
<file path=[Content_Types].xml><?xml version="1.0" encoding="utf-8"?>
<Types xmlns="http://schemas.openxmlformats.org/package/2006/content-types">
  <Default ContentType="application/vnd.openxmlformats-officedocument.oleObject" Extension="bin"/>
  <Default ContentType="image/x-emf" Extension="emf"/>
  <Default ContentType="image/jpeg" Extension="jpeg"/>
  <Default ContentType="image/png" Extension="png"/>
  <Default ContentType="application/vnd.openxmlformats-package.relationships+xml" Extension="rels"/>
  <Default ContentType="image/vnd.ms-photo" Extension="wdp"/>
  <Default ContentType="image/x-wmf" Extension="wmf"/>
  <Default ContentType="application/vnd.openxmlformats-officedocument.spreadsheetml.sheet" Extension="xlsx"/>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drawingml.chart+xml" PartName="/ppt/charts/chart1.xml"/>
  <Override ContentType="application/vnd.openxmlformats-officedocument.drawingml.chart+xml" PartName="/ppt/charts/chart2.xml"/>
  <Override ContentType="application/vnd.openxmlformats-officedocument.drawingml.chart+xml" PartName="/ppt/charts/chart3.xml"/>
  <Override ContentType="application/vnd.openxmlformats-officedocument.drawingml.chart+xml" PartName="/ppt/charts/chart4.xml"/>
  <Override ContentType="application/vnd.openxmlformats-officedocument.drawingml.chart+xml" PartName="/ppt/charts/chart5.xml"/>
  <Override ContentType="application/vnd.openxmlformats-officedocument.drawingml.chart+xml" PartName="/ppt/charts/chart6.xml"/>
  <Override ContentType="application/vnd.ms-office.chartcolorstyle+xml" PartName="/ppt/charts/colors1.xml"/>
  <Override ContentType="application/vnd.ms-office.chartcolorstyle+xml" PartName="/ppt/charts/colors2.xml"/>
  <Override ContentType="application/vnd.ms-office.chartstyle+xml" PartName="/ppt/charts/style1.xml"/>
  <Override ContentType="application/vnd.ms-office.chartstyle+xml" PartName="/ppt/charts/style2.xml"/>
  <Override ContentType="application/vnd.openxmlformats-officedocument.presentationml.commentAuthors+xml" PartName="/ppt/commentAuthors.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Override+xml" PartName="/ppt/theme/themeOverride1.xml"/>
  <Override ContentType="application/vnd.openxmlformats-officedocument.themeOverride+xml" PartName="/ppt/theme/themeOverride2.xml"/>
  <Override ContentType="application/vnd.openxmlformats-officedocument.themeOverride+xml" PartName="/ppt/theme/themeOverride3.xml"/>
  <Override ContentType="application/vnd.openxmlformats-officedocument.themeOverride+xml" PartName="/ppt/theme/themeOverride4.xml"/>
  <Override ContentType="application/vnd.openxmlformats-officedocument.themeOverride+xml" PartName="/ppt/theme/themeOverride5.xml"/>
  <Override ContentType="application/vnd.openxmlformats-officedocument.themeOverride+xml" PartName="/ppt/theme/themeOverride6.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5087" r:id="rId1"/>
    <p:sldMasterId id="2147485052" r:id="rId2"/>
  </p:sldMasterIdLst>
  <p:notesMasterIdLst>
    <p:notesMasterId r:id="rId53"/>
  </p:notesMasterIdLst>
  <p:handoutMasterIdLst>
    <p:handoutMasterId r:id="rId54"/>
  </p:handoutMasterIdLst>
  <p:sldIdLst>
    <p:sldId id="611" r:id="rId3"/>
    <p:sldId id="585" r:id="rId4"/>
    <p:sldId id="584" r:id="rId5"/>
    <p:sldId id="582" r:id="rId6"/>
    <p:sldId id="477" r:id="rId7"/>
    <p:sldId id="478" r:id="rId8"/>
    <p:sldId id="544" r:id="rId9"/>
    <p:sldId id="480" r:id="rId10"/>
    <p:sldId id="481" r:id="rId11"/>
    <p:sldId id="546" r:id="rId12"/>
    <p:sldId id="483" r:id="rId13"/>
    <p:sldId id="549" r:id="rId14"/>
    <p:sldId id="559" r:id="rId15"/>
    <p:sldId id="453" r:id="rId16"/>
    <p:sldId id="454" r:id="rId17"/>
    <p:sldId id="560" r:id="rId18"/>
    <p:sldId id="456" r:id="rId19"/>
    <p:sldId id="554" r:id="rId20"/>
    <p:sldId id="555" r:id="rId21"/>
    <p:sldId id="586" r:id="rId22"/>
    <p:sldId id="460" r:id="rId23"/>
    <p:sldId id="461" r:id="rId24"/>
    <p:sldId id="2140" r:id="rId25"/>
    <p:sldId id="2138" r:id="rId26"/>
    <p:sldId id="587" r:id="rId27"/>
    <p:sldId id="594" r:id="rId28"/>
    <p:sldId id="595" r:id="rId29"/>
    <p:sldId id="596" r:id="rId30"/>
    <p:sldId id="597" r:id="rId31"/>
    <p:sldId id="439" r:id="rId32"/>
    <p:sldId id="588" r:id="rId33"/>
    <p:sldId id="598" r:id="rId34"/>
    <p:sldId id="599" r:id="rId35"/>
    <p:sldId id="600" r:id="rId36"/>
    <p:sldId id="601" r:id="rId37"/>
    <p:sldId id="589" r:id="rId38"/>
    <p:sldId id="533" r:id="rId39"/>
    <p:sldId id="602" r:id="rId40"/>
    <p:sldId id="590" r:id="rId41"/>
    <p:sldId id="603" r:id="rId42"/>
    <p:sldId id="604" r:id="rId43"/>
    <p:sldId id="605" r:id="rId44"/>
    <p:sldId id="606" r:id="rId45"/>
    <p:sldId id="607" r:id="rId46"/>
    <p:sldId id="608" r:id="rId47"/>
    <p:sldId id="591" r:id="rId48"/>
    <p:sldId id="413" r:id="rId49"/>
    <p:sldId id="428" r:id="rId50"/>
    <p:sldId id="557" r:id="rId51"/>
    <p:sldId id="491" r:id="rId52"/>
  </p:sldIdLst>
  <p:sldSz cx="9904413" cy="6858000"/>
  <p:notesSz cx="7102475" cy="10233025"/>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既定のセクション" id="{017D5E32-55CD-41B6-9360-C301CA6A42ED}">
          <p14:sldIdLst>
            <p14:sldId id="611"/>
          </p14:sldIdLst>
        </p14:section>
        <p14:section name="都市計画法の概要" id="{57060A23-5C59-4EFE-8049-7B1F40F79524}">
          <p14:sldIdLst>
            <p14:sldId id="585"/>
            <p14:sldId id="584"/>
            <p14:sldId id="582"/>
            <p14:sldId id="477"/>
            <p14:sldId id="478"/>
            <p14:sldId id="544"/>
            <p14:sldId id="480"/>
            <p14:sldId id="481"/>
            <p14:sldId id="546"/>
            <p14:sldId id="483"/>
            <p14:sldId id="549"/>
            <p14:sldId id="559"/>
            <p14:sldId id="453"/>
            <p14:sldId id="454"/>
            <p14:sldId id="560"/>
            <p14:sldId id="456"/>
            <p14:sldId id="554"/>
            <p14:sldId id="555"/>
          </p14:sldIdLst>
        </p14:section>
        <p14:section name="最近の動向" id="{FC3E1F41-D925-484D-AACD-449AF814B266}">
          <p14:sldIdLst>
            <p14:sldId id="586"/>
            <p14:sldId id="460"/>
            <p14:sldId id="461"/>
            <p14:sldId id="2140"/>
            <p14:sldId id="2138"/>
            <p14:sldId id="587"/>
            <p14:sldId id="594"/>
            <p14:sldId id="595"/>
            <p14:sldId id="596"/>
            <p14:sldId id="597"/>
            <p14:sldId id="439"/>
            <p14:sldId id="588"/>
            <p14:sldId id="598"/>
            <p14:sldId id="599"/>
            <p14:sldId id="600"/>
            <p14:sldId id="601"/>
            <p14:sldId id="589"/>
            <p14:sldId id="533"/>
            <p14:sldId id="602"/>
            <p14:sldId id="590"/>
            <p14:sldId id="603"/>
            <p14:sldId id="604"/>
            <p14:sldId id="605"/>
            <p14:sldId id="606"/>
            <p14:sldId id="607"/>
            <p14:sldId id="608"/>
            <p14:sldId id="591"/>
            <p14:sldId id="413"/>
            <p14:sldId id="428"/>
            <p14:sldId id="557"/>
            <p14:sldId id="491"/>
          </p14:sldIdLst>
        </p14:section>
      </p14:sectionLst>
    </p:ex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沖 麻未" initials="沖" lastIdx="3" clrIdx="0">
    <p:extLst>
      <p:ext uri="{19B8F6BF-5375-455C-9EA6-DF929625EA0E}">
        <p15:presenceInfo xmlns:p15="http://schemas.microsoft.com/office/powerpoint/2012/main" userId="沖 麻未" providerId="None"/>
      </p:ext>
    </p:extLst>
  </p:cmAuthor>
  <p:cmAuthor id="2" name="藤田 真帆" initials="藤田" lastIdx="4" clrIdx="1">
    <p:extLst>
      <p:ext uri="{19B8F6BF-5375-455C-9EA6-DF929625EA0E}">
        <p15:presenceInfo xmlns:p15="http://schemas.microsoft.com/office/powerpoint/2012/main" userId="藤田 真帆"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9000"/>
    <a:srgbClr val="F86962"/>
    <a:srgbClr val="FFFFFF"/>
    <a:srgbClr val="F5C803"/>
    <a:srgbClr val="FF0000"/>
    <a:srgbClr val="FF00FF"/>
    <a:srgbClr val="00FF00"/>
    <a:srgbClr val="FFFFCC"/>
    <a:srgbClr val="FFFF99"/>
    <a:srgbClr val="FC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310266-C40C-4959-A4B5-F6F6B2DC3D45}" v="234" dt="2025-02-28T02:35:09.482"/>
    <p1510:client id="{C8CCBC69-5093-3EA7-C956-E8F14D6EECB9}" v="10" dt="2025-02-28T02:46:56.40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1482" y="96"/>
      </p:cViewPr>
      <p:guideLst>
        <p:guide orient="horz" pos="2160"/>
        <p:guide pos="31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8.xml" Type="http://schemas.openxmlformats.org/officeDocument/2006/relationships/slide"/><Relationship Id="rId11" Target="slides/slide9.xml" Type="http://schemas.openxmlformats.org/officeDocument/2006/relationships/slide"/><Relationship Id="rId12" Target="slides/slide10.xml" Type="http://schemas.openxmlformats.org/officeDocument/2006/relationships/slide"/><Relationship Id="rId13" Target="slides/slide11.xml" Type="http://schemas.openxmlformats.org/officeDocument/2006/relationships/slide"/><Relationship Id="rId14" Target="slides/slide12.xml" Type="http://schemas.openxmlformats.org/officeDocument/2006/relationships/slide"/><Relationship Id="rId15" Target="slides/slide13.xml" Type="http://schemas.openxmlformats.org/officeDocument/2006/relationships/slide"/><Relationship Id="rId16" Target="slides/slide14.xml" Type="http://schemas.openxmlformats.org/officeDocument/2006/relationships/slide"/><Relationship Id="rId17" Target="slides/slide15.xml" Type="http://schemas.openxmlformats.org/officeDocument/2006/relationships/slide"/><Relationship Id="rId18" Target="slides/slide16.xml" Type="http://schemas.openxmlformats.org/officeDocument/2006/relationships/slide"/><Relationship Id="rId19" Target="slides/slide17.xml" Type="http://schemas.openxmlformats.org/officeDocument/2006/relationships/slide"/><Relationship Id="rId2" Target="slideMasters/slideMaster2.xml" Type="http://schemas.openxmlformats.org/officeDocument/2006/relationships/slideMaster"/><Relationship Id="rId20" Target="slides/slide18.xml" Type="http://schemas.openxmlformats.org/officeDocument/2006/relationships/slide"/><Relationship Id="rId21" Target="slides/slide19.xml" Type="http://schemas.openxmlformats.org/officeDocument/2006/relationships/slide"/><Relationship Id="rId22" Target="slides/slide20.xml" Type="http://schemas.openxmlformats.org/officeDocument/2006/relationships/slide"/><Relationship Id="rId23" Target="slides/slide21.xml" Type="http://schemas.openxmlformats.org/officeDocument/2006/relationships/slide"/><Relationship Id="rId24" Target="slides/slide22.xml" Type="http://schemas.openxmlformats.org/officeDocument/2006/relationships/slide"/><Relationship Id="rId25" Target="slides/slide23.xml" Type="http://schemas.openxmlformats.org/officeDocument/2006/relationships/slide"/><Relationship Id="rId26" Target="slides/slide24.xml" Type="http://schemas.openxmlformats.org/officeDocument/2006/relationships/slide"/><Relationship Id="rId27" Target="slides/slide25.xml" Type="http://schemas.openxmlformats.org/officeDocument/2006/relationships/slide"/><Relationship Id="rId28" Target="slides/slide26.xml" Type="http://schemas.openxmlformats.org/officeDocument/2006/relationships/slide"/><Relationship Id="rId29" Target="slides/slide27.xml" Type="http://schemas.openxmlformats.org/officeDocument/2006/relationships/slide"/><Relationship Id="rId3" Target="slides/slide1.xml" Type="http://schemas.openxmlformats.org/officeDocument/2006/relationships/slide"/><Relationship Id="rId30" Target="slides/slide28.xml" Type="http://schemas.openxmlformats.org/officeDocument/2006/relationships/slide"/><Relationship Id="rId31" Target="slides/slide29.xml" Type="http://schemas.openxmlformats.org/officeDocument/2006/relationships/slide"/><Relationship Id="rId32" Target="slides/slide30.xml" Type="http://schemas.openxmlformats.org/officeDocument/2006/relationships/slide"/><Relationship Id="rId33" Target="slides/slide31.xml" Type="http://schemas.openxmlformats.org/officeDocument/2006/relationships/slide"/><Relationship Id="rId34" Target="slides/slide32.xml" Type="http://schemas.openxmlformats.org/officeDocument/2006/relationships/slide"/><Relationship Id="rId35" Target="slides/slide33.xml" Type="http://schemas.openxmlformats.org/officeDocument/2006/relationships/slide"/><Relationship Id="rId36" Target="slides/slide34.xml" Type="http://schemas.openxmlformats.org/officeDocument/2006/relationships/slide"/><Relationship Id="rId37" Target="slides/slide35.xml" Type="http://schemas.openxmlformats.org/officeDocument/2006/relationships/slide"/><Relationship Id="rId38" Target="slides/slide36.xml" Type="http://schemas.openxmlformats.org/officeDocument/2006/relationships/slide"/><Relationship Id="rId39" Target="slides/slide37.xml" Type="http://schemas.openxmlformats.org/officeDocument/2006/relationships/slide"/><Relationship Id="rId4" Target="slides/slide2.xml" Type="http://schemas.openxmlformats.org/officeDocument/2006/relationships/slide"/><Relationship Id="rId40" Target="slides/slide38.xml" Type="http://schemas.openxmlformats.org/officeDocument/2006/relationships/slide"/><Relationship Id="rId41" Target="slides/slide39.xml" Type="http://schemas.openxmlformats.org/officeDocument/2006/relationships/slide"/><Relationship Id="rId42" Target="slides/slide40.xml" Type="http://schemas.openxmlformats.org/officeDocument/2006/relationships/slide"/><Relationship Id="rId43" Target="slides/slide41.xml" Type="http://schemas.openxmlformats.org/officeDocument/2006/relationships/slide"/><Relationship Id="rId44" Target="slides/slide42.xml" Type="http://schemas.openxmlformats.org/officeDocument/2006/relationships/slide"/><Relationship Id="rId45" Target="slides/slide43.xml" Type="http://schemas.openxmlformats.org/officeDocument/2006/relationships/slide"/><Relationship Id="rId46" Target="slides/slide44.xml" Type="http://schemas.openxmlformats.org/officeDocument/2006/relationships/slide"/><Relationship Id="rId47" Target="slides/slide45.xml" Type="http://schemas.openxmlformats.org/officeDocument/2006/relationships/slide"/><Relationship Id="rId48" Target="slides/slide46.xml" Type="http://schemas.openxmlformats.org/officeDocument/2006/relationships/slide"/><Relationship Id="rId49" Target="slides/slide47.xml" Type="http://schemas.openxmlformats.org/officeDocument/2006/relationships/slide"/><Relationship Id="rId5" Target="slides/slide3.xml" Type="http://schemas.openxmlformats.org/officeDocument/2006/relationships/slide"/><Relationship Id="rId50" Target="slides/slide48.xml" Type="http://schemas.openxmlformats.org/officeDocument/2006/relationships/slide"/><Relationship Id="rId51" Target="slides/slide49.xml" Type="http://schemas.openxmlformats.org/officeDocument/2006/relationships/slide"/><Relationship Id="rId52" Target="slides/slide50.xml" Type="http://schemas.openxmlformats.org/officeDocument/2006/relationships/slide"/><Relationship Id="rId53" Target="notesMasters/notesMaster1.xml" Type="http://schemas.openxmlformats.org/officeDocument/2006/relationships/notesMaster"/><Relationship Id="rId54" Target="handoutMasters/handoutMaster1.xml" Type="http://schemas.openxmlformats.org/officeDocument/2006/relationships/handoutMaster"/><Relationship Id="rId55" Target="commentAuthors.xml" Type="http://schemas.openxmlformats.org/officeDocument/2006/relationships/commentAuthors"/><Relationship Id="rId56" Target="presProps.xml" Type="http://schemas.openxmlformats.org/officeDocument/2006/relationships/presProps"/><Relationship Id="rId57" Target="viewProps.xml" Type="http://schemas.openxmlformats.org/officeDocument/2006/relationships/viewProps"/><Relationship Id="rId58" Target="theme/theme1.xml" Type="http://schemas.openxmlformats.org/officeDocument/2006/relationships/theme"/><Relationship Id="rId59" Target="tableStyles.xml" Type="http://schemas.openxmlformats.org/officeDocument/2006/relationships/tableStyles"/><Relationship Id="rId6" Target="slides/slide4.xml" Type="http://schemas.openxmlformats.org/officeDocument/2006/relationships/slide"/><Relationship Id="rId60" Target="revisionInfo.xml" Type="http://schemas.microsoft.com/office/2015/10/relationships/revisionInfo"/><Relationship Id="rId7" Target="slides/slide5.xml" Type="http://schemas.openxmlformats.org/officeDocument/2006/relationships/slide"/><Relationship Id="rId8" Target="slides/slide6.xml" Type="http://schemas.openxmlformats.org/officeDocument/2006/relationships/slide"/><Relationship Id="rId9" Target="slides/slide7.xml" Type="http://schemas.openxmlformats.org/officeDocument/2006/relationships/slide"/></Relationships>
</file>

<file path=ppt/charts/_rels/chart1.xml.rels><?xml version="1.0" encoding="UTF-8" standalone="yes"?><Relationships xmlns="http://schemas.openxmlformats.org/package/2006/relationships"><Relationship Id="rId1" Target="../theme/themeOverride1.xml" Type="http://schemas.openxmlformats.org/officeDocument/2006/relationships/themeOverride"/><Relationship Id="rId2" Target="C:/Users/TAKAHASHI-K2EI/Desktop/&#9313;&#37117;&#24066;&#35215;&#27169;&#21029;&#20154;&#21475;&#25512;&#31227;&#12304;2010&#29256;&#12305;&#22320;&#26041;&#37117;&#24066;&#12539;&#29305;&#21029;&#21306;.xlsx" TargetMode="External" Type="http://schemas.openxmlformats.org/officeDocument/2006/relationships/oleObject"/></Relationships>
</file>

<file path=ppt/charts/_rels/chart2.xml.rels><?xml version="1.0" encoding="UTF-8" standalone="yes"?><Relationships xmlns="http://schemas.openxmlformats.org/package/2006/relationships"><Relationship Id="rId1" Target="../theme/themeOverride2.xml" Type="http://schemas.openxmlformats.org/officeDocument/2006/relationships/themeOverride"/><Relationship Id="rId2" Target="C:/Users/TAKAHASHI-K2EI/Desktop/&#9313;&#37117;&#24066;&#35215;&#27169;&#21029;&#20154;&#21475;&#25512;&#31227;&#12304;2010&#29256;&#12305;&#22320;&#26041;&#37117;&#24066;&#12539;&#29305;&#21029;&#21306;.xlsx" TargetMode="External" Type="http://schemas.openxmlformats.org/officeDocument/2006/relationships/oleObject"/></Relationships>
</file>

<file path=ppt/charts/_rels/chart3.xml.rels><?xml version="1.0" encoding="UTF-8" standalone="yes"?><Relationships xmlns="http://schemas.openxmlformats.org/package/2006/relationships"><Relationship Id="rId1" Target="../theme/themeOverride3.xml" Type="http://schemas.openxmlformats.org/officeDocument/2006/relationships/themeOverride"/><Relationship Id="rId2" Target="C:/Users/tokuda-t2hr/Desktop/130619&#39318;&#37117;&#22287;&#30333;&#26360;&#12395;&#20515;&#12387;&#12383;&#25512;&#35336;.xlsx" TargetMode="External" Type="http://schemas.openxmlformats.org/officeDocument/2006/relationships/oleObject"/></Relationships>
</file>

<file path=ppt/charts/_rels/chart4.xml.rels><?xml version="1.0" encoding="UTF-8" standalone="yes"?><Relationships xmlns="http://schemas.openxmlformats.org/package/2006/relationships"><Relationship Id="rId1" Target="../theme/themeOverride4.xml" Type="http://schemas.openxmlformats.org/officeDocument/2006/relationships/themeOverride"/><Relationship Id="rId2" Target="Book1" TargetMode="External" Type="http://schemas.openxmlformats.org/officeDocument/2006/relationships/oleObject"/></Relationships>
</file>

<file path=ppt/charts/_rels/chart5.xml.rels><?xml version="1.0" encoding="UTF-8" standalone="yes"?><Relationships xmlns="http://schemas.openxmlformats.org/package/2006/relationships"><Relationship Id="rId1" Target="style1.xml" Type="http://schemas.microsoft.com/office/2011/relationships/chartStyle"/><Relationship Id="rId2" Target="colors1.xml" Type="http://schemas.microsoft.com/office/2011/relationships/chartColorStyle"/><Relationship Id="rId3" Target="../theme/themeOverride5.xml" Type="http://schemas.openxmlformats.org/officeDocument/2006/relationships/themeOverride"/><Relationship Id="rId4" Target="../embeddings/Microsoft_Excel_Worksheet.xlsx" Type="http://schemas.openxmlformats.org/officeDocument/2006/relationships/package"/></Relationships>
</file>

<file path=ppt/charts/_rels/chart6.xml.rels><?xml version="1.0" encoding="UTF-8" standalone="yes"?><Relationships xmlns="http://schemas.openxmlformats.org/package/2006/relationships"><Relationship Id="rId1" Target="style2.xml" Type="http://schemas.microsoft.com/office/2011/relationships/chartStyle"/><Relationship Id="rId2" Target="colors2.xml" Type="http://schemas.microsoft.com/office/2011/relationships/chartColorStyle"/><Relationship Id="rId3" Target="../theme/themeOverride6.xml" Type="http://schemas.openxmlformats.org/officeDocument/2006/relationships/themeOverride"/><Relationship Id="rId4" Target="../embeddings/Microsoft_Excel_Worksheet1.xlsx" Type="http://schemas.openxmlformats.org/officeDocument/2006/relationships/package"/></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60068834370887"/>
          <c:y val="6.5792709244679864E-2"/>
          <c:w val="0.81799527125225069"/>
          <c:h val="0.77017370530520002"/>
        </c:manualLayout>
      </c:layout>
      <c:barChart>
        <c:barDir val="bar"/>
        <c:grouping val="clustered"/>
        <c:varyColors val="0"/>
        <c:ser>
          <c:idx val="0"/>
          <c:order val="0"/>
          <c:spPr>
            <a:solidFill>
              <a:srgbClr val="92D050"/>
            </a:solidFill>
            <a:ln w="12700">
              <a:solidFill>
                <a:srgbClr val="00B050"/>
              </a:solidFill>
            </a:ln>
          </c:spPr>
          <c:invertIfNegative val="0"/>
          <c:cat>
            <c:numRef>
              <c:f>グラフ化1!$E$12:$F$12</c:f>
              <c:numCache>
                <c:formatCode>General</c:formatCode>
                <c:ptCount val="2"/>
                <c:pt idx="0">
                  <c:v>1970</c:v>
                </c:pt>
                <c:pt idx="1">
                  <c:v>2010</c:v>
                </c:pt>
              </c:numCache>
            </c:numRef>
          </c:cat>
          <c:val>
            <c:numRef>
              <c:f>グラフ化1!$E$15:$F$15</c:f>
              <c:numCache>
                <c:formatCode>#,##0</c:formatCode>
                <c:ptCount val="2"/>
                <c:pt idx="0">
                  <c:v>19.571428571428573</c:v>
                </c:pt>
                <c:pt idx="1">
                  <c:v>43.80952380952381</c:v>
                </c:pt>
              </c:numCache>
            </c:numRef>
          </c:val>
          <c:extLst>
            <c:ext xmlns:c16="http://schemas.microsoft.com/office/drawing/2014/chart" uri="{C3380CC4-5D6E-409C-BE32-E72D297353CC}">
              <c16:uniqueId val="{00000000-416A-4831-8F25-73FB79A87B26}"/>
            </c:ext>
          </c:extLst>
        </c:ser>
        <c:dLbls>
          <c:showLegendKey val="0"/>
          <c:showVal val="0"/>
          <c:showCatName val="0"/>
          <c:showSerName val="0"/>
          <c:showPercent val="0"/>
          <c:showBubbleSize val="0"/>
        </c:dLbls>
        <c:gapWidth val="81"/>
        <c:axId val="317626264"/>
        <c:axId val="317626656"/>
      </c:barChart>
      <c:catAx>
        <c:axId val="317626264"/>
        <c:scaling>
          <c:orientation val="maxMin"/>
        </c:scaling>
        <c:delete val="0"/>
        <c:axPos val="l"/>
        <c:numFmt formatCode="General" sourceLinked="1"/>
        <c:majorTickMark val="out"/>
        <c:minorTickMark val="none"/>
        <c:tickLblPos val="nextTo"/>
        <c:txPr>
          <a:bodyPr/>
          <a:lstStyle/>
          <a:p>
            <a:pPr>
              <a:defRPr lang="ja-JP" sz="1000"/>
            </a:pPr>
            <a:endParaRPr lang="ja-JP"/>
          </a:p>
        </c:txPr>
        <c:crossAx val="317626656"/>
        <c:crosses val="autoZero"/>
        <c:auto val="1"/>
        <c:lblAlgn val="ctr"/>
        <c:lblOffset val="100"/>
        <c:noMultiLvlLbl val="0"/>
      </c:catAx>
      <c:valAx>
        <c:axId val="317626656"/>
        <c:scaling>
          <c:orientation val="minMax"/>
        </c:scaling>
        <c:delete val="0"/>
        <c:axPos val="t"/>
        <c:majorGridlines>
          <c:spPr>
            <a:ln>
              <a:prstDash val="sysDot"/>
            </a:ln>
          </c:spPr>
        </c:majorGridlines>
        <c:numFmt formatCode="#,##0_);\(#,##0\)" sourceLinked="0"/>
        <c:majorTickMark val="out"/>
        <c:minorTickMark val="none"/>
        <c:tickLblPos val="high"/>
        <c:txPr>
          <a:bodyPr/>
          <a:lstStyle/>
          <a:p>
            <a:pPr>
              <a:defRPr lang="ja-JP"/>
            </a:pPr>
            <a:endParaRPr lang="ja-JP"/>
          </a:p>
        </c:txPr>
        <c:crossAx val="317626264"/>
        <c:crosses val="autoZero"/>
        <c:crossBetween val="between"/>
      </c:valAx>
      <c:spPr>
        <a:ln>
          <a:solidFill>
            <a:sysClr val="windowText" lastClr="000000"/>
          </a:solidFill>
        </a:ln>
      </c:spPr>
    </c:plotArea>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60068834370887"/>
          <c:y val="6.5792709244679184E-2"/>
          <c:w val="0.81799527125225069"/>
          <c:h val="0.77017370530520002"/>
        </c:manualLayout>
      </c:layout>
      <c:barChart>
        <c:barDir val="bar"/>
        <c:grouping val="clustered"/>
        <c:varyColors val="0"/>
        <c:ser>
          <c:idx val="0"/>
          <c:order val="0"/>
          <c:spPr>
            <a:solidFill>
              <a:srgbClr val="0070C0"/>
            </a:solidFill>
            <a:ln w="12700">
              <a:solidFill>
                <a:srgbClr val="0070C0"/>
              </a:solidFill>
            </a:ln>
          </c:spPr>
          <c:invertIfNegative val="0"/>
          <c:cat>
            <c:numRef>
              <c:f>グラフ化1!$E$12:$G$12</c:f>
              <c:numCache>
                <c:formatCode>General</c:formatCode>
                <c:ptCount val="3"/>
                <c:pt idx="0">
                  <c:v>1970</c:v>
                </c:pt>
                <c:pt idx="1">
                  <c:v>2010</c:v>
                </c:pt>
                <c:pt idx="2">
                  <c:v>2040</c:v>
                </c:pt>
              </c:numCache>
            </c:numRef>
          </c:cat>
          <c:val>
            <c:numRef>
              <c:f>グラフ化1!$E$22:$G$22</c:f>
              <c:numCache>
                <c:formatCode>0_ </c:formatCode>
                <c:ptCount val="3"/>
                <c:pt idx="0">
                  <c:v>27.952380952380889</c:v>
                </c:pt>
                <c:pt idx="1">
                  <c:v>34.920823809523817</c:v>
                </c:pt>
                <c:pt idx="2">
                  <c:v>28.834385714287158</c:v>
                </c:pt>
              </c:numCache>
            </c:numRef>
          </c:val>
          <c:extLst>
            <c:ext xmlns:c16="http://schemas.microsoft.com/office/drawing/2014/chart" uri="{C3380CC4-5D6E-409C-BE32-E72D297353CC}">
              <c16:uniqueId val="{00000000-62A6-46FE-8F40-48A84A6CFEAC}"/>
            </c:ext>
          </c:extLst>
        </c:ser>
        <c:dLbls>
          <c:showLegendKey val="0"/>
          <c:showVal val="0"/>
          <c:showCatName val="0"/>
          <c:showSerName val="0"/>
          <c:showPercent val="0"/>
          <c:showBubbleSize val="0"/>
        </c:dLbls>
        <c:gapWidth val="81"/>
        <c:axId val="317627440"/>
        <c:axId val="317627832"/>
      </c:barChart>
      <c:catAx>
        <c:axId val="317627440"/>
        <c:scaling>
          <c:orientation val="maxMin"/>
        </c:scaling>
        <c:delete val="0"/>
        <c:axPos val="l"/>
        <c:numFmt formatCode="General" sourceLinked="1"/>
        <c:majorTickMark val="out"/>
        <c:minorTickMark val="none"/>
        <c:tickLblPos val="nextTo"/>
        <c:txPr>
          <a:bodyPr rot="0" vert="horz" anchor="t" anchorCtr="1"/>
          <a:lstStyle/>
          <a:p>
            <a:pPr>
              <a:defRPr lang="ja-JP" sz="1000"/>
            </a:pPr>
            <a:endParaRPr lang="ja-JP"/>
          </a:p>
        </c:txPr>
        <c:crossAx val="317627832"/>
        <c:crosses val="autoZero"/>
        <c:auto val="1"/>
        <c:lblAlgn val="ctr"/>
        <c:lblOffset val="100"/>
        <c:noMultiLvlLbl val="0"/>
      </c:catAx>
      <c:valAx>
        <c:axId val="317627832"/>
        <c:scaling>
          <c:orientation val="minMax"/>
        </c:scaling>
        <c:delete val="0"/>
        <c:axPos val="t"/>
        <c:majorGridlines>
          <c:spPr>
            <a:ln>
              <a:prstDash val="sysDot"/>
            </a:ln>
          </c:spPr>
        </c:majorGridlines>
        <c:numFmt formatCode="#,##0_);\(#,##0\)" sourceLinked="0"/>
        <c:majorTickMark val="out"/>
        <c:minorTickMark val="none"/>
        <c:tickLblPos val="high"/>
        <c:txPr>
          <a:bodyPr/>
          <a:lstStyle/>
          <a:p>
            <a:pPr>
              <a:defRPr lang="ja-JP"/>
            </a:pPr>
            <a:endParaRPr lang="ja-JP"/>
          </a:p>
        </c:txPr>
        <c:crossAx val="317627440"/>
        <c:crosses val="autoZero"/>
        <c:crossBetween val="between"/>
      </c:valAx>
      <c:spPr>
        <a:ln>
          <a:solidFill>
            <a:schemeClr val="tx1"/>
          </a:solidFill>
        </a:ln>
      </c:spPr>
    </c:plotArea>
    <c:plotVisOnly val="1"/>
    <c:dispBlanksAs val="gap"/>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438062735011067"/>
          <c:y val="5.2525491241897114E-2"/>
          <c:w val="0.81487530475122127"/>
          <c:h val="0.77467754938620004"/>
        </c:manualLayout>
      </c:layout>
      <c:barChart>
        <c:barDir val="col"/>
        <c:grouping val="clustered"/>
        <c:varyColors val="0"/>
        <c:ser>
          <c:idx val="0"/>
          <c:order val="0"/>
          <c:tx>
            <c:strRef>
              <c:f>'介護まとめ (131122作成) '!$D$3</c:f>
              <c:strCache>
                <c:ptCount val="1"/>
                <c:pt idx="0">
                  <c:v>平成37年施設利用者数(推計)</c:v>
                </c:pt>
              </c:strCache>
            </c:strRef>
          </c:tx>
          <c:spPr>
            <a:solidFill>
              <a:srgbClr val="7D7DFF"/>
            </a:solidFill>
          </c:spPr>
          <c:invertIfNegative val="0"/>
          <c:dLbls>
            <c:dLbl>
              <c:idx val="0"/>
              <c:layout>
                <c:manualLayout>
                  <c:x val="-2.9893100389977367E-3"/>
                  <c:y val="1.8357090950351658E-2"/>
                </c:manualLayout>
              </c:layout>
              <c:spPr/>
              <c:txPr>
                <a:bodyPr/>
                <a:lstStyle/>
                <a:p>
                  <a:pPr>
                    <a:defRPr lang="ja-JP" sz="1200" b="1"/>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EB3-48F8-9EE2-4560FE698D4D}"/>
                </c:ext>
              </c:extLst>
            </c:dLbl>
            <c:dLbl>
              <c:idx val="1"/>
              <c:layout>
                <c:manualLayout>
                  <c:x val="2.9893100389976916E-3"/>
                  <c:y val="9.1785454751758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EB3-48F8-9EE2-4560FE698D4D}"/>
                </c:ext>
              </c:extLst>
            </c:dLbl>
            <c:dLbl>
              <c:idx val="2"/>
              <c:layout>
                <c:manualLayout>
                  <c:x val="2.9893100389977367E-3"/>
                  <c:y val="1.83570909503516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EB3-48F8-9EE2-4560FE698D4D}"/>
                </c:ext>
              </c:extLst>
            </c:dLbl>
            <c:spPr>
              <a:noFill/>
              <a:ln>
                <a:noFill/>
              </a:ln>
              <a:effectLst/>
            </c:spPr>
            <c:txPr>
              <a:bodyPr/>
              <a:lstStyle/>
              <a:p>
                <a:pPr>
                  <a:defRPr lang="ja-JP" b="1"/>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'介護まとめ (131122作成) '!$C$4:$C$6</c:f>
              <c:strCache>
                <c:ptCount val="3"/>
                <c:pt idx="0">
                  <c:v>東京圏</c:v>
                </c:pt>
                <c:pt idx="1">
                  <c:v>名古屋圏</c:v>
                </c:pt>
                <c:pt idx="2">
                  <c:v>関西圏</c:v>
                </c:pt>
              </c:strCache>
            </c:strRef>
          </c:cat>
          <c:val>
            <c:numRef>
              <c:f>'介護まとめ (131122作成) '!$D$4:$D$6</c:f>
              <c:numCache>
                <c:formatCode>0_ </c:formatCode>
                <c:ptCount val="3"/>
                <c:pt idx="0">
                  <c:v>376.21521905239138</c:v>
                </c:pt>
                <c:pt idx="1">
                  <c:v>117.40402964861022</c:v>
                </c:pt>
                <c:pt idx="2" formatCode="0_);[Red]\(0\)">
                  <c:v>222.4968394699564</c:v>
                </c:pt>
              </c:numCache>
            </c:numRef>
          </c:val>
          <c:extLst>
            <c:ext xmlns:c16="http://schemas.microsoft.com/office/drawing/2014/chart" uri="{C3380CC4-5D6E-409C-BE32-E72D297353CC}">
              <c16:uniqueId val="{00000003-9EB3-48F8-9EE2-4560FE698D4D}"/>
            </c:ext>
          </c:extLst>
        </c:ser>
        <c:ser>
          <c:idx val="2"/>
          <c:order val="1"/>
          <c:tx>
            <c:strRef>
              <c:f>'介護まとめ (131122作成) '!$F$3</c:f>
              <c:strCache>
                <c:ptCount val="1"/>
                <c:pt idx="0">
                  <c:v>平成22年介護保険施設定員</c:v>
                </c:pt>
              </c:strCache>
            </c:strRef>
          </c:tx>
          <c:spPr>
            <a:solidFill>
              <a:srgbClr val="92D050"/>
            </a:solidFill>
          </c:spPr>
          <c:invertIfNegative val="0"/>
          <c:dLbls>
            <c:dLbl>
              <c:idx val="0"/>
              <c:layout>
                <c:manualLayout>
                  <c:x val="-2.9893100389977367E-3"/>
                  <c:y val="8.26069092765827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EB3-48F8-9EE2-4560FE698D4D}"/>
                </c:ext>
              </c:extLst>
            </c:dLbl>
            <c:dLbl>
              <c:idx val="2"/>
              <c:layout>
                <c:manualLayout>
                  <c:x val="-2.9893100389977367E-3"/>
                  <c:y val="1.37678182127645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EB3-48F8-9EE2-4560FE698D4D}"/>
                </c:ext>
              </c:extLst>
            </c:dLbl>
            <c:spPr>
              <a:noFill/>
              <a:ln>
                <a:noFill/>
              </a:ln>
              <a:effectLst/>
            </c:spPr>
            <c:txPr>
              <a:bodyPr/>
              <a:lstStyle/>
              <a:p>
                <a:pPr>
                  <a:defRPr lang="ja-JP" b="1"/>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'介護まとめ (131122作成) '!$C$4:$C$6</c:f>
              <c:strCache>
                <c:ptCount val="3"/>
                <c:pt idx="0">
                  <c:v>東京圏</c:v>
                </c:pt>
                <c:pt idx="1">
                  <c:v>名古屋圏</c:v>
                </c:pt>
                <c:pt idx="2">
                  <c:v>関西圏</c:v>
                </c:pt>
              </c:strCache>
            </c:strRef>
          </c:cat>
          <c:val>
            <c:numRef>
              <c:f>'介護まとめ (131122作成) '!$F$4:$F$6</c:f>
              <c:numCache>
                <c:formatCode>0_ </c:formatCode>
                <c:ptCount val="3"/>
                <c:pt idx="0">
                  <c:v>157.76499999999999</c:v>
                </c:pt>
                <c:pt idx="1">
                  <c:v>60.729000000000013</c:v>
                </c:pt>
                <c:pt idx="2" formatCode="0_);[Red]\(0\)">
                  <c:v>102.848</c:v>
                </c:pt>
              </c:numCache>
            </c:numRef>
          </c:val>
          <c:extLst>
            <c:ext xmlns:c16="http://schemas.microsoft.com/office/drawing/2014/chart" uri="{C3380CC4-5D6E-409C-BE32-E72D297353CC}">
              <c16:uniqueId val="{00000006-9EB3-48F8-9EE2-4560FE698D4D}"/>
            </c:ext>
          </c:extLst>
        </c:ser>
        <c:dLbls>
          <c:showLegendKey val="0"/>
          <c:showVal val="0"/>
          <c:showCatName val="0"/>
          <c:showSerName val="0"/>
          <c:showPercent val="0"/>
          <c:showBubbleSize val="0"/>
        </c:dLbls>
        <c:gapWidth val="92"/>
        <c:axId val="320522752"/>
        <c:axId val="320523144"/>
      </c:barChart>
      <c:catAx>
        <c:axId val="320522752"/>
        <c:scaling>
          <c:orientation val="minMax"/>
        </c:scaling>
        <c:delete val="0"/>
        <c:axPos val="b"/>
        <c:numFmt formatCode="General" sourceLinked="0"/>
        <c:majorTickMark val="none"/>
        <c:minorTickMark val="none"/>
        <c:tickLblPos val="nextTo"/>
        <c:txPr>
          <a:bodyPr/>
          <a:lstStyle/>
          <a:p>
            <a:pPr>
              <a:defRPr lang="ja-JP"/>
            </a:pPr>
            <a:endParaRPr lang="ja-JP"/>
          </a:p>
        </c:txPr>
        <c:crossAx val="320523144"/>
        <c:crosses val="autoZero"/>
        <c:auto val="1"/>
        <c:lblAlgn val="ctr"/>
        <c:lblOffset val="100"/>
        <c:tickLblSkip val="1"/>
        <c:noMultiLvlLbl val="0"/>
      </c:catAx>
      <c:valAx>
        <c:axId val="320523144"/>
        <c:scaling>
          <c:orientation val="minMax"/>
        </c:scaling>
        <c:delete val="0"/>
        <c:axPos val="l"/>
        <c:majorGridlines>
          <c:spPr>
            <a:ln>
              <a:prstDash val="sysDash"/>
            </a:ln>
          </c:spPr>
        </c:majorGridlines>
        <c:title>
          <c:tx>
            <c:rich>
              <a:bodyPr rot="-5400000" vert="horz"/>
              <a:lstStyle/>
              <a:p>
                <a:pPr>
                  <a:defRPr lang="ja-JP"/>
                </a:pPr>
                <a:r>
                  <a:rPr lang="ja-JP" altLang="en-US"/>
                  <a:t>利用者数・定員（千人）</a:t>
                </a:r>
              </a:p>
            </c:rich>
          </c:tx>
          <c:overlay val="0"/>
        </c:title>
        <c:numFmt formatCode="0_ " sourceLinked="1"/>
        <c:majorTickMark val="out"/>
        <c:minorTickMark val="none"/>
        <c:tickLblPos val="nextTo"/>
        <c:txPr>
          <a:bodyPr/>
          <a:lstStyle/>
          <a:p>
            <a:pPr>
              <a:defRPr lang="ja-JP"/>
            </a:pPr>
            <a:endParaRPr lang="ja-JP"/>
          </a:p>
        </c:txPr>
        <c:crossAx val="320522752"/>
        <c:crosses val="autoZero"/>
        <c:crossBetween val="between"/>
      </c:valAx>
    </c:plotArea>
    <c:legend>
      <c:legendPos val="r"/>
      <c:layout>
        <c:manualLayout>
          <c:xMode val="edge"/>
          <c:yMode val="edge"/>
          <c:x val="0"/>
          <c:y val="0.89863799855571602"/>
          <c:w val="0.93589624693301565"/>
          <c:h val="8.852731640929426E-2"/>
        </c:manualLayout>
      </c:layout>
      <c:overlay val="0"/>
      <c:txPr>
        <a:bodyPr/>
        <a:lstStyle/>
        <a:p>
          <a:pPr>
            <a:defRPr lang="ja-JP">
              <a:latin typeface="+mn-lt"/>
              <a:ea typeface="+mn-ea"/>
            </a:defRPr>
          </a:pPr>
          <a:endParaRPr lang="ja-JP"/>
        </a:p>
      </c:txPr>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2.6600663145177009E-2"/>
          <c:y val="4.7167975011017584E-2"/>
          <c:w val="0.51388888888888884"/>
          <c:h val="0.85648148148148162"/>
        </c:manualLayout>
      </c:layout>
      <c:pieChart>
        <c:varyColors val="1"/>
        <c:ser>
          <c:idx val="0"/>
          <c:order val="0"/>
          <c:spPr>
            <a:solidFill>
              <a:srgbClr val="FF99CC"/>
            </a:solidFill>
          </c:spPr>
          <c:dPt>
            <c:idx val="0"/>
            <c:bubble3D val="0"/>
            <c:spPr>
              <a:solidFill>
                <a:schemeClr val="accent1">
                  <a:lumMod val="75000"/>
                </a:schemeClr>
              </a:solidFill>
            </c:spPr>
            <c:extLst>
              <c:ext xmlns:c16="http://schemas.microsoft.com/office/drawing/2014/chart" uri="{C3380CC4-5D6E-409C-BE32-E72D297353CC}">
                <c16:uniqueId val="{00000001-E88B-4AF2-A4B0-FFC0677CE05A}"/>
              </c:ext>
            </c:extLst>
          </c:dPt>
          <c:dPt>
            <c:idx val="1"/>
            <c:bubble3D val="0"/>
            <c:spPr>
              <a:solidFill>
                <a:srgbClr val="E46752"/>
              </a:solidFill>
            </c:spPr>
            <c:extLst>
              <c:ext xmlns:c16="http://schemas.microsoft.com/office/drawing/2014/chart" uri="{C3380CC4-5D6E-409C-BE32-E72D297353CC}">
                <c16:uniqueId val="{00000003-E88B-4AF2-A4B0-FFC0677CE05A}"/>
              </c:ext>
            </c:extLst>
          </c:dPt>
          <c:dLbls>
            <c:spPr>
              <a:noFill/>
              <a:ln>
                <a:noFill/>
              </a:ln>
              <a:effectLst/>
            </c:spPr>
            <c:txPr>
              <a:bodyPr/>
              <a:lstStyle/>
              <a:p>
                <a:pPr>
                  <a:defRPr lang="ja-JP" sz="1600"/>
                </a:pPr>
                <a:endParaRPr lang="ja-JP"/>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Sheet1!$B$2:$C$2</c:f>
              <c:strCache>
                <c:ptCount val="2"/>
                <c:pt idx="0">
                  <c:v>昭和56年以前</c:v>
                </c:pt>
                <c:pt idx="1">
                  <c:v>昭和57年以降</c:v>
                </c:pt>
              </c:strCache>
            </c:strRef>
          </c:cat>
          <c:val>
            <c:numRef>
              <c:f>Sheet1!$B$3:$C$3</c:f>
              <c:numCache>
                <c:formatCode>General</c:formatCode>
                <c:ptCount val="2"/>
                <c:pt idx="0">
                  <c:v>94</c:v>
                </c:pt>
                <c:pt idx="1">
                  <c:v>412</c:v>
                </c:pt>
              </c:numCache>
            </c:numRef>
          </c:val>
          <c:extLst>
            <c:ext xmlns:c16="http://schemas.microsoft.com/office/drawing/2014/chart" uri="{C3380CC4-5D6E-409C-BE32-E72D297353CC}">
              <c16:uniqueId val="{00000004-E88B-4AF2-A4B0-FFC0677CE05A}"/>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
          <c:y val="0.82467685117104084"/>
          <c:w val="0.70150330505796632"/>
          <c:h val="0.16743438320210877"/>
        </c:manualLayout>
      </c:layout>
      <c:overlay val="0"/>
      <c:txPr>
        <a:bodyPr/>
        <a:lstStyle/>
        <a:p>
          <a:pPr>
            <a:defRPr lang="ja-JP"/>
          </a:pPr>
          <a:endParaRPr lang="ja-JP"/>
        </a:p>
      </c:txPr>
    </c:legend>
    <c:plotVisOnly val="1"/>
    <c:dispBlanksAs val="zero"/>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A5C05B">
                <a:alpha val="70000"/>
              </a:srgbClr>
            </a:solidFill>
            <a:ln>
              <a:noFill/>
            </a:ln>
            <a:effectLst/>
          </c:spPr>
          <c:invertIfNegative val="0"/>
          <c:dPt>
            <c:idx val="8"/>
            <c:invertIfNegative val="0"/>
            <c:bubble3D val="0"/>
            <c:spPr>
              <a:solidFill>
                <a:srgbClr val="015249">
                  <a:alpha val="70000"/>
                </a:srgbClr>
              </a:solidFill>
              <a:ln>
                <a:noFill/>
              </a:ln>
              <a:effectLst/>
            </c:spPr>
            <c:extLst>
              <c:ext xmlns:c16="http://schemas.microsoft.com/office/drawing/2014/chart" uri="{C3380CC4-5D6E-409C-BE32-E72D297353CC}">
                <c16:uniqueId val="{00000001-9DAF-4F9B-8CF3-0C5F882256E7}"/>
              </c:ext>
            </c:extLst>
          </c:dPt>
          <c:dPt>
            <c:idx val="9"/>
            <c:invertIfNegative val="0"/>
            <c:bubble3D val="0"/>
            <c:spPr>
              <a:solidFill>
                <a:srgbClr val="015249">
                  <a:alpha val="70000"/>
                </a:srgbClr>
              </a:solidFill>
              <a:ln>
                <a:noFill/>
              </a:ln>
              <a:effectLst/>
            </c:spPr>
            <c:extLst>
              <c:ext xmlns:c16="http://schemas.microsoft.com/office/drawing/2014/chart" uri="{C3380CC4-5D6E-409C-BE32-E72D297353CC}">
                <c16:uniqueId val="{00000003-9DAF-4F9B-8CF3-0C5F882256E7}"/>
              </c:ext>
            </c:extLst>
          </c:dPt>
          <c:dPt>
            <c:idx val="10"/>
            <c:invertIfNegative val="0"/>
            <c:bubble3D val="0"/>
            <c:spPr>
              <a:solidFill>
                <a:srgbClr val="A5C05B">
                  <a:alpha val="70000"/>
                </a:srgbClr>
              </a:solidFill>
              <a:ln>
                <a:noFill/>
              </a:ln>
              <a:effectLst/>
            </c:spPr>
            <c:extLst>
              <c:ext xmlns:c16="http://schemas.microsoft.com/office/drawing/2014/chart" uri="{C3380CC4-5D6E-409C-BE32-E72D297353CC}">
                <c16:uniqueId val="{00000005-9DAF-4F9B-8CF3-0C5F882256E7}"/>
              </c:ext>
            </c:extLst>
          </c:dPt>
          <c:dPt>
            <c:idx val="11"/>
            <c:invertIfNegative val="0"/>
            <c:bubble3D val="0"/>
            <c:spPr>
              <a:solidFill>
                <a:srgbClr val="A5C05B">
                  <a:alpha val="70000"/>
                </a:srgbClr>
              </a:solidFill>
              <a:ln>
                <a:noFill/>
              </a:ln>
              <a:effectLst/>
            </c:spPr>
            <c:extLst>
              <c:ext xmlns:c16="http://schemas.microsoft.com/office/drawing/2014/chart" uri="{C3380CC4-5D6E-409C-BE32-E72D297353CC}">
                <c16:uniqueId val="{00000007-9DAF-4F9B-8CF3-0C5F882256E7}"/>
              </c:ext>
            </c:extLst>
          </c:dPt>
          <c:dPt>
            <c:idx val="12"/>
            <c:invertIfNegative val="0"/>
            <c:bubble3D val="0"/>
            <c:spPr>
              <a:solidFill>
                <a:srgbClr val="A5C05B">
                  <a:alpha val="70000"/>
                </a:srgbClr>
              </a:solidFill>
              <a:ln>
                <a:noFill/>
              </a:ln>
              <a:effectLst/>
            </c:spPr>
            <c:extLst>
              <c:ext xmlns:c16="http://schemas.microsoft.com/office/drawing/2014/chart" uri="{C3380CC4-5D6E-409C-BE32-E72D297353CC}">
                <c16:uniqueId val="{00000009-9DAF-4F9B-8CF3-0C5F882256E7}"/>
              </c:ext>
            </c:extLst>
          </c:dPt>
          <c:dLbls>
            <c:dLbl>
              <c:idx val="0"/>
              <c:layout>
                <c:manualLayout>
                  <c:x val="0"/>
                  <c:y val="6.16634121832399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DAF-4F9B-8CF3-0C5F882256E7}"/>
                </c:ext>
              </c:extLst>
            </c:dLbl>
            <c:dLbl>
              <c:idx val="1"/>
              <c:layout>
                <c:manualLayout>
                  <c:x val="0"/>
                  <c:y val="6.26388369991515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DAF-4F9B-8CF3-0C5F882256E7}"/>
                </c:ext>
              </c:extLst>
            </c:dLbl>
            <c:dLbl>
              <c:idx val="2"/>
              <c:layout>
                <c:manualLayout>
                  <c:x val="-3.285819092243575E-17"/>
                  <c:y val="6.2638836999151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DAF-4F9B-8CF3-0C5F882256E7}"/>
                </c:ext>
              </c:extLst>
            </c:dLbl>
            <c:dLbl>
              <c:idx val="3"/>
              <c:layout>
                <c:manualLayout>
                  <c:x val="0"/>
                  <c:y val="5.77782767372223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DAF-4F9B-8CF3-0C5F882256E7}"/>
                </c:ext>
              </c:extLst>
            </c:dLbl>
            <c:dLbl>
              <c:idx val="4"/>
              <c:layout>
                <c:manualLayout>
                  <c:x val="0"/>
                  <c:y val="5.1607334458445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DAF-4F9B-8CF3-0C5F882256E7}"/>
                </c:ext>
              </c:extLst>
            </c:dLbl>
            <c:dLbl>
              <c:idx val="5"/>
              <c:layout>
                <c:manualLayout>
                  <c:x val="-2.8224971083517783E-3"/>
                  <c:y val="6.32940280075751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DAF-4F9B-8CF3-0C5F882256E7}"/>
                </c:ext>
              </c:extLst>
            </c:dLbl>
            <c:dLbl>
              <c:idx val="6"/>
              <c:layout>
                <c:manualLayout>
                  <c:x val="0"/>
                  <c:y val="5.77782767372223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DAF-4F9B-8CF3-0C5F882256E7}"/>
                </c:ext>
              </c:extLst>
            </c:dLbl>
            <c:dLbl>
              <c:idx val="7"/>
              <c:layout>
                <c:manualLayout>
                  <c:x val="-1.31432763689743E-16"/>
                  <c:y val="5.16073344584459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DAF-4F9B-8CF3-0C5F882256E7}"/>
                </c:ext>
              </c:extLst>
            </c:dLbl>
            <c:dLbl>
              <c:idx val="8"/>
              <c:layout>
                <c:manualLayout>
                  <c:x val="0"/>
                  <c:y val="5.1607334458445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DAF-4F9B-8CF3-0C5F882256E7}"/>
                </c:ext>
              </c:extLst>
            </c:dLbl>
            <c:dLbl>
              <c:idx val="9"/>
              <c:layout>
                <c:manualLayout>
                  <c:x val="-2.8224971083518438E-3"/>
                  <c:y val="5.7123085728798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DAF-4F9B-8CF3-0C5F882256E7}"/>
                </c:ext>
              </c:extLst>
            </c:dLbl>
            <c:spPr>
              <a:noFill/>
              <a:ln>
                <a:noFill/>
              </a:ln>
              <a:effectLst/>
            </c:spPr>
            <c:txPr>
              <a:bodyPr rot="0" spcFirstLastPara="1" vertOverflow="ellipsis" vert="horz" wrap="square" anchor="ctr" anchorCtr="1"/>
              <a:lstStyle/>
              <a:p>
                <a:pPr>
                  <a:defRPr lang="ja-JP" sz="4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Sheet1!$A$20:$A$29</c:f>
              <c:strCache>
                <c:ptCount val="10"/>
                <c:pt idx="0">
                  <c:v>ベルリン</c:v>
                </c:pt>
                <c:pt idx="1">
                  <c:v>シドニー</c:v>
                </c:pt>
                <c:pt idx="2">
                  <c:v>ロンドン</c:v>
                </c:pt>
                <c:pt idx="3">
                  <c:v>シンガポール</c:v>
                </c:pt>
                <c:pt idx="4">
                  <c:v>北京</c:v>
                </c:pt>
                <c:pt idx="5">
                  <c:v>ニューヨーク</c:v>
                </c:pt>
                <c:pt idx="6">
                  <c:v>ソウル</c:v>
                </c:pt>
                <c:pt idx="7">
                  <c:v>パリ</c:v>
                </c:pt>
                <c:pt idx="8">
                  <c:v>東京</c:v>
                </c:pt>
                <c:pt idx="9">
                  <c:v>大阪</c:v>
                </c:pt>
              </c:strCache>
            </c:strRef>
          </c:cat>
          <c:val>
            <c:numRef>
              <c:f>Sheet1!$B$20:$B$29</c:f>
              <c:numCache>
                <c:formatCode>0.0_ </c:formatCode>
                <c:ptCount val="10"/>
                <c:pt idx="0">
                  <c:v>93.5</c:v>
                </c:pt>
                <c:pt idx="1">
                  <c:v>87</c:v>
                </c:pt>
                <c:pt idx="2">
                  <c:v>80.900000000000006</c:v>
                </c:pt>
                <c:pt idx="3">
                  <c:v>75.7</c:v>
                </c:pt>
                <c:pt idx="4">
                  <c:v>58.7</c:v>
                </c:pt>
                <c:pt idx="5">
                  <c:v>51.7</c:v>
                </c:pt>
                <c:pt idx="6">
                  <c:v>49.3</c:v>
                </c:pt>
                <c:pt idx="7">
                  <c:v>41.2</c:v>
                </c:pt>
                <c:pt idx="8">
                  <c:v>36</c:v>
                </c:pt>
                <c:pt idx="9">
                  <c:v>21.2</c:v>
                </c:pt>
              </c:numCache>
            </c:numRef>
          </c:val>
          <c:extLst>
            <c:ext xmlns:c16="http://schemas.microsoft.com/office/drawing/2014/chart" uri="{C3380CC4-5D6E-409C-BE32-E72D297353CC}">
              <c16:uniqueId val="{00000012-9DAF-4F9B-8CF3-0C5F882256E7}"/>
            </c:ext>
          </c:extLst>
        </c:ser>
        <c:dLbls>
          <c:showLegendKey val="0"/>
          <c:showVal val="0"/>
          <c:showCatName val="0"/>
          <c:showSerName val="0"/>
          <c:showPercent val="0"/>
          <c:showBubbleSize val="0"/>
        </c:dLbls>
        <c:gapWidth val="110"/>
        <c:overlap val="-27"/>
        <c:axId val="377252952"/>
        <c:axId val="377254920"/>
      </c:barChart>
      <c:catAx>
        <c:axId val="377252952"/>
        <c:scaling>
          <c:orientation val="minMax"/>
        </c:scaling>
        <c:delete val="0"/>
        <c:axPos val="b"/>
        <c:numFmt formatCode="General" sourceLinked="1"/>
        <c:majorTickMark val="none"/>
        <c:minorTickMark val="none"/>
        <c:tickLblPos val="nextTo"/>
        <c:spPr>
          <a:noFill/>
          <a:ln w="3175" cap="flat" cmpd="sng" algn="ctr">
            <a:solidFill>
              <a:srgbClr val="000000">
                <a:lumMod val="75000"/>
                <a:lumOff val="25000"/>
              </a:srgbClr>
            </a:solidFill>
            <a:round/>
          </a:ln>
          <a:effectLst/>
        </c:spPr>
        <c:txPr>
          <a:bodyPr rot="-60000000" spcFirstLastPara="1" vertOverflow="ellipsis" vert="horz" wrap="square" anchor="ctr" anchorCtr="1"/>
          <a:lstStyle/>
          <a:p>
            <a:pPr>
              <a:defRPr lang="ja-JP" sz="400" b="0" i="0" u="none" strike="noStrike" kern="1200" baseline="0">
                <a:solidFill>
                  <a:schemeClr val="tx1">
                    <a:lumMod val="85000"/>
                    <a:lumOff val="15000"/>
                  </a:schemeClr>
                </a:solidFill>
                <a:latin typeface="Meiryo UI" panose="020B0604030504040204" pitchFamily="50" charset="-128"/>
                <a:ea typeface="Meiryo UI" panose="020B0604030504040204" pitchFamily="50" charset="-128"/>
                <a:cs typeface="+mn-cs"/>
              </a:defRPr>
            </a:pPr>
            <a:endParaRPr lang="ja-JP"/>
          </a:p>
        </c:txPr>
        <c:crossAx val="377254920"/>
        <c:crossesAt val="0"/>
        <c:auto val="1"/>
        <c:lblAlgn val="ctr"/>
        <c:lblOffset val="0"/>
        <c:noMultiLvlLbl val="0"/>
      </c:catAx>
      <c:valAx>
        <c:axId val="377254920"/>
        <c:scaling>
          <c:orientation val="minMax"/>
        </c:scaling>
        <c:delete val="0"/>
        <c:axPos val="l"/>
        <c:majorGridlines>
          <c:spPr>
            <a:ln w="3175" cap="flat" cmpd="sng" algn="ctr">
              <a:solidFill>
                <a:srgbClr val="FFFFFF">
                  <a:lumMod val="75000"/>
                </a:srgbClr>
              </a:solidFill>
              <a:round/>
            </a:ln>
            <a:effectLst/>
          </c:spPr>
        </c:majorGridlines>
        <c:numFmt formatCode="General" sourceLinked="0"/>
        <c:majorTickMark val="none"/>
        <c:minorTickMark val="none"/>
        <c:tickLblPos val="nextTo"/>
        <c:spPr>
          <a:noFill/>
          <a:ln w="3175">
            <a:solidFill>
              <a:srgbClr val="000000">
                <a:lumMod val="75000"/>
                <a:lumOff val="25000"/>
              </a:srgbClr>
            </a:solidFill>
          </a:ln>
          <a:effectLst/>
        </c:spPr>
        <c:txPr>
          <a:bodyPr rot="-60000000" spcFirstLastPara="1" vertOverflow="ellipsis" vert="horz" wrap="square" anchor="ctr" anchorCtr="1"/>
          <a:lstStyle/>
          <a:p>
            <a:pPr>
              <a:defRPr lang="ja-JP" sz="400" b="0" i="0" u="none" strike="noStrike" kern="1200" baseline="0">
                <a:solidFill>
                  <a:schemeClr val="tx1">
                    <a:lumMod val="85000"/>
                    <a:lumOff val="15000"/>
                  </a:schemeClr>
                </a:solidFill>
                <a:latin typeface="Meiryo UI" panose="020B0604030504040204" pitchFamily="50" charset="-128"/>
                <a:ea typeface="Meiryo UI" panose="020B0604030504040204" pitchFamily="50" charset="-128"/>
                <a:cs typeface="+mn-cs"/>
              </a:defRPr>
            </a:pPr>
            <a:endParaRPr lang="ja-JP"/>
          </a:p>
        </c:txPr>
        <c:crossAx val="377252952"/>
        <c:crosses val="autoZero"/>
        <c:crossBetween val="between"/>
        <c:majorUnit val="20"/>
      </c:valAx>
      <c:spPr>
        <a:solidFill>
          <a:srgbClr val="FFFFFF"/>
        </a:solidFill>
        <a:ln w="3175">
          <a:solidFill>
            <a:srgbClr val="000000">
              <a:lumMod val="75000"/>
              <a:lumOff val="25000"/>
            </a:srgbClr>
          </a:solidFill>
        </a:ln>
        <a:effectLst/>
      </c:spPr>
    </c:plotArea>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36298093730551"/>
          <c:y val="9.2944195967103516E-2"/>
          <c:w val="0.88010098914496593"/>
          <c:h val="0.74196597353497162"/>
        </c:manualLayout>
      </c:layout>
      <c:barChart>
        <c:barDir val="col"/>
        <c:grouping val="clustered"/>
        <c:varyColors val="0"/>
        <c:ser>
          <c:idx val="0"/>
          <c:order val="0"/>
          <c:spPr>
            <a:solidFill>
              <a:srgbClr val="A5C05B">
                <a:alpha val="70000"/>
              </a:srgbClr>
            </a:solidFill>
            <a:ln>
              <a:noFill/>
            </a:ln>
            <a:effectLst/>
          </c:spPr>
          <c:invertIfNegative val="0"/>
          <c:dLbls>
            <c:dLbl>
              <c:idx val="0"/>
              <c:layout>
                <c:manualLayout>
                  <c:x val="0"/>
                  <c:y val="6.98585227397742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712-4CCF-889C-D23A7C3A80A4}"/>
                </c:ext>
              </c:extLst>
            </c:dLbl>
            <c:dLbl>
              <c:idx val="1"/>
              <c:layout>
                <c:manualLayout>
                  <c:x val="0"/>
                  <c:y val="6.98585227397742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712-4CCF-889C-D23A7C3A80A4}"/>
                </c:ext>
              </c:extLst>
            </c:dLbl>
            <c:dLbl>
              <c:idx val="2"/>
              <c:layout>
                <c:manualLayout>
                  <c:x val="-3.726346792304468E-17"/>
                  <c:y val="6.98585227397742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712-4CCF-889C-D23A7C3A80A4}"/>
                </c:ext>
              </c:extLst>
            </c:dLbl>
            <c:dLbl>
              <c:idx val="3"/>
              <c:layout>
                <c:manualLayout>
                  <c:x val="0"/>
                  <c:y val="6.98585227397742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712-4CCF-889C-D23A7C3A80A4}"/>
                </c:ext>
              </c:extLst>
            </c:dLbl>
            <c:dLbl>
              <c:idx val="4"/>
              <c:layout>
                <c:manualLayout>
                  <c:x val="0"/>
                  <c:y val="6.98585227397742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712-4CCF-889C-D23A7C3A80A4}"/>
                </c:ext>
              </c:extLst>
            </c:dLbl>
            <c:dLbl>
              <c:idx val="5"/>
              <c:layout>
                <c:manualLayout>
                  <c:x val="7.4526935846089359E-17"/>
                  <c:y val="6.98585227397742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712-4CCF-889C-D23A7C3A80A4}"/>
                </c:ext>
              </c:extLst>
            </c:dLbl>
            <c:dLbl>
              <c:idx val="6"/>
              <c:layout>
                <c:manualLayout>
                  <c:x val="0"/>
                  <c:y val="6.985852273977419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712-4CCF-889C-D23A7C3A80A4}"/>
                </c:ext>
              </c:extLst>
            </c:dLbl>
            <c:dLbl>
              <c:idx val="7"/>
              <c:layout>
                <c:manualLayout>
                  <c:x val="0"/>
                  <c:y val="6.98585227397742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712-4CCF-889C-D23A7C3A80A4}"/>
                </c:ext>
              </c:extLst>
            </c:dLbl>
            <c:dLbl>
              <c:idx val="8"/>
              <c:layout>
                <c:manualLayout>
                  <c:x val="0"/>
                  <c:y val="6.98585227397742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712-4CCF-889C-D23A7C3A80A4}"/>
                </c:ext>
              </c:extLst>
            </c:dLbl>
            <c:spPr>
              <a:noFill/>
              <a:ln>
                <a:noFill/>
              </a:ln>
              <a:effectLst/>
            </c:spPr>
            <c:txPr>
              <a:bodyPr rot="0" spcFirstLastPara="1" vertOverflow="ellipsis" vert="horz" wrap="square" anchor="ctr" anchorCtr="1"/>
              <a:lstStyle/>
              <a:p>
                <a:pPr>
                  <a:defRPr lang="ja-JP" sz="4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Sheet1!$A$3:$A$11</c:f>
              <c:strCache>
                <c:ptCount val="9"/>
                <c:pt idx="0">
                  <c:v>S57</c:v>
                </c:pt>
                <c:pt idx="1">
                  <c:v>S62</c:v>
                </c:pt>
                <c:pt idx="2">
                  <c:v>H4</c:v>
                </c:pt>
                <c:pt idx="3">
                  <c:v>H9</c:v>
                </c:pt>
                <c:pt idx="4">
                  <c:v>H13</c:v>
                </c:pt>
                <c:pt idx="5">
                  <c:v>H16</c:v>
                </c:pt>
                <c:pt idx="6">
                  <c:v>H21</c:v>
                </c:pt>
                <c:pt idx="7">
                  <c:v>H26</c:v>
                </c:pt>
                <c:pt idx="8">
                  <c:v>R1</c:v>
                </c:pt>
              </c:strCache>
            </c:strRef>
          </c:cat>
          <c:val>
            <c:numRef>
              <c:f>Sheet1!$B$3:$B$11</c:f>
              <c:numCache>
                <c:formatCode>0.0_ </c:formatCode>
                <c:ptCount val="9"/>
                <c:pt idx="0">
                  <c:v>40.299999999999997</c:v>
                </c:pt>
                <c:pt idx="1">
                  <c:v>36</c:v>
                </c:pt>
                <c:pt idx="2">
                  <c:v>33.4</c:v>
                </c:pt>
                <c:pt idx="3">
                  <c:v>32.299999999999997</c:v>
                </c:pt>
                <c:pt idx="4">
                  <c:v>31.2</c:v>
                </c:pt>
                <c:pt idx="5">
                  <c:v>31</c:v>
                </c:pt>
                <c:pt idx="6">
                  <c:v>29.8</c:v>
                </c:pt>
                <c:pt idx="7">
                  <c:v>28.8</c:v>
                </c:pt>
                <c:pt idx="8">
                  <c:v>27.8</c:v>
                </c:pt>
              </c:numCache>
            </c:numRef>
          </c:val>
          <c:extLst>
            <c:ext xmlns:c16="http://schemas.microsoft.com/office/drawing/2014/chart" uri="{C3380CC4-5D6E-409C-BE32-E72D297353CC}">
              <c16:uniqueId val="{00000009-8712-4CCF-889C-D23A7C3A80A4}"/>
            </c:ext>
          </c:extLst>
        </c:ser>
        <c:dLbls>
          <c:showLegendKey val="0"/>
          <c:showVal val="0"/>
          <c:showCatName val="0"/>
          <c:showSerName val="0"/>
          <c:showPercent val="0"/>
          <c:showBubbleSize val="0"/>
        </c:dLbls>
        <c:gapWidth val="110"/>
        <c:overlap val="40"/>
        <c:axId val="460431608"/>
        <c:axId val="460439808"/>
      </c:barChart>
      <c:catAx>
        <c:axId val="460431608"/>
        <c:scaling>
          <c:orientation val="minMax"/>
        </c:scaling>
        <c:delete val="0"/>
        <c:axPos val="b"/>
        <c:numFmt formatCode="General" sourceLinked="1"/>
        <c:majorTickMark val="none"/>
        <c:minorTickMark val="none"/>
        <c:tickLblPos val="nextTo"/>
        <c:spPr>
          <a:noFill/>
          <a:ln w="3175" cap="flat" cmpd="sng" algn="ctr">
            <a:solidFill>
              <a:srgbClr val="000000">
                <a:lumMod val="75000"/>
                <a:lumOff val="25000"/>
              </a:srgbClr>
            </a:solidFill>
            <a:round/>
          </a:ln>
          <a:effectLst/>
        </c:spPr>
        <c:txPr>
          <a:bodyPr rot="-60000000" spcFirstLastPara="1" vertOverflow="ellipsis" vert="horz" wrap="square" anchor="ctr" anchorCtr="1"/>
          <a:lstStyle/>
          <a:p>
            <a:pPr>
              <a:defRPr lang="ja-JP" sz="400" b="0" i="0" u="none" strike="noStrike" kern="1200" baseline="0">
                <a:solidFill>
                  <a:schemeClr val="tx1">
                    <a:lumMod val="85000"/>
                    <a:lumOff val="15000"/>
                  </a:schemeClr>
                </a:solidFill>
                <a:latin typeface="Meiryo UI" panose="020B0604030504040204" pitchFamily="50" charset="-128"/>
                <a:ea typeface="Meiryo UI" panose="020B0604030504040204" pitchFamily="50" charset="-128"/>
                <a:cs typeface="+mn-cs"/>
              </a:defRPr>
            </a:pPr>
            <a:endParaRPr lang="ja-JP"/>
          </a:p>
        </c:txPr>
        <c:crossAx val="460439808"/>
        <c:crosses val="autoZero"/>
        <c:auto val="1"/>
        <c:lblAlgn val="ctr"/>
        <c:lblOffset val="20"/>
        <c:noMultiLvlLbl val="0"/>
      </c:catAx>
      <c:valAx>
        <c:axId val="460439808"/>
        <c:scaling>
          <c:orientation val="minMax"/>
          <c:max val="50"/>
        </c:scaling>
        <c:delete val="0"/>
        <c:axPos val="l"/>
        <c:majorGridlines>
          <c:spPr>
            <a:ln w="3175" cap="flat" cmpd="sng" algn="ctr">
              <a:solidFill>
                <a:srgbClr val="FFFFFF">
                  <a:lumMod val="75000"/>
                </a:srgbClr>
              </a:solidFill>
              <a:round/>
            </a:ln>
            <a:effectLst/>
          </c:spPr>
        </c:majorGridlines>
        <c:numFmt formatCode="General" sourceLinked="0"/>
        <c:majorTickMark val="none"/>
        <c:minorTickMark val="none"/>
        <c:tickLblPos val="nextTo"/>
        <c:spPr>
          <a:noFill/>
          <a:ln w="3175">
            <a:solidFill>
              <a:srgbClr val="000000">
                <a:lumMod val="75000"/>
                <a:lumOff val="25000"/>
              </a:srgbClr>
            </a:solidFill>
          </a:ln>
          <a:effectLst/>
        </c:spPr>
        <c:txPr>
          <a:bodyPr rot="-60000000" spcFirstLastPara="1" vertOverflow="ellipsis" vert="horz" wrap="square" anchor="ctr" anchorCtr="1"/>
          <a:lstStyle/>
          <a:p>
            <a:pPr>
              <a:defRPr lang="ja-JP" sz="400" b="0" i="0" u="none" strike="noStrike" kern="1200" baseline="0">
                <a:solidFill>
                  <a:schemeClr val="tx1">
                    <a:lumMod val="85000"/>
                    <a:lumOff val="15000"/>
                  </a:schemeClr>
                </a:solidFill>
                <a:latin typeface="Meiryo UI" panose="020B0604030504040204" pitchFamily="50" charset="-128"/>
                <a:ea typeface="Meiryo UI" panose="020B0604030504040204" pitchFamily="50" charset="-128"/>
                <a:cs typeface="+mn-cs"/>
              </a:defRPr>
            </a:pPr>
            <a:endParaRPr lang="ja-JP"/>
          </a:p>
        </c:txPr>
        <c:crossAx val="460431608"/>
        <c:crosses val="autoZero"/>
        <c:crossBetween val="between"/>
        <c:majorUnit val="10"/>
        <c:minorUnit val="10"/>
      </c:valAx>
      <c:spPr>
        <a:solidFill>
          <a:srgbClr val="FFFFFF"/>
        </a:solidFill>
        <a:ln w="3175">
          <a:solidFill>
            <a:srgbClr val="000000">
              <a:lumMod val="75000"/>
              <a:lumOff val="25000"/>
            </a:srgbClr>
          </a:solidFill>
        </a:ln>
        <a:effectLst/>
      </c:spPr>
    </c:plotArea>
    <c:plotVisOnly val="1"/>
    <c:dispBlanksAs val="gap"/>
    <c:showDLblsOverMax val="0"/>
  </c:chart>
  <c:spPr>
    <a:noFill/>
    <a:ln w="9525" cap="flat" cmpd="sng" algn="ctr">
      <a:noFill/>
      <a:round/>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Relationships xmlns="http://schemas.openxmlformats.org/package/2006/relationships"><Relationship Id="rId1" Target="../theme/theme4.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3" y="3"/>
            <a:ext cx="3078353" cy="512063"/>
          </a:xfrm>
          <a:prstGeom prst="rect">
            <a:avLst/>
          </a:prstGeom>
        </p:spPr>
        <p:txBody>
          <a:bodyPr vert="horz" lIns="72362" tIns="36181" rIns="72362" bIns="36181" rtlCol="0"/>
          <a:lstStyle>
            <a:lvl1pPr algn="l">
              <a:defRPr sz="900"/>
            </a:lvl1pPr>
          </a:lstStyle>
          <a:p>
            <a:pPr>
              <a:defRPr/>
            </a:pPr>
            <a:endParaRPr lang="ja-JP" altLang="en-US"/>
          </a:p>
        </p:txBody>
      </p:sp>
      <p:sp>
        <p:nvSpPr>
          <p:cNvPr id="3" name="日付プレースホルダ 2"/>
          <p:cNvSpPr>
            <a:spLocks noGrp="1"/>
          </p:cNvSpPr>
          <p:nvPr>
            <p:ph type="dt" sz="quarter" idx="1"/>
          </p:nvPr>
        </p:nvSpPr>
        <p:spPr>
          <a:xfrm>
            <a:off x="4022448" y="3"/>
            <a:ext cx="3078352" cy="512063"/>
          </a:xfrm>
          <a:prstGeom prst="rect">
            <a:avLst/>
          </a:prstGeom>
        </p:spPr>
        <p:txBody>
          <a:bodyPr vert="horz" lIns="72362" tIns="36181" rIns="72362" bIns="36181" rtlCol="0"/>
          <a:lstStyle>
            <a:lvl1pPr algn="r">
              <a:defRPr sz="900"/>
            </a:lvl1pPr>
          </a:lstStyle>
          <a:p>
            <a:pPr>
              <a:defRPr/>
            </a:pPr>
            <a:fld id="{13A15D68-0B08-404D-A2EC-5EE0AEA365D2}" type="datetimeFigureOut">
              <a:rPr lang="ja-JP" altLang="en-US"/>
              <a:pPr>
                <a:defRPr/>
              </a:pPr>
              <a:t>2025/4/8</a:t>
            </a:fld>
            <a:endParaRPr lang="ja-JP" altLang="en-US"/>
          </a:p>
        </p:txBody>
      </p:sp>
      <p:sp>
        <p:nvSpPr>
          <p:cNvPr id="4" name="フッター プレースホルダ 3"/>
          <p:cNvSpPr>
            <a:spLocks noGrp="1"/>
          </p:cNvSpPr>
          <p:nvPr>
            <p:ph type="ftr" sz="quarter" idx="2"/>
          </p:nvPr>
        </p:nvSpPr>
        <p:spPr>
          <a:xfrm>
            <a:off x="3" y="9719316"/>
            <a:ext cx="3078353" cy="512062"/>
          </a:xfrm>
          <a:prstGeom prst="rect">
            <a:avLst/>
          </a:prstGeom>
        </p:spPr>
        <p:txBody>
          <a:bodyPr vert="horz" lIns="72362" tIns="36181" rIns="72362" bIns="36181" rtlCol="0" anchor="b"/>
          <a:lstStyle>
            <a:lvl1pPr algn="l">
              <a:defRPr sz="900"/>
            </a:lvl1pPr>
          </a:lstStyle>
          <a:p>
            <a:pPr>
              <a:defRPr/>
            </a:pPr>
            <a:endParaRPr lang="ja-JP" altLang="en-US"/>
          </a:p>
        </p:txBody>
      </p:sp>
      <p:sp>
        <p:nvSpPr>
          <p:cNvPr id="5" name="スライド番号プレースホルダ 4"/>
          <p:cNvSpPr>
            <a:spLocks noGrp="1"/>
          </p:cNvSpPr>
          <p:nvPr>
            <p:ph type="sldNum" sz="quarter" idx="3"/>
          </p:nvPr>
        </p:nvSpPr>
        <p:spPr>
          <a:xfrm>
            <a:off x="4022448" y="9719316"/>
            <a:ext cx="3078352" cy="512062"/>
          </a:xfrm>
          <a:prstGeom prst="rect">
            <a:avLst/>
          </a:prstGeom>
        </p:spPr>
        <p:txBody>
          <a:bodyPr vert="horz" lIns="72362" tIns="36181" rIns="72362" bIns="36181" rtlCol="0" anchor="b"/>
          <a:lstStyle>
            <a:lvl1pPr algn="r">
              <a:defRPr sz="900"/>
            </a:lvl1pPr>
          </a:lstStyle>
          <a:p>
            <a:pPr>
              <a:defRPr/>
            </a:pPr>
            <a:fld id="{3FDA934D-8ED5-4ADE-A2AA-2F833F1EF3DB}" type="slidenum">
              <a:rPr lang="ja-JP" altLang="en-US"/>
              <a:pPr>
                <a:defRPr/>
              </a:pPr>
              <a:t>‹#›</a:t>
            </a:fld>
            <a:endParaRPr lang="ja-JP" altLang="en-US"/>
          </a:p>
        </p:txBody>
      </p:sp>
    </p:spTree>
    <p:extLst>
      <p:ext uri="{BB962C8B-B14F-4D97-AF65-F5344CB8AC3E}">
        <p14:creationId xmlns:p14="http://schemas.microsoft.com/office/powerpoint/2010/main" val="3333983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Relationships xmlns="http://schemas.openxmlformats.org/package/2006/relationships"><Relationship Id="rId1" Target="../theme/theme3.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3" y="3"/>
            <a:ext cx="3078353" cy="512063"/>
          </a:xfrm>
          <a:prstGeom prst="rect">
            <a:avLst/>
          </a:prstGeom>
        </p:spPr>
        <p:txBody>
          <a:bodyPr vert="horz" lIns="72362" tIns="36181" rIns="72362" bIns="36181" rtlCol="0"/>
          <a:lstStyle>
            <a:lvl1pPr algn="l">
              <a:defRPr sz="900"/>
            </a:lvl1pPr>
          </a:lstStyle>
          <a:p>
            <a:pPr>
              <a:defRPr/>
            </a:pPr>
            <a:endParaRPr lang="ja-JP" altLang="en-US"/>
          </a:p>
        </p:txBody>
      </p:sp>
      <p:sp>
        <p:nvSpPr>
          <p:cNvPr id="3" name="日付プレースホルダ 2"/>
          <p:cNvSpPr>
            <a:spLocks noGrp="1"/>
          </p:cNvSpPr>
          <p:nvPr>
            <p:ph type="dt" idx="1"/>
          </p:nvPr>
        </p:nvSpPr>
        <p:spPr>
          <a:xfrm>
            <a:off x="4022448" y="3"/>
            <a:ext cx="3078352" cy="512063"/>
          </a:xfrm>
          <a:prstGeom prst="rect">
            <a:avLst/>
          </a:prstGeom>
        </p:spPr>
        <p:txBody>
          <a:bodyPr vert="horz" lIns="72362" tIns="36181" rIns="72362" bIns="36181" rtlCol="0"/>
          <a:lstStyle>
            <a:lvl1pPr algn="r">
              <a:defRPr sz="900"/>
            </a:lvl1pPr>
          </a:lstStyle>
          <a:p>
            <a:pPr>
              <a:defRPr/>
            </a:pPr>
            <a:fld id="{07B6C372-62F3-4F1F-B86F-4FAA27349952}" type="datetimeFigureOut">
              <a:rPr lang="ja-JP" altLang="en-US"/>
              <a:pPr>
                <a:defRPr/>
              </a:pPr>
              <a:t>2025/4/8</a:t>
            </a:fld>
            <a:endParaRPr lang="ja-JP" altLang="en-US"/>
          </a:p>
        </p:txBody>
      </p:sp>
      <p:sp>
        <p:nvSpPr>
          <p:cNvPr id="4" name="スライド イメージ プレースホルダ 3"/>
          <p:cNvSpPr>
            <a:spLocks noGrp="1" noRot="1" noChangeAspect="1"/>
          </p:cNvSpPr>
          <p:nvPr>
            <p:ph type="sldImg" idx="2"/>
          </p:nvPr>
        </p:nvSpPr>
        <p:spPr>
          <a:xfrm>
            <a:off x="779463" y="766763"/>
            <a:ext cx="5543550" cy="3838575"/>
          </a:xfrm>
          <a:prstGeom prst="rect">
            <a:avLst/>
          </a:prstGeom>
          <a:noFill/>
          <a:ln w="12700">
            <a:solidFill>
              <a:prstClr val="black"/>
            </a:solidFill>
          </a:ln>
        </p:spPr>
        <p:txBody>
          <a:bodyPr vert="horz" lIns="72362" tIns="36181" rIns="72362" bIns="36181" rtlCol="0" anchor="ctr"/>
          <a:lstStyle/>
          <a:p>
            <a:pPr lvl="0"/>
            <a:endParaRPr lang="ja-JP" altLang="en-US" noProof="0"/>
          </a:p>
        </p:txBody>
      </p:sp>
      <p:sp>
        <p:nvSpPr>
          <p:cNvPr id="5" name="ノート プレースホルダ 4"/>
          <p:cNvSpPr>
            <a:spLocks noGrp="1"/>
          </p:cNvSpPr>
          <p:nvPr>
            <p:ph type="body" sz="quarter" idx="3"/>
          </p:nvPr>
        </p:nvSpPr>
        <p:spPr>
          <a:xfrm>
            <a:off x="709746" y="4860483"/>
            <a:ext cx="5682984" cy="4605273"/>
          </a:xfrm>
          <a:prstGeom prst="rect">
            <a:avLst/>
          </a:prstGeom>
        </p:spPr>
        <p:txBody>
          <a:bodyPr vert="horz" lIns="72362" tIns="36181" rIns="72362" bIns="36181"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3" y="9719316"/>
            <a:ext cx="3078353" cy="512062"/>
          </a:xfrm>
          <a:prstGeom prst="rect">
            <a:avLst/>
          </a:prstGeom>
        </p:spPr>
        <p:txBody>
          <a:bodyPr vert="horz" lIns="72362" tIns="36181" rIns="72362" bIns="36181" rtlCol="0" anchor="b"/>
          <a:lstStyle>
            <a:lvl1pPr algn="l">
              <a:defRPr sz="900"/>
            </a:lvl1pPr>
          </a:lstStyle>
          <a:p>
            <a:pPr>
              <a:defRPr/>
            </a:pPr>
            <a:endParaRPr lang="ja-JP" altLang="en-US"/>
          </a:p>
        </p:txBody>
      </p:sp>
      <p:sp>
        <p:nvSpPr>
          <p:cNvPr id="7" name="スライド番号プレースホルダ 6"/>
          <p:cNvSpPr>
            <a:spLocks noGrp="1"/>
          </p:cNvSpPr>
          <p:nvPr>
            <p:ph type="sldNum" sz="quarter" idx="5"/>
          </p:nvPr>
        </p:nvSpPr>
        <p:spPr>
          <a:xfrm>
            <a:off x="4022448" y="9719316"/>
            <a:ext cx="3078352" cy="512062"/>
          </a:xfrm>
          <a:prstGeom prst="rect">
            <a:avLst/>
          </a:prstGeom>
        </p:spPr>
        <p:txBody>
          <a:bodyPr vert="horz" lIns="72362" tIns="36181" rIns="72362" bIns="36181" rtlCol="0" anchor="b"/>
          <a:lstStyle>
            <a:lvl1pPr algn="r">
              <a:defRPr sz="900"/>
            </a:lvl1pPr>
          </a:lstStyle>
          <a:p>
            <a:pPr>
              <a:defRPr/>
            </a:pPr>
            <a:fld id="{0D26D6A9-5D99-4858-B5EF-1CD02536026A}" type="slidenum">
              <a:rPr lang="ja-JP" altLang="en-US"/>
              <a:pPr>
                <a:defRPr/>
              </a:pPr>
              <a:t>‹#›</a:t>
            </a:fld>
            <a:endParaRPr lang="ja-JP" altLang="en-US"/>
          </a:p>
        </p:txBody>
      </p:sp>
    </p:spTree>
    <p:extLst>
      <p:ext uri="{BB962C8B-B14F-4D97-AF65-F5344CB8AC3E}">
        <p14:creationId xmlns:p14="http://schemas.microsoft.com/office/powerpoint/2010/main" val="8617191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100" kern="1200">
        <a:solidFill>
          <a:schemeClr val="tx1"/>
        </a:solidFill>
        <a:latin typeface="+mn-lt"/>
        <a:ea typeface="+mn-ea"/>
        <a:cs typeface="+mn-cs"/>
      </a:defRPr>
    </a:lvl1pPr>
    <a:lvl2pPr marL="434975" algn="l" rtl="0" eaLnBrk="0" fontAlgn="base" hangingPunct="0">
      <a:spcBef>
        <a:spcPct val="30000"/>
      </a:spcBef>
      <a:spcAft>
        <a:spcPct val="0"/>
      </a:spcAft>
      <a:defRPr kumimoji="1" sz="1100" kern="1200">
        <a:solidFill>
          <a:schemeClr val="tx1"/>
        </a:solidFill>
        <a:latin typeface="+mn-lt"/>
        <a:ea typeface="+mn-ea"/>
        <a:cs typeface="+mn-cs"/>
      </a:defRPr>
    </a:lvl2pPr>
    <a:lvl3pPr marL="871538" algn="l" rtl="0" eaLnBrk="0" fontAlgn="base" hangingPunct="0">
      <a:spcBef>
        <a:spcPct val="30000"/>
      </a:spcBef>
      <a:spcAft>
        <a:spcPct val="0"/>
      </a:spcAft>
      <a:defRPr kumimoji="1" sz="1100" kern="1200">
        <a:solidFill>
          <a:schemeClr val="tx1"/>
        </a:solidFill>
        <a:latin typeface="+mn-lt"/>
        <a:ea typeface="+mn-ea"/>
        <a:cs typeface="+mn-cs"/>
      </a:defRPr>
    </a:lvl3pPr>
    <a:lvl4pPr marL="1308100" algn="l" rtl="0" eaLnBrk="0" fontAlgn="base" hangingPunct="0">
      <a:spcBef>
        <a:spcPct val="30000"/>
      </a:spcBef>
      <a:spcAft>
        <a:spcPct val="0"/>
      </a:spcAft>
      <a:defRPr kumimoji="1" sz="1100" kern="1200">
        <a:solidFill>
          <a:schemeClr val="tx1"/>
        </a:solidFill>
        <a:latin typeface="+mn-lt"/>
        <a:ea typeface="+mn-ea"/>
        <a:cs typeface="+mn-cs"/>
      </a:defRPr>
    </a:lvl4pPr>
    <a:lvl5pPr marL="1744663" algn="l" rtl="0" eaLnBrk="0" fontAlgn="base" hangingPunct="0">
      <a:spcBef>
        <a:spcPct val="30000"/>
      </a:spcBef>
      <a:spcAft>
        <a:spcPct val="0"/>
      </a:spcAft>
      <a:defRPr kumimoji="1" sz="1100" kern="1200">
        <a:solidFill>
          <a:schemeClr val="tx1"/>
        </a:solidFill>
        <a:latin typeface="+mn-lt"/>
        <a:ea typeface="+mn-ea"/>
        <a:cs typeface="+mn-cs"/>
      </a:defRPr>
    </a:lvl5pPr>
    <a:lvl6pPr marL="2181987" algn="l" defTabSz="872795" rtl="0" eaLnBrk="1" latinLnBrk="0" hangingPunct="1">
      <a:defRPr kumimoji="1" sz="1100" kern="1200">
        <a:solidFill>
          <a:schemeClr val="tx1"/>
        </a:solidFill>
        <a:latin typeface="+mn-lt"/>
        <a:ea typeface="+mn-ea"/>
        <a:cs typeface="+mn-cs"/>
      </a:defRPr>
    </a:lvl6pPr>
    <a:lvl7pPr marL="2618384" algn="l" defTabSz="872795" rtl="0" eaLnBrk="1" latinLnBrk="0" hangingPunct="1">
      <a:defRPr kumimoji="1" sz="1100" kern="1200">
        <a:solidFill>
          <a:schemeClr val="tx1"/>
        </a:solidFill>
        <a:latin typeface="+mn-lt"/>
        <a:ea typeface="+mn-ea"/>
        <a:cs typeface="+mn-cs"/>
      </a:defRPr>
    </a:lvl7pPr>
    <a:lvl8pPr marL="3054782" algn="l" defTabSz="872795" rtl="0" eaLnBrk="1" latinLnBrk="0" hangingPunct="1">
      <a:defRPr kumimoji="1" sz="1100" kern="1200">
        <a:solidFill>
          <a:schemeClr val="tx1"/>
        </a:solidFill>
        <a:latin typeface="+mn-lt"/>
        <a:ea typeface="+mn-ea"/>
        <a:cs typeface="+mn-cs"/>
      </a:defRPr>
    </a:lvl8pPr>
    <a:lvl9pPr marL="3491179" algn="l" defTabSz="872795" rtl="0" eaLnBrk="1" latinLnBrk="0" hangingPunct="1">
      <a:defRPr kumimoji="1" sz="11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8.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14089">
              <a:defRPr/>
            </a:pPr>
            <a:fld id="{0D26D6A9-5D99-4858-B5EF-1CD02536026A}" type="slidenum">
              <a:rPr lang="ja-JP" altLang="en-US">
                <a:solidFill>
                  <a:prstClr val="black"/>
                </a:solidFill>
              </a:rPr>
              <a:pPr defTabSz="914089">
                <a:defRPr/>
              </a:pPr>
              <a:t>10</a:t>
            </a:fld>
            <a:endParaRPr lang="ja-JP" altLang="en-US">
              <a:solidFill>
                <a:prstClr val="black"/>
              </a:solidFill>
            </a:endParaRPr>
          </a:p>
        </p:txBody>
      </p:sp>
    </p:spTree>
    <p:extLst>
      <p:ext uri="{BB962C8B-B14F-4D97-AF65-F5344CB8AC3E}">
        <p14:creationId xmlns:p14="http://schemas.microsoft.com/office/powerpoint/2010/main" val="1944682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14089" fontAlgn="auto">
              <a:spcBef>
                <a:spcPts val="0"/>
              </a:spcBef>
              <a:spcAft>
                <a:spcPts val="0"/>
              </a:spcAft>
              <a:defRPr/>
            </a:pPr>
            <a:fld id="{DB3197F1-28A9-42BD-908A-90ABF2533853}" type="slidenum">
              <a:rPr lang="ja-JP" altLang="en-US" sz="1100">
                <a:solidFill>
                  <a:prstClr val="black"/>
                </a:solidFill>
                <a:latin typeface="Calibri" panose="020F0502020204030204"/>
                <a:ea typeface="ＭＳ Ｐゴシック" panose="020B0600070205080204" pitchFamily="50" charset="-128"/>
              </a:rPr>
              <a:pPr defTabSz="914089" fontAlgn="auto">
                <a:spcBef>
                  <a:spcPts val="0"/>
                </a:spcBef>
                <a:spcAft>
                  <a:spcPts val="0"/>
                </a:spcAft>
                <a:defRPr/>
              </a:pPr>
              <a:t>29</a:t>
            </a:fld>
            <a:endParaRPr lang="ja-JP" altLang="en-US" sz="110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818505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63">
              <a:defRPr/>
            </a:pPr>
            <a:endParaRPr kumimoji="1" lang="ja-JP" altLang="en-US"/>
          </a:p>
        </p:txBody>
      </p:sp>
    </p:spTree>
    <p:extLst>
      <p:ext uri="{BB962C8B-B14F-4D97-AF65-F5344CB8AC3E}">
        <p14:creationId xmlns:p14="http://schemas.microsoft.com/office/powerpoint/2010/main" val="3727514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63">
              <a:defRPr/>
            </a:pPr>
            <a:endParaRPr kumimoji="1" lang="ja-JP" altLang="en-US"/>
          </a:p>
        </p:txBody>
      </p:sp>
    </p:spTree>
    <p:extLst>
      <p:ext uri="{BB962C8B-B14F-4D97-AF65-F5344CB8AC3E}">
        <p14:creationId xmlns:p14="http://schemas.microsoft.com/office/powerpoint/2010/main" val="3343489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0BB1914-40B1-4A6E-B061-A4D0723A149B}" type="slidenum">
              <a:rPr lang="ja-JP" altLang="en-US" smtClean="0">
                <a:solidFill>
                  <a:prstClr val="black"/>
                </a:solidFill>
              </a:rPr>
              <a:pPr/>
              <a:t>46</a:t>
            </a:fld>
            <a:endParaRPr lang="ja-JP" altLang="en-US">
              <a:solidFill>
                <a:prstClr val="black"/>
              </a:solidFill>
            </a:endParaRPr>
          </a:p>
        </p:txBody>
      </p:sp>
    </p:spTree>
    <p:extLst>
      <p:ext uri="{BB962C8B-B14F-4D97-AF65-F5344CB8AC3E}">
        <p14:creationId xmlns:p14="http://schemas.microsoft.com/office/powerpoint/2010/main" val="3836424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E34D35CB-8E23-436A-9A4D-CA983C793BF1}" type="slidenum">
              <a:rPr lang="ja-JP" altLang="en-US" smtClean="0"/>
              <a:pPr>
                <a:defRPr/>
              </a:pPr>
              <a:t>47</a:t>
            </a:fld>
            <a:endParaRPr lang="ja-JP" altLang="en-US"/>
          </a:p>
        </p:txBody>
      </p:sp>
    </p:spTree>
    <p:extLst>
      <p:ext uri="{BB962C8B-B14F-4D97-AF65-F5344CB8AC3E}">
        <p14:creationId xmlns:p14="http://schemas.microsoft.com/office/powerpoint/2010/main" val="3870293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14089">
              <a:defRPr/>
            </a:pPr>
            <a:fld id="{44029155-060C-41BC-A982-1BC6DC9FDBB0}" type="slidenum">
              <a:rPr lang="en-US" altLang="ja-JP">
                <a:solidFill>
                  <a:prstClr val="black"/>
                </a:solidFill>
              </a:rPr>
              <a:pPr defTabSz="914089">
                <a:defRPr/>
              </a:pPr>
              <a:t>12</a:t>
            </a:fld>
            <a:endParaRPr lang="en-US" altLang="ja-JP">
              <a:solidFill>
                <a:prstClr val="black"/>
              </a:solidFill>
            </a:endParaRPr>
          </a:p>
        </p:txBody>
      </p:sp>
      <p:sp>
        <p:nvSpPr>
          <p:cNvPr id="841730" name="Rectangle 2"/>
          <p:cNvSpPr>
            <a:spLocks noGrp="1" noRot="1" noChangeAspect="1" noChangeArrowheads="1" noTextEdit="1"/>
          </p:cNvSpPr>
          <p:nvPr>
            <p:ph type="sldImg"/>
          </p:nvPr>
        </p:nvSpPr>
        <p:spPr>
          <a:xfrm>
            <a:off x="700088" y="741363"/>
            <a:ext cx="5338762" cy="3697287"/>
          </a:xfrm>
          <a:ln/>
        </p:spPr>
      </p:sp>
      <p:sp>
        <p:nvSpPr>
          <p:cNvPr id="841731" name="Rectangle 3"/>
          <p:cNvSpPr>
            <a:spLocks noGrp="1" noChangeArrowheads="1"/>
          </p:cNvSpPr>
          <p:nvPr>
            <p:ph type="body" idx="1"/>
          </p:nvPr>
        </p:nvSpPr>
        <p:spPr>
          <a:xfrm>
            <a:off x="677865" y="4686300"/>
            <a:ext cx="5380037" cy="4438650"/>
          </a:xfrm>
        </p:spPr>
        <p:txBody>
          <a:bodyPr/>
          <a:lstStyle/>
          <a:p>
            <a:endParaRPr lang="ja-JP" altLang="ja-JP"/>
          </a:p>
        </p:txBody>
      </p:sp>
    </p:spTree>
    <p:extLst>
      <p:ext uri="{BB962C8B-B14F-4D97-AF65-F5344CB8AC3E}">
        <p14:creationId xmlns:p14="http://schemas.microsoft.com/office/powerpoint/2010/main" val="3093169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90675" y="1854200"/>
            <a:ext cx="7223125" cy="50022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14089">
              <a:defRPr/>
            </a:pPr>
            <a:fld id="{1D6E4E21-7C32-41BC-B2DE-FB0369CAB1A4}" type="slidenum">
              <a:rPr lang="ja-JP" altLang="en-US">
                <a:solidFill>
                  <a:prstClr val="black"/>
                </a:solidFill>
              </a:rPr>
              <a:pPr defTabSz="914089">
                <a:defRPr/>
              </a:pPr>
              <a:t>13</a:t>
            </a:fld>
            <a:endParaRPr lang="ja-JP" altLang="en-US">
              <a:solidFill>
                <a:prstClr val="black"/>
              </a:solidFill>
            </a:endParaRPr>
          </a:p>
        </p:txBody>
      </p:sp>
    </p:spTree>
    <p:extLst>
      <p:ext uri="{BB962C8B-B14F-4D97-AF65-F5344CB8AC3E}">
        <p14:creationId xmlns:p14="http://schemas.microsoft.com/office/powerpoint/2010/main" val="311180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pPr defTabSz="954725">
              <a:defRPr/>
            </a:pPr>
            <a:fld id="{EF7A0DC2-4642-4E1A-9DCB-DFBFABA9BA67}" type="slidenum">
              <a:rPr lang="en-US" altLang="ja-JP">
                <a:solidFill>
                  <a:prstClr val="black"/>
                </a:solidFill>
              </a:rPr>
              <a:pPr defTabSz="954725">
                <a:defRPr/>
              </a:pPr>
              <a:t>17</a:t>
            </a:fld>
            <a:endParaRPr lang="en-US" altLang="ja-JP">
              <a:solidFill>
                <a:prstClr val="black"/>
              </a:solidFill>
            </a:endParaRPr>
          </a:p>
        </p:txBody>
      </p:sp>
      <p:sp>
        <p:nvSpPr>
          <p:cNvPr id="64515" name="Rectangle 2"/>
          <p:cNvSpPr>
            <a:spLocks noGrp="1" noRot="1" noChangeAspect="1" noChangeArrowheads="1" noTextEdit="1"/>
          </p:cNvSpPr>
          <p:nvPr>
            <p:ph type="sldImg"/>
          </p:nvPr>
        </p:nvSpPr>
        <p:spPr>
          <a:xfrm>
            <a:off x="700088" y="741363"/>
            <a:ext cx="5338762" cy="3697287"/>
          </a:xfrm>
          <a:ln/>
        </p:spPr>
      </p:sp>
      <p:sp>
        <p:nvSpPr>
          <p:cNvPr id="64516" name="Rectangle 3"/>
          <p:cNvSpPr>
            <a:spLocks noGrp="1" noChangeArrowheads="1"/>
          </p:cNvSpPr>
          <p:nvPr>
            <p:ph type="body" idx="1"/>
          </p:nvPr>
        </p:nvSpPr>
        <p:spPr>
          <a:xfrm>
            <a:off x="676277" y="4686300"/>
            <a:ext cx="5383213" cy="4438650"/>
          </a:xfrm>
          <a:noFill/>
          <a:ln/>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162709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pPr defTabSz="954725">
              <a:defRPr/>
            </a:pPr>
            <a:fld id="{EF7A0DC2-4642-4E1A-9DCB-DFBFABA9BA67}" type="slidenum">
              <a:rPr lang="en-US" altLang="ja-JP">
                <a:solidFill>
                  <a:prstClr val="black"/>
                </a:solidFill>
              </a:rPr>
              <a:pPr defTabSz="954725">
                <a:defRPr/>
              </a:pPr>
              <a:t>18</a:t>
            </a:fld>
            <a:endParaRPr lang="en-US" altLang="ja-JP">
              <a:solidFill>
                <a:prstClr val="black"/>
              </a:solidFill>
            </a:endParaRPr>
          </a:p>
        </p:txBody>
      </p:sp>
      <p:sp>
        <p:nvSpPr>
          <p:cNvPr id="64515" name="Rectangle 2"/>
          <p:cNvSpPr>
            <a:spLocks noGrp="1" noRot="1" noChangeAspect="1" noChangeArrowheads="1" noTextEdit="1"/>
          </p:cNvSpPr>
          <p:nvPr>
            <p:ph type="sldImg"/>
          </p:nvPr>
        </p:nvSpPr>
        <p:spPr>
          <a:xfrm>
            <a:off x="700088" y="741363"/>
            <a:ext cx="5338762" cy="3697287"/>
          </a:xfrm>
          <a:ln/>
        </p:spPr>
      </p:sp>
      <p:sp>
        <p:nvSpPr>
          <p:cNvPr id="64516" name="Rectangle 3"/>
          <p:cNvSpPr>
            <a:spLocks noGrp="1" noChangeArrowheads="1"/>
          </p:cNvSpPr>
          <p:nvPr>
            <p:ph type="body" idx="1"/>
          </p:nvPr>
        </p:nvSpPr>
        <p:spPr>
          <a:xfrm>
            <a:off x="676277" y="4686300"/>
            <a:ext cx="5383213" cy="4438650"/>
          </a:xfrm>
          <a:noFill/>
          <a:ln/>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3127485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noTextEdit="1"/>
          </p:cNvSpPr>
          <p:nvPr>
            <p:ph type="sldImg"/>
          </p:nvPr>
        </p:nvSpPr>
        <p:spPr>
          <a:xfrm>
            <a:off x="217488" y="100013"/>
            <a:ext cx="6300787" cy="4362450"/>
          </a:xfrm>
          <a:ln/>
        </p:spPr>
      </p:sp>
      <p:sp>
        <p:nvSpPr>
          <p:cNvPr id="25603" name="ノート プレースホルダ 2"/>
          <p:cNvSpPr>
            <a:spLocks noGrp="1"/>
          </p:cNvSpPr>
          <p:nvPr>
            <p:ph type="body" idx="1"/>
          </p:nvPr>
        </p:nvSpPr>
        <p:spPr>
          <a:xfrm>
            <a:off x="415555" y="4557713"/>
            <a:ext cx="5904657" cy="5040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25604" name="スライド番号プレースホルダ 3"/>
          <p:cNvSpPr>
            <a:spLocks noGrp="1"/>
          </p:cNvSpPr>
          <p:nvPr>
            <p:ph type="sldNum" sz="quarter" idx="5"/>
          </p:nvPr>
        </p:nvSpPr>
        <p:spPr>
          <a:xfrm>
            <a:off x="6650808" y="9666035"/>
            <a:ext cx="84960" cy="1846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087">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42178" indent="-285454" defTabSz="685087">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141811" indent="-228362" defTabSz="685087">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98536" indent="-228362" defTabSz="685087">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2055259" indent="-228362" defTabSz="685087">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511986" indent="-228362" defTabSz="685087"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968709" indent="-228362" defTabSz="685087"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425434" indent="-228362" defTabSz="685087"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882159" indent="-228362" defTabSz="685087"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a:spcBef>
                <a:spcPct val="0"/>
              </a:spcBef>
              <a:defRPr/>
            </a:pPr>
            <a:fld id="{2E43146B-BCE1-4265-B173-16A3E927A1D0}" type="slidenum">
              <a:rPr lang="en-US" altLang="ja-JP">
                <a:solidFill>
                  <a:prstClr val="black"/>
                </a:solidFill>
                <a:ea typeface="ＭＳ Ｐゴシック" panose="020B0600070205080204" pitchFamily="50" charset="-128"/>
              </a:rPr>
              <a:pPr>
                <a:spcBef>
                  <a:spcPct val="0"/>
                </a:spcBef>
                <a:defRPr/>
              </a:pPr>
              <a:t>20</a:t>
            </a:fld>
            <a:endParaRPr lang="en-US" altLang="ja-JP">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271789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 1"/>
          <p:cNvSpPr>
            <a:spLocks noGrp="1" noRot="1" noChangeAspect="1" noTextEdit="1"/>
          </p:cNvSpPr>
          <p:nvPr>
            <p:ph type="sldImg"/>
          </p:nvPr>
        </p:nvSpPr>
        <p:spPr>
          <a:xfrm>
            <a:off x="269875" y="107950"/>
            <a:ext cx="6240463" cy="4321175"/>
          </a:xfrm>
          <a:ln/>
        </p:spPr>
      </p:sp>
      <p:sp>
        <p:nvSpPr>
          <p:cNvPr id="2765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Tree>
    <p:extLst>
      <p:ext uri="{BB962C8B-B14F-4D97-AF65-F5344CB8AC3E}">
        <p14:creationId xmlns:p14="http://schemas.microsoft.com/office/powerpoint/2010/main" val="1143486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5" name="スライド イメージ プレースホルダ 1"/>
          <p:cNvSpPr>
            <a:spLocks noGrp="1" noRot="1" noChangeAspect="1" noTextEdit="1"/>
          </p:cNvSpPr>
          <p:nvPr>
            <p:ph type="sldImg"/>
          </p:nvPr>
        </p:nvSpPr>
        <p:spPr>
          <a:ln/>
        </p:spPr>
      </p:sp>
      <p:sp>
        <p:nvSpPr>
          <p:cNvPr id="2336" name="ノート プレースホルダ 2"/>
          <p:cNvSpPr>
            <a:spLocks noGrp="1"/>
          </p:cNvSpPr>
          <p:nvPr>
            <p:ph type="body" idx="1"/>
          </p:nvPr>
        </p:nvSpPr>
        <p:spPr>
          <a:xfrm>
            <a:off x="415558" y="4557716"/>
            <a:ext cx="5832649" cy="5040312"/>
          </a:xfrm>
          <a:noFill/>
          <a:ln/>
        </p:spPr>
        <p:txBody>
          <a:bodyPr>
            <a:normAutofit/>
          </a:bodyPr>
          <a:lstStyle/>
          <a:p>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37" name="スライド番号プレースホルダ 3"/>
          <p:cNvSpPr>
            <a:spLocks noGrp="1"/>
          </p:cNvSpPr>
          <p:nvPr>
            <p:ph type="sldNum" sz="quarter" idx="5"/>
          </p:nvPr>
        </p:nvSpPr>
        <p:spPr>
          <a:xfrm>
            <a:off x="6657224" y="9673729"/>
            <a:ext cx="78547" cy="169277"/>
          </a:xfrm>
          <a:noFill/>
          <a:ln/>
        </p:spPr>
        <p:txBody>
          <a:bodyPr/>
          <a:lstStyle>
            <a:lvl1pPr>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37269" indent="-280636">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136820" indent="-223561">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93452" indent="-223561">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2046910" indent="-223561">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503541" indent="-22356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960173" indent="-22356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416807" indent="-22356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873434" indent="-22356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defTabSz="913866">
              <a:spcBef>
                <a:spcPct val="0"/>
              </a:spcBef>
              <a:defRPr/>
            </a:pPr>
            <a:fld id="{DDB81FEE-66F8-41CB-83F3-B706766CE66B}" type="slidenum">
              <a:rPr lang="ja-JP" altLang="en-US">
                <a:solidFill>
                  <a:srgbClr val="000000"/>
                </a:solidFill>
                <a:ea typeface="ＭＳ Ｐゴシック" panose="020B0600070205080204" pitchFamily="50" charset="-128"/>
              </a:rPr>
              <a:pPr defTabSz="913866">
                <a:spcBef>
                  <a:spcPct val="0"/>
                </a:spcBef>
                <a:defRPr/>
              </a:pPr>
              <a:t>22</a:t>
            </a:fld>
            <a:endParaRPr lang="en-US" altLang="ja-JP">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3393666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a:xfrm>
            <a:off x="1057275" y="1279525"/>
            <a:ext cx="4987925" cy="3452813"/>
          </a:xfrm>
          <a:ln/>
        </p:spPr>
      </p:sp>
      <p:sp>
        <p:nvSpPr>
          <p:cNvPr id="153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5364" name="スライド番号プレースホルダ 3"/>
          <p:cNvSpPr>
            <a:spLocks noGrp="1"/>
          </p:cNvSpPr>
          <p:nvPr>
            <p:ph type="sldNum" sz="quarter" idx="5"/>
          </p:nvPr>
        </p:nvSpPr>
        <p:spPr>
          <a:xfrm>
            <a:off x="7410617" y="10412610"/>
            <a:ext cx="78547"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400">
                <a:solidFill>
                  <a:schemeClr val="tx1"/>
                </a:solidFill>
                <a:latin typeface="Arial" panose="020B0604020202020204" pitchFamily="34" charset="0"/>
                <a:ea typeface="ＭＳ Ｐ明朝" panose="02020600040205080304" pitchFamily="18" charset="-128"/>
              </a:defRPr>
            </a:lvl1pPr>
            <a:lvl2pPr marL="771103" indent="-293918">
              <a:spcBef>
                <a:spcPct val="30000"/>
              </a:spcBef>
              <a:defRPr kumimoji="1" sz="1400">
                <a:solidFill>
                  <a:schemeClr val="tx1"/>
                </a:solidFill>
                <a:latin typeface="Arial" panose="020B0604020202020204" pitchFamily="34" charset="0"/>
                <a:ea typeface="ＭＳ Ｐ明朝" panose="02020600040205080304" pitchFamily="18" charset="-128"/>
              </a:defRPr>
            </a:lvl2pPr>
            <a:lvl3pPr marL="1187773" indent="-233406">
              <a:spcBef>
                <a:spcPct val="30000"/>
              </a:spcBef>
              <a:defRPr kumimoji="1" sz="1400">
                <a:solidFill>
                  <a:schemeClr val="tx1"/>
                </a:solidFill>
                <a:latin typeface="Arial" panose="020B0604020202020204" pitchFamily="34" charset="0"/>
                <a:ea typeface="ＭＳ Ｐ明朝" panose="02020600040205080304" pitchFamily="18" charset="-128"/>
              </a:defRPr>
            </a:lvl3pPr>
            <a:lvl4pPr marL="1664959" indent="-233406">
              <a:spcBef>
                <a:spcPct val="30000"/>
              </a:spcBef>
              <a:defRPr kumimoji="1" sz="1400">
                <a:solidFill>
                  <a:schemeClr val="tx1"/>
                </a:solidFill>
                <a:latin typeface="Arial" panose="020B0604020202020204" pitchFamily="34" charset="0"/>
                <a:ea typeface="ＭＳ Ｐ明朝" panose="02020600040205080304" pitchFamily="18" charset="-128"/>
              </a:defRPr>
            </a:lvl4pPr>
            <a:lvl5pPr marL="2142143" indent="-233406">
              <a:spcBef>
                <a:spcPct val="30000"/>
              </a:spcBef>
              <a:defRPr kumimoji="1" sz="1400">
                <a:solidFill>
                  <a:schemeClr val="tx1"/>
                </a:solidFill>
                <a:latin typeface="Arial" panose="020B0604020202020204" pitchFamily="34" charset="0"/>
                <a:ea typeface="ＭＳ Ｐ明朝" panose="02020600040205080304" pitchFamily="18" charset="-128"/>
              </a:defRPr>
            </a:lvl5pPr>
            <a:lvl6pPr marL="2640075" indent="-233406" eaLnBrk="0" fontAlgn="base" hangingPunct="0">
              <a:spcBef>
                <a:spcPct val="30000"/>
              </a:spcBef>
              <a:spcAft>
                <a:spcPct val="0"/>
              </a:spcAft>
              <a:defRPr kumimoji="1" sz="1400">
                <a:solidFill>
                  <a:schemeClr val="tx1"/>
                </a:solidFill>
                <a:latin typeface="Arial" panose="020B0604020202020204" pitchFamily="34" charset="0"/>
                <a:ea typeface="ＭＳ Ｐ明朝" panose="02020600040205080304" pitchFamily="18" charset="-128"/>
              </a:defRPr>
            </a:lvl6pPr>
            <a:lvl7pPr marL="3138007" indent="-233406" eaLnBrk="0" fontAlgn="base" hangingPunct="0">
              <a:spcBef>
                <a:spcPct val="30000"/>
              </a:spcBef>
              <a:spcAft>
                <a:spcPct val="0"/>
              </a:spcAft>
              <a:defRPr kumimoji="1" sz="1400">
                <a:solidFill>
                  <a:schemeClr val="tx1"/>
                </a:solidFill>
                <a:latin typeface="Arial" panose="020B0604020202020204" pitchFamily="34" charset="0"/>
                <a:ea typeface="ＭＳ Ｐ明朝" panose="02020600040205080304" pitchFamily="18" charset="-128"/>
              </a:defRPr>
            </a:lvl7pPr>
            <a:lvl8pPr marL="3635936" indent="-233406" eaLnBrk="0" fontAlgn="base" hangingPunct="0">
              <a:spcBef>
                <a:spcPct val="30000"/>
              </a:spcBef>
              <a:spcAft>
                <a:spcPct val="0"/>
              </a:spcAft>
              <a:defRPr kumimoji="1" sz="1400">
                <a:solidFill>
                  <a:schemeClr val="tx1"/>
                </a:solidFill>
                <a:latin typeface="Arial" panose="020B0604020202020204" pitchFamily="34" charset="0"/>
                <a:ea typeface="ＭＳ Ｐ明朝" panose="02020600040205080304" pitchFamily="18" charset="-128"/>
              </a:defRPr>
            </a:lvl8pPr>
            <a:lvl9pPr marL="4133866" indent="-233406" eaLnBrk="0" fontAlgn="base" hangingPunct="0">
              <a:spcBef>
                <a:spcPct val="30000"/>
              </a:spcBef>
              <a:spcAft>
                <a:spcPct val="0"/>
              </a:spcAft>
              <a:defRPr kumimoji="1" sz="1400">
                <a:solidFill>
                  <a:schemeClr val="tx1"/>
                </a:solidFill>
                <a:latin typeface="Arial" panose="020B0604020202020204" pitchFamily="34" charset="0"/>
                <a:ea typeface="ＭＳ Ｐ明朝" panose="02020600040205080304" pitchFamily="18" charset="-128"/>
              </a:defRPr>
            </a:lvl9pPr>
          </a:lstStyle>
          <a:p>
            <a:pPr defTabSz="954329">
              <a:spcBef>
                <a:spcPct val="0"/>
              </a:spcBef>
              <a:defRPr/>
            </a:pPr>
            <a:fld id="{6500FB39-9C75-4E60-A54C-D56CF637BACF}" type="slidenum">
              <a:rPr lang="ja-JP" altLang="en-US" sz="1100">
                <a:solidFill>
                  <a:srgbClr val="000000"/>
                </a:solidFill>
                <a:ea typeface="ＭＳ Ｐゴシック" panose="020B0600070205080204" pitchFamily="50" charset="-128"/>
              </a:rPr>
              <a:pPr defTabSz="954329">
                <a:spcBef>
                  <a:spcPct val="0"/>
                </a:spcBef>
                <a:defRPr/>
              </a:pPr>
              <a:t>23</a:t>
            </a:fld>
            <a:endParaRPr lang="ja-JP" altLang="en-US" sz="110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2668071872"/>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5.png" Type="http://schemas.openxmlformats.org/officeDocument/2006/relationships/image"/><Relationship Id="rId3" Target="../media/image7.wmf" Type="http://schemas.openxmlformats.org/officeDocument/2006/relationships/image"/></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3"/>
          <p:cNvSpPr>
            <a:spLocks noGrp="1" noChangeArrowheads="1"/>
          </p:cNvSpPr>
          <p:nvPr>
            <p:ph type="dt" sz="half" idx="10"/>
          </p:nvPr>
        </p:nvSpPr>
        <p:spPr>
          <a:ln/>
        </p:spPr>
        <p:txBody>
          <a:bodyPr/>
          <a:lstStyle>
            <a:lvl1pPr>
              <a:defRPr/>
            </a:lvl1pPr>
          </a:lstStyle>
          <a:p>
            <a:pPr defTabSz="914217">
              <a:defRPr/>
            </a:pPr>
            <a:endParaRPr lang="en-US" altLang="ja-JP">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defTabSz="914217">
              <a:defRPr/>
            </a:pPr>
            <a:endParaRPr lang="en-US" altLang="ja-JP">
              <a:solidFill>
                <a:srgbClr val="000000"/>
              </a:solidFill>
            </a:endParaRPr>
          </a:p>
        </p:txBody>
      </p:sp>
      <p:sp>
        <p:nvSpPr>
          <p:cNvPr id="5" name="Rectangle 5"/>
          <p:cNvSpPr>
            <a:spLocks noGrp="1" noChangeArrowheads="1"/>
          </p:cNvSpPr>
          <p:nvPr>
            <p:ph type="sldNum" sz="quarter" idx="12"/>
          </p:nvPr>
        </p:nvSpPr>
        <p:spPr>
          <a:xfrm>
            <a:off x="7593012" y="6381750"/>
            <a:ext cx="2311401" cy="476250"/>
          </a:xfrm>
          <a:ln/>
        </p:spPr>
        <p:txBody>
          <a:bodyPr/>
          <a:lstStyle>
            <a:lvl1pPr>
              <a:defRPr/>
            </a:lvl1pPr>
          </a:lstStyle>
          <a:p>
            <a:pPr defTabSz="914217">
              <a:defRPr/>
            </a:pPr>
            <a:fld id="{5D57092A-0DD2-46DB-991F-20E49DEFB251}" type="slidenum">
              <a:rPr lang="en-US" altLang="ja-JP" smtClean="0">
                <a:solidFill>
                  <a:srgbClr val="000000"/>
                </a:solidFill>
              </a:rPr>
              <a:pPr defTabSz="914217">
                <a:defRPr/>
              </a:pPr>
              <a:t>‹#›</a:t>
            </a:fld>
            <a:endParaRPr lang="en-US" altLang="ja-JP">
              <a:solidFill>
                <a:srgbClr val="000000"/>
              </a:solidFill>
            </a:endParaRPr>
          </a:p>
        </p:txBody>
      </p:sp>
    </p:spTree>
    <p:extLst>
      <p:ext uri="{BB962C8B-B14F-4D97-AF65-F5344CB8AC3E}">
        <p14:creationId xmlns:p14="http://schemas.microsoft.com/office/powerpoint/2010/main" val="2991821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cstate="screen">
            <a:extLst>
              <a:ext uri="{28A0092B-C50C-407E-A947-70E740481C1C}">
                <a14:useLocalDpi xmlns:a14="http://schemas.microsoft.com/office/drawing/2010/main"/>
              </a:ext>
            </a:extLst>
          </a:blip>
          <a:srcRect t="62230"/>
          <a:stretch>
            <a:fillRect/>
          </a:stretch>
        </p:blipFill>
        <p:spPr bwMode="auto">
          <a:xfrm>
            <a:off x="11" y="6524711"/>
            <a:ext cx="9904413" cy="333375"/>
          </a:xfrm>
          <a:prstGeom prst="rect">
            <a:avLst/>
          </a:prstGeom>
          <a:noFill/>
          <a:ln w="9525">
            <a:noFill/>
            <a:miter lim="800000"/>
            <a:headEnd/>
            <a:tailEnd/>
          </a:ln>
        </p:spPr>
      </p:pic>
      <p:sp>
        <p:nvSpPr>
          <p:cNvPr id="5" name="Rectangle 8"/>
          <p:cNvSpPr>
            <a:spLocks noChangeArrowheads="1"/>
          </p:cNvSpPr>
          <p:nvPr/>
        </p:nvSpPr>
        <p:spPr bwMode="auto">
          <a:xfrm>
            <a:off x="892381" y="3284624"/>
            <a:ext cx="8998558" cy="73025"/>
          </a:xfrm>
          <a:prstGeom prst="rect">
            <a:avLst/>
          </a:prstGeom>
          <a:solidFill>
            <a:srgbClr val="0066CC"/>
          </a:solidFill>
          <a:ln w="9525">
            <a:noFill/>
            <a:miter lim="800000"/>
            <a:headEnd/>
            <a:tailEnd/>
          </a:ln>
          <a:effectLst/>
        </p:spPr>
        <p:txBody>
          <a:bodyPr wrap="none" anchor="ctr"/>
          <a:lstStyle/>
          <a:p>
            <a:pPr marL="0" marR="0" lvl="0" indent="0" algn="l" defTabSz="914217"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pic>
        <p:nvPicPr>
          <p:cNvPr id="6"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051636"/>
            <a:ext cx="2301875" cy="473075"/>
          </a:xfrm>
          <a:prstGeom prst="rect">
            <a:avLst/>
          </a:prstGeom>
          <a:noFill/>
          <a:ln w="9525">
            <a:noFill/>
            <a:miter lim="800000"/>
            <a:headEnd/>
            <a:tailEnd/>
          </a:ln>
        </p:spPr>
      </p:pic>
      <p:sp>
        <p:nvSpPr>
          <p:cNvPr id="7" name="Text Box 10"/>
          <p:cNvSpPr txBox="1">
            <a:spLocks noChangeArrowheads="1"/>
          </p:cNvSpPr>
          <p:nvPr/>
        </p:nvSpPr>
        <p:spPr bwMode="auto">
          <a:xfrm>
            <a:off x="0" y="6524689"/>
            <a:ext cx="3642336" cy="276999"/>
          </a:xfrm>
          <a:prstGeom prst="rect">
            <a:avLst/>
          </a:prstGeom>
          <a:noFill/>
          <a:ln w="9525">
            <a:noFill/>
            <a:miter lim="800000"/>
            <a:headEnd/>
            <a:tailEnd/>
          </a:ln>
          <a:effectLst/>
        </p:spPr>
        <p:txBody>
          <a:bodyPr wrap="none">
            <a:spAutoFit/>
          </a:bodyPr>
          <a:lstStyle/>
          <a:p>
            <a:pPr marL="0" marR="0" lvl="0" indent="0" algn="l" defTabSz="914217" rtl="0" eaLnBrk="1" fontAlgn="base" latinLnBrk="0" hangingPunct="1">
              <a:lnSpc>
                <a:spcPct val="100000"/>
              </a:lnSpc>
              <a:spcBef>
                <a:spcPct val="0"/>
              </a:spcBef>
              <a:spcAft>
                <a:spcPct val="0"/>
              </a:spcAft>
              <a:buClrTx/>
              <a:buSzTx/>
              <a:buFontTx/>
              <a:buNone/>
              <a:tabLst/>
              <a:defRPr/>
            </a:pPr>
            <a:r>
              <a:rPr kumimoji="1" lang="en-US" altLang="ja-JP" sz="1200" b="0" i="1" u="none" strike="noStrike" kern="1200" cap="none" spc="0" normalizeH="0" baseline="0" noProof="0">
                <a:ln>
                  <a:noFill/>
                </a:ln>
                <a:solidFill>
                  <a:srgbClr val="FFFFFF"/>
                </a:solidFill>
                <a:effectLst/>
                <a:uLnTx/>
                <a:uFillTx/>
                <a:latin typeface="Times New Roman" pitchFamily="18" charset="0"/>
                <a:ea typeface="ＭＳ Ｐゴシック" charset="-128"/>
                <a:cs typeface="+mn-cs"/>
              </a:rPr>
              <a:t>Ministry of Land, Infrastructure, Transport and Tourism</a:t>
            </a:r>
          </a:p>
        </p:txBody>
      </p:sp>
      <p:sp>
        <p:nvSpPr>
          <p:cNvPr id="538626" name="Rectangle 2"/>
          <p:cNvSpPr>
            <a:spLocks noGrp="1" noChangeArrowheads="1"/>
          </p:cNvSpPr>
          <p:nvPr>
            <p:ph type="ctrTitle"/>
          </p:nvPr>
        </p:nvSpPr>
        <p:spPr>
          <a:xfrm>
            <a:off x="1754200" y="2133686"/>
            <a:ext cx="8150225" cy="1470025"/>
          </a:xfrm>
        </p:spPr>
        <p:txBody>
          <a:bodyPr anchor="ctr"/>
          <a:lstStyle>
            <a:lvl1pPr>
              <a:defRPr sz="3999">
                <a:latin typeface="+mj-lt"/>
                <a:ea typeface="+mj-ea"/>
              </a:defRPr>
            </a:lvl1pPr>
          </a:lstStyle>
          <a:p>
            <a:r>
              <a:rPr lang="ja-JP" altLang="en-US"/>
              <a:t>マスター タイトルの書式設定</a:t>
            </a:r>
          </a:p>
        </p:txBody>
      </p:sp>
      <p:sp>
        <p:nvSpPr>
          <p:cNvPr id="538627" name="Rectangle 3"/>
          <p:cNvSpPr>
            <a:spLocks noGrp="1" noChangeArrowheads="1"/>
          </p:cNvSpPr>
          <p:nvPr>
            <p:ph type="subTitle" idx="1"/>
          </p:nvPr>
        </p:nvSpPr>
        <p:spPr>
          <a:xfrm>
            <a:off x="1485914" y="3886200"/>
            <a:ext cx="6932613" cy="1752600"/>
          </a:xfrm>
        </p:spPr>
        <p:txBody>
          <a:bodyPr/>
          <a:lstStyle>
            <a:lvl1pPr marL="0" indent="0" algn="ctr">
              <a:buFontTx/>
              <a:buNone/>
              <a:defRPr/>
            </a:lvl1pPr>
          </a:lstStyle>
          <a:p>
            <a:r>
              <a:rPr lang="ja-JP" altLang="en-US"/>
              <a:t>マスター サブタイトルの書式設定</a:t>
            </a:r>
          </a:p>
        </p:txBody>
      </p:sp>
      <p:sp>
        <p:nvSpPr>
          <p:cNvPr id="8" name="Rectangle 4"/>
          <p:cNvSpPr>
            <a:spLocks noGrp="1" noChangeArrowheads="1"/>
          </p:cNvSpPr>
          <p:nvPr>
            <p:ph type="dt" sz="half" idx="10"/>
          </p:nvPr>
        </p:nvSpPr>
        <p:spPr/>
        <p:txBody>
          <a:bodyPr/>
          <a:lstStyle>
            <a:lvl1pPr>
              <a:defRPr/>
            </a:lvl1pPr>
          </a:lstStyle>
          <a:p>
            <a:pPr defTabSz="914217">
              <a:defRPr/>
            </a:pPr>
            <a:fld id="{D4EAEEFD-06EC-4720-AB2B-960C30ED67CF}" type="datetime1">
              <a:rPr lang="ja-JP" altLang="en-US" smtClean="0">
                <a:solidFill>
                  <a:srgbClr val="000000"/>
                </a:solidFill>
              </a:rPr>
              <a:t>2025/4/8</a:t>
            </a:fld>
            <a:endParaRPr lang="en-US" altLang="ja-JP">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defTabSz="914217">
              <a:defRPr/>
            </a:pPr>
            <a:endParaRPr lang="en-US" altLang="ja-JP">
              <a:solidFill>
                <a:srgbClr val="000000"/>
              </a:solidFill>
            </a:endParaRPr>
          </a:p>
        </p:txBody>
      </p:sp>
    </p:spTree>
    <p:extLst>
      <p:ext uri="{BB962C8B-B14F-4D97-AF65-F5344CB8AC3E}">
        <p14:creationId xmlns:p14="http://schemas.microsoft.com/office/powerpoint/2010/main" val="1660665436"/>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2" Target="../theme/theme1.xml" Type="http://schemas.openxmlformats.org/officeDocument/2006/relationships/them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Masters/_rels/slideMaster2.xml.rels><?xml version="1.0" encoding="UTF-8" standalone="yes"?><Relationships xmlns="http://schemas.openxmlformats.org/package/2006/relationships"><Relationship Id="rId1" Target="../slideLayouts/slideLayout2.xml" Type="http://schemas.openxmlformats.org/officeDocument/2006/relationships/slideLayout"/><Relationship Id="rId2" Target="../theme/theme2.xml" Type="http://schemas.openxmlformats.org/officeDocument/2006/relationships/theme"/><Relationship Id="rId3" Target="../media/image4.pn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 Id="rId6" Target="../media/image7.wmf" Type="http://schemas.openxmlformats.org/officeDocument/2006/relationships/image"/></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4" name="Rectangle 3"/>
          <p:cNvSpPr>
            <a:spLocks noGrp="1" noChangeArrowheads="1"/>
          </p:cNvSpPr>
          <p:nvPr>
            <p:ph type="body" idx="1"/>
          </p:nvPr>
        </p:nvSpPr>
        <p:spPr>
          <a:xfrm>
            <a:off x="495221" y="1600201"/>
            <a:ext cx="8913972" cy="4525963"/>
          </a:xfrm>
          <a:prstGeom prst="rect">
            <a:avLst/>
          </a:prstGeom>
          <a:noFill/>
          <a:ln>
            <a:noFill/>
          </a:ln>
        </p:spPr>
        <p:txBody>
          <a:bodyPr vert="horz" wrap="square" lIns="91329" tIns="45665" rIns="91329" bIns="45665"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grpSp>
        <p:nvGrpSpPr>
          <p:cNvPr id="1945" name="Group 18"/>
          <p:cNvGrpSpPr/>
          <p:nvPr/>
        </p:nvGrpSpPr>
        <p:grpSpPr>
          <a:xfrm>
            <a:off x="0" y="0"/>
            <a:ext cx="9904413" cy="546100"/>
            <a:chOff x="0" y="0"/>
            <a:chExt cx="5760" cy="344"/>
          </a:xfrm>
        </p:grpSpPr>
        <p:pic>
          <p:nvPicPr>
            <p:cNvPr id="1946" name="Picture 9" descr="mlit_top"/>
            <p:cNvPicPr>
              <a:picLocks noChangeAspect="1" noChangeArrowheads="1"/>
            </p:cNvPicPr>
            <p:nvPr userDrawn="1"/>
          </p:nvPicPr>
          <p:blipFill>
            <a:blip r:embed="rId3"/>
            <a:srcRect t="26801" b="65286"/>
            <a:stretch>
              <a:fillRect/>
            </a:stretch>
          </p:blipFill>
          <p:spPr>
            <a:xfrm>
              <a:off x="0" y="300"/>
              <a:ext cx="5760" cy="44"/>
            </a:xfrm>
            <a:prstGeom prst="rect">
              <a:avLst/>
            </a:prstGeom>
            <a:noFill/>
            <a:ln>
              <a:noFill/>
            </a:ln>
          </p:spPr>
        </p:pic>
        <p:grpSp>
          <p:nvGrpSpPr>
            <p:cNvPr id="1947" name="Group 17"/>
            <p:cNvGrpSpPr/>
            <p:nvPr userDrawn="1"/>
          </p:nvGrpSpPr>
          <p:grpSpPr>
            <a:xfrm>
              <a:off x="0" y="0"/>
              <a:ext cx="5760" cy="318"/>
              <a:chOff x="0" y="0"/>
              <a:chExt cx="5760" cy="318"/>
            </a:xfrm>
          </p:grpSpPr>
          <p:pic>
            <p:nvPicPr>
              <p:cNvPr id="1948" name="Picture 11" descr="mlit_top"/>
              <p:cNvPicPr>
                <a:picLocks noChangeAspect="1" noChangeArrowheads="1"/>
              </p:cNvPicPr>
              <p:nvPr userDrawn="1"/>
            </p:nvPicPr>
            <p:blipFill>
              <a:blip r:embed="rId4"/>
              <a:srcRect r="66945" b="42805"/>
              <a:stretch>
                <a:fillRect/>
              </a:stretch>
            </p:blipFill>
            <p:spPr>
              <a:xfrm>
                <a:off x="3856" y="0"/>
                <a:ext cx="1904" cy="318"/>
              </a:xfrm>
              <a:prstGeom prst="rect">
                <a:avLst/>
              </a:prstGeom>
              <a:noFill/>
              <a:ln>
                <a:noFill/>
              </a:ln>
            </p:spPr>
          </p:pic>
          <p:pic>
            <p:nvPicPr>
              <p:cNvPr id="1949" name="Picture 16" descr="mlit_top"/>
              <p:cNvPicPr>
                <a:picLocks noChangeAspect="1" noChangeArrowheads="1"/>
              </p:cNvPicPr>
              <p:nvPr userDrawn="1"/>
            </p:nvPicPr>
            <p:blipFill>
              <a:blip r:embed="rId5"/>
              <a:srcRect l="50000" b="42805"/>
              <a:stretch>
                <a:fillRect/>
              </a:stretch>
            </p:blipFill>
            <p:spPr>
              <a:xfrm>
                <a:off x="1043" y="0"/>
                <a:ext cx="2880" cy="318"/>
              </a:xfrm>
              <a:prstGeom prst="rect">
                <a:avLst/>
              </a:prstGeom>
              <a:noFill/>
              <a:ln>
                <a:noFill/>
              </a:ln>
            </p:spPr>
          </p:pic>
          <p:pic>
            <p:nvPicPr>
              <p:cNvPr id="1950" name="Picture 10" descr="mlit_top"/>
              <p:cNvPicPr>
                <a:picLocks noChangeAspect="1" noChangeArrowheads="1"/>
              </p:cNvPicPr>
              <p:nvPr userDrawn="1"/>
            </p:nvPicPr>
            <p:blipFill>
              <a:blip r:embed="rId5"/>
              <a:srcRect l="68906" b="42805"/>
              <a:stretch>
                <a:fillRect/>
              </a:stretch>
            </p:blipFill>
            <p:spPr>
              <a:xfrm>
                <a:off x="0" y="0"/>
                <a:ext cx="1791" cy="318"/>
              </a:xfrm>
              <a:prstGeom prst="rect">
                <a:avLst/>
              </a:prstGeom>
              <a:noFill/>
              <a:ln>
                <a:noFill/>
              </a:ln>
            </p:spPr>
          </p:pic>
        </p:grpSp>
      </p:grpSp>
      <p:sp>
        <p:nvSpPr>
          <p:cNvPr id="1951" name="Rectangle 2"/>
          <p:cNvSpPr>
            <a:spLocks noGrp="1" noChangeArrowheads="1"/>
          </p:cNvSpPr>
          <p:nvPr>
            <p:ph type="title"/>
          </p:nvPr>
        </p:nvSpPr>
        <p:spPr>
          <a:xfrm>
            <a:off x="0" y="0"/>
            <a:ext cx="7604495" cy="476250"/>
          </a:xfrm>
          <a:prstGeom prst="rect">
            <a:avLst/>
          </a:prstGeom>
          <a:noFill/>
          <a:ln>
            <a:noFill/>
          </a:ln>
        </p:spPr>
        <p:txBody>
          <a:bodyPr vert="horz" wrap="square" lIns="91329" tIns="45665" rIns="91329" bIns="45665" numCol="1" anchor="ctr" anchorCtr="0" compatLnSpc="1">
            <a:prstTxWarp prst="textNoShape">
              <a:avLst/>
            </a:prstTxWarp>
          </a:bodyPr>
          <a:lstStyle/>
          <a:p>
            <a:pPr lvl="0"/>
            <a:r>
              <a:rPr lang="ja-JP" altLang="en-US"/>
              <a:t>マスタ タイトルの書式設定</a:t>
            </a:r>
          </a:p>
        </p:txBody>
      </p:sp>
      <p:sp>
        <p:nvSpPr>
          <p:cNvPr id="1952" name="Rectangle 6"/>
          <p:cNvSpPr>
            <a:spLocks noGrp="1" noChangeArrowheads="1"/>
          </p:cNvSpPr>
          <p:nvPr>
            <p:ph type="sldNum" sz="quarter" idx="4"/>
          </p:nvPr>
        </p:nvSpPr>
        <p:spPr>
          <a:xfrm>
            <a:off x="7593383" y="6237288"/>
            <a:ext cx="231103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marL="0" marR="0" lvl="0" indent="0" algn="r" defTabSz="914217" rtl="0" eaLnBrk="1" fontAlgn="base" latinLnBrk="0" hangingPunct="1">
              <a:lnSpc>
                <a:spcPct val="100000"/>
              </a:lnSpc>
              <a:spcBef>
                <a:spcPct val="0"/>
              </a:spcBef>
              <a:spcAft>
                <a:spcPct val="0"/>
              </a:spcAft>
              <a:buClrTx/>
              <a:buSzTx/>
              <a:buFontTx/>
              <a:buNone/>
              <a:tabLst/>
              <a:defRPr/>
            </a:pPr>
            <a:fld id="{98B531C6-7103-452B-B019-73E85C919B67}"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217"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721585071"/>
      </p:ext>
    </p:extLst>
  </p:cSld>
  <p:clrMap bg1="lt1" tx1="dk1" bg2="lt2" tx2="dk2" accent1="accent1" accent2="accent2" accent3="accent3" accent4="accent4" accent5="accent5" accent6="accent6" hlink="hlink" folHlink="folHlink"/>
  <p:sldLayoutIdLst>
    <p:sldLayoutId id="2147495186" r:id="rId1"/>
  </p:sldLayoutIdLst>
  <p:hf sldNum="0"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664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329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69932"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658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kumimoji="1" sz="2800">
          <a:solidFill>
            <a:schemeClr val="tx1"/>
          </a:solidFill>
          <a:latin typeface="+mn-lt"/>
          <a:ea typeface="+mn-ea"/>
        </a:defRPr>
      </a:lvl2pPr>
      <a:lvl3pPr marL="1141413" indent="-227013" algn="l" rtl="0" eaLnBrk="0" fontAlgn="base" hangingPunct="0">
        <a:spcBef>
          <a:spcPct val="20000"/>
        </a:spcBef>
        <a:spcAft>
          <a:spcPct val="0"/>
        </a:spcAft>
        <a:buChar char="•"/>
        <a:defRPr kumimoji="1" sz="2400">
          <a:solidFill>
            <a:schemeClr val="tx1"/>
          </a:solidFill>
          <a:latin typeface="+mn-lt"/>
          <a:ea typeface="+mn-ea"/>
        </a:defRPr>
      </a:lvl3pPr>
      <a:lvl4pPr marL="1597025" indent="-227013" algn="l" rtl="0" eaLnBrk="0" fontAlgn="base" hangingPunct="0">
        <a:spcBef>
          <a:spcPct val="20000"/>
        </a:spcBef>
        <a:spcAft>
          <a:spcPct val="0"/>
        </a:spcAft>
        <a:buChar char="–"/>
        <a:defRPr kumimoji="1" sz="2000">
          <a:solidFill>
            <a:schemeClr val="tx1"/>
          </a:solidFill>
          <a:latin typeface="+mn-lt"/>
          <a:ea typeface="+mn-ea"/>
        </a:defRPr>
      </a:lvl4pPr>
      <a:lvl5pPr marL="2054225" indent="-227013" algn="l" rtl="0" eaLnBrk="0" fontAlgn="base" hangingPunct="0">
        <a:spcBef>
          <a:spcPct val="20000"/>
        </a:spcBef>
        <a:spcAft>
          <a:spcPct val="0"/>
        </a:spcAft>
        <a:buChar char="»"/>
        <a:defRPr kumimoji="1" sz="2000">
          <a:solidFill>
            <a:schemeClr val="tx1"/>
          </a:solidFill>
          <a:latin typeface="+mn-lt"/>
          <a:ea typeface="+mn-ea"/>
        </a:defRPr>
      </a:lvl5pPr>
      <a:lvl6pPr marL="2511547" indent="-228324" algn="l" rtl="0" eaLnBrk="1" fontAlgn="base" hangingPunct="1">
        <a:spcBef>
          <a:spcPct val="20000"/>
        </a:spcBef>
        <a:spcAft>
          <a:spcPct val="0"/>
        </a:spcAft>
        <a:buChar char="»"/>
        <a:defRPr kumimoji="1" sz="2000">
          <a:solidFill>
            <a:schemeClr val="tx1"/>
          </a:solidFill>
          <a:latin typeface="+mn-lt"/>
          <a:ea typeface="+mn-ea"/>
        </a:defRPr>
      </a:lvl6pPr>
      <a:lvl7pPr marL="2968195" indent="-228324" algn="l" rtl="0" eaLnBrk="1" fontAlgn="base" hangingPunct="1">
        <a:spcBef>
          <a:spcPct val="20000"/>
        </a:spcBef>
        <a:spcAft>
          <a:spcPct val="0"/>
        </a:spcAft>
        <a:buChar char="»"/>
        <a:defRPr kumimoji="1" sz="2000">
          <a:solidFill>
            <a:schemeClr val="tx1"/>
          </a:solidFill>
          <a:latin typeface="+mn-lt"/>
          <a:ea typeface="+mn-ea"/>
        </a:defRPr>
      </a:lvl7pPr>
      <a:lvl8pPr marL="3424838" indent="-228324" algn="l" rtl="0" eaLnBrk="1" fontAlgn="base" hangingPunct="1">
        <a:spcBef>
          <a:spcPct val="20000"/>
        </a:spcBef>
        <a:spcAft>
          <a:spcPct val="0"/>
        </a:spcAft>
        <a:buChar char="»"/>
        <a:defRPr kumimoji="1" sz="2000">
          <a:solidFill>
            <a:schemeClr val="tx1"/>
          </a:solidFill>
          <a:latin typeface="+mn-lt"/>
          <a:ea typeface="+mn-ea"/>
        </a:defRPr>
      </a:lvl8pPr>
      <a:lvl9pPr marL="3881485" indent="-228324"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3290" rtl="0" eaLnBrk="1" latinLnBrk="0" hangingPunct="1">
        <a:defRPr kumimoji="1" sz="1800" kern="1200">
          <a:solidFill>
            <a:schemeClr val="tx1"/>
          </a:solidFill>
          <a:latin typeface="+mn-lt"/>
          <a:ea typeface="+mn-ea"/>
          <a:cs typeface="+mn-cs"/>
        </a:defRPr>
      </a:lvl1pPr>
      <a:lvl2pPr marL="456644" algn="l" defTabSz="913290" rtl="0" eaLnBrk="1" latinLnBrk="0" hangingPunct="1">
        <a:defRPr kumimoji="1" sz="1800" kern="1200">
          <a:solidFill>
            <a:schemeClr val="tx1"/>
          </a:solidFill>
          <a:latin typeface="+mn-lt"/>
          <a:ea typeface="+mn-ea"/>
          <a:cs typeface="+mn-cs"/>
        </a:defRPr>
      </a:lvl2pPr>
      <a:lvl3pPr marL="913290" algn="l" defTabSz="913290" rtl="0" eaLnBrk="1" latinLnBrk="0" hangingPunct="1">
        <a:defRPr kumimoji="1" sz="1800" kern="1200">
          <a:solidFill>
            <a:schemeClr val="tx1"/>
          </a:solidFill>
          <a:latin typeface="+mn-lt"/>
          <a:ea typeface="+mn-ea"/>
          <a:cs typeface="+mn-cs"/>
        </a:defRPr>
      </a:lvl3pPr>
      <a:lvl4pPr marL="1369932" algn="l" defTabSz="913290" rtl="0" eaLnBrk="1" latinLnBrk="0" hangingPunct="1">
        <a:defRPr kumimoji="1" sz="1800" kern="1200">
          <a:solidFill>
            <a:schemeClr val="tx1"/>
          </a:solidFill>
          <a:latin typeface="+mn-lt"/>
          <a:ea typeface="+mn-ea"/>
          <a:cs typeface="+mn-cs"/>
        </a:defRPr>
      </a:lvl4pPr>
      <a:lvl5pPr marL="1826581" algn="l" defTabSz="913290" rtl="0" eaLnBrk="1" latinLnBrk="0" hangingPunct="1">
        <a:defRPr kumimoji="1" sz="1800" kern="1200">
          <a:solidFill>
            <a:schemeClr val="tx1"/>
          </a:solidFill>
          <a:latin typeface="+mn-lt"/>
          <a:ea typeface="+mn-ea"/>
          <a:cs typeface="+mn-cs"/>
        </a:defRPr>
      </a:lvl5pPr>
      <a:lvl6pPr marL="2283228" algn="l" defTabSz="913290" rtl="0" eaLnBrk="1" latinLnBrk="0" hangingPunct="1">
        <a:defRPr kumimoji="1" sz="1800" kern="1200">
          <a:solidFill>
            <a:schemeClr val="tx1"/>
          </a:solidFill>
          <a:latin typeface="+mn-lt"/>
          <a:ea typeface="+mn-ea"/>
          <a:cs typeface="+mn-cs"/>
        </a:defRPr>
      </a:lvl6pPr>
      <a:lvl7pPr marL="2739873" algn="l" defTabSz="913290" rtl="0" eaLnBrk="1" latinLnBrk="0" hangingPunct="1">
        <a:defRPr kumimoji="1" sz="1800" kern="1200">
          <a:solidFill>
            <a:schemeClr val="tx1"/>
          </a:solidFill>
          <a:latin typeface="+mn-lt"/>
          <a:ea typeface="+mn-ea"/>
          <a:cs typeface="+mn-cs"/>
        </a:defRPr>
      </a:lvl7pPr>
      <a:lvl8pPr marL="3196517" algn="l" defTabSz="913290" rtl="0" eaLnBrk="1" latinLnBrk="0" hangingPunct="1">
        <a:defRPr kumimoji="1" sz="1800" kern="1200">
          <a:solidFill>
            <a:schemeClr val="tx1"/>
          </a:solidFill>
          <a:latin typeface="+mn-lt"/>
          <a:ea typeface="+mn-ea"/>
          <a:cs typeface="+mn-cs"/>
        </a:defRPr>
      </a:lvl8pPr>
      <a:lvl9pPr marL="3653161" algn="l" defTabSz="91329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95346" y="1600206"/>
            <a:ext cx="891381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37603" name="Rectangle 3"/>
          <p:cNvSpPr>
            <a:spLocks noGrp="1" noChangeArrowheads="1"/>
          </p:cNvSpPr>
          <p:nvPr>
            <p:ph type="dt" sz="half" idx="2"/>
          </p:nvPr>
        </p:nvSpPr>
        <p:spPr bwMode="auto">
          <a:xfrm>
            <a:off x="495302" y="6245225"/>
            <a:ext cx="231140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defTabSz="914217">
              <a:defRPr/>
            </a:pPr>
            <a:fld id="{EAE6BB58-CC55-4CEC-BE0C-FA554C016A93}" type="datetime1">
              <a:rPr lang="ja-JP" altLang="en-US" smtClean="0">
                <a:solidFill>
                  <a:srgbClr val="000000"/>
                </a:solidFill>
              </a:rPr>
              <a:t>2025/4/8</a:t>
            </a:fld>
            <a:endParaRPr lang="en-US" altLang="ja-JP">
              <a:solidFill>
                <a:srgbClr val="000000"/>
              </a:solidFill>
            </a:endParaRPr>
          </a:p>
        </p:txBody>
      </p:sp>
      <p:sp>
        <p:nvSpPr>
          <p:cNvPr id="537604" name="Rectangle 4"/>
          <p:cNvSpPr>
            <a:spLocks noGrp="1" noChangeArrowheads="1"/>
          </p:cNvSpPr>
          <p:nvPr>
            <p:ph type="ftr" sz="quarter" idx="3"/>
          </p:nvPr>
        </p:nvSpPr>
        <p:spPr bwMode="auto">
          <a:xfrm>
            <a:off x="3384561" y="6245225"/>
            <a:ext cx="313531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defTabSz="914217">
              <a:defRPr/>
            </a:pPr>
            <a:endParaRPr lang="en-US" altLang="ja-JP">
              <a:solidFill>
                <a:srgbClr val="000000"/>
              </a:solidFill>
            </a:endParaRPr>
          </a:p>
        </p:txBody>
      </p:sp>
      <p:sp>
        <p:nvSpPr>
          <p:cNvPr id="537605" name="Rectangle 5"/>
          <p:cNvSpPr>
            <a:spLocks noGrp="1" noChangeArrowheads="1"/>
          </p:cNvSpPr>
          <p:nvPr>
            <p:ph type="sldNum" sz="quarter" idx="4"/>
          </p:nvPr>
        </p:nvSpPr>
        <p:spPr bwMode="auto">
          <a:xfrm>
            <a:off x="7604170" y="6409134"/>
            <a:ext cx="231140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a:latin typeface="Arial" charset="0"/>
                <a:ea typeface="ＭＳ Ｐゴシック" charset="-128"/>
              </a:defRPr>
            </a:lvl1pPr>
          </a:lstStyle>
          <a:p>
            <a:pPr defTabSz="914217">
              <a:defRPr/>
            </a:pPr>
            <a:fld id="{D9E746D5-93E6-494C-97DF-253AFA8860DF}" type="slidenum">
              <a:rPr lang="en-US" altLang="ja-JP" smtClean="0">
                <a:solidFill>
                  <a:srgbClr val="000000"/>
                </a:solidFill>
              </a:rPr>
              <a:pPr defTabSz="914217">
                <a:defRPr/>
              </a:pPr>
              <a:t>‹#›</a:t>
            </a:fld>
            <a:endParaRPr lang="en-US" altLang="ja-JP">
              <a:solidFill>
                <a:srgbClr val="000000"/>
              </a:solidFill>
            </a:endParaRPr>
          </a:p>
        </p:txBody>
      </p:sp>
      <p:grpSp>
        <p:nvGrpSpPr>
          <p:cNvPr id="2" name="Group 6"/>
          <p:cNvGrpSpPr>
            <a:grpSpLocks/>
          </p:cNvGrpSpPr>
          <p:nvPr/>
        </p:nvGrpSpPr>
        <p:grpSpPr bwMode="auto">
          <a:xfrm>
            <a:off x="4545" y="0"/>
            <a:ext cx="9904413" cy="546100"/>
            <a:chOff x="0" y="0"/>
            <a:chExt cx="5760" cy="344"/>
          </a:xfrm>
        </p:grpSpPr>
        <p:pic>
          <p:nvPicPr>
            <p:cNvPr id="1033" name="Picture 7" descr="mlit_top"/>
            <p:cNvPicPr>
              <a:picLocks noChangeAspect="1" noChangeArrowheads="1"/>
            </p:cNvPicPr>
            <p:nvPr/>
          </p:nvPicPr>
          <p:blipFill>
            <a:blip r:embed="rId3" cstate="print"/>
            <a:srcRect/>
            <a:stretch>
              <a:fillRect/>
            </a:stretch>
          </p:blipFill>
          <p:spPr bwMode="auto">
            <a:xfrm>
              <a:off x="0" y="300"/>
              <a:ext cx="5760" cy="44"/>
            </a:xfrm>
            <a:prstGeom prst="rect">
              <a:avLst/>
            </a:prstGeom>
            <a:noFill/>
            <a:ln w="9525">
              <a:noFill/>
              <a:miter lim="800000"/>
              <a:headEnd/>
              <a:tailEnd/>
            </a:ln>
          </p:spPr>
        </p:pic>
        <p:grpSp>
          <p:nvGrpSpPr>
            <p:cNvPr id="3" name="Group 8"/>
            <p:cNvGrpSpPr>
              <a:grpSpLocks/>
            </p:cNvGrpSpPr>
            <p:nvPr/>
          </p:nvGrpSpPr>
          <p:grpSpPr bwMode="auto">
            <a:xfrm>
              <a:off x="0" y="0"/>
              <a:ext cx="5760" cy="318"/>
              <a:chOff x="0" y="0"/>
              <a:chExt cx="5760" cy="318"/>
            </a:xfrm>
          </p:grpSpPr>
          <p:pic>
            <p:nvPicPr>
              <p:cNvPr id="1035" name="Picture 9" descr="mlit_top"/>
              <p:cNvPicPr>
                <a:picLocks noChangeAspect="1" noChangeArrowheads="1"/>
              </p:cNvPicPr>
              <p:nvPr/>
            </p:nvPicPr>
            <p:blipFill>
              <a:blip r:embed="rId4"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w="9525">
                <a:noFill/>
                <a:miter lim="800000"/>
                <a:headEnd/>
                <a:tailEnd/>
              </a:ln>
            </p:spPr>
          </p:pic>
          <p:pic>
            <p:nvPicPr>
              <p:cNvPr id="1036" name="Picture 10" descr="mlit_top"/>
              <p:cNvPicPr>
                <a:picLocks noChangeAspect="1" noChangeArrowheads="1"/>
              </p:cNvPicPr>
              <p:nvPr/>
            </p:nvPicPr>
            <p:blipFill>
              <a:blip r:embed="rId5"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w="9525">
                <a:noFill/>
                <a:miter lim="800000"/>
                <a:headEnd/>
                <a:tailEnd/>
              </a:ln>
            </p:spPr>
          </p:pic>
          <p:pic>
            <p:nvPicPr>
              <p:cNvPr id="1037" name="Picture 11" descr="mlit_top"/>
              <p:cNvPicPr>
                <a:picLocks noChangeAspect="1" noChangeArrowheads="1"/>
              </p:cNvPicPr>
              <p:nvPr/>
            </p:nvPicPr>
            <p:blipFill>
              <a:blip r:embed="rId5"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12"/>
          <p:cNvSpPr>
            <a:spLocks noGrp="1" noChangeArrowheads="1"/>
          </p:cNvSpPr>
          <p:nvPr>
            <p:ph type="title"/>
          </p:nvPr>
        </p:nvSpPr>
        <p:spPr bwMode="auto">
          <a:xfrm>
            <a:off x="495302" y="0"/>
            <a:ext cx="7611112"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pic>
        <p:nvPicPr>
          <p:cNvPr id="1032"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t="3670"/>
          <a:stretch>
            <a:fillRect/>
          </a:stretch>
        </p:blipFill>
        <p:spPr bwMode="auto">
          <a:xfrm>
            <a:off x="8224838" y="1392"/>
            <a:ext cx="1679575" cy="333375"/>
          </a:xfrm>
          <a:prstGeom prst="rect">
            <a:avLst/>
          </a:prstGeom>
          <a:noFill/>
          <a:ln w="9525">
            <a:noFill/>
            <a:miter lim="800000"/>
            <a:headEnd/>
            <a:tailEnd/>
          </a:ln>
        </p:spPr>
      </p:pic>
    </p:spTree>
    <p:extLst>
      <p:ext uri="{BB962C8B-B14F-4D97-AF65-F5344CB8AC3E}">
        <p14:creationId xmlns:p14="http://schemas.microsoft.com/office/powerpoint/2010/main" val="959494081"/>
      </p:ext>
    </p:extLst>
  </p:cSld>
  <p:clrMap bg1="lt1" tx1="dk1" bg2="lt2" tx2="dk2" accent1="accent1" accent2="accent2" accent3="accent3" accent4="accent4" accent5="accent5" accent6="accent6" hlink="hlink" folHlink="folHlink"/>
  <p:sldLayoutIdLst>
    <p:sldLayoutId id="2147485053" r:id="rId1"/>
  </p:sldLayoutIdLst>
  <p:hf hdr="0" ftr="0" dt="0"/>
  <p:txStyles>
    <p:titleStyle>
      <a:lvl1pPr algn="l" rtl="0" eaLnBrk="1" fontAlgn="base" hangingPunct="1">
        <a:spcBef>
          <a:spcPct val="0"/>
        </a:spcBef>
        <a:spcAft>
          <a:spcPct val="0"/>
        </a:spcAft>
        <a:defRPr kumimoji="1" sz="2400" b="0">
          <a:solidFill>
            <a:srgbClr val="4087C8"/>
          </a:solidFill>
          <a:latin typeface="+mj-lt"/>
          <a:ea typeface="+mj-ea"/>
          <a:cs typeface="+mj-cs"/>
        </a:defRPr>
      </a:lvl1pPr>
      <a:lvl2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2pPr>
      <a:lvl3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3pPr>
      <a:lvl4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4pPr>
      <a:lvl5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5pPr>
      <a:lvl6pPr marL="457109"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6pPr>
      <a:lvl7pPr marL="914217"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7pPr>
      <a:lvl8pPr marL="1371326"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8pPr>
      <a:lvl9pPr marL="1828434"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9pPr>
    </p:titleStyle>
    <p:bodyStyle>
      <a:lvl1pPr marL="342831" indent="-342831" algn="l" rtl="0" eaLnBrk="1" fontAlgn="base" hangingPunct="1">
        <a:spcBef>
          <a:spcPct val="20000"/>
        </a:spcBef>
        <a:spcAft>
          <a:spcPct val="0"/>
        </a:spcAft>
        <a:buChar char="•"/>
        <a:defRPr kumimoji="1" sz="3199">
          <a:solidFill>
            <a:schemeClr val="tx1"/>
          </a:solidFill>
          <a:latin typeface="+mn-lt"/>
          <a:ea typeface="+mn-ea"/>
          <a:cs typeface="+mn-cs"/>
        </a:defRPr>
      </a:lvl1pPr>
      <a:lvl2pPr marL="742801" indent="-285693" algn="l" rtl="0" eaLnBrk="1" fontAlgn="base" hangingPunct="1">
        <a:spcBef>
          <a:spcPct val="20000"/>
        </a:spcBef>
        <a:spcAft>
          <a:spcPct val="0"/>
        </a:spcAft>
        <a:buChar char="–"/>
        <a:defRPr kumimoji="1" sz="2799">
          <a:solidFill>
            <a:schemeClr val="tx1"/>
          </a:solidFill>
          <a:latin typeface="+mn-lt"/>
          <a:ea typeface="+mn-ea"/>
        </a:defRPr>
      </a:lvl2pPr>
      <a:lvl3pPr marL="1142771" indent="-228554" algn="l" rtl="0" eaLnBrk="1" fontAlgn="base" hangingPunct="1">
        <a:spcBef>
          <a:spcPct val="20000"/>
        </a:spcBef>
        <a:spcAft>
          <a:spcPct val="0"/>
        </a:spcAft>
        <a:buChar char="•"/>
        <a:defRPr kumimoji="1" sz="2400">
          <a:solidFill>
            <a:schemeClr val="tx1"/>
          </a:solidFill>
          <a:latin typeface="+mn-lt"/>
          <a:ea typeface="+mn-ea"/>
        </a:defRPr>
      </a:lvl3pPr>
      <a:lvl4pPr marL="1599880" indent="-228554" algn="l" rtl="0" eaLnBrk="1" fontAlgn="base" hangingPunct="1">
        <a:spcBef>
          <a:spcPct val="20000"/>
        </a:spcBef>
        <a:spcAft>
          <a:spcPct val="0"/>
        </a:spcAft>
        <a:buChar char="–"/>
        <a:defRPr kumimoji="1" sz="2000">
          <a:solidFill>
            <a:schemeClr val="tx1"/>
          </a:solidFill>
          <a:latin typeface="+mn-lt"/>
          <a:ea typeface="+mn-ea"/>
        </a:defRPr>
      </a:lvl4pPr>
      <a:lvl5pPr marL="2056989" indent="-228554" algn="l" rtl="0" eaLnBrk="1" fontAlgn="base" hangingPunct="1">
        <a:spcBef>
          <a:spcPct val="20000"/>
        </a:spcBef>
        <a:spcAft>
          <a:spcPct val="0"/>
        </a:spcAft>
        <a:buChar char="»"/>
        <a:defRPr kumimoji="1" sz="2000">
          <a:solidFill>
            <a:schemeClr val="tx1"/>
          </a:solidFill>
          <a:latin typeface="+mn-lt"/>
          <a:ea typeface="+mn-ea"/>
        </a:defRPr>
      </a:lvl5pPr>
      <a:lvl6pPr marL="2514097" indent="-228554" algn="l" rtl="0" eaLnBrk="1" fontAlgn="base" hangingPunct="1">
        <a:spcBef>
          <a:spcPct val="20000"/>
        </a:spcBef>
        <a:spcAft>
          <a:spcPct val="0"/>
        </a:spcAft>
        <a:buChar char="»"/>
        <a:defRPr kumimoji="1" sz="2000">
          <a:solidFill>
            <a:schemeClr val="tx1"/>
          </a:solidFill>
          <a:latin typeface="+mn-lt"/>
          <a:ea typeface="+mn-ea"/>
        </a:defRPr>
      </a:lvl6pPr>
      <a:lvl7pPr marL="2971206" indent="-228554" algn="l" rtl="0" eaLnBrk="1" fontAlgn="base" hangingPunct="1">
        <a:spcBef>
          <a:spcPct val="20000"/>
        </a:spcBef>
        <a:spcAft>
          <a:spcPct val="0"/>
        </a:spcAft>
        <a:buChar char="»"/>
        <a:defRPr kumimoji="1" sz="2000">
          <a:solidFill>
            <a:schemeClr val="tx1"/>
          </a:solidFill>
          <a:latin typeface="+mn-lt"/>
          <a:ea typeface="+mn-ea"/>
        </a:defRPr>
      </a:lvl7pPr>
      <a:lvl8pPr marL="3428314" indent="-228554" algn="l" rtl="0" eaLnBrk="1" fontAlgn="base" hangingPunct="1">
        <a:spcBef>
          <a:spcPct val="20000"/>
        </a:spcBef>
        <a:spcAft>
          <a:spcPct val="0"/>
        </a:spcAft>
        <a:buChar char="»"/>
        <a:defRPr kumimoji="1" sz="2000">
          <a:solidFill>
            <a:schemeClr val="tx1"/>
          </a:solidFill>
          <a:latin typeface="+mn-lt"/>
          <a:ea typeface="+mn-ea"/>
        </a:defRPr>
      </a:lvl8pPr>
      <a:lvl9pPr marL="3885423" indent="-228554"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17" rtl="0" eaLnBrk="1" latinLnBrk="0" hangingPunct="1">
        <a:defRPr kumimoji="1" sz="1800" kern="1200">
          <a:solidFill>
            <a:schemeClr val="tx1"/>
          </a:solidFill>
          <a:latin typeface="+mn-lt"/>
          <a:ea typeface="+mn-ea"/>
          <a:cs typeface="+mn-cs"/>
        </a:defRPr>
      </a:lvl1pPr>
      <a:lvl2pPr marL="457109" algn="l" defTabSz="914217" rtl="0" eaLnBrk="1" latinLnBrk="0" hangingPunct="1">
        <a:defRPr kumimoji="1" sz="1800" kern="1200">
          <a:solidFill>
            <a:schemeClr val="tx1"/>
          </a:solidFill>
          <a:latin typeface="+mn-lt"/>
          <a:ea typeface="+mn-ea"/>
          <a:cs typeface="+mn-cs"/>
        </a:defRPr>
      </a:lvl2pPr>
      <a:lvl3pPr marL="914217" algn="l" defTabSz="914217" rtl="0" eaLnBrk="1" latinLnBrk="0" hangingPunct="1">
        <a:defRPr kumimoji="1" sz="1800" kern="1200">
          <a:solidFill>
            <a:schemeClr val="tx1"/>
          </a:solidFill>
          <a:latin typeface="+mn-lt"/>
          <a:ea typeface="+mn-ea"/>
          <a:cs typeface="+mn-cs"/>
        </a:defRPr>
      </a:lvl3pPr>
      <a:lvl4pPr marL="1371326" algn="l" defTabSz="914217" rtl="0" eaLnBrk="1" latinLnBrk="0" hangingPunct="1">
        <a:defRPr kumimoji="1" sz="1800" kern="1200">
          <a:solidFill>
            <a:schemeClr val="tx1"/>
          </a:solidFill>
          <a:latin typeface="+mn-lt"/>
          <a:ea typeface="+mn-ea"/>
          <a:cs typeface="+mn-cs"/>
        </a:defRPr>
      </a:lvl4pPr>
      <a:lvl5pPr marL="1828434" algn="l" defTabSz="914217" rtl="0" eaLnBrk="1" latinLnBrk="0" hangingPunct="1">
        <a:defRPr kumimoji="1" sz="1800" kern="1200">
          <a:solidFill>
            <a:schemeClr val="tx1"/>
          </a:solidFill>
          <a:latin typeface="+mn-lt"/>
          <a:ea typeface="+mn-ea"/>
          <a:cs typeface="+mn-cs"/>
        </a:defRPr>
      </a:lvl5pPr>
      <a:lvl6pPr marL="2285543" algn="l" defTabSz="914217" rtl="0" eaLnBrk="1" latinLnBrk="0" hangingPunct="1">
        <a:defRPr kumimoji="1" sz="1800" kern="1200">
          <a:solidFill>
            <a:schemeClr val="tx1"/>
          </a:solidFill>
          <a:latin typeface="+mn-lt"/>
          <a:ea typeface="+mn-ea"/>
          <a:cs typeface="+mn-cs"/>
        </a:defRPr>
      </a:lvl6pPr>
      <a:lvl7pPr marL="2742651" algn="l" defTabSz="914217" rtl="0" eaLnBrk="1" latinLnBrk="0" hangingPunct="1">
        <a:defRPr kumimoji="1" sz="1800" kern="1200">
          <a:solidFill>
            <a:schemeClr val="tx1"/>
          </a:solidFill>
          <a:latin typeface="+mn-lt"/>
          <a:ea typeface="+mn-ea"/>
          <a:cs typeface="+mn-cs"/>
        </a:defRPr>
      </a:lvl7pPr>
      <a:lvl8pPr marL="3199760" algn="l" defTabSz="914217" rtl="0" eaLnBrk="1" latinLnBrk="0" hangingPunct="1">
        <a:defRPr kumimoji="1" sz="1800" kern="1200">
          <a:solidFill>
            <a:schemeClr val="tx1"/>
          </a:solidFill>
          <a:latin typeface="+mn-lt"/>
          <a:ea typeface="+mn-ea"/>
          <a:cs typeface="+mn-cs"/>
        </a:defRPr>
      </a:lvl8pPr>
      <a:lvl9pPr marL="3656868" algn="l" defTabSz="91421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2.xml" Type="http://schemas.openxmlformats.org/officeDocument/2006/relationships/slideLayout"/></Relationships>
</file>

<file path=ppt/slides/_rels/slide10.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2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 Id="rId3" Target="../media/image22.wmf" Type="http://schemas.openxmlformats.org/officeDocument/2006/relationships/image"/><Relationship Id="rId4" Target="../media/image23.jpeg" Type="http://schemas.openxmlformats.org/officeDocument/2006/relationships/image"/><Relationship Id="rId5" Target="../media/image24.jpeg" Type="http://schemas.openxmlformats.org/officeDocument/2006/relationships/image"/><Relationship Id="rId6" Target="../media/image25.jpeg" Type="http://schemas.openxmlformats.org/officeDocument/2006/relationships/image"/><Relationship Id="rId7" Target="../media/image26.png" Type="http://schemas.openxmlformats.org/officeDocument/2006/relationships/image"/><Relationship Id="rId8" Target="../media/image27.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2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2.xml" Type="http://schemas.openxmlformats.org/officeDocument/2006/relationships/notesSlide"/></Relationships>
</file>

<file path=ppt/slides/_rels/slide14.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3.xml" Type="http://schemas.openxmlformats.org/officeDocument/2006/relationships/notesSlide"/></Relationships>
</file>

<file path=ppt/slides/_rels/slide15.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16.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29.png" Type="http://schemas.openxmlformats.org/officeDocument/2006/relationships/image"/><Relationship Id="rId3" Target="../media/image30.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4.xml" Type="http://schemas.openxmlformats.org/officeDocument/2006/relationships/notesSlide"/><Relationship Id="rId3" Target="../media/image31.jpeg" Type="http://schemas.openxmlformats.org/officeDocument/2006/relationships/image"/><Relationship Id="rId4" Target="../media/image32.png" Type="http://schemas.openxmlformats.org/officeDocument/2006/relationships/image"/><Relationship Id="rId5" Target="../media/image33.jpeg" Type="http://schemas.openxmlformats.org/officeDocument/2006/relationships/image"/><Relationship Id="rId6" Target="../media/image34.jpeg" Type="http://schemas.openxmlformats.org/officeDocument/2006/relationships/image"/><Relationship Id="rId7" Target="../media/image35.jpeg" Type="http://schemas.openxmlformats.org/officeDocument/2006/relationships/image"/><Relationship Id="rId8" Target="../media/image36.jpeg" Type="http://schemas.openxmlformats.org/officeDocument/2006/relationships/image"/><Relationship Id="rId9" Target="../media/image37.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1.xml" Type="http://schemas.openxmlformats.org/officeDocument/2006/relationships/slideLayout"/><Relationship Id="rId10" Target="../media/image45.jpeg" Type="http://schemas.openxmlformats.org/officeDocument/2006/relationships/image"/><Relationship Id="rId11" Target="../media/image46.png" Type="http://schemas.openxmlformats.org/officeDocument/2006/relationships/image"/><Relationship Id="rId12" Target="../media/image47.png" Type="http://schemas.openxmlformats.org/officeDocument/2006/relationships/image"/><Relationship Id="rId13" Target="../media/image48.png" Type="http://schemas.openxmlformats.org/officeDocument/2006/relationships/image"/><Relationship Id="rId2" Target="../notesSlides/notesSlide5.xml" Type="http://schemas.openxmlformats.org/officeDocument/2006/relationships/notesSlide"/><Relationship Id="rId3" Target="../media/image38.jpeg" Type="http://schemas.openxmlformats.org/officeDocument/2006/relationships/image"/><Relationship Id="rId4" Target="../media/image39.png" Type="http://schemas.openxmlformats.org/officeDocument/2006/relationships/image"/><Relationship Id="rId5" Target="../media/image40.jpeg" Type="http://schemas.openxmlformats.org/officeDocument/2006/relationships/image"/><Relationship Id="rId6" Target="../media/image41.png" Type="http://schemas.openxmlformats.org/officeDocument/2006/relationships/image"/><Relationship Id="rId7" Target="../media/image42.png" Type="http://schemas.openxmlformats.org/officeDocument/2006/relationships/image"/><Relationship Id="rId8" Target="../media/image43.png" Type="http://schemas.openxmlformats.org/officeDocument/2006/relationships/image"/><Relationship Id="rId9" Target="../media/image4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2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6.xml" Type="http://schemas.openxmlformats.org/officeDocument/2006/relationships/notesSlide"/><Relationship Id="rId3" Target="../charts/chart1.xml" Type="http://schemas.openxmlformats.org/officeDocument/2006/relationships/chart"/><Relationship Id="rId4" Target="../charts/chart2.xml" Type="http://schemas.openxmlformats.org/officeDocument/2006/relationships/chart"/></Relationships>
</file>

<file path=ppt/slides/_rels/slide22.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7.xml" Type="http://schemas.openxmlformats.org/officeDocument/2006/relationships/notesSlide"/><Relationship Id="rId3" Target="../charts/chart3.xml" Type="http://schemas.openxmlformats.org/officeDocument/2006/relationships/chart"/><Relationship Id="rId4" Target="../charts/chart4.xml" Type="http://schemas.openxmlformats.org/officeDocument/2006/relationships/chart"/></Relationships>
</file>

<file path=ppt/slides/_rels/slide23.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8.xml" Type="http://schemas.openxmlformats.org/officeDocument/2006/relationships/notesSlide"/><Relationship Id="rId3" Target="../media/image49.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9.xml" Type="http://schemas.openxmlformats.org/officeDocument/2006/relationships/notesSlide"/><Relationship Id="rId3" Target="../media/image50.png" Type="http://schemas.openxmlformats.org/officeDocument/2006/relationships/image"/><Relationship Id="rId4" Target="../media/image51.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26.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52.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28.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29.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30.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0.xml" Type="http://schemas.openxmlformats.org/officeDocument/2006/relationships/notesSlide"/><Relationship Id="rId3" Target="../media/image53.jpeg" Type="http://schemas.openxmlformats.org/officeDocument/2006/relationships/image"/><Relationship Id="rId4" Target="../media/image54.png" Type="http://schemas.openxmlformats.org/officeDocument/2006/relationships/image"/><Relationship Id="rId5" Target="../media/image55.jpeg" Type="http://schemas.openxmlformats.org/officeDocument/2006/relationships/image"/><Relationship Id="rId6" Target="../media/image56.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32.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57.emf"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58.jpeg" Type="http://schemas.openxmlformats.org/officeDocument/2006/relationships/image"/><Relationship Id="rId3" Target="../media/image59.jpeg" Type="http://schemas.openxmlformats.org/officeDocument/2006/relationships/image"/><Relationship Id="rId4" Target="../media/image60.jpeg" Type="http://schemas.openxmlformats.org/officeDocument/2006/relationships/image"/><Relationship Id="rId5" Target="../media/image61.png" Type="http://schemas.openxmlformats.org/officeDocument/2006/relationships/image"/><Relationship Id="rId6" Target="../media/image62.png" Type="http://schemas.openxmlformats.org/officeDocument/2006/relationships/image"/><Relationship Id="rId7" Target="../media/image63.png" Type="http://schemas.openxmlformats.org/officeDocument/2006/relationships/image"/><Relationship Id="rId8" Target="../media/image64.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65.png" Type="http://schemas.openxmlformats.org/officeDocument/2006/relationships/image"/><Relationship Id="rId3" Target="../media/image66.png" Type="http://schemas.openxmlformats.org/officeDocument/2006/relationships/image"/><Relationship Id="rId4" Target="../media/image67.png" Type="http://schemas.openxmlformats.org/officeDocument/2006/relationships/image"/><Relationship Id="rId5" Target="../media/image68.png" Type="http://schemas.openxmlformats.org/officeDocument/2006/relationships/image"/><Relationship Id="rId6" Target="../media/image69.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1.xml" Type="http://schemas.openxmlformats.org/officeDocument/2006/relationships/slideLayout"/><Relationship Id="rId10" Target="../media/hdphoto3.wdp" Type="http://schemas.microsoft.com/office/2007/relationships/hdphoto"/><Relationship Id="rId2" Target="../media/image70.png" Type="http://schemas.openxmlformats.org/officeDocument/2006/relationships/image"/><Relationship Id="rId3" Target="../media/image71.png" Type="http://schemas.openxmlformats.org/officeDocument/2006/relationships/image"/><Relationship Id="rId4" Target="../media/image72.png" Type="http://schemas.openxmlformats.org/officeDocument/2006/relationships/image"/><Relationship Id="rId5" Target="../media/image73.png" Type="http://schemas.openxmlformats.org/officeDocument/2006/relationships/image"/><Relationship Id="rId6" Target="../media/hdphoto1.wdp" Type="http://schemas.microsoft.com/office/2007/relationships/hdphoto"/><Relationship Id="rId7" Target="../media/image74.png" Type="http://schemas.openxmlformats.org/officeDocument/2006/relationships/image"/><Relationship Id="rId8" Target="../media/hdphoto2.wdp" Type="http://schemas.microsoft.com/office/2007/relationships/hdphoto"/><Relationship Id="rId9" Target="../media/image75.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37.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1.xml" Type="http://schemas.openxmlformats.org/officeDocument/2006/relationships/notesSlide"/><Relationship Id="rId3" Target="../media/image76.png" Type="http://schemas.openxmlformats.org/officeDocument/2006/relationships/image"/><Relationship Id="rId4" Target="../media/image77.jpeg" Type="http://schemas.openxmlformats.org/officeDocument/2006/relationships/image"/><Relationship Id="rId5" Target="../media/image78.jpeg" Type="http://schemas.openxmlformats.org/officeDocument/2006/relationships/image"/><Relationship Id="rId6" Target="../media/image79.jpe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2.xml" Type="http://schemas.openxmlformats.org/officeDocument/2006/relationships/notesSlide"/><Relationship Id="rId3" Target="../media/image80.emf" Type="http://schemas.openxmlformats.org/officeDocument/2006/relationships/image"/><Relationship Id="rId4" Target="../media/image81.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40.xml.rels><?xml version="1.0" encoding="UTF-8" standalone="yes"?><Relationships xmlns="http://schemas.openxmlformats.org/package/2006/relationships"><Relationship Id="rId1" Target="../slideLayouts/slideLayout1.xml" Type="http://schemas.openxmlformats.org/officeDocument/2006/relationships/slideLayout"/><Relationship Id="rId2" Target="../charts/chart5.xml" Type="http://schemas.openxmlformats.org/officeDocument/2006/relationships/chart"/><Relationship Id="rId3" Target="../charts/chart6.xml" Type="http://schemas.openxmlformats.org/officeDocument/2006/relationships/chart"/><Relationship Id="rId4" Target="../media/image82.jpeg" Type="http://schemas.openxmlformats.org/officeDocument/2006/relationships/image"/><Relationship Id="rId5" Target="../media/image83.png" Type="http://schemas.openxmlformats.org/officeDocument/2006/relationships/image"/><Relationship Id="rId6" Target="../media/image84.png" Type="http://schemas.openxmlformats.org/officeDocument/2006/relationships/image"/><Relationship Id="rId7" Target="../media/image85.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86.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87.jpeg" Type="http://schemas.openxmlformats.org/officeDocument/2006/relationships/image"/><Relationship Id="rId3" Target="../media/image88.jpeg" Type="http://schemas.openxmlformats.org/officeDocument/2006/relationships/image"/><Relationship Id="rId4" Target="../media/image89.jpeg" Type="http://schemas.openxmlformats.org/officeDocument/2006/relationships/image"/><Relationship Id="rId5" Target="../media/image90.jpeg" Type="http://schemas.openxmlformats.org/officeDocument/2006/relationships/image"/><Relationship Id="rId6" Target="../media/image91.png" Type="http://schemas.openxmlformats.org/officeDocument/2006/relationships/image"/><Relationship Id="rId7" Target="../media/image92.jpeg" Type="http://schemas.openxmlformats.org/officeDocument/2006/relationships/image"/><Relationship Id="rId8" Target="../media/image93.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94.emf"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95.png" Type="http://schemas.openxmlformats.org/officeDocument/2006/relationships/image"/><Relationship Id="rId3" Target="../media/image96.jpeg" Type="http://schemas.openxmlformats.org/officeDocument/2006/relationships/image"/><Relationship Id="rId4" Target="../media/image97.jpeg" Type="http://schemas.openxmlformats.org/officeDocument/2006/relationships/image"/><Relationship Id="rId5" Target="../media/image98.png" Type="http://schemas.openxmlformats.org/officeDocument/2006/relationships/image"/><Relationship Id="rId6" Target="../media/image99.png" Type="http://schemas.openxmlformats.org/officeDocument/2006/relationships/image"/><Relationship Id="rId7" Target="../media/image100.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101.png" Type="http://schemas.openxmlformats.org/officeDocument/2006/relationships/image"/><Relationship Id="rId3" Target="../media/image102.png" Type="http://schemas.openxmlformats.org/officeDocument/2006/relationships/image"/><Relationship Id="rId4" Target="../media/image103.jpeg" Type="http://schemas.openxmlformats.org/officeDocument/2006/relationships/image"/><Relationship Id="rId5" Target="../media/image104.png" Type="http://schemas.openxmlformats.org/officeDocument/2006/relationships/image"/><Relationship Id="rId6" Target="../media/image105.png" Type="http://schemas.openxmlformats.org/officeDocument/2006/relationships/image"/><Relationship Id="rId7" Target="../media/image106.png" Type="http://schemas.openxmlformats.org/officeDocument/2006/relationships/image"/><Relationship Id="rId8" Target="../media/image107.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47.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3.xml" Type="http://schemas.openxmlformats.org/officeDocument/2006/relationships/notesSlide"/></Relationships>
</file>

<file path=ppt/slides/_rels/slide48.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4.xml" Type="http://schemas.openxmlformats.org/officeDocument/2006/relationships/notesSlide"/></Relationships>
</file>

<file path=ppt/slides/_rels/slide49.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50.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1.xml" Type="http://schemas.openxmlformats.org/officeDocument/2006/relationships/slideLayout"/><Relationship Id="rId10" Target="../embeddings/oleObject4.bin" Type="http://schemas.openxmlformats.org/officeDocument/2006/relationships/oleObject"/><Relationship Id="rId11" Target="../media/image13.png" Type="http://schemas.openxmlformats.org/officeDocument/2006/relationships/image"/><Relationship Id="rId12" Target="../embeddings/oleObject5.bin" Type="http://schemas.openxmlformats.org/officeDocument/2006/relationships/oleObject"/><Relationship Id="rId13" Target="../media/image14.png" Type="http://schemas.openxmlformats.org/officeDocument/2006/relationships/image"/><Relationship Id="rId14" Target="../embeddings/oleObject6.bin" Type="http://schemas.openxmlformats.org/officeDocument/2006/relationships/oleObject"/><Relationship Id="rId15" Target="../media/image15.png" Type="http://schemas.openxmlformats.org/officeDocument/2006/relationships/image"/><Relationship Id="rId16" Target="../embeddings/oleObject7.bin" Type="http://schemas.openxmlformats.org/officeDocument/2006/relationships/oleObject"/><Relationship Id="rId17" Target="../media/image16.png" Type="http://schemas.openxmlformats.org/officeDocument/2006/relationships/image"/><Relationship Id="rId18" Target="../embeddings/oleObject8.bin" Type="http://schemas.openxmlformats.org/officeDocument/2006/relationships/oleObject"/><Relationship Id="rId19" Target="../media/image17.png" Type="http://schemas.openxmlformats.org/officeDocument/2006/relationships/image"/><Relationship Id="rId2" Target="../media/image8.jpeg" Type="http://schemas.openxmlformats.org/officeDocument/2006/relationships/image"/><Relationship Id="rId20" Target="../embeddings/oleObject9.bin" Type="http://schemas.openxmlformats.org/officeDocument/2006/relationships/oleObject"/><Relationship Id="rId21" Target="../media/image18.png" Type="http://schemas.openxmlformats.org/officeDocument/2006/relationships/image"/><Relationship Id="rId22" Target="../media/image19.jpeg" Type="http://schemas.openxmlformats.org/officeDocument/2006/relationships/image"/><Relationship Id="rId3" Target="../media/image9.png" Type="http://schemas.openxmlformats.org/officeDocument/2006/relationships/image"/><Relationship Id="rId4" Target="../embeddings/oleObject1.bin" Type="http://schemas.openxmlformats.org/officeDocument/2006/relationships/oleObject"/><Relationship Id="rId5" Target="../media/image10.png" Type="http://schemas.openxmlformats.org/officeDocument/2006/relationships/image"/><Relationship Id="rId6" Target="../embeddings/oleObject2.bin" Type="http://schemas.openxmlformats.org/officeDocument/2006/relationships/oleObject"/><Relationship Id="rId7" Target="../media/image11.png" Type="http://schemas.openxmlformats.org/officeDocument/2006/relationships/image"/><Relationship Id="rId8" Target="../embeddings/oleObject3.bin" Type="http://schemas.openxmlformats.org/officeDocument/2006/relationships/oleObject"/><Relationship Id="rId9" Target="../media/image1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20.jpe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ctrTitle"/>
          </p:nvPr>
        </p:nvSpPr>
        <p:spPr/>
        <p:txBody>
          <a:bodyPr/>
          <a:lstStyle/>
          <a:p>
            <a:pPr marL="990600" algn="just"/>
            <a:r>
              <a:rPr lang="ja-JP" altLang="en-US"/>
              <a:t>都市計画法制</a:t>
            </a:r>
          </a:p>
        </p:txBody>
      </p:sp>
      <p:sp>
        <p:nvSpPr>
          <p:cNvPr id="3" name="サブタイトル 2"/>
          <p:cNvSpPr>
            <a:spLocks noGrp="1"/>
          </p:cNvSpPr>
          <p:nvPr>
            <p:ph type="subTitle" idx="1"/>
          </p:nvPr>
        </p:nvSpPr>
        <p:spPr/>
        <p:txBody>
          <a:bodyPr>
            <a:normAutofit/>
          </a:bodyPr>
          <a:lstStyle/>
          <a:p>
            <a:r>
              <a:rPr lang="ja-JP" altLang="en-US"/>
              <a:t>国土交通省 都市局 都市計画課</a:t>
            </a:r>
            <a:endParaRPr lang="en-US" altLang="ja-JP"/>
          </a:p>
          <a:p>
            <a:r>
              <a:rPr lang="ja-JP" altLang="en-US"/>
              <a:t>令和７年３月更新</a:t>
            </a:r>
          </a:p>
        </p:txBody>
      </p:sp>
    </p:spTree>
    <p:extLst>
      <p:ext uri="{BB962C8B-B14F-4D97-AF65-F5344CB8AC3E}">
        <p14:creationId xmlns:p14="http://schemas.microsoft.com/office/powerpoint/2010/main" val="1310487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DF4DED1-DC42-4798-B722-809A370E98F7}"/>
              </a:ext>
            </a:extLst>
          </p:cNvPr>
          <p:cNvSpPr>
            <a:spLocks noGrp="1"/>
          </p:cNvSpPr>
          <p:nvPr>
            <p:ph type="title"/>
          </p:nvPr>
        </p:nvSpPr>
        <p:spPr/>
        <p:txBody>
          <a:bodyPr/>
          <a:lstStyle/>
          <a:p>
            <a:r>
              <a:rPr lang="ja-JP" altLang="en-US"/>
              <a:t>４．都市計画の種類と内容④　（都市施設）</a:t>
            </a:r>
          </a:p>
        </p:txBody>
      </p:sp>
      <p:sp>
        <p:nvSpPr>
          <p:cNvPr id="59403" name="Rectangle 17"/>
          <p:cNvSpPr>
            <a:spLocks noGrp="1" noChangeArrowheads="1"/>
          </p:cNvSpPr>
          <p:nvPr>
            <p:ph idx="4294967295"/>
          </p:nvPr>
        </p:nvSpPr>
        <p:spPr>
          <a:xfrm>
            <a:off x="76203" y="765175"/>
            <a:ext cx="9591675" cy="5976938"/>
          </a:xfrm>
        </p:spPr>
        <p:style>
          <a:lnRef idx="2">
            <a:schemeClr val="accent5"/>
          </a:lnRef>
          <a:fillRef idx="1">
            <a:schemeClr val="lt1"/>
          </a:fillRef>
          <a:effectRef idx="0">
            <a:schemeClr val="accent5"/>
          </a:effectRef>
          <a:fontRef idx="minor">
            <a:schemeClr val="dk1"/>
          </a:fontRef>
        </p:style>
        <p:txBody>
          <a:bodyPr/>
          <a:lstStyle/>
          <a:p>
            <a:pPr eaLnBrk="1" hangingPunct="1">
              <a:buFontTx/>
              <a:buNone/>
            </a:pPr>
            <a:endParaRPr lang="en-US" altLang="ja-JP" sz="1200" b="1">
              <a:latin typeface="+mn-ea"/>
            </a:endParaRPr>
          </a:p>
          <a:p>
            <a:pPr eaLnBrk="1" hangingPunct="1">
              <a:buFontTx/>
              <a:buNone/>
            </a:pPr>
            <a:r>
              <a:rPr lang="ja-JP" altLang="en-US" sz="1400" b="1">
                <a:latin typeface="+mn-ea"/>
              </a:rPr>
              <a:t>○概要</a:t>
            </a:r>
          </a:p>
          <a:p>
            <a:pPr eaLnBrk="1" hangingPunct="1">
              <a:buFontTx/>
              <a:buNone/>
            </a:pPr>
            <a:r>
              <a:rPr lang="ja-JP" altLang="en-US" sz="1400">
                <a:latin typeface="+mn-ea"/>
              </a:rPr>
              <a:t>・円滑な都市活動を支え、都市生活者の利便性の向上、良好な都市環境を確保する上で必要な施設</a:t>
            </a:r>
            <a:endParaRPr lang="en-US" altLang="ja-JP" sz="1400">
              <a:latin typeface="+mn-ea"/>
            </a:endParaRPr>
          </a:p>
          <a:p>
            <a:pPr marL="0" indent="0">
              <a:buNone/>
            </a:pPr>
            <a:r>
              <a:rPr lang="ja-JP" altLang="en-US" sz="1400">
                <a:latin typeface="+mn-ea"/>
              </a:rPr>
              <a:t>・都市計画において都市施設が決定されることにより、その区域内に建築規制が及ぶ</a:t>
            </a:r>
          </a:p>
          <a:p>
            <a:pPr marL="0" indent="0">
              <a:buNone/>
            </a:pPr>
            <a:r>
              <a:rPr lang="ja-JP" altLang="en-US" sz="1400">
                <a:latin typeface="+mn-ea"/>
              </a:rPr>
              <a:t>　</a:t>
            </a:r>
          </a:p>
          <a:p>
            <a:pPr marL="0" indent="0">
              <a:buNone/>
            </a:pPr>
            <a:endParaRPr lang="en-US" altLang="ja-JP" sz="1200">
              <a:latin typeface="+mn-ea"/>
            </a:endParaRPr>
          </a:p>
          <a:p>
            <a:pPr marL="0" indent="0">
              <a:buNone/>
            </a:pPr>
            <a:endParaRPr lang="en-US" altLang="ja-JP" sz="1200">
              <a:latin typeface="+mn-ea"/>
            </a:endParaRPr>
          </a:p>
          <a:p>
            <a:pPr marL="0" indent="0">
              <a:buNone/>
            </a:pPr>
            <a:r>
              <a:rPr lang="ja-JP" altLang="en-US" sz="1400" b="1">
                <a:latin typeface="+mn-ea"/>
              </a:rPr>
              <a:t>○具体例</a:t>
            </a:r>
            <a:endParaRPr lang="en-US" altLang="ja-JP" sz="1400" b="1">
              <a:latin typeface="+mn-ea"/>
            </a:endParaRPr>
          </a:p>
          <a:p>
            <a:pPr eaLnBrk="1" hangingPunct="1">
              <a:buFontTx/>
              <a:buNone/>
            </a:pPr>
            <a:endParaRPr lang="en-US" altLang="ja-JP" sz="1600">
              <a:latin typeface="+mn-ea"/>
            </a:endParaRPr>
          </a:p>
        </p:txBody>
      </p:sp>
      <p:grpSp>
        <p:nvGrpSpPr>
          <p:cNvPr id="2" name="Group 4"/>
          <p:cNvGrpSpPr>
            <a:grpSpLocks/>
          </p:cNvGrpSpPr>
          <p:nvPr/>
        </p:nvGrpSpPr>
        <p:grpSpPr bwMode="auto">
          <a:xfrm>
            <a:off x="4972178" y="2304255"/>
            <a:ext cx="4448719" cy="4221089"/>
            <a:chOff x="2808" y="1298"/>
            <a:chExt cx="2691" cy="3022"/>
          </a:xfrm>
        </p:grpSpPr>
        <p:pic>
          <p:nvPicPr>
            <p:cNvPr id="59406" name="Picture 5" descr="都市の施設"/>
            <p:cNvPicPr>
              <a:picLocks noChangeAspect="1" noChangeArrowheads="1"/>
            </p:cNvPicPr>
            <p:nvPr/>
          </p:nvPicPr>
          <p:blipFill>
            <a:blip r:embed="rId2" cstate="print"/>
            <a:srcRect/>
            <a:stretch>
              <a:fillRect/>
            </a:stretch>
          </p:blipFill>
          <p:spPr bwMode="auto">
            <a:xfrm>
              <a:off x="2808" y="1308"/>
              <a:ext cx="2691" cy="3012"/>
            </a:xfrm>
            <a:prstGeom prst="rect">
              <a:avLst/>
            </a:prstGeom>
            <a:noFill/>
            <a:ln w="9525">
              <a:noFill/>
              <a:miter lim="800000"/>
              <a:headEnd/>
              <a:tailEnd/>
            </a:ln>
          </p:spPr>
        </p:pic>
        <p:sp>
          <p:nvSpPr>
            <p:cNvPr id="466950" name="Rectangle 6"/>
            <p:cNvSpPr>
              <a:spLocks noChangeArrowheads="1"/>
            </p:cNvSpPr>
            <p:nvPr/>
          </p:nvSpPr>
          <p:spPr bwMode="auto">
            <a:xfrm>
              <a:off x="2835" y="1298"/>
              <a:ext cx="864" cy="862"/>
            </a:xfrm>
            <a:prstGeom prst="rect">
              <a:avLst/>
            </a:prstGeom>
            <a:solidFill>
              <a:schemeClr val="bg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466951" name="Rectangle 7"/>
            <p:cNvSpPr>
              <a:spLocks noChangeArrowheads="1"/>
            </p:cNvSpPr>
            <p:nvPr/>
          </p:nvSpPr>
          <p:spPr bwMode="auto">
            <a:xfrm>
              <a:off x="3560" y="1298"/>
              <a:ext cx="454" cy="408"/>
            </a:xfrm>
            <a:prstGeom prst="rect">
              <a:avLst/>
            </a:prstGeom>
            <a:solidFill>
              <a:schemeClr val="bg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grpSp>
      <p:sp>
        <p:nvSpPr>
          <p:cNvPr id="15" name="正方形/長方形 14"/>
          <p:cNvSpPr/>
          <p:nvPr/>
        </p:nvSpPr>
        <p:spPr>
          <a:xfrm>
            <a:off x="275881" y="605144"/>
            <a:ext cx="1800200" cy="303576"/>
          </a:xfrm>
          <a:prstGeom prst="rect">
            <a:avLst/>
          </a:prstGeom>
          <a:ln/>
        </p:spPr>
        <p:style>
          <a:lnRef idx="0">
            <a:schemeClr val="accent5"/>
          </a:lnRef>
          <a:fillRef idx="3">
            <a:schemeClr val="accent5"/>
          </a:fillRef>
          <a:effectRef idx="3">
            <a:schemeClr val="accent5"/>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都市施設</a:t>
            </a:r>
          </a:p>
        </p:txBody>
      </p:sp>
      <p:grpSp>
        <p:nvGrpSpPr>
          <p:cNvPr id="25" name="グループ化 24">
            <a:extLst>
              <a:ext uri="{FF2B5EF4-FFF2-40B4-BE49-F238E27FC236}">
                <a16:creationId xmlns:a16="http://schemas.microsoft.com/office/drawing/2014/main" id="{D36183CD-2DC9-48FA-B66A-476596DF7629}"/>
              </a:ext>
            </a:extLst>
          </p:cNvPr>
          <p:cNvGrpSpPr/>
          <p:nvPr/>
        </p:nvGrpSpPr>
        <p:grpSpPr>
          <a:xfrm>
            <a:off x="446934" y="2823030"/>
            <a:ext cx="4149427" cy="3270266"/>
            <a:chOff x="270453" y="3111062"/>
            <a:chExt cx="4292522" cy="3630306"/>
          </a:xfrm>
        </p:grpSpPr>
        <p:sp>
          <p:nvSpPr>
            <p:cNvPr id="26" name="AutoShape 10">
              <a:extLst>
                <a:ext uri="{FF2B5EF4-FFF2-40B4-BE49-F238E27FC236}">
                  <a16:creationId xmlns:a16="http://schemas.microsoft.com/office/drawing/2014/main" id="{2ED827F6-44BD-4949-AE22-35379D144DE7}"/>
                </a:ext>
              </a:extLst>
            </p:cNvPr>
            <p:cNvSpPr>
              <a:spLocks noChangeArrowheads="1"/>
            </p:cNvSpPr>
            <p:nvPr/>
          </p:nvSpPr>
          <p:spPr bwMode="auto">
            <a:xfrm>
              <a:off x="270453" y="3111062"/>
              <a:ext cx="2057786" cy="937729"/>
            </a:xfrm>
            <a:prstGeom prst="flowChartAlternateProcess">
              <a:avLst/>
            </a:prstGeom>
            <a:solidFill>
              <a:srgbClr val="CCFFFF"/>
            </a:solidFill>
            <a:ln w="9525" algn="ctr">
              <a:solidFill>
                <a:srgbClr val="CCFFFF"/>
              </a:solidFill>
              <a:miter lim="800000"/>
              <a:headEnd/>
              <a:tailEnd/>
            </a:ln>
          </p:spPr>
          <p:txBody>
            <a:bodyPr wrap="none" lIns="95728" tIns="47863" rIns="95728" bIns="47863" anchor="ctr"/>
            <a:lstStyle/>
            <a:p>
              <a:pPr marL="0" marR="0" lvl="0" indent="0" algn="l" defTabSz="955348"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道　　　路</a:t>
              </a:r>
            </a:p>
            <a:p>
              <a:pPr marL="0" marR="0" lvl="0" indent="0" algn="l" defTabSz="955348"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計画決定延長（</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R5.3</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lvl="0" defTabSz="955348">
                <a:defRPr/>
              </a:pPr>
              <a:r>
                <a:rPr lang="en-US" altLang="ja-JP" sz="1200">
                  <a:solidFill>
                    <a:prstClr val="black"/>
                  </a:solidFill>
                  <a:latin typeface="Meiryo UI"/>
                  <a:ea typeface="Meiryo UI"/>
                </a:rPr>
                <a:t>71,029km</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27" name="AutoShape 11">
              <a:extLst>
                <a:ext uri="{FF2B5EF4-FFF2-40B4-BE49-F238E27FC236}">
                  <a16:creationId xmlns:a16="http://schemas.microsoft.com/office/drawing/2014/main" id="{DE1581FF-4012-4E4A-924C-0EEBEF4F3CCF}"/>
                </a:ext>
              </a:extLst>
            </p:cNvPr>
            <p:cNvSpPr>
              <a:spLocks noChangeArrowheads="1"/>
            </p:cNvSpPr>
            <p:nvPr/>
          </p:nvSpPr>
          <p:spPr bwMode="auto">
            <a:xfrm>
              <a:off x="270453" y="4261140"/>
              <a:ext cx="2057786" cy="1009079"/>
            </a:xfrm>
            <a:prstGeom prst="flowChartAlternateProcess">
              <a:avLst/>
            </a:prstGeom>
            <a:solidFill>
              <a:srgbClr val="CCFFFF"/>
            </a:solidFill>
            <a:ln w="9525" algn="ctr">
              <a:solidFill>
                <a:srgbClr val="CCFFFF"/>
              </a:solidFill>
              <a:miter lim="800000"/>
              <a:headEnd/>
              <a:tailEnd/>
            </a:ln>
          </p:spPr>
          <p:txBody>
            <a:bodyPr wrap="none" lIns="95728" tIns="47863" rIns="95728" bIns="47863" anchor="ctr"/>
            <a:lstStyle/>
            <a:p>
              <a:pPr marL="0" marR="0" lvl="0" indent="0" algn="l" defTabSz="955348"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55348"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公　　　園</a:t>
              </a:r>
            </a:p>
            <a:p>
              <a:pPr lvl="0" defTabSz="955348">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計画決定</a:t>
              </a:r>
              <a:r>
                <a:rPr lang="ja-JP" altLang="en-US" sz="1200">
                  <a:solidFill>
                    <a:prstClr val="black"/>
                  </a:solidFill>
                  <a:latin typeface="Meiryo UI"/>
                  <a:ea typeface="Meiryo UI"/>
                </a:rPr>
                <a:t>面積（</a:t>
              </a:r>
              <a:r>
                <a:rPr lang="en-US" altLang="ja-JP" sz="1200">
                  <a:solidFill>
                    <a:prstClr val="black"/>
                  </a:solidFill>
                  <a:latin typeface="Meiryo UI"/>
                  <a:ea typeface="Meiryo UI"/>
                </a:rPr>
                <a:t>R5.3</a:t>
              </a:r>
              <a:r>
                <a:rPr lang="ja-JP" altLang="en-US" sz="1200">
                  <a:solidFill>
                    <a:prstClr val="black"/>
                  </a:solidFill>
                  <a:latin typeface="Meiryo UI"/>
                  <a:ea typeface="Meiryo UI"/>
                </a:rPr>
                <a:t>） </a:t>
              </a:r>
              <a:endParaRPr lang="en-US" altLang="ja-JP" sz="1200">
                <a:solidFill>
                  <a:prstClr val="black"/>
                </a:solidFill>
                <a:latin typeface="Meiryo UI"/>
                <a:ea typeface="Meiryo UI"/>
              </a:endParaRPr>
            </a:p>
            <a:p>
              <a:pPr lvl="0" defTabSz="955348">
                <a:defRPr/>
              </a:pPr>
              <a:r>
                <a:rPr lang="en-US" altLang="ja-JP" sz="1200">
                  <a:solidFill>
                    <a:prstClr val="black"/>
                  </a:solidFill>
                  <a:latin typeface="Meiryo UI"/>
                  <a:ea typeface="Meiryo UI"/>
                </a:rPr>
                <a:t>111,679ha</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55348"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28" name="AutoShape 12">
              <a:extLst>
                <a:ext uri="{FF2B5EF4-FFF2-40B4-BE49-F238E27FC236}">
                  <a16:creationId xmlns:a16="http://schemas.microsoft.com/office/drawing/2014/main" id="{8FFA4EB6-5263-4803-B171-DB7D897A0A1E}"/>
                </a:ext>
              </a:extLst>
            </p:cNvPr>
            <p:cNvSpPr>
              <a:spLocks noChangeArrowheads="1"/>
            </p:cNvSpPr>
            <p:nvPr/>
          </p:nvSpPr>
          <p:spPr bwMode="auto">
            <a:xfrm>
              <a:off x="270454" y="5443495"/>
              <a:ext cx="2057786" cy="1297873"/>
            </a:xfrm>
            <a:prstGeom prst="flowChartAlternateProcess">
              <a:avLst/>
            </a:prstGeom>
            <a:solidFill>
              <a:srgbClr val="CCFFFF"/>
            </a:solidFill>
            <a:ln w="9525" algn="ctr">
              <a:solidFill>
                <a:srgbClr val="CCFFFF"/>
              </a:solidFill>
              <a:miter lim="800000"/>
              <a:headEnd/>
              <a:tailEnd/>
            </a:ln>
          </p:spPr>
          <p:txBody>
            <a:bodyPr wrap="none" lIns="95728" tIns="47863" rIns="95728" bIns="47863" anchor="ctr"/>
            <a:lstStyle/>
            <a:p>
              <a:pPr marL="0" marR="0" lvl="0" indent="0" algn="l" defTabSz="955348"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下　水　道</a:t>
              </a:r>
            </a:p>
            <a:p>
              <a:pPr lvl="0" defTabSz="955348">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計画決定</a:t>
              </a:r>
              <a:r>
                <a:rPr lang="ja-JP" altLang="en-US" sz="1200">
                  <a:solidFill>
                    <a:prstClr val="black"/>
                  </a:solidFill>
                  <a:latin typeface="Meiryo UI"/>
                  <a:ea typeface="Meiryo UI"/>
                </a:rPr>
                <a:t>面積（</a:t>
              </a:r>
              <a:r>
                <a:rPr lang="en-US" altLang="ja-JP" sz="1200">
                  <a:solidFill>
                    <a:prstClr val="black"/>
                  </a:solidFill>
                  <a:latin typeface="Meiryo UI"/>
                  <a:ea typeface="Meiryo UI"/>
                </a:rPr>
                <a:t>R5.3</a:t>
              </a:r>
              <a:r>
                <a:rPr lang="ja-JP" altLang="en-US" sz="1200">
                  <a:solidFill>
                    <a:prstClr val="black"/>
                  </a:solidFill>
                  <a:latin typeface="Meiryo UI"/>
                  <a:ea typeface="Meiryo UI"/>
                </a:rPr>
                <a:t>） </a:t>
              </a:r>
              <a:endParaRPr lang="en-US" altLang="ja-JP" sz="1200">
                <a:solidFill>
                  <a:prstClr val="black"/>
                </a:solidFill>
                <a:latin typeface="Meiryo UI"/>
                <a:ea typeface="Meiryo UI"/>
              </a:endParaRPr>
            </a:p>
            <a:p>
              <a:pPr lvl="0" defTabSz="955348">
                <a:defRPr/>
              </a:pPr>
              <a:r>
                <a:rPr lang="ja-JP" altLang="en-US" sz="1200">
                  <a:solidFill>
                    <a:prstClr val="black"/>
                  </a:solidFill>
                  <a:latin typeface="Meiryo UI"/>
                  <a:ea typeface="Meiryo UI"/>
                </a:rPr>
                <a:t>（</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公共下水道）</a:t>
              </a:r>
            </a:p>
            <a:p>
              <a:pPr marL="0" marR="0" lvl="0" indent="0" algn="l" defTabSz="955348"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90,480km</a:t>
              </a:r>
            </a:p>
          </p:txBody>
        </p:sp>
        <p:sp>
          <p:nvSpPr>
            <p:cNvPr id="29" name="AutoShape 13">
              <a:extLst>
                <a:ext uri="{FF2B5EF4-FFF2-40B4-BE49-F238E27FC236}">
                  <a16:creationId xmlns:a16="http://schemas.microsoft.com/office/drawing/2014/main" id="{859C80EA-820A-457D-B84A-32989C9ACC90}"/>
                </a:ext>
              </a:extLst>
            </p:cNvPr>
            <p:cNvSpPr>
              <a:spLocks noChangeArrowheads="1"/>
            </p:cNvSpPr>
            <p:nvPr/>
          </p:nvSpPr>
          <p:spPr bwMode="auto">
            <a:xfrm>
              <a:off x="2532752" y="3111062"/>
              <a:ext cx="2028395" cy="937729"/>
            </a:xfrm>
            <a:prstGeom prst="flowChartAlternateProcess">
              <a:avLst/>
            </a:prstGeom>
            <a:solidFill>
              <a:srgbClr val="CCFFFF"/>
            </a:solidFill>
            <a:ln w="9525" algn="ctr">
              <a:solidFill>
                <a:srgbClr val="CCFFFF"/>
              </a:solidFill>
              <a:miter lim="800000"/>
              <a:headEnd/>
              <a:tailEnd/>
            </a:ln>
          </p:spPr>
          <p:txBody>
            <a:bodyPr wrap="none" lIns="95728" tIns="47863" rIns="95728" bIns="47863" anchor="ctr"/>
            <a:lstStyle/>
            <a:p>
              <a:pPr marL="0" marR="0" lvl="0" indent="0" algn="l" defTabSz="955348"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ごみ焼却場</a:t>
              </a:r>
            </a:p>
            <a:p>
              <a:pPr lvl="0" defTabSz="955348">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計画決定</a:t>
              </a:r>
              <a:r>
                <a:rPr lang="ja-JP" altLang="en-US" sz="1200">
                  <a:solidFill>
                    <a:prstClr val="black"/>
                  </a:solidFill>
                  <a:latin typeface="Meiryo UI"/>
                  <a:ea typeface="Meiryo UI"/>
                </a:rPr>
                <a:t>面積（</a:t>
              </a:r>
              <a:r>
                <a:rPr lang="en-US" altLang="ja-JP" sz="1200">
                  <a:solidFill>
                    <a:prstClr val="black"/>
                  </a:solidFill>
                  <a:latin typeface="Meiryo UI"/>
                  <a:ea typeface="Meiryo UI"/>
                </a:rPr>
                <a:t>R5.3</a:t>
              </a:r>
              <a:r>
                <a:rPr lang="ja-JP" altLang="en-US" sz="1200">
                  <a:solidFill>
                    <a:prstClr val="black"/>
                  </a:solidFill>
                  <a:latin typeface="Meiryo UI"/>
                  <a:ea typeface="Meiryo UI"/>
                </a:rPr>
                <a:t>）</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lvl="0" defTabSz="955348">
                <a:defRPr/>
              </a:pPr>
              <a:r>
                <a:rPr lang="en-US" altLang="ja-JP" sz="1200">
                  <a:solidFill>
                    <a:prstClr val="black"/>
                  </a:solidFill>
                  <a:latin typeface="Meiryo UI"/>
                  <a:ea typeface="Meiryo UI"/>
                </a:rPr>
                <a:t>3,508ha</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30" name="AutoShape 14">
              <a:extLst>
                <a:ext uri="{FF2B5EF4-FFF2-40B4-BE49-F238E27FC236}">
                  <a16:creationId xmlns:a16="http://schemas.microsoft.com/office/drawing/2014/main" id="{8C9E7072-9611-438D-91D6-32563E56F854}"/>
                </a:ext>
              </a:extLst>
            </p:cNvPr>
            <p:cNvSpPr>
              <a:spLocks noChangeArrowheads="1"/>
            </p:cNvSpPr>
            <p:nvPr/>
          </p:nvSpPr>
          <p:spPr bwMode="auto">
            <a:xfrm>
              <a:off x="2534580" y="4247549"/>
              <a:ext cx="2026567" cy="1007381"/>
            </a:xfrm>
            <a:prstGeom prst="flowChartAlternateProcess">
              <a:avLst/>
            </a:prstGeom>
            <a:solidFill>
              <a:srgbClr val="CCFFFF"/>
            </a:solidFill>
            <a:ln w="9525" algn="ctr">
              <a:solidFill>
                <a:srgbClr val="CCFFFF"/>
              </a:solidFill>
              <a:miter lim="800000"/>
              <a:headEnd/>
              <a:tailEnd/>
            </a:ln>
          </p:spPr>
          <p:txBody>
            <a:bodyPr wrap="none" lIns="95728" tIns="47863" rIns="95728" bIns="47863" anchor="ctr"/>
            <a:lstStyle/>
            <a:p>
              <a:pPr marL="0" marR="0" lvl="0" indent="0" algn="l" defTabSz="955348"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55348"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学　　校</a:t>
              </a:r>
            </a:p>
            <a:p>
              <a:pPr lvl="0" defTabSz="955348">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計画決定</a:t>
              </a:r>
              <a:r>
                <a:rPr lang="ja-JP" altLang="en-US" sz="1200">
                  <a:solidFill>
                    <a:prstClr val="black"/>
                  </a:solidFill>
                  <a:latin typeface="Meiryo UI"/>
                  <a:ea typeface="Meiryo UI"/>
                </a:rPr>
                <a:t>面積（</a:t>
              </a:r>
              <a:r>
                <a:rPr lang="en-US" altLang="ja-JP" sz="1200">
                  <a:solidFill>
                    <a:prstClr val="black"/>
                  </a:solidFill>
                  <a:latin typeface="Meiryo UI"/>
                  <a:ea typeface="Meiryo UI"/>
                </a:rPr>
                <a:t>R5.3</a:t>
              </a:r>
              <a:r>
                <a:rPr lang="ja-JP" altLang="en-US" sz="1200">
                  <a:solidFill>
                    <a:prstClr val="black"/>
                  </a:solidFill>
                  <a:latin typeface="Meiryo UI"/>
                  <a:ea typeface="Meiryo UI"/>
                </a:rPr>
                <a:t>）</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lvl="0" defTabSz="955348">
                <a:defRPr/>
              </a:pPr>
              <a:r>
                <a:rPr lang="en-US" altLang="ja-JP" sz="1200">
                  <a:solidFill>
                    <a:prstClr val="black"/>
                  </a:solidFill>
                  <a:latin typeface="Meiryo UI"/>
                  <a:ea typeface="Meiryo UI"/>
                </a:rPr>
                <a:t>833ha</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55348"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31" name="AutoShape 15">
              <a:extLst>
                <a:ext uri="{FF2B5EF4-FFF2-40B4-BE49-F238E27FC236}">
                  <a16:creationId xmlns:a16="http://schemas.microsoft.com/office/drawing/2014/main" id="{9A4FF85C-C6B0-4249-ABBE-8EA7E6A56D38}"/>
                </a:ext>
              </a:extLst>
            </p:cNvPr>
            <p:cNvSpPr>
              <a:spLocks noChangeArrowheads="1"/>
            </p:cNvSpPr>
            <p:nvPr/>
          </p:nvSpPr>
          <p:spPr bwMode="auto">
            <a:xfrm>
              <a:off x="2534580" y="5441796"/>
              <a:ext cx="2028395" cy="1297873"/>
            </a:xfrm>
            <a:prstGeom prst="flowChartAlternateProcess">
              <a:avLst/>
            </a:prstGeom>
            <a:solidFill>
              <a:srgbClr val="CCFFFF"/>
            </a:solidFill>
            <a:ln w="9525" algn="ctr">
              <a:solidFill>
                <a:srgbClr val="CCFFFF"/>
              </a:solidFill>
              <a:miter lim="800000"/>
              <a:headEnd/>
              <a:tailEnd/>
            </a:ln>
          </p:spPr>
          <p:txBody>
            <a:bodyPr wrap="none" lIns="95728" tIns="47863" rIns="95728" bIns="47863" anchor="ctr"/>
            <a:lstStyle/>
            <a:p>
              <a:pPr marL="0" marR="0" lvl="0" indent="0" algn="l" defTabSz="955348"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55348"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河　　川</a:t>
              </a:r>
            </a:p>
            <a:p>
              <a:pPr lvl="0" defTabSz="955348">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計画決定</a:t>
              </a:r>
              <a:r>
                <a:rPr lang="ja-JP" altLang="en-US" sz="1200">
                  <a:solidFill>
                    <a:prstClr val="black"/>
                  </a:solidFill>
                  <a:latin typeface="Meiryo UI"/>
                  <a:ea typeface="Meiryo UI"/>
                </a:rPr>
                <a:t>延長（</a:t>
              </a:r>
              <a:r>
                <a:rPr lang="en-US" altLang="ja-JP" sz="1200">
                  <a:solidFill>
                    <a:prstClr val="black"/>
                  </a:solidFill>
                  <a:latin typeface="Meiryo UI"/>
                  <a:ea typeface="Meiryo UI"/>
                </a:rPr>
                <a:t>R5.3</a:t>
              </a:r>
              <a:r>
                <a:rPr lang="ja-JP" altLang="en-US" sz="1200">
                  <a:solidFill>
                    <a:prstClr val="black"/>
                  </a:solidFill>
                  <a:latin typeface="Meiryo UI"/>
                  <a:ea typeface="Meiryo UI"/>
                </a:rPr>
                <a:t>） </a:t>
              </a:r>
              <a:endParaRPr lang="en-US" altLang="ja-JP" sz="1200">
                <a:solidFill>
                  <a:prstClr val="black"/>
                </a:solidFill>
                <a:latin typeface="Meiryo UI"/>
                <a:ea typeface="Meiryo UI"/>
              </a:endParaRPr>
            </a:p>
            <a:p>
              <a:pPr lvl="0" defTabSz="955348">
                <a:defRPr/>
              </a:pPr>
              <a:r>
                <a:rPr lang="en-US" altLang="ja-JP" sz="1200">
                  <a:solidFill>
                    <a:prstClr val="black"/>
                  </a:solidFill>
                  <a:latin typeface="Meiryo UI"/>
                  <a:ea typeface="Meiryo UI"/>
                </a:rPr>
                <a:t>1,290km</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55348"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55348"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p:txBody>
        </p:sp>
      </p:grpSp>
      <p:sp>
        <p:nvSpPr>
          <p:cNvPr id="4" name="スライド番号プレースホルダー 3">
            <a:extLst>
              <a:ext uri="{FF2B5EF4-FFF2-40B4-BE49-F238E27FC236}">
                <a16:creationId xmlns:a16="http://schemas.microsoft.com/office/drawing/2014/main" id="{1985B5AC-16B8-E132-0F98-52B4266ACE99}"/>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9</a:t>
            </a:fld>
            <a:endParaRPr lang="en-US" altLang="ja-JP" sz="1400">
              <a:solidFill>
                <a:srgbClr val="000000"/>
              </a:solidFill>
            </a:endParaRPr>
          </a:p>
        </p:txBody>
      </p:sp>
    </p:spTree>
    <p:extLst>
      <p:ext uri="{BB962C8B-B14F-4D97-AF65-F5344CB8AC3E}">
        <p14:creationId xmlns:p14="http://schemas.microsoft.com/office/powerpoint/2010/main" val="3647678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テキスト ボックス 36"/>
          <p:cNvSpPr txBox="1"/>
          <p:nvPr/>
        </p:nvSpPr>
        <p:spPr>
          <a:xfrm>
            <a:off x="107270" y="692696"/>
            <a:ext cx="9756000" cy="6120000"/>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7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　　　　　　　　　　　</a:t>
            </a: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prstClr val="black"/>
              </a:solidFill>
              <a:effectLst/>
              <a:uLnTx/>
              <a:uFillTx/>
              <a:latin typeface="Meiryo UI"/>
              <a:ea typeface="Meiryo UI"/>
              <a:cs typeface="+mn-cs"/>
            </a:endParaRPr>
          </a:p>
        </p:txBody>
      </p:sp>
      <p:pic>
        <p:nvPicPr>
          <p:cNvPr id="47" name="Picture 5"/>
          <p:cNvPicPr>
            <a:picLocks noChangeAspect="1" noChangeArrowheads="1"/>
          </p:cNvPicPr>
          <p:nvPr/>
        </p:nvPicPr>
        <p:blipFill>
          <a:blip r:embed="rId3" cstate="print"/>
          <a:srcRect l="4779" r="8978" b="33382"/>
          <a:stretch>
            <a:fillRect/>
          </a:stretch>
        </p:blipFill>
        <p:spPr bwMode="auto">
          <a:xfrm>
            <a:off x="5808007" y="3218995"/>
            <a:ext cx="3955118" cy="3528392"/>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8" name="正方形/長方形 7"/>
          <p:cNvSpPr/>
          <p:nvPr/>
        </p:nvSpPr>
        <p:spPr>
          <a:xfrm>
            <a:off x="199678" y="567534"/>
            <a:ext cx="1800200" cy="303576"/>
          </a:xfrm>
          <a:prstGeom prst="rect">
            <a:avLst/>
          </a:prstGeom>
          <a:ln/>
        </p:spPr>
        <p:style>
          <a:lnRef idx="0">
            <a:schemeClr val="accent4"/>
          </a:lnRef>
          <a:fillRef idx="3">
            <a:schemeClr val="accent4"/>
          </a:fillRef>
          <a:effectRef idx="3">
            <a:schemeClr val="accent4"/>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市街地開発事業</a:t>
            </a:r>
          </a:p>
        </p:txBody>
      </p:sp>
      <p:pic>
        <p:nvPicPr>
          <p:cNvPr id="10" name="Picture 15" descr="マリオン２"/>
          <p:cNvPicPr>
            <a:picLocks noChangeAspect="1" noChangeArrowheads="1"/>
          </p:cNvPicPr>
          <p:nvPr/>
        </p:nvPicPr>
        <p:blipFill>
          <a:blip r:embed="rId4" cstate="print"/>
          <a:srcRect/>
          <a:stretch>
            <a:fillRect/>
          </a:stretch>
        </p:blipFill>
        <p:spPr bwMode="auto">
          <a:xfrm>
            <a:off x="231701" y="3411715"/>
            <a:ext cx="1582589" cy="1329091"/>
          </a:xfrm>
          <a:prstGeom prst="rect">
            <a:avLst/>
          </a:prstGeom>
          <a:noFill/>
          <a:ln w="9525">
            <a:noFill/>
            <a:miter lim="800000"/>
            <a:headEnd/>
            <a:tailEnd/>
          </a:ln>
        </p:spPr>
      </p:pic>
      <p:pic>
        <p:nvPicPr>
          <p:cNvPr id="12" name="Picture 34" descr="マリオン_2B"/>
          <p:cNvPicPr>
            <a:picLocks noChangeAspect="1" noChangeArrowheads="1"/>
          </p:cNvPicPr>
          <p:nvPr/>
        </p:nvPicPr>
        <p:blipFill>
          <a:blip r:embed="rId5" cstate="print"/>
          <a:srcRect t="3111" r="8754" b="9764"/>
          <a:stretch>
            <a:fillRect/>
          </a:stretch>
        </p:blipFill>
        <p:spPr bwMode="auto">
          <a:xfrm>
            <a:off x="1945375" y="3411715"/>
            <a:ext cx="1639842" cy="1355148"/>
          </a:xfrm>
          <a:prstGeom prst="rect">
            <a:avLst/>
          </a:prstGeom>
          <a:noFill/>
          <a:ln w="9525">
            <a:noFill/>
            <a:miter lim="800000"/>
            <a:headEnd/>
            <a:tailEnd/>
          </a:ln>
        </p:spPr>
      </p:pic>
      <p:sp>
        <p:nvSpPr>
          <p:cNvPr id="19" name="正方形/長方形 18"/>
          <p:cNvSpPr/>
          <p:nvPr/>
        </p:nvSpPr>
        <p:spPr>
          <a:xfrm>
            <a:off x="3328045" y="3542727"/>
            <a:ext cx="216024" cy="288032"/>
          </a:xfrm>
          <a:prstGeom prst="rect">
            <a:avLst/>
          </a:prstGeom>
          <a:solidFill>
            <a:schemeClr val="bg1"/>
          </a:solidFill>
          <a:ln>
            <a:solidFill>
              <a:schemeClr val="bg1"/>
            </a:solidFill>
          </a:ln>
          <a:effectLst/>
        </p:spPr>
        <p:style>
          <a:lnRef idx="1">
            <a:schemeClr val="dk1"/>
          </a:lnRef>
          <a:fillRef idx="2">
            <a:schemeClr val="dk1"/>
          </a:fillRef>
          <a:effectRef idx="1">
            <a:schemeClr val="dk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20" name="正方形/長方形 19"/>
          <p:cNvSpPr/>
          <p:nvPr/>
        </p:nvSpPr>
        <p:spPr>
          <a:xfrm>
            <a:off x="5528270" y="3554162"/>
            <a:ext cx="216024" cy="288032"/>
          </a:xfrm>
          <a:prstGeom prst="rect">
            <a:avLst/>
          </a:prstGeom>
          <a:solidFill>
            <a:schemeClr val="bg1"/>
          </a:solidFill>
          <a:ln>
            <a:solidFill>
              <a:schemeClr val="bg1"/>
            </a:solidFill>
          </a:ln>
          <a:effectLst/>
        </p:spPr>
        <p:style>
          <a:lnRef idx="1">
            <a:schemeClr val="dk1"/>
          </a:lnRef>
          <a:fillRef idx="2">
            <a:schemeClr val="dk1"/>
          </a:fillRef>
          <a:effectRef idx="1">
            <a:schemeClr val="dk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pic>
        <p:nvPicPr>
          <p:cNvPr id="24" name="Picture 7" descr="曳舟駅前航空写真（従前）"/>
          <p:cNvPicPr>
            <a:picLocks noChangeAspect="1" noChangeArrowheads="1"/>
          </p:cNvPicPr>
          <p:nvPr/>
        </p:nvPicPr>
        <p:blipFill>
          <a:blip r:embed="rId6" cstate="print"/>
          <a:srcRect/>
          <a:stretch>
            <a:fillRect/>
          </a:stretch>
        </p:blipFill>
        <p:spPr bwMode="auto">
          <a:xfrm flipH="1">
            <a:off x="631726" y="5449445"/>
            <a:ext cx="1162806" cy="1286074"/>
          </a:xfrm>
          <a:prstGeom prst="rect">
            <a:avLst/>
          </a:prstGeom>
          <a:noFill/>
          <a:ln w="9525">
            <a:noFill/>
            <a:miter lim="800000"/>
            <a:headEnd/>
            <a:tailEnd/>
          </a:ln>
        </p:spPr>
      </p:pic>
      <p:pic>
        <p:nvPicPr>
          <p:cNvPr id="25" name="Picture 11" descr="コピー ～ 20101116_094851"/>
          <p:cNvPicPr>
            <a:picLocks noChangeAspect="1" noChangeArrowheads="1"/>
          </p:cNvPicPr>
          <p:nvPr/>
        </p:nvPicPr>
        <p:blipFill>
          <a:blip r:embed="rId7" cstate="print"/>
          <a:srcRect t="12199" r="18028"/>
          <a:stretch>
            <a:fillRect/>
          </a:stretch>
        </p:blipFill>
        <p:spPr bwMode="auto">
          <a:xfrm flipH="1">
            <a:off x="2917122" y="5426371"/>
            <a:ext cx="1819060" cy="1296144"/>
          </a:xfrm>
          <a:prstGeom prst="rect">
            <a:avLst/>
          </a:prstGeom>
          <a:noFill/>
          <a:ln w="9525">
            <a:noFill/>
            <a:miter lim="800000"/>
            <a:headEnd/>
            <a:tailEnd/>
          </a:ln>
        </p:spPr>
      </p:pic>
      <p:sp>
        <p:nvSpPr>
          <p:cNvPr id="26" name="右矢印 25"/>
          <p:cNvSpPr/>
          <p:nvPr/>
        </p:nvSpPr>
        <p:spPr>
          <a:xfrm>
            <a:off x="2215902" y="5930426"/>
            <a:ext cx="360040" cy="432048"/>
          </a:xfrm>
          <a:prstGeom prst="rightArrow">
            <a:avLst/>
          </a:prstGeom>
          <a:ln/>
        </p:spPr>
        <p:style>
          <a:lnRef idx="1">
            <a:schemeClr val="dk1"/>
          </a:lnRef>
          <a:fillRef idx="2">
            <a:schemeClr val="dk1"/>
          </a:fillRef>
          <a:effectRef idx="1">
            <a:schemeClr val="dk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28" name="テキスト ボックス 27"/>
          <p:cNvSpPr txBox="1"/>
          <p:nvPr/>
        </p:nvSpPr>
        <p:spPr>
          <a:xfrm>
            <a:off x="5663642" y="1978220"/>
            <a:ext cx="4143400" cy="1169551"/>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　　　　　　　　　　　　　　　</a:t>
            </a: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17780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公共施設が未整備の一定の区域において、地権者からその権利に応じて少しずつ土地を提供（減歩）してもらい、この土地を道路・公園などの公共用地に充てる他、その一部を売却し事業資金の一部に充てる</a:t>
            </a:r>
          </a:p>
        </p:txBody>
      </p:sp>
      <p:sp>
        <p:nvSpPr>
          <p:cNvPr id="32" name="正方形/長方形 31"/>
          <p:cNvSpPr/>
          <p:nvPr/>
        </p:nvSpPr>
        <p:spPr>
          <a:xfrm>
            <a:off x="5792571" y="1830467"/>
            <a:ext cx="3984171" cy="4932000"/>
          </a:xfrm>
          <a:prstGeom prst="rect">
            <a:avLst/>
          </a:prstGeom>
          <a:noFill/>
          <a:ln/>
        </p:spPr>
        <p:style>
          <a:lnRef idx="2">
            <a:schemeClr val="accent6"/>
          </a:lnRef>
          <a:fillRef idx="1">
            <a:schemeClr val="lt1"/>
          </a:fillRef>
          <a:effectRef idx="0">
            <a:schemeClr val="accent6"/>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33" name="角丸四角形 32"/>
          <p:cNvSpPr/>
          <p:nvPr/>
        </p:nvSpPr>
        <p:spPr>
          <a:xfrm>
            <a:off x="5790314" y="1796016"/>
            <a:ext cx="3984171" cy="335871"/>
          </a:xfrm>
          <a:prstGeom prst="roundRect">
            <a:avLst/>
          </a:prstGeom>
          <a:ln/>
        </p:spPr>
        <p:style>
          <a:lnRef idx="1">
            <a:schemeClr val="accent6"/>
          </a:lnRef>
          <a:fillRef idx="2">
            <a:schemeClr val="accent6"/>
          </a:fillRef>
          <a:effectRef idx="1">
            <a:schemeClr val="accent6"/>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土地区画整理事業の概要</a:t>
            </a:r>
          </a:p>
        </p:txBody>
      </p:sp>
      <p:sp>
        <p:nvSpPr>
          <p:cNvPr id="34" name="正方形/長方形 33"/>
          <p:cNvSpPr/>
          <p:nvPr/>
        </p:nvSpPr>
        <p:spPr>
          <a:xfrm>
            <a:off x="165774" y="3056435"/>
            <a:ext cx="5587779" cy="1780903"/>
          </a:xfrm>
          <a:prstGeom prst="rect">
            <a:avLst/>
          </a:prstGeom>
          <a:noFill/>
          <a:ln/>
        </p:spPr>
        <p:style>
          <a:lnRef idx="2">
            <a:schemeClr val="accent1"/>
          </a:lnRef>
          <a:fillRef idx="1">
            <a:schemeClr val="lt1"/>
          </a:fillRef>
          <a:effectRef idx="0">
            <a:schemeClr val="accent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31" name="正方形/長方形 30"/>
          <p:cNvSpPr/>
          <p:nvPr/>
        </p:nvSpPr>
        <p:spPr>
          <a:xfrm>
            <a:off x="277525" y="2894655"/>
            <a:ext cx="3338552" cy="282960"/>
          </a:xfrm>
          <a:prstGeom prst="rect">
            <a:avLst/>
          </a:prstGeom>
          <a:ln/>
        </p:spPr>
        <p:style>
          <a:lnRef idx="1">
            <a:schemeClr val="accent1"/>
          </a:lnRef>
          <a:fillRef idx="2">
            <a:schemeClr val="accent1"/>
          </a:fillRef>
          <a:effectRef idx="1">
            <a:schemeClr val="accent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土地区画整理事業（有楽町マリオン）</a:t>
            </a:r>
          </a:p>
        </p:txBody>
      </p:sp>
      <p:sp>
        <p:nvSpPr>
          <p:cNvPr id="35" name="正方形/長方形 34"/>
          <p:cNvSpPr/>
          <p:nvPr/>
        </p:nvSpPr>
        <p:spPr>
          <a:xfrm>
            <a:off x="156515" y="5238744"/>
            <a:ext cx="5587779" cy="1519293"/>
          </a:xfrm>
          <a:prstGeom prst="rect">
            <a:avLst/>
          </a:prstGeom>
          <a:noFill/>
          <a:ln/>
        </p:spPr>
        <p:style>
          <a:lnRef idx="2">
            <a:schemeClr val="accent1"/>
          </a:lnRef>
          <a:fillRef idx="1">
            <a:schemeClr val="lt1"/>
          </a:fillRef>
          <a:effectRef idx="0">
            <a:schemeClr val="accent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36" name="正方形/長方形 35"/>
          <p:cNvSpPr/>
          <p:nvPr/>
        </p:nvSpPr>
        <p:spPr>
          <a:xfrm>
            <a:off x="271686" y="5081564"/>
            <a:ext cx="3312368" cy="272798"/>
          </a:xfrm>
          <a:prstGeom prst="rect">
            <a:avLst/>
          </a:prstGeom>
          <a:ln/>
        </p:spPr>
        <p:style>
          <a:lnRef idx="1">
            <a:schemeClr val="accent1"/>
          </a:lnRef>
          <a:fillRef idx="2">
            <a:schemeClr val="accent1"/>
          </a:fillRef>
          <a:effectRef idx="1">
            <a:schemeClr val="accent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市街地再開発事業（曳舟駅前地区）</a:t>
            </a:r>
          </a:p>
        </p:txBody>
      </p:sp>
      <p:sp>
        <p:nvSpPr>
          <p:cNvPr id="13" name="Line 26"/>
          <p:cNvSpPr>
            <a:spLocks noChangeShapeType="1"/>
          </p:cNvSpPr>
          <p:nvPr/>
        </p:nvSpPr>
        <p:spPr bwMode="auto">
          <a:xfrm flipH="1">
            <a:off x="2575942" y="3554162"/>
            <a:ext cx="792088" cy="517060"/>
          </a:xfrm>
          <a:prstGeom prst="line">
            <a:avLst/>
          </a:prstGeom>
          <a:no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 name="右矢印 17"/>
          <p:cNvSpPr/>
          <p:nvPr/>
        </p:nvSpPr>
        <p:spPr>
          <a:xfrm>
            <a:off x="3652081" y="3830759"/>
            <a:ext cx="360040" cy="432048"/>
          </a:xfrm>
          <a:prstGeom prst="rightArrow">
            <a:avLst/>
          </a:prstGeom>
          <a:ln/>
        </p:spPr>
        <p:style>
          <a:lnRef idx="1">
            <a:schemeClr val="dk1"/>
          </a:lnRef>
          <a:fillRef idx="2">
            <a:schemeClr val="dk1"/>
          </a:fillRef>
          <a:effectRef idx="1">
            <a:schemeClr val="dk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21" name="正方形/長方形 20"/>
          <p:cNvSpPr/>
          <p:nvPr/>
        </p:nvSpPr>
        <p:spPr>
          <a:xfrm>
            <a:off x="3472061" y="4262807"/>
            <a:ext cx="720080" cy="457464"/>
          </a:xfrm>
          <a:prstGeom prst="rect">
            <a:avLst/>
          </a:prstGeom>
          <a:solidFill>
            <a:schemeClr val="bg1"/>
          </a:solidFill>
          <a:ln>
            <a:solidFill>
              <a:schemeClr val="bg1"/>
            </a:solidFill>
          </a:ln>
          <a:effectLst/>
        </p:spPr>
        <p:style>
          <a:lnRef idx="1">
            <a:schemeClr val="dk1"/>
          </a:lnRef>
          <a:fillRef idx="2">
            <a:schemeClr val="dk1"/>
          </a:fillRef>
          <a:effectRef idx="1">
            <a:schemeClr val="dk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敷地の一体化</a:t>
            </a:r>
          </a:p>
        </p:txBody>
      </p:sp>
      <p:sp>
        <p:nvSpPr>
          <p:cNvPr id="22" name="Line 25"/>
          <p:cNvSpPr>
            <a:spLocks noChangeShapeType="1"/>
          </p:cNvSpPr>
          <p:nvPr/>
        </p:nvSpPr>
        <p:spPr bwMode="auto">
          <a:xfrm flipH="1">
            <a:off x="4160118" y="4274242"/>
            <a:ext cx="720080" cy="216024"/>
          </a:xfrm>
          <a:prstGeom prst="line">
            <a:avLst/>
          </a:prstGeom>
          <a:no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 name="Text Box 23"/>
          <p:cNvSpPr txBox="1">
            <a:spLocks noChangeArrowheads="1"/>
          </p:cNvSpPr>
          <p:nvPr/>
        </p:nvSpPr>
        <p:spPr bwMode="auto">
          <a:xfrm>
            <a:off x="3296022" y="3195691"/>
            <a:ext cx="857846" cy="461665"/>
          </a:xfrm>
          <a:prstGeom prst="rect">
            <a:avLst/>
          </a:prstGeom>
          <a:solidFill>
            <a:schemeClr val="bg1"/>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公共施設の付替え</a:t>
            </a:r>
          </a:p>
        </p:txBody>
      </p:sp>
      <p:sp>
        <p:nvSpPr>
          <p:cNvPr id="14" name="Line 25"/>
          <p:cNvSpPr>
            <a:spLocks noChangeShapeType="1"/>
          </p:cNvSpPr>
          <p:nvPr/>
        </p:nvSpPr>
        <p:spPr bwMode="auto">
          <a:xfrm flipH="1" flipV="1">
            <a:off x="4160118" y="3554162"/>
            <a:ext cx="221382" cy="249684"/>
          </a:xfrm>
          <a:prstGeom prst="line">
            <a:avLst/>
          </a:prstGeom>
          <a:no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pic>
        <p:nvPicPr>
          <p:cNvPr id="11" name="Picture 33" descr="マリオン_2A"/>
          <p:cNvPicPr>
            <a:picLocks noChangeAspect="1" noChangeArrowheads="1"/>
          </p:cNvPicPr>
          <p:nvPr/>
        </p:nvPicPr>
        <p:blipFill>
          <a:blip r:embed="rId8" cstate="print"/>
          <a:srcRect l="4684" t="6319" r="13351" b="8382"/>
          <a:stretch>
            <a:fillRect/>
          </a:stretch>
        </p:blipFill>
        <p:spPr bwMode="auto">
          <a:xfrm>
            <a:off x="4048125" y="3411715"/>
            <a:ext cx="1653339" cy="1355148"/>
          </a:xfrm>
          <a:prstGeom prst="rect">
            <a:avLst/>
          </a:prstGeom>
          <a:noFill/>
          <a:ln w="9525">
            <a:noFill/>
            <a:miter lim="800000"/>
            <a:headEnd/>
            <a:tailEnd/>
          </a:ln>
        </p:spPr>
      </p:pic>
      <p:sp>
        <p:nvSpPr>
          <p:cNvPr id="29" name="Line 26"/>
          <p:cNvSpPr>
            <a:spLocks noChangeShapeType="1"/>
          </p:cNvSpPr>
          <p:nvPr/>
        </p:nvSpPr>
        <p:spPr bwMode="auto">
          <a:xfrm flipH="1">
            <a:off x="4160118" y="4202234"/>
            <a:ext cx="504056" cy="301036"/>
          </a:xfrm>
          <a:prstGeom prst="line">
            <a:avLst/>
          </a:prstGeom>
          <a:no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0" name="Line 26"/>
          <p:cNvSpPr>
            <a:spLocks noChangeShapeType="1"/>
          </p:cNvSpPr>
          <p:nvPr/>
        </p:nvSpPr>
        <p:spPr bwMode="auto">
          <a:xfrm>
            <a:off x="4088110" y="3626170"/>
            <a:ext cx="288032" cy="157020"/>
          </a:xfrm>
          <a:prstGeom prst="line">
            <a:avLst/>
          </a:prstGeom>
          <a:no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cxnSp>
        <p:nvCxnSpPr>
          <p:cNvPr id="39" name="直線コネクタ 38"/>
          <p:cNvCxnSpPr/>
          <p:nvPr/>
        </p:nvCxnSpPr>
        <p:spPr>
          <a:xfrm flipH="1">
            <a:off x="4591050" y="3886396"/>
            <a:ext cx="95251" cy="6096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4676775" y="3914202"/>
            <a:ext cx="98623" cy="56274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FCEE934A-B196-4742-B0A9-C63C316905E8}"/>
              </a:ext>
            </a:extLst>
          </p:cNvPr>
          <p:cNvSpPr>
            <a:spLocks noGrp="1"/>
          </p:cNvSpPr>
          <p:nvPr>
            <p:ph type="title"/>
          </p:nvPr>
        </p:nvSpPr>
        <p:spPr/>
        <p:txBody>
          <a:bodyPr/>
          <a:lstStyle/>
          <a:p>
            <a:r>
              <a:rPr lang="ja-JP" altLang="en-US"/>
              <a:t>４．都市計画の種類と内容⑤　（市街地開発事業）</a:t>
            </a:r>
          </a:p>
        </p:txBody>
      </p:sp>
      <p:sp>
        <p:nvSpPr>
          <p:cNvPr id="3" name="テキスト ボックス 2"/>
          <p:cNvSpPr txBox="1"/>
          <p:nvPr/>
        </p:nvSpPr>
        <p:spPr>
          <a:xfrm>
            <a:off x="208639" y="860672"/>
            <a:ext cx="8124340" cy="208775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○概要</a:t>
            </a:r>
            <a:endParaRPr kumimoji="1" lang="en-US" altLang="ja-JP" sz="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ts val="20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・市街地を面的、計画的に開発整備する事業</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・土地収用、換地、権利変換等の各種の手法により、宅地の整備やこれと一体となった公共施設の整備等を行う</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・都市計画において市街地開発事業が決定されることにより、その施行区域内に建築規制が及ぶ</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○事業の種類</a:t>
            </a: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・土地区画整理事業、市街地再開発事業、</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　新住宅市街地開発事業、工業団地造成事業　　　　等</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 name="スライド番号プレースホルダー 3">
            <a:extLst>
              <a:ext uri="{FF2B5EF4-FFF2-40B4-BE49-F238E27FC236}">
                <a16:creationId xmlns:a16="http://schemas.microsoft.com/office/drawing/2014/main" id="{2A62B82A-3A5F-6E7A-8DE9-E4AEA6939B61}"/>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10</a:t>
            </a:fld>
            <a:endParaRPr lang="en-US" altLang="ja-JP" sz="1400">
              <a:solidFill>
                <a:srgbClr val="000000"/>
              </a:solidFill>
            </a:endParaRPr>
          </a:p>
        </p:txBody>
      </p:sp>
    </p:spTree>
    <p:extLst>
      <p:ext uri="{BB962C8B-B14F-4D97-AF65-F5344CB8AC3E}">
        <p14:creationId xmlns:p14="http://schemas.microsoft.com/office/powerpoint/2010/main" val="846432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86011" y="692696"/>
            <a:ext cx="9732390" cy="5976000"/>
          </a:xfrm>
          <a:prstGeom prst="rect">
            <a:avLst/>
          </a:prstGeom>
          <a:ln/>
        </p:spPr>
        <p:style>
          <a:lnRef idx="2">
            <a:schemeClr val="accent6"/>
          </a:lnRef>
          <a:fillRef idx="1">
            <a:schemeClr val="lt1"/>
          </a:fillRef>
          <a:effectRef idx="0">
            <a:schemeClr val="accent6"/>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10" name="テキスト ボックス 9"/>
          <p:cNvSpPr txBox="1"/>
          <p:nvPr/>
        </p:nvSpPr>
        <p:spPr>
          <a:xfrm flipH="1">
            <a:off x="206706" y="971885"/>
            <a:ext cx="9077859" cy="61247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○概要</a:t>
            </a: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87313" marR="0" lvl="0" indent="-87313"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・それぞれの地区の特性に応じて良好な都市環境の形成を図ることを目的として、きめ細やかな土地利用に関する計画と、</a:t>
            </a:r>
            <a:br>
              <a:rPr kumimoji="1" lang="en-US" altLang="ja-JP" sz="14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小規模な公共施設に関する計画を一体的に定める「地区レベルの都市計画」</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○地区計画で定められるルール</a:t>
            </a: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855663"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・地区計画の目標</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・地区整備計画</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723900" marR="0" lvl="0" indent="-723900"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　　－①地区施設（生活道路、小公園、広場、遊歩道など）の配置</a:t>
            </a:r>
          </a:p>
          <a:p>
            <a:pPr marL="0" marR="0" lvl="0" indent="0"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　　　 ②建築物の規制</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722313" marR="0" lvl="0" indent="-171450"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（用途、容積率、建蔽率、高さ、敷地規模、セットバック、</a:t>
            </a:r>
            <a:br>
              <a:rPr kumimoji="1" lang="en-US" altLang="ja-JP" sz="14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デザイン、生垣化、緑化率など）　　</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　　　 ③緑地の保全　　　　　　　　　　　　　　　　　　</a:t>
            </a: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　　　等</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855663"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855663"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○地区計画の担保手段</a:t>
            </a:r>
          </a:p>
          <a:p>
            <a:pPr marL="0" marR="0" lvl="0" indent="0" algn="l" defTabSz="855663"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87313" marR="0" lvl="0" indent="-87313"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・区域内で、土地の区画形質の変更、建築物の建築を行おうとする場合、</a:t>
            </a:r>
            <a:br>
              <a:rPr kumimoji="1" lang="en-US" altLang="ja-JP" sz="14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市町村長へ届出。市町村長は、地区計画に適合しないと認めるとき、</a:t>
            </a:r>
            <a:br>
              <a:rPr kumimoji="1" lang="en-US" altLang="ja-JP" sz="14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設計変更等の必要な措置をとることを勧告することができる</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87313" marR="0" lvl="0" indent="-87313"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・地区計画の内容を条例で定めることで、建築確認による担保</a:t>
            </a:r>
          </a:p>
          <a:p>
            <a:pPr marL="0" marR="0" lvl="0" indent="0" algn="l" defTabSz="855663"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地区計画の策定数</a:t>
            </a: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855663"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	8,655</a:t>
            </a: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a:t>
            </a: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R5</a:t>
            </a: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年度末現在）</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855663"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grpSp>
        <p:nvGrpSpPr>
          <p:cNvPr id="13" name="Group 86"/>
          <p:cNvGrpSpPr>
            <a:grpSpLocks/>
          </p:cNvGrpSpPr>
          <p:nvPr/>
        </p:nvGrpSpPr>
        <p:grpSpPr bwMode="auto">
          <a:xfrm>
            <a:off x="5500137" y="2970211"/>
            <a:ext cx="4266173" cy="3694140"/>
            <a:chOff x="62" y="1808"/>
            <a:chExt cx="2671" cy="2229"/>
          </a:xfrm>
        </p:grpSpPr>
        <p:pic>
          <p:nvPicPr>
            <p:cNvPr id="14" name="Picture 44" descr="地区計画"/>
            <p:cNvPicPr>
              <a:picLocks noChangeAspect="1" noChangeArrowheads="1"/>
            </p:cNvPicPr>
            <p:nvPr/>
          </p:nvPicPr>
          <p:blipFill>
            <a:blip r:embed="rId2" cstate="print"/>
            <a:srcRect l="8041"/>
            <a:stretch>
              <a:fillRect/>
            </a:stretch>
          </p:blipFill>
          <p:spPr bwMode="auto">
            <a:xfrm>
              <a:off x="158" y="1837"/>
              <a:ext cx="2495" cy="2200"/>
            </a:xfrm>
            <a:prstGeom prst="rect">
              <a:avLst/>
            </a:prstGeom>
            <a:noFill/>
          </p:spPr>
        </p:pic>
        <p:sp>
          <p:nvSpPr>
            <p:cNvPr id="15" name="Text Box 45"/>
            <p:cNvSpPr txBox="1">
              <a:spLocks noChangeArrowheads="1"/>
            </p:cNvSpPr>
            <p:nvPr/>
          </p:nvSpPr>
          <p:spPr bwMode="auto">
            <a:xfrm>
              <a:off x="112" y="2081"/>
              <a:ext cx="567" cy="219"/>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高さ制限</a:t>
              </a:r>
            </a:p>
          </p:txBody>
        </p:sp>
        <p:sp>
          <p:nvSpPr>
            <p:cNvPr id="16" name="Text Box 46"/>
            <p:cNvSpPr txBox="1">
              <a:spLocks noChangeArrowheads="1"/>
            </p:cNvSpPr>
            <p:nvPr/>
          </p:nvSpPr>
          <p:spPr bwMode="auto">
            <a:xfrm>
              <a:off x="77" y="2251"/>
              <a:ext cx="364" cy="37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保全</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緑地</a:t>
              </a:r>
            </a:p>
          </p:txBody>
        </p:sp>
        <p:sp>
          <p:nvSpPr>
            <p:cNvPr id="17" name="Text Box 47"/>
            <p:cNvSpPr txBox="1">
              <a:spLocks noChangeArrowheads="1"/>
            </p:cNvSpPr>
            <p:nvPr/>
          </p:nvSpPr>
          <p:spPr bwMode="auto">
            <a:xfrm>
              <a:off x="113" y="2649"/>
              <a:ext cx="605" cy="219"/>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予定道路</a:t>
              </a:r>
            </a:p>
          </p:txBody>
        </p:sp>
        <p:sp>
          <p:nvSpPr>
            <p:cNvPr id="18" name="Text Box 48"/>
            <p:cNvSpPr txBox="1">
              <a:spLocks noChangeArrowheads="1"/>
            </p:cNvSpPr>
            <p:nvPr/>
          </p:nvSpPr>
          <p:spPr bwMode="auto">
            <a:xfrm>
              <a:off x="65" y="3678"/>
              <a:ext cx="800" cy="219"/>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塀の生け垣化</a:t>
              </a:r>
            </a:p>
          </p:txBody>
        </p:sp>
        <p:sp>
          <p:nvSpPr>
            <p:cNvPr id="19" name="Text Box 49"/>
            <p:cNvSpPr txBox="1">
              <a:spLocks noChangeArrowheads="1"/>
            </p:cNvSpPr>
            <p:nvPr/>
          </p:nvSpPr>
          <p:spPr bwMode="auto">
            <a:xfrm>
              <a:off x="1996" y="3553"/>
              <a:ext cx="725" cy="37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敷地細分化</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禁止</a:t>
              </a:r>
            </a:p>
          </p:txBody>
        </p:sp>
        <p:sp>
          <p:nvSpPr>
            <p:cNvPr id="20" name="Text Box 50"/>
            <p:cNvSpPr txBox="1">
              <a:spLocks noChangeArrowheads="1"/>
            </p:cNvSpPr>
            <p:nvPr/>
          </p:nvSpPr>
          <p:spPr bwMode="auto">
            <a:xfrm>
              <a:off x="2139" y="3247"/>
              <a:ext cx="545" cy="372"/>
            </a:xfrm>
            <a:prstGeom prst="rect">
              <a:avLst/>
            </a:prstGeom>
            <a:noFill/>
            <a:ln w="9525">
              <a:noFill/>
              <a:miter lim="800000"/>
              <a:headEnd/>
              <a:tailEnd/>
            </a:ln>
            <a:effectLst/>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境界から</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後退</a:t>
              </a:r>
            </a:p>
          </p:txBody>
        </p:sp>
        <p:sp>
          <p:nvSpPr>
            <p:cNvPr id="21" name="Text Box 51"/>
            <p:cNvSpPr txBox="1">
              <a:spLocks noChangeArrowheads="1"/>
            </p:cNvSpPr>
            <p:nvPr/>
          </p:nvSpPr>
          <p:spPr bwMode="auto">
            <a:xfrm>
              <a:off x="2435" y="2183"/>
              <a:ext cx="247" cy="679"/>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用途規制</a:t>
              </a:r>
            </a:p>
          </p:txBody>
        </p:sp>
        <p:sp>
          <p:nvSpPr>
            <p:cNvPr id="22" name="Text Box 52"/>
            <p:cNvSpPr txBox="1">
              <a:spLocks noChangeArrowheads="1"/>
            </p:cNvSpPr>
            <p:nvPr/>
          </p:nvSpPr>
          <p:spPr bwMode="auto">
            <a:xfrm>
              <a:off x="2329" y="2886"/>
              <a:ext cx="404" cy="372"/>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建築禁止</a:t>
              </a:r>
            </a:p>
          </p:txBody>
        </p:sp>
        <p:sp>
          <p:nvSpPr>
            <p:cNvPr id="23" name="Text Box 53"/>
            <p:cNvSpPr txBox="1">
              <a:spLocks noChangeArrowheads="1"/>
            </p:cNvSpPr>
            <p:nvPr/>
          </p:nvSpPr>
          <p:spPr bwMode="auto">
            <a:xfrm>
              <a:off x="62" y="2979"/>
              <a:ext cx="605" cy="219"/>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用途規制</a:t>
              </a:r>
            </a:p>
          </p:txBody>
        </p:sp>
        <p:sp>
          <p:nvSpPr>
            <p:cNvPr id="24" name="Text Box 55"/>
            <p:cNvSpPr txBox="1">
              <a:spLocks noChangeArrowheads="1"/>
            </p:cNvSpPr>
            <p:nvPr/>
          </p:nvSpPr>
          <p:spPr bwMode="auto">
            <a:xfrm>
              <a:off x="77" y="3307"/>
              <a:ext cx="545" cy="311"/>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高さ制限</a:t>
              </a:r>
            </a:p>
          </p:txBody>
        </p:sp>
        <p:sp>
          <p:nvSpPr>
            <p:cNvPr id="25" name="Text Box 63"/>
            <p:cNvSpPr txBox="1">
              <a:spLocks noChangeArrowheads="1"/>
            </p:cNvSpPr>
            <p:nvPr/>
          </p:nvSpPr>
          <p:spPr bwMode="auto">
            <a:xfrm>
              <a:off x="260" y="1808"/>
              <a:ext cx="605" cy="219"/>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建築禁止</a:t>
              </a:r>
            </a:p>
          </p:txBody>
        </p:sp>
      </p:grpSp>
      <p:sp>
        <p:nvSpPr>
          <p:cNvPr id="2" name="タイトル 1">
            <a:extLst>
              <a:ext uri="{FF2B5EF4-FFF2-40B4-BE49-F238E27FC236}">
                <a16:creationId xmlns:a16="http://schemas.microsoft.com/office/drawing/2014/main" id="{B1363FD5-7090-4770-BC34-FA96577BC6A8}"/>
              </a:ext>
            </a:extLst>
          </p:cNvPr>
          <p:cNvSpPr>
            <a:spLocks noGrp="1"/>
          </p:cNvSpPr>
          <p:nvPr>
            <p:ph type="title"/>
          </p:nvPr>
        </p:nvSpPr>
        <p:spPr/>
        <p:txBody>
          <a:bodyPr/>
          <a:lstStyle/>
          <a:p>
            <a:r>
              <a:rPr lang="ja-JP" altLang="en-US"/>
              <a:t>４．都市計画の種類と内容⑥　（地区計画）</a:t>
            </a:r>
          </a:p>
        </p:txBody>
      </p:sp>
      <p:sp>
        <p:nvSpPr>
          <p:cNvPr id="11" name="AutoShape 69"/>
          <p:cNvSpPr>
            <a:spLocks noChangeArrowheads="1"/>
          </p:cNvSpPr>
          <p:nvPr/>
        </p:nvSpPr>
        <p:spPr bwMode="auto">
          <a:xfrm>
            <a:off x="5584497" y="2626363"/>
            <a:ext cx="4150660" cy="3809287"/>
          </a:xfrm>
          <a:prstGeom prst="roundRect">
            <a:avLst>
              <a:gd name="adj" fmla="val 5236"/>
            </a:avLst>
          </a:prstGeom>
          <a:noFill/>
          <a:ln w="38100" algn="ctr">
            <a:solidFill>
              <a:srgbClr val="969696"/>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12" name="Text Box 13"/>
          <p:cNvSpPr txBox="1">
            <a:spLocks noChangeArrowheads="1"/>
          </p:cNvSpPr>
          <p:nvPr/>
        </p:nvSpPr>
        <p:spPr bwMode="auto">
          <a:xfrm>
            <a:off x="5748967" y="2414901"/>
            <a:ext cx="3821719" cy="461665"/>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Meiryo UI"/>
                <a:ea typeface="Meiryo UI"/>
                <a:cs typeface="+mn-cs"/>
              </a:rPr>
              <a:t>地区計画のイメージ</a:t>
            </a:r>
          </a:p>
        </p:txBody>
      </p:sp>
      <p:sp>
        <p:nvSpPr>
          <p:cNvPr id="3" name="正方形/長方形 2"/>
          <p:cNvSpPr/>
          <p:nvPr/>
        </p:nvSpPr>
        <p:spPr>
          <a:xfrm>
            <a:off x="206706" y="560086"/>
            <a:ext cx="1800200" cy="303576"/>
          </a:xfrm>
          <a:prstGeom prst="rect">
            <a:avLst/>
          </a:prstGeom>
          <a:ln/>
        </p:spPr>
        <p:style>
          <a:lnRef idx="0">
            <a:schemeClr val="accent6"/>
          </a:lnRef>
          <a:fillRef idx="3">
            <a:schemeClr val="accent6"/>
          </a:fillRef>
          <a:effectRef idx="3">
            <a:schemeClr val="accent6"/>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地区計画</a:t>
            </a:r>
          </a:p>
        </p:txBody>
      </p:sp>
      <p:sp>
        <p:nvSpPr>
          <p:cNvPr id="4" name="スライド番号プレースホルダー 3">
            <a:extLst>
              <a:ext uri="{FF2B5EF4-FFF2-40B4-BE49-F238E27FC236}">
                <a16:creationId xmlns:a16="http://schemas.microsoft.com/office/drawing/2014/main" id="{C05D488C-9F51-BF6A-B967-BCD01E38E1EB}"/>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11</a:t>
            </a:fld>
            <a:endParaRPr lang="en-US" altLang="ja-JP" sz="1400">
              <a:solidFill>
                <a:srgbClr val="000000"/>
              </a:solidFill>
            </a:endParaRPr>
          </a:p>
        </p:txBody>
      </p:sp>
    </p:spTree>
    <p:extLst>
      <p:ext uri="{BB962C8B-B14F-4D97-AF65-F5344CB8AC3E}">
        <p14:creationId xmlns:p14="http://schemas.microsoft.com/office/powerpoint/2010/main" val="3533780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34" name="Rectangle 30"/>
          <p:cNvSpPr>
            <a:spLocks noChangeArrowheads="1"/>
          </p:cNvSpPr>
          <p:nvPr/>
        </p:nvSpPr>
        <p:spPr bwMode="auto">
          <a:xfrm>
            <a:off x="0" y="2701234"/>
            <a:ext cx="2575942" cy="288036"/>
          </a:xfrm>
          <a:prstGeom prst="rect">
            <a:avLst/>
          </a:prstGeom>
          <a:ln>
            <a:noFill/>
            <a:headEnd/>
            <a:tailEnd/>
          </a:ln>
        </p:spPr>
        <p:style>
          <a:lnRef idx="2">
            <a:schemeClr val="accent3"/>
          </a:lnRef>
          <a:fillRef idx="1">
            <a:schemeClr val="lt1"/>
          </a:fillRef>
          <a:effectRef idx="0">
            <a:schemeClr val="accent3"/>
          </a:effectRef>
          <a:fontRef idx="minor">
            <a:schemeClr val="dk1"/>
          </a:fontRef>
        </p:style>
        <p:txBody>
          <a:bodyPr lIns="36000" tIns="36000" rIns="36000" bIns="36000"/>
          <a:lstStyle/>
          <a:p>
            <a:pPr marL="177800" marR="0" lvl="0" indent="-177800" algn="l" defTabSz="914400" rtl="0" eaLnBrk="1" fontAlgn="ctr" latinLnBrk="0" hangingPunct="1">
              <a:lnSpc>
                <a:spcPct val="100000"/>
              </a:lnSpc>
              <a:spcBef>
                <a:spcPct val="20000"/>
              </a:spcBef>
              <a:spcAft>
                <a:spcPct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例：都市施設の決定主体</a:t>
            </a:r>
            <a:r>
              <a:rPr kumimoji="1" lang="en-US" altLang="ja-JP" sz="1600" b="1" i="0" u="none" strike="noStrike" kern="1200" cap="none" spc="0" normalizeH="0" baseline="0" noProof="0">
                <a:ln>
                  <a:noFill/>
                </a:ln>
                <a:solidFill>
                  <a:prstClr val="black"/>
                </a:solidFill>
                <a:effectLst/>
                <a:uLnTx/>
                <a:uFillTx/>
                <a:latin typeface="Meiryo UI"/>
                <a:ea typeface="Meiryo UI"/>
                <a:cs typeface="+mn-cs"/>
              </a:rPr>
              <a:t>】</a:t>
            </a:r>
            <a:endParaRPr kumimoji="1" lang="ja-JP" altLang="en-US" sz="1600" b="1" i="0" u="none" strike="noStrike" kern="1200" cap="none" spc="0" normalizeH="0" baseline="0" noProof="0">
              <a:ln>
                <a:noFill/>
              </a:ln>
              <a:solidFill>
                <a:prstClr val="black"/>
              </a:solidFill>
              <a:effectLst/>
              <a:uLnTx/>
              <a:uFillTx/>
              <a:latin typeface="Meiryo UI"/>
              <a:ea typeface="Meiryo UI"/>
              <a:cs typeface="+mn-cs"/>
            </a:endParaRPr>
          </a:p>
        </p:txBody>
      </p:sp>
      <p:sp>
        <p:nvSpPr>
          <p:cNvPr id="840735" name="Rectangle 31"/>
          <p:cNvSpPr>
            <a:spLocks noChangeArrowheads="1"/>
          </p:cNvSpPr>
          <p:nvPr/>
        </p:nvSpPr>
        <p:spPr bwMode="auto">
          <a:xfrm>
            <a:off x="1063774" y="2759345"/>
            <a:ext cx="8159326" cy="416885"/>
          </a:xfrm>
          <a:prstGeom prst="rect">
            <a:avLst/>
          </a:prstGeom>
          <a:noFill/>
          <a:ln w="9525">
            <a:noFill/>
            <a:miter lim="800000"/>
            <a:headEnd/>
            <a:tailEnd/>
          </a:ln>
          <a:effectLst/>
        </p:spPr>
        <p:txBody>
          <a:bodyPr lIns="36000" tIns="36000" rIns="36000" bIns="36000"/>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都市施設に係わる都市計画決定権者一覧（都道府県と市町村がそれぞれの役割に従って決定）</a:t>
            </a:r>
          </a:p>
        </p:txBody>
      </p:sp>
      <p:sp>
        <p:nvSpPr>
          <p:cNvPr id="352" name="テキスト ボックス 351"/>
          <p:cNvSpPr txBox="1"/>
          <p:nvPr/>
        </p:nvSpPr>
        <p:spPr>
          <a:xfrm>
            <a:off x="55663" y="555817"/>
            <a:ext cx="9848750" cy="2185214"/>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177800" marR="0" lvl="0" indent="-177800" algn="l" defTabSz="914400" rtl="0" eaLnBrk="1" fontAlgn="base" latinLnBrk="0" hangingPunct="1">
              <a:spcBef>
                <a:spcPct val="2000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○都道府県と市町村の二層構造</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1600" b="0" i="0" u="none" strike="noStrike" kern="1200" cap="none" normalizeH="0" noProof="0">
                <a:ln>
                  <a:noFill/>
                </a:ln>
                <a:solidFill>
                  <a:prstClr val="black"/>
                </a:solidFill>
                <a:effectLst/>
                <a:uLnTx/>
                <a:uFillTx/>
                <a:latin typeface="Meiryo UI"/>
                <a:ea typeface="Meiryo UI"/>
                <a:cs typeface="+mn-cs"/>
              </a:rPr>
              <a:t>・都道府県：線引き等、市町村の区域を超える影響を持つ広域的・根幹的な都市計画の決定主体</a:t>
            </a:r>
            <a:endParaRPr kumimoji="1" lang="en-US" altLang="ja-JP" sz="1600" b="0" i="0" u="none" strike="noStrike" kern="1200" cap="none" normalizeH="0" noProof="0">
              <a:ln>
                <a:noFill/>
              </a:ln>
              <a:solidFill>
                <a:prstClr val="black"/>
              </a:solidFill>
              <a:effectLst/>
              <a:uLnTx/>
              <a:uFillTx/>
              <a:latin typeface="Meiryo UI"/>
              <a:ea typeface="Meiryo UI"/>
              <a:cs typeface="+mn-cs"/>
            </a:endParaRPr>
          </a:p>
          <a:p>
            <a:pPr marL="895350" marR="0" lvl="0" indent="-895350" algn="l" defTabSz="914400" rtl="0" eaLnBrk="1" fontAlgn="base" latinLnBrk="0" hangingPunct="1">
              <a:lnSpc>
                <a:spcPct val="150000"/>
              </a:lnSpc>
              <a:spcBef>
                <a:spcPct val="0"/>
              </a:spcBef>
              <a:spcAft>
                <a:spcPct val="0"/>
              </a:spcAft>
              <a:buClrTx/>
              <a:buSzTx/>
              <a:buFontTx/>
              <a:buNone/>
              <a:tabLst/>
              <a:defRPr/>
            </a:pPr>
            <a:r>
              <a:rPr kumimoji="1" lang="ja-JP" altLang="en-US" sz="1600" b="0" i="0" u="none" strike="noStrike" kern="1200" cap="none" normalizeH="0" noProof="0">
                <a:ln>
                  <a:noFill/>
                </a:ln>
                <a:solidFill>
                  <a:prstClr val="black"/>
                </a:solidFill>
                <a:effectLst/>
                <a:uLnTx/>
                <a:uFillTx/>
                <a:latin typeface="Meiryo UI"/>
                <a:ea typeface="Meiryo UI"/>
                <a:cs typeface="+mn-cs"/>
              </a:rPr>
              <a:t>・市町村：「まちづくりの現場」に最も近い市町村が都市計画決定の中心的な主体（市町村の定める都市計画は都道府県が定めた都市計画に適合したものでなければならない）</a:t>
            </a:r>
            <a:endParaRPr kumimoji="1" lang="en-US" altLang="ja-JP" sz="1600" b="0" i="0" u="none" strike="noStrike" kern="1200" cap="none" normalizeH="0" noProof="0">
              <a:ln>
                <a:noFill/>
              </a:ln>
              <a:solidFill>
                <a:prstClr val="black"/>
              </a:solidFill>
              <a:effectLst/>
              <a:uLnTx/>
              <a:uFillTx/>
              <a:latin typeface="Meiryo UI"/>
              <a:ea typeface="Meiryo UI"/>
              <a:cs typeface="+mn-cs"/>
            </a:endParaRPr>
          </a:p>
          <a:p>
            <a:pPr marL="269875" marR="0" lvl="0" indent="-182563" algn="l" defTabSz="914400" rtl="0" eaLnBrk="1" fontAlgn="base" latinLnBrk="0" hangingPunct="1">
              <a:lnSpc>
                <a:spcPct val="150000"/>
              </a:lnSpc>
              <a:spcBef>
                <a:spcPct val="0"/>
              </a:spcBef>
              <a:spcAft>
                <a:spcPct val="0"/>
              </a:spcAft>
              <a:buClrTx/>
              <a:buSzTx/>
              <a:buFontTx/>
              <a:buNone/>
              <a:tabLst/>
              <a:defRPr/>
            </a:pPr>
            <a:r>
              <a:rPr kumimoji="1" lang="ja-JP" altLang="en-US" sz="1600" b="0" i="0" u="none" strike="noStrike" kern="1200" cap="none" normalizeH="0" noProof="0">
                <a:ln>
                  <a:noFill/>
                </a:ln>
                <a:solidFill>
                  <a:prstClr val="black"/>
                </a:solidFill>
                <a:effectLst/>
                <a:uLnTx/>
                <a:uFillTx/>
                <a:latin typeface="Meiryo UI"/>
                <a:ea typeface="Meiryo UI"/>
                <a:cs typeface="+mn-cs"/>
              </a:rPr>
              <a:t>→広域的・根幹的な観点から定められる都道府県決定の都市計画とまちづくりの現場に近い観点から定められる市町村決定の都市計画が調和をもって決定されることで、一体的なまちづくりが可能に</a:t>
            </a:r>
            <a:endParaRPr kumimoji="1" lang="en-US" altLang="ja-JP" sz="1600" b="0" i="0" u="none" strike="noStrike" kern="1200" cap="none" normalizeH="0" noProof="0">
              <a:ln>
                <a:noFill/>
              </a:ln>
              <a:solidFill>
                <a:prstClr val="black"/>
              </a:solidFill>
              <a:effectLst/>
              <a:uLnTx/>
              <a:uFillTx/>
              <a:latin typeface="Meiryo UI"/>
              <a:ea typeface="Meiryo UI"/>
              <a:cs typeface="+mn-cs"/>
            </a:endParaRPr>
          </a:p>
        </p:txBody>
      </p:sp>
      <p:sp>
        <p:nvSpPr>
          <p:cNvPr id="2" name="タイトル 1">
            <a:extLst>
              <a:ext uri="{FF2B5EF4-FFF2-40B4-BE49-F238E27FC236}">
                <a16:creationId xmlns:a16="http://schemas.microsoft.com/office/drawing/2014/main" id="{39C5E6FF-4EDE-4954-B52D-3FDDFA592D26}"/>
              </a:ext>
            </a:extLst>
          </p:cNvPr>
          <p:cNvSpPr>
            <a:spLocks noGrp="1"/>
          </p:cNvSpPr>
          <p:nvPr>
            <p:ph type="title"/>
          </p:nvPr>
        </p:nvSpPr>
        <p:spPr/>
        <p:txBody>
          <a:bodyPr/>
          <a:lstStyle/>
          <a:p>
            <a:r>
              <a:rPr lang="ja-JP" altLang="en-US"/>
              <a:t>５．都市計画の策定主体</a:t>
            </a:r>
          </a:p>
        </p:txBody>
      </p:sp>
      <p:graphicFrame>
        <p:nvGraphicFramePr>
          <p:cNvPr id="11" name="表 10"/>
          <p:cNvGraphicFramePr>
            <a:graphicFrameLocks noGrp="1"/>
          </p:cNvGraphicFramePr>
          <p:nvPr>
            <p:extLst>
              <p:ext uri="{D42A27DB-BD31-4B8C-83A1-F6EECF244321}">
                <p14:modId xmlns:p14="http://schemas.microsoft.com/office/powerpoint/2010/main" val="2999162366"/>
              </p:ext>
            </p:extLst>
          </p:nvPr>
        </p:nvGraphicFramePr>
        <p:xfrm>
          <a:off x="199679" y="2989270"/>
          <a:ext cx="9384332" cy="3824104"/>
        </p:xfrm>
        <a:graphic>
          <a:graphicData uri="http://schemas.openxmlformats.org/drawingml/2006/table">
            <a:tbl>
              <a:tblPr firstRow="1" bandRow="1">
                <a:tableStyleId>{5C22544A-7EE6-4342-B048-85BDC9FD1C3A}</a:tableStyleId>
              </a:tblPr>
              <a:tblGrid>
                <a:gridCol w="207778">
                  <a:extLst>
                    <a:ext uri="{9D8B030D-6E8A-4147-A177-3AD203B41FA5}">
                      <a16:colId xmlns:a16="http://schemas.microsoft.com/office/drawing/2014/main" val="20000"/>
                    </a:ext>
                  </a:extLst>
                </a:gridCol>
                <a:gridCol w="207778">
                  <a:extLst>
                    <a:ext uri="{9D8B030D-6E8A-4147-A177-3AD203B41FA5}">
                      <a16:colId xmlns:a16="http://schemas.microsoft.com/office/drawing/2014/main" val="1085442095"/>
                    </a:ext>
                  </a:extLst>
                </a:gridCol>
                <a:gridCol w="996323">
                  <a:extLst>
                    <a:ext uri="{9D8B030D-6E8A-4147-A177-3AD203B41FA5}">
                      <a16:colId xmlns:a16="http://schemas.microsoft.com/office/drawing/2014/main" val="20001"/>
                    </a:ext>
                  </a:extLst>
                </a:gridCol>
                <a:gridCol w="278577">
                  <a:extLst>
                    <a:ext uri="{9D8B030D-6E8A-4147-A177-3AD203B41FA5}">
                      <a16:colId xmlns:a16="http://schemas.microsoft.com/office/drawing/2014/main" val="3266944083"/>
                    </a:ext>
                  </a:extLst>
                </a:gridCol>
                <a:gridCol w="439037">
                  <a:extLst>
                    <a:ext uri="{9D8B030D-6E8A-4147-A177-3AD203B41FA5}">
                      <a16:colId xmlns:a16="http://schemas.microsoft.com/office/drawing/2014/main" val="3416412575"/>
                    </a:ext>
                  </a:extLst>
                </a:gridCol>
                <a:gridCol w="141712">
                  <a:extLst>
                    <a:ext uri="{9D8B030D-6E8A-4147-A177-3AD203B41FA5}">
                      <a16:colId xmlns:a16="http://schemas.microsoft.com/office/drawing/2014/main" val="3736382069"/>
                    </a:ext>
                  </a:extLst>
                </a:gridCol>
                <a:gridCol w="804441">
                  <a:extLst>
                    <a:ext uri="{9D8B030D-6E8A-4147-A177-3AD203B41FA5}">
                      <a16:colId xmlns:a16="http://schemas.microsoft.com/office/drawing/2014/main" val="131727006"/>
                    </a:ext>
                  </a:extLst>
                </a:gridCol>
                <a:gridCol w="865743">
                  <a:extLst>
                    <a:ext uri="{9D8B030D-6E8A-4147-A177-3AD203B41FA5}">
                      <a16:colId xmlns:a16="http://schemas.microsoft.com/office/drawing/2014/main" val="20003"/>
                    </a:ext>
                  </a:extLst>
                </a:gridCol>
                <a:gridCol w="865743">
                  <a:extLst>
                    <a:ext uri="{9D8B030D-6E8A-4147-A177-3AD203B41FA5}">
                      <a16:colId xmlns:a16="http://schemas.microsoft.com/office/drawing/2014/main" val="20004"/>
                    </a:ext>
                  </a:extLst>
                </a:gridCol>
                <a:gridCol w="207778">
                  <a:extLst>
                    <a:ext uri="{9D8B030D-6E8A-4147-A177-3AD203B41FA5}">
                      <a16:colId xmlns:a16="http://schemas.microsoft.com/office/drawing/2014/main" val="20005"/>
                    </a:ext>
                  </a:extLst>
                </a:gridCol>
                <a:gridCol w="157440">
                  <a:extLst>
                    <a:ext uri="{9D8B030D-6E8A-4147-A177-3AD203B41FA5}">
                      <a16:colId xmlns:a16="http://schemas.microsoft.com/office/drawing/2014/main" val="20006"/>
                    </a:ext>
                  </a:extLst>
                </a:gridCol>
                <a:gridCol w="1302895">
                  <a:extLst>
                    <a:ext uri="{9D8B030D-6E8A-4147-A177-3AD203B41FA5}">
                      <a16:colId xmlns:a16="http://schemas.microsoft.com/office/drawing/2014/main" val="1929224688"/>
                    </a:ext>
                  </a:extLst>
                </a:gridCol>
                <a:gridCol w="1178071">
                  <a:extLst>
                    <a:ext uri="{9D8B030D-6E8A-4147-A177-3AD203B41FA5}">
                      <a16:colId xmlns:a16="http://schemas.microsoft.com/office/drawing/2014/main" val="20007"/>
                    </a:ext>
                  </a:extLst>
                </a:gridCol>
                <a:gridCol w="865177">
                  <a:extLst>
                    <a:ext uri="{9D8B030D-6E8A-4147-A177-3AD203B41FA5}">
                      <a16:colId xmlns:a16="http://schemas.microsoft.com/office/drawing/2014/main" val="20008"/>
                    </a:ext>
                  </a:extLst>
                </a:gridCol>
                <a:gridCol w="865839">
                  <a:extLst>
                    <a:ext uri="{9D8B030D-6E8A-4147-A177-3AD203B41FA5}">
                      <a16:colId xmlns:a16="http://schemas.microsoft.com/office/drawing/2014/main" val="20009"/>
                    </a:ext>
                  </a:extLst>
                </a:gridCol>
              </a:tblGrid>
              <a:tr h="139178">
                <a:tc gridSpan="7">
                  <a:txBody>
                    <a:bodyPr/>
                    <a:lstStyle/>
                    <a:p>
                      <a:pPr algn="ctr">
                        <a:lnSpc>
                          <a:spcPts val="800"/>
                        </a:lnSpc>
                      </a:pPr>
                      <a:r>
                        <a:rPr kumimoji="1" lang="ja-JP" altLang="en-US" sz="1000" b="0">
                          <a:solidFill>
                            <a:schemeClr val="tx1"/>
                          </a:solidFill>
                          <a:latin typeface="+mn-ea"/>
                          <a:ea typeface="+mn-ea"/>
                        </a:rPr>
                        <a:t>都市計画の種類</a:t>
                      </a:r>
                    </a:p>
                  </a:txBody>
                  <a:tcPr marL="36000" marR="0" marT="3600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kumimoji="1" lang="ja-JP" altLang="en-US"/>
                    </a:p>
                  </a:txBody>
                  <a:tcPr/>
                </a:tc>
                <a:tc hMerge="1">
                  <a:txBody>
                    <a:bodyPr/>
                    <a:lstStyle/>
                    <a:p>
                      <a:endParaRPr kumimoji="1" lang="ja-JP" altLang="en-US" sz="1100" b="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r>
                        <a:rPr kumimoji="1" lang="ja-JP" altLang="en-US" sz="1000" b="0">
                          <a:solidFill>
                            <a:schemeClr val="tx1"/>
                          </a:solidFill>
                          <a:latin typeface="+mn-ea"/>
                          <a:ea typeface="+mn-ea"/>
                        </a:rPr>
                        <a:t>都道府県決定</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ts val="800"/>
                        </a:lnSpc>
                      </a:pPr>
                      <a:r>
                        <a:rPr kumimoji="1" lang="ja-JP" altLang="en-US" sz="1000" b="0">
                          <a:solidFill>
                            <a:schemeClr val="tx1"/>
                          </a:solidFill>
                          <a:latin typeface="+mn-ea"/>
                          <a:ea typeface="+mn-ea"/>
                        </a:rPr>
                        <a:t>市町村決定</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4">
                  <a:txBody>
                    <a:bodyPr/>
                    <a:lstStyle/>
                    <a:p>
                      <a:pPr algn="ctr">
                        <a:lnSpc>
                          <a:spcPts val="800"/>
                        </a:lnSpc>
                      </a:pPr>
                      <a:r>
                        <a:rPr kumimoji="1" lang="ja-JP" altLang="en-US" sz="1000" b="0">
                          <a:solidFill>
                            <a:schemeClr val="tx1"/>
                          </a:solidFill>
                          <a:latin typeface="+mn-ea"/>
                          <a:ea typeface="+mn-ea"/>
                        </a:rPr>
                        <a:t>都市計画の種類</a:t>
                      </a:r>
                    </a:p>
                  </a:txBody>
                  <a:tcPr marL="36000" marR="0" marT="3600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kumimoji="1" lang="ja-JP" altLang="en-US" sz="1100" b="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tc hMerge="1">
                  <a:txBody>
                    <a:bodyPr/>
                    <a:lstStyle/>
                    <a:p>
                      <a:endParaRPr kumimoji="1" lang="ja-JP" altLang="en-US" sz="1100" b="0">
                        <a:solidFill>
                          <a:schemeClr val="tx1"/>
                        </a:solidFill>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800"/>
                        </a:lnSpc>
                      </a:pPr>
                      <a:r>
                        <a:rPr kumimoji="1" lang="ja-JP" altLang="en-US" sz="1000" b="0">
                          <a:solidFill>
                            <a:schemeClr val="tx1"/>
                          </a:solidFill>
                          <a:latin typeface="+mn-ea"/>
                          <a:ea typeface="+mn-ea"/>
                        </a:rPr>
                        <a:t>都道府県決定</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ts val="800"/>
                        </a:lnSpc>
                      </a:pPr>
                      <a:r>
                        <a:rPr kumimoji="1" lang="ja-JP" altLang="en-US" sz="1000" b="0">
                          <a:solidFill>
                            <a:schemeClr val="tx1"/>
                          </a:solidFill>
                          <a:latin typeface="+mn-ea"/>
                          <a:ea typeface="+mn-ea"/>
                        </a:rPr>
                        <a:t>市町村決定</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172523">
                <a:tc rowSpan="20">
                  <a:txBody>
                    <a:bodyPr/>
                    <a:lstStyle/>
                    <a:p>
                      <a:pPr algn="just">
                        <a:lnSpc>
                          <a:spcPts val="800"/>
                        </a:lnSpc>
                      </a:pPr>
                      <a:r>
                        <a:rPr kumimoji="1" lang="ja-JP" altLang="en-US" sz="1000" b="0">
                          <a:solidFill>
                            <a:schemeClr val="tx1"/>
                          </a:solidFill>
                          <a:latin typeface="+mn-ea"/>
                          <a:ea typeface="+mn-ea"/>
                        </a:rPr>
                        <a:t>都</a:t>
                      </a:r>
                      <a:endParaRPr kumimoji="1" lang="en-US" altLang="ja-JP" sz="1000" b="0">
                        <a:solidFill>
                          <a:schemeClr val="tx1"/>
                        </a:solidFill>
                        <a:latin typeface="+mn-ea"/>
                        <a:ea typeface="+mn-ea"/>
                      </a:endParaRPr>
                    </a:p>
                    <a:p>
                      <a:pPr algn="just">
                        <a:lnSpc>
                          <a:spcPts val="800"/>
                        </a:lnSpc>
                      </a:pPr>
                      <a:r>
                        <a:rPr kumimoji="1" lang="ja-JP" altLang="en-US" sz="1000" b="0">
                          <a:solidFill>
                            <a:schemeClr val="tx1"/>
                          </a:solidFill>
                          <a:latin typeface="+mn-ea"/>
                          <a:ea typeface="+mn-ea"/>
                        </a:rPr>
                        <a:t>市</a:t>
                      </a:r>
                      <a:endParaRPr kumimoji="1" lang="en-US" altLang="ja-JP" sz="1000" b="0">
                        <a:solidFill>
                          <a:schemeClr val="tx1"/>
                        </a:solidFill>
                        <a:latin typeface="+mn-ea"/>
                        <a:ea typeface="+mn-ea"/>
                      </a:endParaRPr>
                    </a:p>
                    <a:p>
                      <a:pPr algn="just">
                        <a:lnSpc>
                          <a:spcPts val="800"/>
                        </a:lnSpc>
                      </a:pPr>
                      <a:r>
                        <a:rPr kumimoji="1" lang="ja-JP" altLang="en-US" sz="1000" b="0">
                          <a:solidFill>
                            <a:schemeClr val="tx1"/>
                          </a:solidFill>
                          <a:latin typeface="+mn-ea"/>
                          <a:ea typeface="+mn-ea"/>
                        </a:rPr>
                        <a:t>施</a:t>
                      </a:r>
                      <a:endParaRPr kumimoji="1" lang="en-US" altLang="ja-JP" sz="1000" b="0">
                        <a:solidFill>
                          <a:schemeClr val="tx1"/>
                        </a:solidFill>
                        <a:latin typeface="+mn-ea"/>
                        <a:ea typeface="+mn-ea"/>
                      </a:endParaRPr>
                    </a:p>
                    <a:p>
                      <a:pPr algn="just">
                        <a:lnSpc>
                          <a:spcPts val="800"/>
                        </a:lnSpc>
                      </a:pPr>
                      <a:r>
                        <a:rPr kumimoji="1" lang="ja-JP" altLang="en-US" sz="1000" b="0">
                          <a:solidFill>
                            <a:schemeClr val="tx1"/>
                          </a:solidFill>
                          <a:latin typeface="+mn-ea"/>
                          <a:ea typeface="+mn-ea"/>
                        </a:rPr>
                        <a:t>設</a:t>
                      </a:r>
                    </a:p>
                  </a:txBody>
                  <a:tcPr marL="36000" marR="0" marT="3600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8">
                  <a:txBody>
                    <a:bodyPr/>
                    <a:lstStyle/>
                    <a:p>
                      <a:pPr algn="ctr">
                        <a:lnSpc>
                          <a:spcPts val="800"/>
                        </a:lnSpc>
                      </a:pPr>
                      <a:endParaRPr kumimoji="1" lang="en-US" altLang="ja-JP" sz="1000" b="0">
                        <a:solidFill>
                          <a:schemeClr val="tx1"/>
                        </a:solidFill>
                        <a:latin typeface="+mn-ea"/>
                        <a:ea typeface="+mn-ea"/>
                      </a:endParaRPr>
                    </a:p>
                    <a:p>
                      <a:pPr algn="ctr">
                        <a:lnSpc>
                          <a:spcPts val="800"/>
                        </a:lnSpc>
                      </a:pPr>
                      <a:r>
                        <a:rPr kumimoji="1" lang="ja-JP" altLang="en-US" sz="1000" b="0">
                          <a:solidFill>
                            <a:schemeClr val="tx1"/>
                          </a:solidFill>
                          <a:latin typeface="+mn-ea"/>
                          <a:ea typeface="+mn-ea"/>
                        </a:rPr>
                        <a:t>交通施設</a:t>
                      </a:r>
                    </a:p>
                  </a:txBody>
                  <a:tcPr marL="36000" marR="0" marT="3600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gridSpan="2">
                  <a:txBody>
                    <a:bodyPr/>
                    <a:lstStyle/>
                    <a:p>
                      <a:pPr algn="just">
                        <a:lnSpc>
                          <a:spcPts val="800"/>
                        </a:lnSpc>
                      </a:pPr>
                      <a:r>
                        <a:rPr kumimoji="1" lang="ja-JP" altLang="en-US" sz="1000" b="0">
                          <a:solidFill>
                            <a:schemeClr val="tx1"/>
                          </a:solidFill>
                          <a:latin typeface="+mn-ea"/>
                          <a:ea typeface="+mn-ea"/>
                        </a:rPr>
                        <a:t>道路</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hMerge="1">
                  <a:txBody>
                    <a:bodyPr/>
                    <a:lstStyle/>
                    <a:p>
                      <a:endParaRPr kumimoji="1" lang="ja-JP" altLang="en-US"/>
                    </a:p>
                  </a:txBody>
                  <a:tcPr/>
                </a:tc>
                <a:tc gridSpan="3">
                  <a:txBody>
                    <a:bodyPr/>
                    <a:lstStyle/>
                    <a:p>
                      <a:pPr algn="just">
                        <a:lnSpc>
                          <a:spcPts val="800"/>
                        </a:lnSpc>
                      </a:pPr>
                      <a:r>
                        <a:rPr kumimoji="1" lang="ja-JP" altLang="en-US" sz="1000" b="0">
                          <a:solidFill>
                            <a:schemeClr val="tx1"/>
                          </a:solidFill>
                          <a:latin typeface="+mn-ea"/>
                          <a:ea typeface="+mn-ea"/>
                        </a:rPr>
                        <a:t>一般国道</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16">
                  <a:txBody>
                    <a:bodyPr/>
                    <a:lstStyle/>
                    <a:p>
                      <a:pPr algn="just">
                        <a:lnSpc>
                          <a:spcPts val="800"/>
                        </a:lnSpc>
                      </a:pPr>
                      <a:r>
                        <a:rPr kumimoji="1" lang="ja-JP" altLang="en-US" sz="1000" b="0">
                          <a:solidFill>
                            <a:schemeClr val="tx1"/>
                          </a:solidFill>
                          <a:latin typeface="+mn-ea"/>
                          <a:ea typeface="+mn-ea"/>
                        </a:rPr>
                        <a:t>都</a:t>
                      </a:r>
                      <a:endParaRPr kumimoji="1" lang="en-US" altLang="ja-JP" sz="1000" b="0">
                        <a:solidFill>
                          <a:schemeClr val="tx1"/>
                        </a:solidFill>
                        <a:latin typeface="+mn-ea"/>
                        <a:ea typeface="+mn-ea"/>
                      </a:endParaRPr>
                    </a:p>
                    <a:p>
                      <a:pPr algn="just">
                        <a:lnSpc>
                          <a:spcPts val="800"/>
                        </a:lnSpc>
                      </a:pPr>
                      <a:r>
                        <a:rPr kumimoji="1" lang="ja-JP" altLang="en-US" sz="1000" b="0">
                          <a:solidFill>
                            <a:schemeClr val="tx1"/>
                          </a:solidFill>
                          <a:latin typeface="+mn-ea"/>
                          <a:ea typeface="+mn-ea"/>
                        </a:rPr>
                        <a:t>市</a:t>
                      </a:r>
                      <a:endParaRPr kumimoji="1" lang="en-US" altLang="ja-JP" sz="1000" b="0">
                        <a:solidFill>
                          <a:schemeClr val="tx1"/>
                        </a:solidFill>
                        <a:latin typeface="+mn-ea"/>
                        <a:ea typeface="+mn-ea"/>
                      </a:endParaRPr>
                    </a:p>
                    <a:p>
                      <a:pPr algn="just">
                        <a:lnSpc>
                          <a:spcPts val="800"/>
                        </a:lnSpc>
                      </a:pPr>
                      <a:r>
                        <a:rPr kumimoji="1" lang="ja-JP" altLang="en-US" sz="1000" b="0">
                          <a:solidFill>
                            <a:schemeClr val="tx1"/>
                          </a:solidFill>
                          <a:latin typeface="+mn-ea"/>
                          <a:ea typeface="+mn-ea"/>
                        </a:rPr>
                        <a:t>施</a:t>
                      </a:r>
                      <a:endParaRPr kumimoji="1" lang="en-US" altLang="ja-JP" sz="1000" b="0">
                        <a:solidFill>
                          <a:schemeClr val="tx1"/>
                        </a:solidFill>
                        <a:latin typeface="+mn-ea"/>
                        <a:ea typeface="+mn-ea"/>
                      </a:endParaRPr>
                    </a:p>
                    <a:p>
                      <a:pPr algn="just">
                        <a:lnSpc>
                          <a:spcPts val="800"/>
                        </a:lnSpc>
                      </a:pPr>
                      <a:r>
                        <a:rPr kumimoji="1" lang="ja-JP" altLang="en-US" sz="1000" b="0">
                          <a:solidFill>
                            <a:schemeClr val="tx1"/>
                          </a:solidFill>
                          <a:latin typeface="+mn-ea"/>
                          <a:ea typeface="+mn-ea"/>
                        </a:rPr>
                        <a:t>設</a:t>
                      </a:r>
                    </a:p>
                  </a:txBody>
                  <a:tcPr marL="36000" marR="0" marT="3600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l">
                        <a:lnSpc>
                          <a:spcPts val="800"/>
                        </a:lnSpc>
                      </a:pPr>
                      <a:r>
                        <a:rPr kumimoji="1" lang="ja-JP" altLang="en-US" sz="1000" b="0">
                          <a:solidFill>
                            <a:schemeClr val="tx1"/>
                          </a:solidFill>
                          <a:latin typeface="+mn-ea"/>
                          <a:ea typeface="+mn-ea"/>
                        </a:rPr>
                        <a:t>水路</a:t>
                      </a:r>
                      <a:endParaRPr kumimoji="1" lang="en-US" altLang="ja-JP"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just">
                        <a:lnSpc>
                          <a:spcPts val="800"/>
                        </a:lnSpc>
                      </a:pPr>
                      <a:r>
                        <a:rPr kumimoji="1" lang="ja-JP" altLang="en-US" sz="1000" b="0">
                          <a:solidFill>
                            <a:schemeClr val="tx1"/>
                          </a:solidFill>
                          <a:latin typeface="+mn-ea"/>
                          <a:ea typeface="+mn-ea"/>
                        </a:rPr>
                        <a:t>河川</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800"/>
                        </a:lnSpc>
                      </a:pPr>
                      <a:r>
                        <a:rPr kumimoji="1" lang="ja-JP" altLang="en-US" sz="1000" b="0">
                          <a:solidFill>
                            <a:schemeClr val="tx1"/>
                          </a:solidFill>
                          <a:latin typeface="+mn-ea"/>
                          <a:ea typeface="+mn-ea"/>
                        </a:rPr>
                        <a:t>一級・二級</a:t>
                      </a:r>
                    </a:p>
                  </a:txBody>
                  <a:tcPr marL="36000" marR="0" marT="36000"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72523">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gridSpan="2" v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vMerge="1">
                  <a:txBody>
                    <a:bodyPr/>
                    <a:lstStyle/>
                    <a:p>
                      <a:endParaRPr kumimoji="1" lang="ja-JP" altLang="en-US"/>
                    </a:p>
                  </a:txBody>
                  <a:tcPr/>
                </a:tc>
                <a:tc gridSpan="3">
                  <a:txBody>
                    <a:bodyPr/>
                    <a:lstStyle/>
                    <a:p>
                      <a:pPr algn="just">
                        <a:lnSpc>
                          <a:spcPts val="800"/>
                        </a:lnSpc>
                      </a:pPr>
                      <a:r>
                        <a:rPr kumimoji="1" lang="ja-JP" altLang="en-US" sz="1000" b="0">
                          <a:solidFill>
                            <a:schemeClr val="tx1"/>
                          </a:solidFill>
                          <a:latin typeface="+mn-ea"/>
                          <a:ea typeface="+mn-ea"/>
                        </a:rPr>
                        <a:t>都道府県道</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ts val="800"/>
                        </a:lnSpc>
                      </a:pPr>
                      <a:r>
                        <a:rPr kumimoji="1" lang="ja-JP" altLang="en-US" sz="1000" b="0">
                          <a:solidFill>
                            <a:schemeClr val="tx1"/>
                          </a:solidFill>
                          <a:latin typeface="+mn-ea"/>
                          <a:ea typeface="+mn-ea"/>
                        </a:rPr>
                        <a:t>準用</a:t>
                      </a:r>
                    </a:p>
                  </a:txBody>
                  <a:tcPr marL="36000" marR="0" marT="360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3899">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gridSpan="2" v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vMerge="1">
                  <a:txBody>
                    <a:bodyPr/>
                    <a:lstStyle/>
                    <a:p>
                      <a:endParaRPr kumimoji="1" lang="ja-JP" altLang="en-US"/>
                    </a:p>
                  </a:txBody>
                  <a:tcPr/>
                </a:tc>
                <a:tc gridSpan="3">
                  <a:txBody>
                    <a:bodyPr/>
                    <a:lstStyle/>
                    <a:p>
                      <a:pPr algn="just">
                        <a:lnSpc>
                          <a:spcPts val="800"/>
                        </a:lnSpc>
                      </a:pPr>
                      <a:r>
                        <a:rPr kumimoji="1" lang="ja-JP" altLang="en-US" sz="1000" b="0">
                          <a:solidFill>
                            <a:schemeClr val="tx1"/>
                          </a:solidFill>
                          <a:latin typeface="+mn-ea"/>
                          <a:ea typeface="+mn-ea"/>
                        </a:rPr>
                        <a:t>市町村道</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pPr algn="l">
                        <a:lnSpc>
                          <a:spcPts val="800"/>
                        </a:lnSpc>
                      </a:pPr>
                      <a:endParaRPr kumimoji="1" lang="en-US" altLang="ja-JP" sz="1000" b="0">
                        <a:solidFill>
                          <a:schemeClr val="tx1"/>
                        </a:solidFill>
                        <a:latin typeface="+mn-ea"/>
                        <a:ea typeface="+mn-ea"/>
                      </a:endParaRPr>
                    </a:p>
                  </a:txBody>
                  <a:tcPr marL="36000" marR="0" marT="36000" marB="0" vert="ea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just">
                        <a:lnSpc>
                          <a:spcPts val="800"/>
                        </a:lnSpc>
                      </a:pPr>
                      <a:r>
                        <a:rPr kumimoji="1" lang="ja-JP" altLang="en-US" sz="1000" b="0">
                          <a:solidFill>
                            <a:schemeClr val="tx1"/>
                          </a:solidFill>
                          <a:latin typeface="+mn-ea"/>
                          <a:ea typeface="+mn-ea"/>
                        </a:rPr>
                        <a:t>運河</a:t>
                      </a:r>
                      <a:endParaRPr kumimoji="1" lang="en-US" altLang="ja-JP" sz="1000" b="0">
                        <a:solidFill>
                          <a:schemeClr val="tx1"/>
                        </a:solidFill>
                        <a:latin typeface="+mn-ea"/>
                        <a:ea typeface="+mn-ea"/>
                      </a:endParaRPr>
                    </a:p>
                  </a:txBody>
                  <a:tcPr marL="3600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2523">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gridSpan="2" v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vMerge="1">
                  <a:txBody>
                    <a:bodyPr/>
                    <a:lstStyle/>
                    <a:p>
                      <a:endParaRPr kumimoji="1" lang="ja-JP" altLang="en-US"/>
                    </a:p>
                  </a:txBody>
                  <a:tcPr/>
                </a:tc>
                <a:tc gridSpan="3">
                  <a:txBody>
                    <a:bodyPr/>
                    <a:lstStyle/>
                    <a:p>
                      <a:pPr algn="just">
                        <a:lnSpc>
                          <a:spcPts val="800"/>
                        </a:lnSpc>
                      </a:pPr>
                      <a:r>
                        <a:rPr kumimoji="1" lang="ja-JP" altLang="en-US" sz="1000" b="0">
                          <a:solidFill>
                            <a:schemeClr val="tx1"/>
                          </a:solidFill>
                          <a:latin typeface="+mn-ea"/>
                          <a:ea typeface="+mn-ea"/>
                        </a:rPr>
                        <a:t>自動車専用道路</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pPr algn="just">
                        <a:lnSpc>
                          <a:spcPts val="800"/>
                        </a:lnSpc>
                      </a:pPr>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just">
                        <a:lnSpc>
                          <a:spcPts val="800"/>
                        </a:lnSpc>
                      </a:pPr>
                      <a:r>
                        <a:rPr kumimoji="1" lang="ja-JP" altLang="en-US" sz="1000" b="0">
                          <a:solidFill>
                            <a:schemeClr val="tx1"/>
                          </a:solidFill>
                          <a:latin typeface="+mn-ea"/>
                          <a:ea typeface="+mn-ea"/>
                        </a:rPr>
                        <a:t>その他</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2523">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gridSpan="2" v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vMerge="1">
                  <a:txBody>
                    <a:bodyPr/>
                    <a:lstStyle/>
                    <a:p>
                      <a:endParaRPr kumimoji="1" lang="ja-JP" altLang="en-US"/>
                    </a:p>
                  </a:txBody>
                  <a:tcPr/>
                </a:tc>
                <a:tc gridSpan="3">
                  <a:txBody>
                    <a:bodyPr/>
                    <a:lstStyle/>
                    <a:p>
                      <a:pPr algn="just">
                        <a:lnSpc>
                          <a:spcPts val="800"/>
                        </a:lnSpc>
                      </a:pPr>
                      <a:r>
                        <a:rPr kumimoji="1" lang="ja-JP" altLang="en-US" sz="1000" b="0">
                          <a:solidFill>
                            <a:schemeClr val="tx1"/>
                          </a:solidFill>
                          <a:latin typeface="+mn-ea"/>
                          <a:ea typeface="+mn-ea"/>
                        </a:rPr>
                        <a:t>その他</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3">
                  <a:txBody>
                    <a:bodyPr/>
                    <a:lstStyle/>
                    <a:p>
                      <a:pPr algn="just">
                        <a:lnSpc>
                          <a:spcPts val="800"/>
                        </a:lnSpc>
                      </a:pPr>
                      <a:r>
                        <a:rPr kumimoji="1" lang="ja-JP" altLang="en-US" sz="1000" b="0">
                          <a:solidFill>
                            <a:schemeClr val="tx1"/>
                          </a:solidFill>
                          <a:latin typeface="+mn-ea"/>
                          <a:ea typeface="+mn-ea"/>
                        </a:rPr>
                        <a:t>教育文化施設（学校、図書館、研究施設等）</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39612">
                <a:tc vMerge="1">
                  <a:txBody>
                    <a:bodyPr/>
                    <a:lstStyle/>
                    <a:p>
                      <a:endParaRPr kumimoji="1" lang="ja-JP" altLang="en-US"/>
                    </a:p>
                  </a:txBody>
                  <a:tcPr/>
                </a:tc>
                <a:tc vMerge="1">
                  <a:txBody>
                    <a:bodyPr/>
                    <a:lstStyle/>
                    <a:p>
                      <a:endParaRPr kumimoji="1" lang="ja-JP" altLang="en-US"/>
                    </a:p>
                  </a:txBody>
                  <a:tcPr/>
                </a:tc>
                <a:tc gridSpan="5">
                  <a:txBody>
                    <a:bodyPr/>
                    <a:lstStyle/>
                    <a:p>
                      <a:pPr marL="0" marR="0" indent="0" algn="just" defTabSz="914400" rtl="0" eaLnBrk="1" fontAlgn="auto" latinLnBrk="0" hangingPunct="1">
                        <a:lnSpc>
                          <a:spcPts val="800"/>
                        </a:lnSpc>
                        <a:spcBef>
                          <a:spcPts val="0"/>
                        </a:spcBef>
                        <a:spcAft>
                          <a:spcPts val="0"/>
                        </a:spcAft>
                        <a:buClrTx/>
                        <a:buSzTx/>
                        <a:buFontTx/>
                        <a:buNone/>
                        <a:tabLst/>
                        <a:defRPr/>
                      </a:pPr>
                      <a:r>
                        <a:rPr kumimoji="1" lang="ja-JP" altLang="en-US" sz="1000" b="0">
                          <a:solidFill>
                            <a:schemeClr val="tx1"/>
                          </a:solidFill>
                          <a:latin typeface="+mn-ea"/>
                          <a:ea typeface="+mn-ea"/>
                        </a:rPr>
                        <a:t>都市高速鉄道</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tc gridSpan="3">
                  <a:txBody>
                    <a:bodyPr/>
                    <a:lstStyle/>
                    <a:p>
                      <a:pPr algn="just">
                        <a:lnSpc>
                          <a:spcPts val="800"/>
                        </a:lnSpc>
                      </a:pPr>
                      <a:r>
                        <a:rPr kumimoji="1" lang="ja-JP" altLang="en-US" sz="1000" b="0">
                          <a:solidFill>
                            <a:schemeClr val="tx1"/>
                          </a:solidFill>
                          <a:latin typeface="+mn-ea"/>
                          <a:ea typeface="+mn-ea"/>
                        </a:rPr>
                        <a:t>医療施設又は社会福祉施設（病院・保育所等）</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72523">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gridSpan="5">
                  <a:txBody>
                    <a:bodyPr/>
                    <a:lstStyle/>
                    <a:p>
                      <a:pPr algn="just">
                        <a:lnSpc>
                          <a:spcPts val="800"/>
                        </a:lnSpc>
                      </a:pPr>
                      <a:r>
                        <a:rPr kumimoji="1" lang="ja-JP" altLang="en-US" sz="1000" b="0">
                          <a:solidFill>
                            <a:schemeClr val="tx1"/>
                          </a:solidFill>
                          <a:latin typeface="+mn-ea"/>
                          <a:ea typeface="+mn-ea"/>
                        </a:rPr>
                        <a:t>駐車場、自動車ターミナル</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3">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r>
                        <a:rPr kumimoji="1" lang="ja-JP" altLang="en-US" sz="1000" b="0">
                          <a:solidFill>
                            <a:schemeClr val="tx1"/>
                          </a:solidFill>
                          <a:latin typeface="+mn-ea"/>
                          <a:ea typeface="+mn-ea"/>
                        </a:rPr>
                        <a:t>市場、と畜場、火葬場</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72523">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gridSpan="5">
                  <a:txBody>
                    <a:bodyPr/>
                    <a:lstStyle/>
                    <a:p>
                      <a:pPr algn="just">
                        <a:lnSpc>
                          <a:spcPts val="800"/>
                        </a:lnSpc>
                      </a:pPr>
                      <a:r>
                        <a:rPr kumimoji="1" lang="ja-JP" altLang="en-US" sz="1000" b="0">
                          <a:solidFill>
                            <a:schemeClr val="tx1"/>
                          </a:solidFill>
                          <a:latin typeface="+mn-ea"/>
                          <a:ea typeface="+mn-ea"/>
                        </a:rPr>
                        <a:t>その他（軌道、通路、交通広場等）</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3">
                  <a:txBody>
                    <a:bodyPr/>
                    <a:lstStyle/>
                    <a:p>
                      <a:pPr algn="just">
                        <a:lnSpc>
                          <a:spcPts val="800"/>
                        </a:lnSpc>
                      </a:pPr>
                      <a:r>
                        <a:rPr kumimoji="1" lang="ja-JP" altLang="en-US" sz="1000" b="0">
                          <a:solidFill>
                            <a:schemeClr val="tx1"/>
                          </a:solidFill>
                          <a:latin typeface="+mn-ea"/>
                          <a:ea typeface="+mn-ea"/>
                        </a:rPr>
                        <a:t>一団地の住宅施設</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41946">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rowSpan="3">
                  <a:txBody>
                    <a:bodyPr/>
                    <a:lstStyle/>
                    <a:p>
                      <a:pPr algn="just">
                        <a:lnSpc>
                          <a:spcPts val="800"/>
                        </a:lnSpc>
                      </a:pPr>
                      <a:r>
                        <a:rPr kumimoji="1" lang="ja-JP" altLang="en-US" sz="1000" b="0">
                          <a:solidFill>
                            <a:schemeClr val="tx1"/>
                          </a:solidFill>
                          <a:latin typeface="+mn-ea"/>
                          <a:ea typeface="+mn-ea"/>
                        </a:rPr>
                        <a:t>公共空地</a:t>
                      </a:r>
                    </a:p>
                  </a:txBody>
                  <a:tcPr marL="36000" marR="0" marT="3600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gridSpan="2">
                  <a:txBody>
                    <a:bodyPr/>
                    <a:lstStyle/>
                    <a:p>
                      <a:pPr algn="just">
                        <a:lnSpc>
                          <a:spcPts val="800"/>
                        </a:lnSpc>
                      </a:pPr>
                      <a:r>
                        <a:rPr kumimoji="1" lang="ja-JP" altLang="en-US" sz="1000" b="0">
                          <a:solidFill>
                            <a:schemeClr val="tx1"/>
                          </a:solidFill>
                          <a:latin typeface="+mn-ea"/>
                          <a:ea typeface="+mn-ea"/>
                        </a:rPr>
                        <a:t>公園・緑地・広場・墓園</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kumimoji="1" lang="ja-JP" altLang="en-US"/>
                    </a:p>
                  </a:txBody>
                  <a:tcPr/>
                </a:tc>
                <a:tc gridSpan="3">
                  <a:txBody>
                    <a:bodyPr/>
                    <a:lstStyle/>
                    <a:p>
                      <a:pPr algn="just">
                        <a:lnSpc>
                          <a:spcPts val="800"/>
                        </a:lnSpc>
                      </a:pPr>
                      <a:r>
                        <a:rPr kumimoji="1" lang="ja-JP" altLang="en-US" sz="900" b="0">
                          <a:solidFill>
                            <a:schemeClr val="tx1"/>
                          </a:solidFill>
                          <a:latin typeface="+mn-ea"/>
                          <a:ea typeface="+mn-ea"/>
                        </a:rPr>
                        <a:t>国又は都道府県設置した面積</a:t>
                      </a:r>
                      <a:r>
                        <a:rPr kumimoji="1" lang="en-US" altLang="ja-JP" sz="900" b="0">
                          <a:solidFill>
                            <a:schemeClr val="tx1"/>
                          </a:solidFill>
                          <a:latin typeface="+mn-ea"/>
                          <a:ea typeface="+mn-ea"/>
                        </a:rPr>
                        <a:t>10ha</a:t>
                      </a:r>
                      <a:r>
                        <a:rPr kumimoji="1" lang="ja-JP" altLang="en-US" sz="900" b="0">
                          <a:solidFill>
                            <a:schemeClr val="tx1"/>
                          </a:solidFill>
                          <a:latin typeface="+mn-ea"/>
                          <a:ea typeface="+mn-ea"/>
                        </a:rPr>
                        <a:t>以上</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3">
                  <a:txBody>
                    <a:bodyPr/>
                    <a:lstStyle/>
                    <a:p>
                      <a:pPr algn="just">
                        <a:lnSpc>
                          <a:spcPts val="800"/>
                        </a:lnSpc>
                      </a:pPr>
                      <a:r>
                        <a:rPr kumimoji="1" lang="ja-JP" altLang="en-US" sz="1000" b="0">
                          <a:solidFill>
                            <a:schemeClr val="tx1"/>
                          </a:solidFill>
                          <a:latin typeface="+mn-ea"/>
                          <a:ea typeface="+mn-ea"/>
                        </a:rPr>
                        <a:t>一団地の官公庁施設</a:t>
                      </a:r>
                    </a:p>
                  </a:txBody>
                  <a:tcPr marL="36000" marR="0" marT="36000"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72523">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gridSpan="2" v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vMerge="1">
                  <a:txBody>
                    <a:bodyPr/>
                    <a:lstStyle/>
                    <a:p>
                      <a:endParaRPr kumimoji="1" lang="ja-JP" altLang="en-US"/>
                    </a:p>
                  </a:txBody>
                  <a:tcPr/>
                </a:tc>
                <a:tc gridSpan="3">
                  <a:txBody>
                    <a:bodyPr/>
                    <a:lstStyle/>
                    <a:p>
                      <a:pPr algn="just">
                        <a:lnSpc>
                          <a:spcPts val="800"/>
                        </a:lnSpc>
                      </a:pPr>
                      <a:r>
                        <a:rPr kumimoji="1" lang="ja-JP" altLang="en-US" sz="1000" b="0">
                          <a:solidFill>
                            <a:schemeClr val="tx1"/>
                          </a:solidFill>
                          <a:latin typeface="+mn-ea"/>
                          <a:ea typeface="+mn-ea"/>
                        </a:rPr>
                        <a:t>その他</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3">
                  <a:txBody>
                    <a:bodyPr/>
                    <a:lstStyle/>
                    <a:p>
                      <a:pPr algn="just">
                        <a:lnSpc>
                          <a:spcPts val="800"/>
                        </a:lnSpc>
                      </a:pPr>
                      <a:r>
                        <a:rPr kumimoji="1" lang="ja-JP" altLang="en-US" sz="1000" b="0">
                          <a:solidFill>
                            <a:schemeClr val="tx1"/>
                          </a:solidFill>
                          <a:latin typeface="+mn-ea"/>
                          <a:ea typeface="+mn-ea"/>
                        </a:rPr>
                        <a:t>一団地の都市安全確保拠点施設</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72523">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gridSpan="5">
                  <a:txBody>
                    <a:bodyPr/>
                    <a:lstStyle/>
                    <a:p>
                      <a:pPr algn="just">
                        <a:lnSpc>
                          <a:spcPts val="800"/>
                        </a:lnSpc>
                      </a:pPr>
                      <a:r>
                        <a:rPr kumimoji="1" lang="ja-JP" altLang="en-US" sz="1000" b="0">
                          <a:solidFill>
                            <a:schemeClr val="tx1"/>
                          </a:solidFill>
                          <a:latin typeface="+mn-ea"/>
                          <a:ea typeface="+mn-ea"/>
                        </a:rPr>
                        <a:t>その他</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3">
                  <a:txBody>
                    <a:bodyPr/>
                    <a:lstStyle/>
                    <a:p>
                      <a:pPr algn="just">
                        <a:lnSpc>
                          <a:spcPts val="800"/>
                        </a:lnSpc>
                      </a:pPr>
                      <a:r>
                        <a:rPr kumimoji="1" lang="ja-JP" altLang="en-US" sz="1000" b="0">
                          <a:solidFill>
                            <a:schemeClr val="tx1"/>
                          </a:solidFill>
                          <a:latin typeface="+mn-ea"/>
                          <a:ea typeface="+mn-ea"/>
                        </a:rPr>
                        <a:t>流通業務団地</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172523">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rowSpan="9">
                  <a:txBody>
                    <a:bodyPr/>
                    <a:lstStyle/>
                    <a:p>
                      <a:pPr algn="just">
                        <a:lnSpc>
                          <a:spcPts val="800"/>
                        </a:lnSpc>
                      </a:pPr>
                      <a:r>
                        <a:rPr kumimoji="1" lang="ja-JP" altLang="en-US" sz="1000" b="0">
                          <a:solidFill>
                            <a:schemeClr val="tx1"/>
                          </a:solidFill>
                          <a:latin typeface="+mn-ea"/>
                          <a:ea typeface="+mn-ea"/>
                        </a:rPr>
                        <a:t>供給施設又は処理施設</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just">
                        <a:lnSpc>
                          <a:spcPts val="800"/>
                        </a:lnSpc>
                      </a:pPr>
                      <a:r>
                        <a:rPr kumimoji="1" lang="ja-JP" altLang="en-US" sz="1000" b="0">
                          <a:solidFill>
                            <a:schemeClr val="tx1"/>
                          </a:solidFill>
                          <a:latin typeface="+mn-ea"/>
                          <a:ea typeface="+mn-ea"/>
                        </a:rPr>
                        <a:t>水道</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just">
                        <a:lnSpc>
                          <a:spcPts val="800"/>
                        </a:lnSpc>
                      </a:pPr>
                      <a:r>
                        <a:rPr kumimoji="1" lang="ja-JP" altLang="en-US" sz="1000" b="0">
                          <a:solidFill>
                            <a:schemeClr val="tx1"/>
                          </a:solidFill>
                          <a:latin typeface="+mn-ea"/>
                          <a:ea typeface="+mn-ea"/>
                        </a:rPr>
                        <a:t>水道用水供給事業</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3">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r>
                        <a:rPr kumimoji="1" lang="ja-JP" altLang="en-US" sz="1000" b="0">
                          <a:solidFill>
                            <a:schemeClr val="tx1"/>
                          </a:solidFill>
                          <a:latin typeface="+mn-ea"/>
                          <a:ea typeface="+mn-ea"/>
                        </a:rPr>
                        <a:t>一団地の津波防災拠点市街地形成施設</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extLst>
                  <a:ext uri="{0D108BD9-81ED-4DB2-BD59-A6C34878D82A}">
                    <a16:rowId xmlns:a16="http://schemas.microsoft.com/office/drawing/2014/main" val="10012"/>
                  </a:ext>
                </a:extLst>
              </a:tr>
              <a:tr h="172523">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just">
                        <a:lnSpc>
                          <a:spcPts val="800"/>
                        </a:lnSpc>
                      </a:pPr>
                      <a:r>
                        <a:rPr kumimoji="1" lang="ja-JP" altLang="en-US" sz="1000" b="0">
                          <a:solidFill>
                            <a:schemeClr val="tx1"/>
                          </a:solidFill>
                          <a:latin typeface="+mn-ea"/>
                          <a:ea typeface="+mn-ea"/>
                        </a:rPr>
                        <a:t>その他</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3">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r>
                        <a:rPr kumimoji="1" lang="ja-JP" altLang="en-US" sz="1000" b="0">
                          <a:solidFill>
                            <a:schemeClr val="tx1"/>
                          </a:solidFill>
                          <a:latin typeface="+mn-ea"/>
                          <a:ea typeface="+mn-ea"/>
                        </a:rPr>
                        <a:t>一団地の復興再生拠点市街地形成施設</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extLst>
                  <a:ext uri="{0D108BD9-81ED-4DB2-BD59-A6C34878D82A}">
                    <a16:rowId xmlns:a16="http://schemas.microsoft.com/office/drawing/2014/main" val="10013"/>
                  </a:ext>
                </a:extLst>
              </a:tr>
              <a:tr h="234364">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rowSpan="4">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n-lt"/>
                          <a:ea typeface="+mn-ea"/>
                          <a:cs typeface="+mn-cs"/>
                        </a:rPr>
                        <a:t>下水道</a:t>
                      </a:r>
                    </a:p>
                  </a:txBody>
                  <a:tcPr marL="36000" marR="0" marT="3600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r>
                        <a:rPr lang="ja-JP" altLang="en-US" sz="1000"/>
                        <a:t>流域下水道</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just">
                        <a:lnSpc>
                          <a:spcPts val="800"/>
                        </a:lnSpc>
                      </a:pPr>
                      <a:endParaRPr kumimoji="1" lang="ja-JP" altLang="en-US" sz="9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hMerge="1">
                  <a:txBody>
                    <a:bodyPr/>
                    <a:lstStyle/>
                    <a:p>
                      <a:endParaRPr lang="ja-JP" altLang="en-US" sz="1000"/>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3">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r>
                        <a:rPr kumimoji="1" lang="ja-JP" altLang="en-US" sz="1000" b="0">
                          <a:solidFill>
                            <a:schemeClr val="tx1"/>
                          </a:solidFill>
                          <a:latin typeface="+mn-ea"/>
                          <a:ea typeface="+mn-ea"/>
                        </a:rPr>
                        <a:t>一団地の復興拠点市街地形成施設</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extLst>
                  <a:ext uri="{0D108BD9-81ED-4DB2-BD59-A6C34878D82A}">
                    <a16:rowId xmlns:a16="http://schemas.microsoft.com/office/drawing/2014/main" val="10014"/>
                  </a:ext>
                </a:extLst>
              </a:tr>
              <a:tr h="172523">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gridSpan="2">
                  <a:txBody>
                    <a:bodyPr/>
                    <a:lstStyle/>
                    <a:p>
                      <a:pPr algn="just">
                        <a:lnSpc>
                          <a:spcPts val="800"/>
                        </a:lnSpc>
                      </a:pPr>
                      <a:r>
                        <a:rPr kumimoji="1" lang="ja-JP" altLang="en-US" sz="900" b="0">
                          <a:solidFill>
                            <a:schemeClr val="tx1"/>
                          </a:solidFill>
                          <a:latin typeface="+mn-ea"/>
                          <a:ea typeface="+mn-ea"/>
                        </a:rPr>
                        <a:t>公共下水道</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pPr algn="just">
                        <a:lnSpc>
                          <a:spcPts val="800"/>
                        </a:lnSpc>
                      </a:pPr>
                      <a:endParaRPr kumimoji="1" lang="ja-JP" altLang="en-US" sz="9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just">
                        <a:lnSpc>
                          <a:spcPts val="800"/>
                        </a:lnSpc>
                      </a:pPr>
                      <a:r>
                        <a:rPr kumimoji="1" lang="ja-JP" altLang="en-US" sz="900" b="0">
                          <a:solidFill>
                            <a:schemeClr val="tx1"/>
                          </a:solidFill>
                          <a:latin typeface="+mn-ea"/>
                          <a:ea typeface="+mn-ea"/>
                        </a:rPr>
                        <a:t>２町村にまたがる</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just">
                        <a:lnSpc>
                          <a:spcPts val="800"/>
                        </a:lnSpc>
                      </a:pPr>
                      <a:endParaRPr kumimoji="1" lang="ja-JP" altLang="en-US" sz="900" b="0">
                        <a:solidFill>
                          <a:schemeClr val="tx1"/>
                        </a:solidFill>
                        <a:latin typeface="+mn-ea"/>
                        <a:ea typeface="+mn-ea"/>
                      </a:endParaRPr>
                    </a:p>
                  </a:txBody>
                  <a:tcPr marL="36000" marR="0" marT="3600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sz="1100" b="0">
                        <a:solidFill>
                          <a:schemeClr val="tx1"/>
                        </a:solidFill>
                      </a:endParaRPr>
                    </a:p>
                  </a:txBody>
                  <a:tcPr marL="36000" marR="36000" marT="36000" marB="3600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gridSpan="3">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r>
                        <a:rPr kumimoji="1" lang="ja-JP" altLang="en-US" sz="1000" b="0">
                          <a:solidFill>
                            <a:schemeClr val="tx1"/>
                          </a:solidFill>
                          <a:latin typeface="+mn-ea"/>
                          <a:ea typeface="+mn-ea"/>
                        </a:rPr>
                        <a:t>電気通信事業用施設</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extLst>
                  <a:ext uri="{0D108BD9-81ED-4DB2-BD59-A6C34878D82A}">
                    <a16:rowId xmlns:a16="http://schemas.microsoft.com/office/drawing/2014/main" val="10015"/>
                  </a:ext>
                </a:extLst>
              </a:tr>
              <a:tr h="137837">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2" vMerge="1">
                  <a:txBody>
                    <a:bodyPr/>
                    <a:lstStyle/>
                    <a:p>
                      <a:pPr algn="just">
                        <a:lnSpc>
                          <a:spcPts val="800"/>
                        </a:lnSpc>
                      </a:pPr>
                      <a:endParaRPr kumimoji="1" lang="ja-JP" altLang="en-US" sz="9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pPr algn="just">
                        <a:lnSpc>
                          <a:spcPts val="800"/>
                        </a:lnSpc>
                      </a:pPr>
                      <a:endParaRPr kumimoji="1" lang="ja-JP" altLang="en-US" sz="9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800"/>
                        </a:lnSpc>
                      </a:pPr>
                      <a:endParaRPr kumimoji="1" lang="ja-JP" altLang="en-US" sz="9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800"/>
                        </a:lnSpc>
                      </a:pPr>
                      <a:r>
                        <a:rPr kumimoji="1" lang="ja-JP" altLang="en-US" sz="900" b="0">
                          <a:solidFill>
                            <a:schemeClr val="tx1"/>
                          </a:solidFill>
                          <a:latin typeface="+mn-ea"/>
                          <a:ea typeface="+mn-ea"/>
                        </a:rPr>
                        <a:t>その他</a:t>
                      </a:r>
                    </a:p>
                  </a:txBody>
                  <a:tcPr marL="36000" marR="0" marT="3600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r>
                        <a:rPr kumimoji="1" lang="ja-JP" altLang="en-US" sz="1000" b="0">
                          <a:solidFill>
                            <a:schemeClr val="tx1"/>
                          </a:solidFill>
                          <a:latin typeface="+mn-ea"/>
                          <a:ea typeface="+mn-ea"/>
                        </a:rPr>
                        <a:t>防風・防火・防水・防雪・防砂・防潮施設</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extLst>
                  <a:ext uri="{0D108BD9-81ED-4DB2-BD59-A6C34878D82A}">
                    <a16:rowId xmlns:a16="http://schemas.microsoft.com/office/drawing/2014/main" val="872716829"/>
                  </a:ext>
                </a:extLst>
              </a:tr>
              <a:tr h="241946">
                <a:tc vMerge="1">
                  <a:txBody>
                    <a:bodyPr/>
                    <a:lstStyle/>
                    <a:p>
                      <a:endParaRPr kumimoji="1" lang="ja-JP" altLang="en-US"/>
                    </a:p>
                  </a:txBody>
                  <a:tcPr/>
                </a:tc>
                <a:tc vMerge="1">
                  <a:txBody>
                    <a:bodyPr/>
                    <a:lstStyle/>
                    <a:p>
                      <a:endParaRPr kumimoji="1" lang="ja-JP" altLang="en-US"/>
                    </a:p>
                  </a:txBody>
                  <a:tcPr/>
                </a:tc>
                <a:tc v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just">
                        <a:lnSpc>
                          <a:spcPts val="800"/>
                        </a:lnSpc>
                      </a:pPr>
                      <a:r>
                        <a:rPr kumimoji="1" lang="ja-JP" altLang="en-US" sz="1000" b="0">
                          <a:solidFill>
                            <a:schemeClr val="tx1"/>
                          </a:solidFill>
                          <a:latin typeface="+mn-ea"/>
                          <a:ea typeface="+mn-ea"/>
                        </a:rPr>
                        <a:t>その他</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tc hMerge="1">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9525" cap="flat" cmpd="sng" algn="ctr">
                      <a:noFill/>
                      <a:prstDash val="solid"/>
                      <a:round/>
                      <a:headEnd type="none" w="med" len="med"/>
                      <a:tailEnd type="none" w="med" len="med"/>
                    </a:lnTlToBr>
                    <a:lnBlToTr w="12700" cmpd="sng">
                      <a:noFill/>
                      <a:prstDash val="solid"/>
                    </a:lnBlToTr>
                    <a:noFill/>
                  </a:tcPr>
                </a:tc>
                <a:extLst>
                  <a:ext uri="{0D108BD9-81ED-4DB2-BD59-A6C34878D82A}">
                    <a16:rowId xmlns:a16="http://schemas.microsoft.com/office/drawing/2014/main" val="3841106819"/>
                  </a:ext>
                </a:extLst>
              </a:tr>
              <a:tr h="172523">
                <a:tc v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just">
                        <a:lnSpc>
                          <a:spcPts val="800"/>
                        </a:lnSpc>
                      </a:pPr>
                      <a:r>
                        <a:rPr kumimoji="1" lang="ja-JP" altLang="en-US" sz="1000" b="0">
                          <a:solidFill>
                            <a:schemeClr val="tx1"/>
                          </a:solidFill>
                          <a:latin typeface="+mn-ea"/>
                          <a:ea typeface="+mn-ea"/>
                        </a:rPr>
                        <a:t>電気・ガス供給施設</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pPr algn="just">
                        <a:lnSpc>
                          <a:spcPts val="800"/>
                        </a:lnSpc>
                      </a:pPr>
                      <a:endParaRPr kumimoji="1" lang="ja-JP" altLang="en-US" sz="9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endParaRPr kumimoji="1" lang="en-US" altLang="ja-JP"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rowSpan="2" gridSpan="2">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1339315"/>
                  </a:ext>
                </a:extLst>
              </a:tr>
              <a:tr h="172523">
                <a:tc v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just">
                        <a:lnSpc>
                          <a:spcPts val="800"/>
                        </a:lnSpc>
                      </a:pPr>
                      <a:r>
                        <a:rPr kumimoji="1" lang="ja-JP" altLang="en-US" sz="1000" b="0">
                          <a:solidFill>
                            <a:schemeClr val="tx1"/>
                          </a:solidFill>
                          <a:latin typeface="+mn-ea"/>
                          <a:ea typeface="+mn-ea"/>
                        </a:rPr>
                        <a:t>産業廃棄物処理場</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sz="1000" b="0">
                        <a:solidFill>
                          <a:schemeClr val="tx1"/>
                        </a:solidFill>
                        <a:latin typeface="ＭＳ Ｐゴシック" pitchFamily="50" charset="-128"/>
                        <a:ea typeface="ＭＳ Ｐゴシック" pitchFamily="50" charset="-128"/>
                      </a:endParaRPr>
                    </a:p>
                  </a:txBody>
                  <a:tcPr marL="36000" marR="0" marT="36000" marB="36000"/>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endParaRPr kumimoji="1" lang="ja-JP" altLang="en-US" sz="1000" b="0">
                        <a:solidFill>
                          <a:schemeClr val="tx1"/>
                        </a:solidFill>
                        <a:latin typeface="+mn-ea"/>
                        <a:ea typeface="+mn-ea"/>
                      </a:endParaRPr>
                    </a:p>
                  </a:txBody>
                  <a:tcPr marL="36000" marR="0" marT="3600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gridSpan="2" vMerge="1">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849829"/>
                  </a:ext>
                </a:extLst>
              </a:tr>
              <a:tr h="172523">
                <a:tc v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just">
                        <a:lnSpc>
                          <a:spcPts val="800"/>
                        </a:lnSpc>
                      </a:pPr>
                      <a:r>
                        <a:rPr kumimoji="1" lang="ja-JP" altLang="en-US" sz="1000" b="0">
                          <a:solidFill>
                            <a:schemeClr val="tx1"/>
                          </a:solidFill>
                          <a:latin typeface="+mn-ea"/>
                          <a:ea typeface="+mn-ea"/>
                        </a:rPr>
                        <a:t>その他</a:t>
                      </a: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800"/>
                        </a:lnSpc>
                      </a:pPr>
                      <a:r>
                        <a:rPr kumimoji="1" lang="ja-JP" altLang="en-US" sz="1000" b="0">
                          <a:solidFill>
                            <a:schemeClr val="tx1"/>
                          </a:solidFill>
                          <a:latin typeface="+mn-ea"/>
                          <a:ea typeface="+mn-ea"/>
                        </a:rPr>
                        <a:t>○</a:t>
                      </a:r>
                    </a:p>
                  </a:txBody>
                  <a:tcPr marL="36000" marR="0" marT="3600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800"/>
                        </a:lnSpc>
                      </a:pPr>
                      <a:endParaRPr kumimoji="1" lang="ja-JP" altLang="en-US" sz="1000" b="0">
                        <a:solidFill>
                          <a:schemeClr val="tx1"/>
                        </a:solidFill>
                        <a:latin typeface="+mn-ea"/>
                        <a:ea typeface="+mn-ea"/>
                      </a:endParaRPr>
                    </a:p>
                  </a:txBody>
                  <a:tcPr marL="36000" marR="0" marT="36000" marB="0" anchor="ctr">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lvl="0" indent="0" algn="just" defTabSz="914217" rtl="0" eaLnBrk="1" fontAlgn="auto" latinLnBrk="0" hangingPunct="1">
                        <a:lnSpc>
                          <a:spcPts val="800"/>
                        </a:lnSpc>
                        <a:spcBef>
                          <a:spcPts val="0"/>
                        </a:spcBef>
                        <a:spcAft>
                          <a:spcPts val="0"/>
                        </a:spcAft>
                        <a:buClrTx/>
                        <a:buSzTx/>
                        <a:buFontTx/>
                        <a:buNone/>
                        <a:tabLst/>
                        <a:defRPr/>
                      </a:pPr>
                      <a:endParaRPr kumimoji="1" lang="ja-JP" altLang="en-US" sz="1000" b="0">
                        <a:solidFill>
                          <a:schemeClr val="tx1"/>
                        </a:solidFill>
                        <a:latin typeface="+mn-ea"/>
                        <a:ea typeface="+mn-ea"/>
                      </a:endParaRPr>
                    </a:p>
                  </a:txBody>
                  <a:tcPr marL="36000" marR="0" marT="3600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ts val="800"/>
                        </a:lnSpc>
                      </a:pPr>
                      <a:endParaRPr kumimoji="1" lang="ja-JP" altLang="en-US" sz="1000" b="0">
                        <a:solidFill>
                          <a:schemeClr val="tx1"/>
                        </a:solidFill>
                        <a:latin typeface="+mn-ea"/>
                        <a:ea typeface="+mn-ea"/>
                      </a:endParaRPr>
                    </a:p>
                  </a:txBody>
                  <a:tcPr marL="36000" marR="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4905915"/>
                  </a:ext>
                </a:extLst>
              </a:tr>
            </a:tbl>
          </a:graphicData>
        </a:graphic>
      </p:graphicFrame>
      <p:sp>
        <p:nvSpPr>
          <p:cNvPr id="5" name="正方形/長方形 4"/>
          <p:cNvSpPr/>
          <p:nvPr/>
        </p:nvSpPr>
        <p:spPr bwMode="auto">
          <a:xfrm>
            <a:off x="5024215" y="6072359"/>
            <a:ext cx="4565426" cy="741015"/>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charset="-128"/>
            </a:endParaRPr>
          </a:p>
        </p:txBody>
      </p:sp>
      <p:sp>
        <p:nvSpPr>
          <p:cNvPr id="3" name="スライド番号プレースホルダー 3">
            <a:extLst>
              <a:ext uri="{FF2B5EF4-FFF2-40B4-BE49-F238E27FC236}">
                <a16:creationId xmlns:a16="http://schemas.microsoft.com/office/drawing/2014/main" id="{F8AB2034-2CC1-A15A-DE54-5C98276CF4DF}"/>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12</a:t>
            </a:fld>
            <a:endParaRPr lang="en-US" altLang="ja-JP" sz="1400">
              <a:solidFill>
                <a:srgbClr val="000000"/>
              </a:solidFill>
            </a:endParaRPr>
          </a:p>
        </p:txBody>
      </p:sp>
    </p:spTree>
    <p:extLst>
      <p:ext uri="{BB962C8B-B14F-4D97-AF65-F5344CB8AC3E}">
        <p14:creationId xmlns:p14="http://schemas.microsoft.com/office/powerpoint/2010/main" val="1170285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Text Box 43"/>
          <p:cNvSpPr txBox="1">
            <a:spLocks noChangeArrowheads="1"/>
          </p:cNvSpPr>
          <p:nvPr/>
        </p:nvSpPr>
        <p:spPr bwMode="auto">
          <a:xfrm>
            <a:off x="7048129" y="4134764"/>
            <a:ext cx="1139149" cy="314565"/>
          </a:xfrm>
          <a:prstGeom prst="rect">
            <a:avLst/>
          </a:prstGeom>
          <a:noFill/>
          <a:ln w="19050">
            <a:solidFill>
              <a:schemeClr val="tx1"/>
            </a:solidFill>
            <a:headEnd/>
            <a:tailEnd/>
          </a:ln>
          <a:effectLst/>
        </p:spPr>
        <p:style>
          <a:lnRef idx="1">
            <a:schemeClr val="accent2"/>
          </a:lnRef>
          <a:fillRef idx="2">
            <a:schemeClr val="accent2"/>
          </a:fillRef>
          <a:effectRef idx="1">
            <a:schemeClr val="accent2"/>
          </a:effectRef>
          <a:fontRef idx="minor">
            <a:schemeClr val="dk1"/>
          </a:fontRef>
        </p:style>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都道府県知事</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の意見の添付</a:t>
            </a:r>
          </a:p>
        </p:txBody>
      </p:sp>
      <p:sp>
        <p:nvSpPr>
          <p:cNvPr id="238" name="Text Box 43"/>
          <p:cNvSpPr txBox="1">
            <a:spLocks noChangeArrowheads="1"/>
          </p:cNvSpPr>
          <p:nvPr/>
        </p:nvSpPr>
        <p:spPr bwMode="auto">
          <a:xfrm>
            <a:off x="5897448" y="2818995"/>
            <a:ext cx="1011932" cy="314565"/>
          </a:xfrm>
          <a:prstGeom prst="rect">
            <a:avLst/>
          </a:prstGeom>
          <a:noFill/>
          <a:ln w="19050">
            <a:solidFill>
              <a:schemeClr val="tx1"/>
            </a:solidFill>
            <a:headEnd/>
            <a:tailEnd/>
          </a:ln>
          <a:effectLst/>
        </p:spPr>
        <p:style>
          <a:lnRef idx="1">
            <a:schemeClr val="accent2"/>
          </a:lnRef>
          <a:fillRef idx="2">
            <a:schemeClr val="accent2"/>
          </a:fillRef>
          <a:effectRef idx="1">
            <a:schemeClr val="accent2"/>
          </a:effectRef>
          <a:fontRef idx="minor">
            <a:schemeClr val="dk1"/>
          </a:fontRef>
        </p:style>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都道府県知事</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との協議</a:t>
            </a:r>
          </a:p>
        </p:txBody>
      </p:sp>
      <p:sp>
        <p:nvSpPr>
          <p:cNvPr id="228" name="Rectangle 28"/>
          <p:cNvSpPr>
            <a:spLocks noChangeArrowheads="1"/>
          </p:cNvSpPr>
          <p:nvPr/>
        </p:nvSpPr>
        <p:spPr bwMode="auto">
          <a:xfrm>
            <a:off x="504337" y="2489377"/>
            <a:ext cx="8911356" cy="2071294"/>
          </a:xfrm>
          <a:prstGeom prst="rect">
            <a:avLst/>
          </a:prstGeom>
          <a:noFill/>
          <a:ln w="28575">
            <a:solidFill>
              <a:srgbClr val="000000">
                <a:alpha val="92000"/>
              </a:srgbClr>
            </a:solidFill>
            <a:prstDash val="sysDot"/>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29" name="Text Box 29"/>
          <p:cNvSpPr txBox="1">
            <a:spLocks noChangeArrowheads="1"/>
          </p:cNvSpPr>
          <p:nvPr/>
        </p:nvSpPr>
        <p:spPr bwMode="auto">
          <a:xfrm>
            <a:off x="504337" y="2488544"/>
            <a:ext cx="3511764" cy="189109"/>
          </a:xfrm>
          <a:prstGeom prst="rect">
            <a:avLst/>
          </a:prstGeom>
          <a:solidFill>
            <a:schemeClr val="bg1"/>
          </a:solidFill>
          <a:ln w="28575">
            <a:solidFill>
              <a:srgbClr val="000000"/>
            </a:solidFill>
            <a:miter lim="800000"/>
            <a:headEnd/>
            <a:tailEnd/>
          </a:ln>
          <a:effectLst/>
        </p:spPr>
        <p:txBody>
          <a:bodyPr anchor="ctr" anchorCtr="1"/>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defRPr/>
            </a:pPr>
            <a:r>
              <a:rPr kumimoji="1" lang="ja-JP" altLang="en-US" sz="1100" b="0" i="0" u="none" strike="noStrike" kern="1200" cap="none" spc="0" normalizeH="0" baseline="0" noProof="0">
                <a:ln>
                  <a:noFill/>
                </a:ln>
                <a:solidFill>
                  <a:srgbClr val="00B050"/>
                </a:solidFill>
                <a:effectLst/>
                <a:uLnTx/>
                <a:uFillTx/>
                <a:latin typeface="Meiryo UI"/>
                <a:ea typeface="Meiryo UI"/>
                <a:cs typeface="+mn-cs"/>
              </a:rPr>
              <a:t>指定都市</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が定める都市計画の決定手続</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230" name="Text Box 30"/>
          <p:cNvSpPr txBox="1">
            <a:spLocks noChangeArrowheads="1"/>
          </p:cNvSpPr>
          <p:nvPr/>
        </p:nvSpPr>
        <p:spPr bwMode="auto">
          <a:xfrm>
            <a:off x="813524" y="3342941"/>
            <a:ext cx="1069582" cy="450512"/>
          </a:xfrm>
          <a:prstGeom prst="rect">
            <a:avLst/>
          </a:prstGeom>
          <a:solidFill>
            <a:schemeClr val="accent3">
              <a:lumMod val="20000"/>
              <a:lumOff val="80000"/>
            </a:schemeClr>
          </a:solidFill>
          <a:ln w="19050">
            <a:solidFill>
              <a:schemeClr val="accent3"/>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都市計画</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の案の作成</a:t>
            </a:r>
          </a:p>
        </p:txBody>
      </p:sp>
      <p:sp>
        <p:nvSpPr>
          <p:cNvPr id="231" name="Text Box 31"/>
          <p:cNvSpPr txBox="1">
            <a:spLocks noChangeArrowheads="1"/>
          </p:cNvSpPr>
          <p:nvPr/>
        </p:nvSpPr>
        <p:spPr bwMode="auto">
          <a:xfrm>
            <a:off x="2532438" y="3342941"/>
            <a:ext cx="1239501" cy="450512"/>
          </a:xfrm>
          <a:prstGeom prst="rect">
            <a:avLst/>
          </a:prstGeom>
          <a:solidFill>
            <a:schemeClr val="accent3">
              <a:lumMod val="20000"/>
              <a:lumOff val="80000"/>
            </a:schemeClr>
          </a:solidFill>
          <a:ln w="19050">
            <a:solidFill>
              <a:schemeClr val="accent3"/>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mn-cs"/>
              </a:rPr>
              <a:t>都市計画の案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mn-cs"/>
              </a:rPr>
              <a:t>の公告・縦覧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mn-cs"/>
              </a:rPr>
              <a:t>（２週間）</a:t>
            </a:r>
          </a:p>
        </p:txBody>
      </p:sp>
      <p:sp>
        <p:nvSpPr>
          <p:cNvPr id="232" name="Text Box 32"/>
          <p:cNvSpPr txBox="1">
            <a:spLocks noChangeArrowheads="1"/>
          </p:cNvSpPr>
          <p:nvPr/>
        </p:nvSpPr>
        <p:spPr bwMode="auto">
          <a:xfrm>
            <a:off x="4298388" y="3342941"/>
            <a:ext cx="1444315" cy="450512"/>
          </a:xfrm>
          <a:prstGeom prst="rect">
            <a:avLst/>
          </a:prstGeom>
          <a:solidFill>
            <a:schemeClr val="accent3">
              <a:lumMod val="20000"/>
              <a:lumOff val="80000"/>
            </a:schemeClr>
          </a:solidFill>
          <a:ln w="19050">
            <a:solidFill>
              <a:schemeClr val="accent3"/>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市町村</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都市計画審議会</a:t>
            </a:r>
          </a:p>
        </p:txBody>
      </p:sp>
      <p:sp>
        <p:nvSpPr>
          <p:cNvPr id="233" name="Text Box 33"/>
          <p:cNvSpPr txBox="1">
            <a:spLocks noChangeArrowheads="1"/>
          </p:cNvSpPr>
          <p:nvPr/>
        </p:nvSpPr>
        <p:spPr bwMode="auto">
          <a:xfrm>
            <a:off x="7149088" y="3342941"/>
            <a:ext cx="895111" cy="450512"/>
          </a:xfrm>
          <a:prstGeom prst="rect">
            <a:avLst/>
          </a:prstGeom>
          <a:solidFill>
            <a:schemeClr val="accent3">
              <a:lumMod val="20000"/>
              <a:lumOff val="80000"/>
            </a:schemeClr>
          </a:solidFill>
          <a:ln w="19050">
            <a:solidFill>
              <a:schemeClr val="accent3"/>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都市計画</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の決定</a:t>
            </a:r>
          </a:p>
        </p:txBody>
      </p:sp>
      <p:sp>
        <p:nvSpPr>
          <p:cNvPr id="234" name="Text Box 34"/>
          <p:cNvSpPr txBox="1">
            <a:spLocks noChangeArrowheads="1"/>
          </p:cNvSpPr>
          <p:nvPr/>
        </p:nvSpPr>
        <p:spPr bwMode="auto">
          <a:xfrm>
            <a:off x="8315766" y="3342941"/>
            <a:ext cx="963383" cy="450512"/>
          </a:xfrm>
          <a:prstGeom prst="rect">
            <a:avLst/>
          </a:prstGeom>
          <a:solidFill>
            <a:schemeClr val="accent3">
              <a:lumMod val="20000"/>
              <a:lumOff val="80000"/>
            </a:schemeClr>
          </a:solidFill>
          <a:ln w="19050">
            <a:solidFill>
              <a:schemeClr val="accent3"/>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告示・縦覧</a:t>
            </a:r>
          </a:p>
        </p:txBody>
      </p:sp>
      <p:sp>
        <p:nvSpPr>
          <p:cNvPr id="235" name="Text Box 39"/>
          <p:cNvSpPr txBox="1">
            <a:spLocks noChangeArrowheads="1"/>
          </p:cNvSpPr>
          <p:nvPr/>
        </p:nvSpPr>
        <p:spPr bwMode="auto">
          <a:xfrm>
            <a:off x="599702" y="4134760"/>
            <a:ext cx="1497396" cy="315761"/>
          </a:xfrm>
          <a:prstGeom prst="rect">
            <a:avLst/>
          </a:prstGeom>
          <a:noFill/>
          <a:ln w="19050">
            <a:solidFill>
              <a:schemeClr val="tx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公聴会の開催等に</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よる住民意見の反映</a:t>
            </a:r>
          </a:p>
        </p:txBody>
      </p:sp>
      <p:sp>
        <p:nvSpPr>
          <p:cNvPr id="236" name="Text Box 40"/>
          <p:cNvSpPr txBox="1">
            <a:spLocks noChangeArrowheads="1"/>
          </p:cNvSpPr>
          <p:nvPr/>
        </p:nvSpPr>
        <p:spPr bwMode="auto">
          <a:xfrm>
            <a:off x="2530765" y="4138337"/>
            <a:ext cx="1306411" cy="304937"/>
          </a:xfrm>
          <a:prstGeom prst="rect">
            <a:avLst/>
          </a:prstGeom>
          <a:noFill/>
          <a:ln w="19050">
            <a:solidFill>
              <a:schemeClr val="tx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住民、利害関係人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による意見書提出</a:t>
            </a:r>
          </a:p>
        </p:txBody>
      </p:sp>
      <p:sp>
        <p:nvSpPr>
          <p:cNvPr id="237" name="Line 42"/>
          <p:cNvSpPr>
            <a:spLocks noChangeShapeType="1"/>
          </p:cNvSpPr>
          <p:nvPr/>
        </p:nvSpPr>
        <p:spPr bwMode="auto">
          <a:xfrm flipV="1">
            <a:off x="1318728" y="3785514"/>
            <a:ext cx="0" cy="33929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39" name="Line 44"/>
          <p:cNvSpPr>
            <a:spLocks noChangeShapeType="1"/>
          </p:cNvSpPr>
          <p:nvPr/>
        </p:nvSpPr>
        <p:spPr bwMode="auto">
          <a:xfrm>
            <a:off x="6460972" y="3133557"/>
            <a:ext cx="2369" cy="406352"/>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40" name="Line 45"/>
          <p:cNvSpPr>
            <a:spLocks noChangeShapeType="1"/>
          </p:cNvSpPr>
          <p:nvPr/>
        </p:nvSpPr>
        <p:spPr bwMode="auto">
          <a:xfrm rot="10800000" flipH="1">
            <a:off x="6325283" y="3133559"/>
            <a:ext cx="94" cy="415402"/>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41" name="Line 46"/>
          <p:cNvSpPr>
            <a:spLocks noChangeShapeType="1"/>
          </p:cNvSpPr>
          <p:nvPr/>
        </p:nvSpPr>
        <p:spPr bwMode="auto">
          <a:xfrm flipV="1">
            <a:off x="3154464" y="3787039"/>
            <a:ext cx="0" cy="33929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42" name="Text Box 47"/>
          <p:cNvSpPr txBox="1">
            <a:spLocks noChangeArrowheads="1"/>
          </p:cNvSpPr>
          <p:nvPr/>
        </p:nvSpPr>
        <p:spPr bwMode="auto">
          <a:xfrm>
            <a:off x="7369253" y="2818995"/>
            <a:ext cx="905839" cy="314565"/>
          </a:xfrm>
          <a:prstGeom prst="rect">
            <a:avLst/>
          </a:prstGeom>
          <a:noFill/>
          <a:ln w="19050">
            <a:solidFill>
              <a:schemeClr val="tx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関係市町村</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の協力</a:t>
            </a:r>
          </a:p>
        </p:txBody>
      </p:sp>
      <p:sp>
        <p:nvSpPr>
          <p:cNvPr id="244" name="Line 53"/>
          <p:cNvSpPr>
            <a:spLocks noChangeShapeType="1"/>
          </p:cNvSpPr>
          <p:nvPr/>
        </p:nvSpPr>
        <p:spPr bwMode="auto">
          <a:xfrm rot="10800000">
            <a:off x="6915840" y="3033333"/>
            <a:ext cx="447257" cy="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45" name="Text Box 43"/>
          <p:cNvSpPr txBox="1">
            <a:spLocks noChangeArrowheads="1"/>
          </p:cNvSpPr>
          <p:nvPr/>
        </p:nvSpPr>
        <p:spPr bwMode="auto">
          <a:xfrm>
            <a:off x="5897546" y="4134764"/>
            <a:ext cx="1011836" cy="314565"/>
          </a:xfrm>
          <a:prstGeom prst="rect">
            <a:avLst/>
          </a:prstGeom>
          <a:solidFill>
            <a:schemeClr val="bg1"/>
          </a:solidFill>
          <a:ln w="19050">
            <a:solidFill>
              <a:schemeClr val="tx1"/>
            </a:solidFill>
            <a:headEnd/>
            <a:tailEnd/>
          </a:ln>
          <a:effectLst/>
        </p:spPr>
        <p:style>
          <a:lnRef idx="1">
            <a:schemeClr val="accent2"/>
          </a:lnRef>
          <a:fillRef idx="2">
            <a:schemeClr val="accent2"/>
          </a:fillRef>
          <a:effectRef idx="1">
            <a:schemeClr val="accent2"/>
          </a:effectRef>
          <a:fontRef idx="minor">
            <a:schemeClr val="dk1"/>
          </a:fontRef>
        </p:style>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国土交通大臣</a:t>
            </a:r>
            <a:endParaRPr kumimoji="1" lang="en-US" altLang="ja-JP" sz="9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の同意</a:t>
            </a:r>
          </a:p>
        </p:txBody>
      </p:sp>
      <p:sp>
        <p:nvSpPr>
          <p:cNvPr id="246" name="Line 44"/>
          <p:cNvSpPr>
            <a:spLocks noChangeShapeType="1"/>
          </p:cNvSpPr>
          <p:nvPr/>
        </p:nvSpPr>
        <p:spPr bwMode="auto">
          <a:xfrm flipH="1">
            <a:off x="6465403" y="3610294"/>
            <a:ext cx="0" cy="533171"/>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47" name="Line 45"/>
          <p:cNvSpPr>
            <a:spLocks noChangeShapeType="1"/>
          </p:cNvSpPr>
          <p:nvPr/>
        </p:nvSpPr>
        <p:spPr bwMode="auto">
          <a:xfrm rot="10800000" flipH="1">
            <a:off x="6333719" y="3601590"/>
            <a:ext cx="1516" cy="533171"/>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49" name="Text Box 47"/>
          <p:cNvSpPr txBox="1">
            <a:spLocks noChangeArrowheads="1"/>
          </p:cNvSpPr>
          <p:nvPr/>
        </p:nvSpPr>
        <p:spPr bwMode="auto">
          <a:xfrm>
            <a:off x="8493559" y="4134762"/>
            <a:ext cx="851018" cy="314565"/>
          </a:xfrm>
          <a:prstGeom prst="rect">
            <a:avLst/>
          </a:prstGeom>
          <a:noFill/>
          <a:ln w="19050">
            <a:solidFill>
              <a:schemeClr val="tx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関係市町村</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の協力</a:t>
            </a:r>
          </a:p>
        </p:txBody>
      </p:sp>
      <p:sp>
        <p:nvSpPr>
          <p:cNvPr id="250" name="Line 53"/>
          <p:cNvSpPr>
            <a:spLocks noChangeShapeType="1"/>
          </p:cNvSpPr>
          <p:nvPr/>
        </p:nvSpPr>
        <p:spPr bwMode="auto">
          <a:xfrm rot="10800000">
            <a:off x="6468436" y="3861048"/>
            <a:ext cx="860109" cy="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cxnSp>
        <p:nvCxnSpPr>
          <p:cNvPr id="251" name="直線コネクタ 250"/>
          <p:cNvCxnSpPr>
            <a:cxnSpLocks/>
            <a:stCxn id="250" idx="0"/>
          </p:cNvCxnSpPr>
          <p:nvPr/>
        </p:nvCxnSpPr>
        <p:spPr>
          <a:xfrm>
            <a:off x="7328545" y="3861048"/>
            <a:ext cx="0" cy="282417"/>
          </a:xfrm>
          <a:prstGeom prst="line">
            <a:avLst/>
          </a:prstGeom>
          <a:ln w="19050"/>
        </p:spPr>
        <p:style>
          <a:lnRef idx="1">
            <a:schemeClr val="dk1"/>
          </a:lnRef>
          <a:fillRef idx="0">
            <a:schemeClr val="dk1"/>
          </a:fillRef>
          <a:effectRef idx="0">
            <a:schemeClr val="dk1"/>
          </a:effectRef>
          <a:fontRef idx="minor">
            <a:schemeClr val="tx1"/>
          </a:fontRef>
        </p:style>
      </p:cxnSp>
      <p:sp>
        <p:nvSpPr>
          <p:cNvPr id="252" name="Line 52"/>
          <p:cNvSpPr>
            <a:spLocks noChangeShapeType="1"/>
          </p:cNvSpPr>
          <p:nvPr/>
        </p:nvSpPr>
        <p:spPr bwMode="auto">
          <a:xfrm>
            <a:off x="8183922" y="4248442"/>
            <a:ext cx="309639" cy="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54" name="右矢印 253"/>
          <p:cNvSpPr/>
          <p:nvPr/>
        </p:nvSpPr>
        <p:spPr>
          <a:xfrm>
            <a:off x="1883104" y="3493714"/>
            <a:ext cx="649335" cy="16030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sp>
        <p:nvSpPr>
          <p:cNvPr id="255" name="右矢印 254"/>
          <p:cNvSpPr/>
          <p:nvPr/>
        </p:nvSpPr>
        <p:spPr>
          <a:xfrm>
            <a:off x="3772369" y="3493714"/>
            <a:ext cx="524075" cy="16030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sp>
        <p:nvSpPr>
          <p:cNvPr id="256" name="右矢印 255"/>
          <p:cNvSpPr/>
          <p:nvPr/>
        </p:nvSpPr>
        <p:spPr>
          <a:xfrm>
            <a:off x="5751806" y="3493714"/>
            <a:ext cx="1410579" cy="16030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sp>
        <p:nvSpPr>
          <p:cNvPr id="257" name="右矢印 256"/>
          <p:cNvSpPr/>
          <p:nvPr/>
        </p:nvSpPr>
        <p:spPr>
          <a:xfrm>
            <a:off x="8041118" y="3493714"/>
            <a:ext cx="268676" cy="16030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cxnSp>
        <p:nvCxnSpPr>
          <p:cNvPr id="258" name="直線コネクタ 257"/>
          <p:cNvCxnSpPr/>
          <p:nvPr/>
        </p:nvCxnSpPr>
        <p:spPr>
          <a:xfrm>
            <a:off x="3151859" y="3890112"/>
            <a:ext cx="1287036" cy="5274"/>
          </a:xfrm>
          <a:prstGeom prst="line">
            <a:avLst/>
          </a:prstGeom>
          <a:ln w="19050"/>
        </p:spPr>
        <p:style>
          <a:lnRef idx="1">
            <a:schemeClr val="dk1"/>
          </a:lnRef>
          <a:fillRef idx="0">
            <a:schemeClr val="dk1"/>
          </a:fillRef>
          <a:effectRef idx="0">
            <a:schemeClr val="dk1"/>
          </a:effectRef>
          <a:fontRef idx="minor">
            <a:schemeClr val="tx1"/>
          </a:fontRef>
        </p:style>
      </p:cxnSp>
      <p:sp>
        <p:nvSpPr>
          <p:cNvPr id="259" name="Line 46"/>
          <p:cNvSpPr>
            <a:spLocks noChangeShapeType="1"/>
          </p:cNvSpPr>
          <p:nvPr/>
        </p:nvSpPr>
        <p:spPr bwMode="auto">
          <a:xfrm flipV="1">
            <a:off x="4438892" y="3799394"/>
            <a:ext cx="0" cy="10112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60" name="テキスト ボックス 259"/>
          <p:cNvSpPr txBox="1"/>
          <p:nvPr/>
        </p:nvSpPr>
        <p:spPr>
          <a:xfrm>
            <a:off x="3213250" y="3883391"/>
            <a:ext cx="1173719"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意見書の要旨を提出</a:t>
            </a:r>
          </a:p>
        </p:txBody>
      </p:sp>
      <p:sp>
        <p:nvSpPr>
          <p:cNvPr id="261" name="テキスト ボックス 260"/>
          <p:cNvSpPr txBox="1"/>
          <p:nvPr/>
        </p:nvSpPr>
        <p:spPr>
          <a:xfrm>
            <a:off x="650044" y="3913957"/>
            <a:ext cx="1396536" cy="138499"/>
          </a:xfrm>
          <a:prstGeom prst="rect">
            <a:avLst/>
          </a:prstGeom>
          <a:solidFill>
            <a:schemeClr val="bg1"/>
          </a:solidFill>
        </p:spPr>
        <p:txBody>
          <a:bodyPr wrap="none" t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必要があると認める場合</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endParaRPr kumimoji="1" lang="ja-JP" altLang="en-US"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262" name="テキスト ボックス 261"/>
          <p:cNvSpPr txBox="1"/>
          <p:nvPr/>
        </p:nvSpPr>
        <p:spPr>
          <a:xfrm>
            <a:off x="5897448" y="3267483"/>
            <a:ext cx="1032655" cy="138499"/>
          </a:xfrm>
          <a:prstGeom prst="rect">
            <a:avLst/>
          </a:prstGeom>
          <a:solidFill>
            <a:schemeClr val="bg1"/>
          </a:solidFill>
        </p:spPr>
        <p:txBody>
          <a:bodyPr wrap="none" tIns="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必要な場合 </a:t>
            </a:r>
            <a:r>
              <a:rPr kumimoji="1" lang="en-US" altLang="ja-JP" sz="7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700" b="0" i="0" u="none" strike="noStrike" kern="1200" cap="none" spc="0" normalizeH="0" baseline="0" noProof="0">
                <a:ln>
                  <a:noFill/>
                </a:ln>
                <a:solidFill>
                  <a:prstClr val="black"/>
                </a:solidFill>
                <a:effectLst/>
                <a:uLnTx/>
                <a:uFillTx/>
                <a:latin typeface="Meiryo UI"/>
                <a:ea typeface="Meiryo UI"/>
                <a:cs typeface="+mn-cs"/>
              </a:rPr>
              <a:t>２</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endParaRPr kumimoji="1" lang="ja-JP" altLang="en-US"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263" name="テキスト ボックス 262"/>
          <p:cNvSpPr txBox="1"/>
          <p:nvPr/>
        </p:nvSpPr>
        <p:spPr>
          <a:xfrm>
            <a:off x="5896704" y="3908895"/>
            <a:ext cx="1032655" cy="138499"/>
          </a:xfrm>
          <a:prstGeom prst="rect">
            <a:avLst/>
          </a:prstGeom>
          <a:solidFill>
            <a:schemeClr val="bg1"/>
          </a:solidFill>
        </p:spPr>
        <p:txBody>
          <a:bodyPr wrap="none" tIns="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必要な場合 </a:t>
            </a:r>
            <a:r>
              <a:rPr kumimoji="1" lang="en-US" altLang="ja-JP" sz="7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700" b="0" i="0" u="none" strike="noStrike" kern="1200" cap="none" spc="0" normalizeH="0" baseline="0" noProof="0">
                <a:ln>
                  <a:noFill/>
                </a:ln>
                <a:solidFill>
                  <a:prstClr val="black"/>
                </a:solidFill>
                <a:effectLst/>
                <a:uLnTx/>
                <a:uFillTx/>
                <a:latin typeface="Meiryo UI"/>
                <a:ea typeface="Meiryo UI"/>
                <a:cs typeface="+mn-cs"/>
              </a:rPr>
              <a:t>１</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endParaRPr kumimoji="1" lang="ja-JP" altLang="en-US"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253" name="Line 53"/>
          <p:cNvSpPr>
            <a:spLocks noChangeShapeType="1"/>
          </p:cNvSpPr>
          <p:nvPr/>
        </p:nvSpPr>
        <p:spPr bwMode="auto">
          <a:xfrm rot="10800000">
            <a:off x="8183922" y="4357954"/>
            <a:ext cx="309639" cy="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grpSp>
        <p:nvGrpSpPr>
          <p:cNvPr id="6" name="グループ化 5"/>
          <p:cNvGrpSpPr/>
          <p:nvPr/>
        </p:nvGrpSpPr>
        <p:grpSpPr>
          <a:xfrm>
            <a:off x="504336" y="553138"/>
            <a:ext cx="8911356" cy="1935470"/>
            <a:chOff x="172784" y="693159"/>
            <a:chExt cx="12477897" cy="2790681"/>
          </a:xfrm>
        </p:grpSpPr>
        <p:sp>
          <p:nvSpPr>
            <p:cNvPr id="270" name="Text Box 43"/>
            <p:cNvSpPr txBox="1">
              <a:spLocks noChangeArrowheads="1"/>
            </p:cNvSpPr>
            <p:nvPr/>
          </p:nvSpPr>
          <p:spPr bwMode="auto">
            <a:xfrm>
              <a:off x="1791639" y="1078359"/>
              <a:ext cx="1416932" cy="440461"/>
            </a:xfrm>
            <a:prstGeom prst="rect">
              <a:avLst/>
            </a:prstGeom>
            <a:noFill/>
            <a:ln w="19050">
              <a:solidFill>
                <a:schemeClr val="tx1"/>
              </a:solidFill>
              <a:headEnd/>
              <a:tailEnd/>
            </a:ln>
            <a:effectLst/>
          </p:spPr>
          <p:style>
            <a:lnRef idx="1">
              <a:schemeClr val="accent2"/>
            </a:lnRef>
            <a:fillRef idx="2">
              <a:schemeClr val="accent2"/>
            </a:fillRef>
            <a:effectRef idx="1">
              <a:schemeClr val="accent2"/>
            </a:effectRef>
            <a:fontRef idx="minor">
              <a:schemeClr val="dk1"/>
            </a:fontRef>
          </p:style>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関係市町村の</a:t>
              </a:r>
              <a:endParaRPr kumimoji="1" lang="en-US" altLang="ja-JP" sz="9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意見聴取</a:t>
              </a:r>
            </a:p>
          </p:txBody>
        </p:sp>
        <p:sp>
          <p:nvSpPr>
            <p:cNvPr id="80" name="Rectangle 28"/>
            <p:cNvSpPr>
              <a:spLocks noChangeArrowheads="1"/>
            </p:cNvSpPr>
            <p:nvPr/>
          </p:nvSpPr>
          <p:spPr bwMode="auto">
            <a:xfrm>
              <a:off x="172784" y="696540"/>
              <a:ext cx="12477897" cy="2787300"/>
            </a:xfrm>
            <a:prstGeom prst="rect">
              <a:avLst/>
            </a:prstGeom>
            <a:noFill/>
            <a:ln w="28575">
              <a:solidFill>
                <a:srgbClr val="000000">
                  <a:alpha val="92000"/>
                </a:srgbClr>
              </a:solidFill>
              <a:prstDash val="sysDot"/>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82" name="Text Box 30"/>
            <p:cNvSpPr txBox="1">
              <a:spLocks noChangeArrowheads="1"/>
            </p:cNvSpPr>
            <p:nvPr/>
          </p:nvSpPr>
          <p:spPr bwMode="auto">
            <a:xfrm>
              <a:off x="605715" y="1824498"/>
              <a:ext cx="1497654" cy="630818"/>
            </a:xfrm>
            <a:prstGeom prst="rect">
              <a:avLst/>
            </a:prstGeom>
            <a:solidFill>
              <a:schemeClr val="accent5">
                <a:lumMod val="20000"/>
                <a:lumOff val="80000"/>
              </a:schemeClr>
            </a:solidFill>
            <a:ln w="19050">
              <a:solidFill>
                <a:schemeClr val="accent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都市計画</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の案の作成</a:t>
              </a:r>
            </a:p>
          </p:txBody>
        </p:sp>
        <p:sp>
          <p:nvSpPr>
            <p:cNvPr id="83" name="Text Box 31"/>
            <p:cNvSpPr txBox="1">
              <a:spLocks noChangeArrowheads="1"/>
            </p:cNvSpPr>
            <p:nvPr/>
          </p:nvSpPr>
          <p:spPr bwMode="auto">
            <a:xfrm>
              <a:off x="3012582" y="1824498"/>
              <a:ext cx="1735580" cy="630818"/>
            </a:xfrm>
            <a:prstGeom prst="rect">
              <a:avLst/>
            </a:prstGeom>
            <a:solidFill>
              <a:schemeClr val="accent5">
                <a:lumMod val="20000"/>
                <a:lumOff val="80000"/>
              </a:schemeClr>
            </a:solidFill>
            <a:ln w="19050">
              <a:solidFill>
                <a:schemeClr val="accent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mn-cs"/>
                </a:rPr>
                <a:t>都市計画の案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mn-cs"/>
                </a:rPr>
                <a:t>の公告・縦覧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mn-cs"/>
                </a:rPr>
                <a:t>（２週間）</a:t>
              </a:r>
            </a:p>
          </p:txBody>
        </p:sp>
        <p:sp>
          <p:nvSpPr>
            <p:cNvPr id="84" name="Text Box 32"/>
            <p:cNvSpPr txBox="1">
              <a:spLocks noChangeArrowheads="1"/>
            </p:cNvSpPr>
            <p:nvPr/>
          </p:nvSpPr>
          <p:spPr bwMode="auto">
            <a:xfrm>
              <a:off x="5485305" y="1824498"/>
              <a:ext cx="2022365" cy="630818"/>
            </a:xfrm>
            <a:prstGeom prst="rect">
              <a:avLst/>
            </a:prstGeom>
            <a:solidFill>
              <a:schemeClr val="accent5">
                <a:lumMod val="20000"/>
                <a:lumOff val="80000"/>
              </a:schemeClr>
            </a:solidFill>
            <a:ln w="19050">
              <a:solidFill>
                <a:srgbClr val="0070C0"/>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都道府県</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都市計画審議会</a:t>
              </a:r>
            </a:p>
          </p:txBody>
        </p:sp>
        <p:sp>
          <p:nvSpPr>
            <p:cNvPr id="85" name="Text Box 33"/>
            <p:cNvSpPr txBox="1">
              <a:spLocks noChangeArrowheads="1"/>
            </p:cNvSpPr>
            <p:nvPr/>
          </p:nvSpPr>
          <p:spPr bwMode="auto">
            <a:xfrm>
              <a:off x="9476928" y="1824498"/>
              <a:ext cx="1253356" cy="630818"/>
            </a:xfrm>
            <a:prstGeom prst="rect">
              <a:avLst/>
            </a:prstGeom>
            <a:solidFill>
              <a:schemeClr val="accent5">
                <a:lumMod val="20000"/>
                <a:lumOff val="80000"/>
              </a:schemeClr>
            </a:solidFill>
            <a:ln w="19050">
              <a:solidFill>
                <a:schemeClr val="accent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都市計画</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の決定</a:t>
              </a:r>
            </a:p>
          </p:txBody>
        </p:sp>
        <p:sp>
          <p:nvSpPr>
            <p:cNvPr id="86" name="Text Box 34"/>
            <p:cNvSpPr txBox="1">
              <a:spLocks noChangeArrowheads="1"/>
            </p:cNvSpPr>
            <p:nvPr/>
          </p:nvSpPr>
          <p:spPr bwMode="auto">
            <a:xfrm>
              <a:off x="11110539" y="1824498"/>
              <a:ext cx="1348952" cy="630818"/>
            </a:xfrm>
            <a:prstGeom prst="rect">
              <a:avLst/>
            </a:prstGeom>
            <a:solidFill>
              <a:schemeClr val="accent5">
                <a:lumMod val="20000"/>
                <a:lumOff val="80000"/>
              </a:schemeClr>
            </a:solidFill>
            <a:ln w="19050">
              <a:solidFill>
                <a:schemeClr val="accent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告示・縦覧</a:t>
              </a:r>
            </a:p>
          </p:txBody>
        </p:sp>
        <p:sp>
          <p:nvSpPr>
            <p:cNvPr id="87" name="Text Box 39"/>
            <p:cNvSpPr txBox="1">
              <a:spLocks noChangeArrowheads="1"/>
            </p:cNvSpPr>
            <p:nvPr/>
          </p:nvSpPr>
          <p:spPr bwMode="auto">
            <a:xfrm>
              <a:off x="306317" y="2933223"/>
              <a:ext cx="2096690" cy="442137"/>
            </a:xfrm>
            <a:prstGeom prst="rect">
              <a:avLst/>
            </a:prstGeom>
            <a:noFill/>
            <a:ln w="19050">
              <a:solidFill>
                <a:schemeClr val="tx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公聴会の開催等に</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よる住民意見の反映</a:t>
              </a:r>
            </a:p>
          </p:txBody>
        </p:sp>
        <p:sp>
          <p:nvSpPr>
            <p:cNvPr id="88" name="Text Box 40"/>
            <p:cNvSpPr txBox="1">
              <a:spLocks noChangeArrowheads="1"/>
            </p:cNvSpPr>
            <p:nvPr/>
          </p:nvSpPr>
          <p:spPr bwMode="auto">
            <a:xfrm>
              <a:off x="3010240" y="2938229"/>
              <a:ext cx="1829268" cy="426981"/>
            </a:xfrm>
            <a:prstGeom prst="rect">
              <a:avLst/>
            </a:prstGeom>
            <a:noFill/>
            <a:ln w="19050">
              <a:solidFill>
                <a:schemeClr val="tx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住民、利害関係人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による意見書提出</a:t>
              </a:r>
            </a:p>
          </p:txBody>
        </p:sp>
        <p:sp>
          <p:nvSpPr>
            <p:cNvPr id="89" name="Line 42"/>
            <p:cNvSpPr>
              <a:spLocks noChangeShapeType="1"/>
            </p:cNvSpPr>
            <p:nvPr/>
          </p:nvSpPr>
          <p:spPr bwMode="auto">
            <a:xfrm flipV="1">
              <a:off x="1313116" y="2444200"/>
              <a:ext cx="0" cy="475082"/>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93" name="Line 46"/>
            <p:cNvSpPr>
              <a:spLocks noChangeShapeType="1"/>
            </p:cNvSpPr>
            <p:nvPr/>
          </p:nvSpPr>
          <p:spPr bwMode="auto">
            <a:xfrm flipV="1">
              <a:off x="3883558" y="2446337"/>
              <a:ext cx="0" cy="475082"/>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98" name="Text Box 43"/>
            <p:cNvSpPr txBox="1">
              <a:spLocks noChangeArrowheads="1"/>
            </p:cNvSpPr>
            <p:nvPr/>
          </p:nvSpPr>
          <p:spPr bwMode="auto">
            <a:xfrm>
              <a:off x="7724487" y="2933226"/>
              <a:ext cx="1416797" cy="440461"/>
            </a:xfrm>
            <a:prstGeom prst="rect">
              <a:avLst/>
            </a:prstGeom>
            <a:solidFill>
              <a:schemeClr val="bg1"/>
            </a:solidFill>
            <a:ln w="19050">
              <a:solidFill>
                <a:schemeClr val="tx1"/>
              </a:solidFill>
              <a:headEnd/>
              <a:tailEnd/>
            </a:ln>
            <a:effectLst/>
          </p:spPr>
          <p:style>
            <a:lnRef idx="1">
              <a:schemeClr val="accent2"/>
            </a:lnRef>
            <a:fillRef idx="2">
              <a:schemeClr val="accent2"/>
            </a:fillRef>
            <a:effectRef idx="1">
              <a:schemeClr val="accent2"/>
            </a:effectRef>
            <a:fontRef idx="minor">
              <a:schemeClr val="dk1"/>
            </a:fontRef>
          </p:style>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国土交通大臣</a:t>
              </a:r>
              <a:endParaRPr kumimoji="1" lang="en-US" altLang="ja-JP" sz="9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の同意</a:t>
              </a:r>
            </a:p>
          </p:txBody>
        </p:sp>
        <p:sp>
          <p:nvSpPr>
            <p:cNvPr id="99" name="Line 44"/>
            <p:cNvSpPr>
              <a:spLocks noChangeShapeType="1"/>
            </p:cNvSpPr>
            <p:nvPr/>
          </p:nvSpPr>
          <p:spPr bwMode="auto">
            <a:xfrm flipH="1">
              <a:off x="8519616" y="2198854"/>
              <a:ext cx="0" cy="746558"/>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00" name="Line 45"/>
            <p:cNvSpPr>
              <a:spLocks noChangeShapeType="1"/>
            </p:cNvSpPr>
            <p:nvPr/>
          </p:nvSpPr>
          <p:spPr bwMode="auto">
            <a:xfrm rot="10800000" flipH="1">
              <a:off x="8335229" y="2186666"/>
              <a:ext cx="2122" cy="746558"/>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02" name="Text Box 47"/>
            <p:cNvSpPr txBox="1">
              <a:spLocks noChangeArrowheads="1"/>
            </p:cNvSpPr>
            <p:nvPr/>
          </p:nvSpPr>
          <p:spPr bwMode="auto">
            <a:xfrm>
              <a:off x="9580114" y="2920287"/>
              <a:ext cx="1756871" cy="440461"/>
            </a:xfrm>
            <a:prstGeom prst="rect">
              <a:avLst/>
            </a:prstGeom>
            <a:noFill/>
            <a:ln w="19050">
              <a:solidFill>
                <a:schemeClr val="tx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他の行政機関等</a:t>
              </a:r>
              <a:endParaRPr kumimoji="1" lang="en-US" altLang="ja-JP" sz="9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との調整等</a:t>
              </a:r>
            </a:p>
          </p:txBody>
        </p:sp>
        <p:sp>
          <p:nvSpPr>
            <p:cNvPr id="105" name="Line 52"/>
            <p:cNvSpPr>
              <a:spLocks noChangeShapeType="1"/>
            </p:cNvSpPr>
            <p:nvPr/>
          </p:nvSpPr>
          <p:spPr bwMode="auto">
            <a:xfrm>
              <a:off x="9146549" y="3079464"/>
              <a:ext cx="433565" cy="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06" name="Line 53"/>
            <p:cNvSpPr>
              <a:spLocks noChangeShapeType="1"/>
            </p:cNvSpPr>
            <p:nvPr/>
          </p:nvSpPr>
          <p:spPr bwMode="auto">
            <a:xfrm rot="10800000">
              <a:off x="9124045" y="3227455"/>
              <a:ext cx="433565" cy="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07" name="右矢印 106"/>
            <p:cNvSpPr/>
            <p:nvPr/>
          </p:nvSpPr>
          <p:spPr>
            <a:xfrm>
              <a:off x="2103368" y="2035615"/>
              <a:ext cx="909214" cy="22446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sp>
          <p:nvSpPr>
            <p:cNvPr id="108" name="右矢印 107"/>
            <p:cNvSpPr/>
            <p:nvPr/>
          </p:nvSpPr>
          <p:spPr>
            <a:xfrm>
              <a:off x="4748760" y="2035614"/>
              <a:ext cx="733823" cy="22446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sp>
          <p:nvSpPr>
            <p:cNvPr id="109" name="右矢印 108"/>
            <p:cNvSpPr/>
            <p:nvPr/>
          </p:nvSpPr>
          <p:spPr>
            <a:xfrm>
              <a:off x="7520416" y="2035614"/>
              <a:ext cx="1975127" cy="22446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sp>
          <p:nvSpPr>
            <p:cNvPr id="110" name="右矢印 109"/>
            <p:cNvSpPr/>
            <p:nvPr/>
          </p:nvSpPr>
          <p:spPr>
            <a:xfrm>
              <a:off x="10725970" y="2035614"/>
              <a:ext cx="376206" cy="22446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cxnSp>
          <p:nvCxnSpPr>
            <p:cNvPr id="113" name="直線コネクタ 112"/>
            <p:cNvCxnSpPr/>
            <p:nvPr/>
          </p:nvCxnSpPr>
          <p:spPr>
            <a:xfrm>
              <a:off x="3879908" y="2590658"/>
              <a:ext cx="1802139" cy="7385"/>
            </a:xfrm>
            <a:prstGeom prst="line">
              <a:avLst/>
            </a:prstGeom>
            <a:ln w="19050"/>
          </p:spPr>
          <p:style>
            <a:lnRef idx="1">
              <a:schemeClr val="dk1"/>
            </a:lnRef>
            <a:fillRef idx="0">
              <a:schemeClr val="dk1"/>
            </a:fillRef>
            <a:effectRef idx="0">
              <a:schemeClr val="dk1"/>
            </a:effectRef>
            <a:fontRef idx="minor">
              <a:schemeClr val="tx1"/>
            </a:fontRef>
          </p:style>
        </p:cxnSp>
        <p:sp>
          <p:nvSpPr>
            <p:cNvPr id="114" name="Line 46"/>
            <p:cNvSpPr>
              <a:spLocks noChangeShapeType="1"/>
            </p:cNvSpPr>
            <p:nvPr/>
          </p:nvSpPr>
          <p:spPr bwMode="auto">
            <a:xfrm flipV="1">
              <a:off x="5682046" y="2463636"/>
              <a:ext cx="0" cy="14159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15" name="テキスト ボックス 114"/>
            <p:cNvSpPr txBox="1"/>
            <p:nvPr/>
          </p:nvSpPr>
          <p:spPr>
            <a:xfrm>
              <a:off x="3965871" y="2581247"/>
              <a:ext cx="1643470" cy="33282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意見書の要旨を提出</a:t>
              </a:r>
            </a:p>
          </p:txBody>
        </p:sp>
        <p:sp>
          <p:nvSpPr>
            <p:cNvPr id="120" name="テキスト ボックス 119"/>
            <p:cNvSpPr txBox="1"/>
            <p:nvPr/>
          </p:nvSpPr>
          <p:spPr>
            <a:xfrm>
              <a:off x="355275" y="2617801"/>
              <a:ext cx="1955464" cy="199696"/>
            </a:xfrm>
            <a:prstGeom prst="rect">
              <a:avLst/>
            </a:prstGeom>
            <a:solidFill>
              <a:schemeClr val="bg1"/>
            </a:solidFill>
          </p:spPr>
          <p:txBody>
            <a:bodyPr wrap="none" t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必要があると認める場合</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endParaRPr kumimoji="1" lang="ja-JP" altLang="en-US"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122" name="テキスト ボックス 121"/>
            <p:cNvSpPr txBox="1"/>
            <p:nvPr/>
          </p:nvSpPr>
          <p:spPr>
            <a:xfrm>
              <a:off x="7731902" y="2486567"/>
              <a:ext cx="1445949" cy="199696"/>
            </a:xfrm>
            <a:prstGeom prst="rect">
              <a:avLst/>
            </a:prstGeom>
            <a:solidFill>
              <a:schemeClr val="bg1"/>
            </a:solidFill>
          </p:spPr>
          <p:txBody>
            <a:bodyPr wrap="none" tIns="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必要な場合 </a:t>
              </a:r>
              <a:r>
                <a:rPr kumimoji="1" lang="en-US" altLang="ja-JP" sz="7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700" b="0" i="0" u="none" strike="noStrike" kern="1200" cap="none" spc="0" normalizeH="0" baseline="0" noProof="0">
                  <a:ln>
                    <a:noFill/>
                  </a:ln>
                  <a:solidFill>
                    <a:prstClr val="black"/>
                  </a:solidFill>
                  <a:effectLst/>
                  <a:uLnTx/>
                  <a:uFillTx/>
                  <a:latin typeface="Meiryo UI"/>
                  <a:ea typeface="Meiryo UI"/>
                  <a:cs typeface="+mn-cs"/>
                </a:rPr>
                <a:t>１</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endParaRPr kumimoji="1" lang="ja-JP" altLang="en-US"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269" name="Text Box 29"/>
            <p:cNvSpPr txBox="1">
              <a:spLocks noChangeArrowheads="1"/>
            </p:cNvSpPr>
            <p:nvPr/>
          </p:nvSpPr>
          <p:spPr bwMode="auto">
            <a:xfrm>
              <a:off x="172784" y="693159"/>
              <a:ext cx="4917257" cy="285770"/>
            </a:xfrm>
            <a:prstGeom prst="rect">
              <a:avLst/>
            </a:prstGeom>
            <a:solidFill>
              <a:schemeClr val="bg1"/>
            </a:solidFill>
            <a:ln w="28575">
              <a:solidFill>
                <a:srgbClr val="000000"/>
              </a:solidFill>
              <a:miter lim="800000"/>
              <a:headEnd/>
              <a:tailEnd/>
            </a:ln>
            <a:effectLst/>
          </p:spPr>
          <p:txBody>
            <a:bodyPr anchor="ctr" anchorCtr="1"/>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defRPr/>
              </a:pPr>
              <a:r>
                <a:rPr kumimoji="1" lang="ja-JP" altLang="en-US" sz="1100" b="0" i="0" u="none" strike="noStrike" kern="1200" cap="none" spc="0" normalizeH="0" baseline="0" noProof="0">
                  <a:ln>
                    <a:noFill/>
                  </a:ln>
                  <a:solidFill>
                    <a:srgbClr val="0070C0"/>
                  </a:solidFill>
                  <a:effectLst/>
                  <a:uLnTx/>
                  <a:uFillTx/>
                  <a:latin typeface="Meiryo UI"/>
                  <a:ea typeface="Meiryo UI"/>
                  <a:cs typeface="+mn-cs"/>
                </a:rPr>
                <a:t>都道府県</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が定める都市計画の決定手続</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271" name="Line 44"/>
            <p:cNvSpPr>
              <a:spLocks noChangeShapeType="1"/>
            </p:cNvSpPr>
            <p:nvPr/>
          </p:nvSpPr>
          <p:spPr bwMode="auto">
            <a:xfrm>
              <a:off x="2580699" y="1518820"/>
              <a:ext cx="3316" cy="568984"/>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72" name="Line 45"/>
            <p:cNvSpPr>
              <a:spLocks noChangeShapeType="1"/>
            </p:cNvSpPr>
            <p:nvPr/>
          </p:nvSpPr>
          <p:spPr bwMode="auto">
            <a:xfrm rot="10800000" flipH="1">
              <a:off x="2390700" y="1518822"/>
              <a:ext cx="131" cy="581656"/>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grpSp>
      <p:sp>
        <p:nvSpPr>
          <p:cNvPr id="284" name="テキスト ボックス 283"/>
          <p:cNvSpPr txBox="1"/>
          <p:nvPr/>
        </p:nvSpPr>
        <p:spPr>
          <a:xfrm>
            <a:off x="481432" y="6663987"/>
            <a:ext cx="9142535" cy="138499"/>
          </a:xfrm>
          <a:prstGeom prst="rect">
            <a:avLst/>
          </a:prstGeom>
          <a:solidFill>
            <a:schemeClr val="bg1"/>
          </a:solidFill>
        </p:spPr>
        <p:txBody>
          <a:bodyPr wrap="square" tIns="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１ 国の利害に重大な関係がある都市計画を決定しようとする場合　</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２ 一定の地区計画等（幅員</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8m</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未満の道路を定めるもの等）を決定しようとする場合は不要　　　</a:t>
            </a:r>
            <a:endParaRPr kumimoji="1" lang="en-US" altLang="ja-JP" sz="900" b="0" i="0" u="none" strike="noStrike" kern="1200" cap="none" spc="0" normalizeH="0" baseline="0" noProof="0">
              <a:ln>
                <a:noFill/>
              </a:ln>
              <a:solidFill>
                <a:prstClr val="black"/>
              </a:solidFill>
              <a:effectLst/>
              <a:uLnTx/>
              <a:uFillTx/>
              <a:latin typeface="Meiryo UI"/>
              <a:ea typeface="Meiryo UI"/>
              <a:cs typeface="+mn-cs"/>
            </a:endParaRPr>
          </a:p>
        </p:txBody>
      </p:sp>
      <p:grpSp>
        <p:nvGrpSpPr>
          <p:cNvPr id="5" name="グループ化 4"/>
          <p:cNvGrpSpPr/>
          <p:nvPr/>
        </p:nvGrpSpPr>
        <p:grpSpPr>
          <a:xfrm>
            <a:off x="504336" y="4558105"/>
            <a:ext cx="8911358" cy="2072126"/>
            <a:chOff x="182499" y="576434"/>
            <a:chExt cx="12477900" cy="2901442"/>
          </a:xfrm>
        </p:grpSpPr>
        <p:sp>
          <p:nvSpPr>
            <p:cNvPr id="111" name="Text Box 43"/>
            <p:cNvSpPr txBox="1">
              <a:spLocks noChangeArrowheads="1"/>
            </p:cNvSpPr>
            <p:nvPr/>
          </p:nvSpPr>
          <p:spPr bwMode="auto">
            <a:xfrm>
              <a:off x="7734067" y="1039138"/>
              <a:ext cx="1416932" cy="440461"/>
            </a:xfrm>
            <a:prstGeom prst="rect">
              <a:avLst/>
            </a:prstGeom>
            <a:noFill/>
            <a:ln w="19050">
              <a:solidFill>
                <a:schemeClr val="tx1"/>
              </a:solidFill>
              <a:headEnd/>
              <a:tailEnd/>
            </a:ln>
            <a:effectLst/>
          </p:spPr>
          <p:style>
            <a:lnRef idx="1">
              <a:schemeClr val="accent2"/>
            </a:lnRef>
            <a:fillRef idx="2">
              <a:schemeClr val="accent2"/>
            </a:fillRef>
            <a:effectRef idx="1">
              <a:schemeClr val="accent2"/>
            </a:effectRef>
            <a:fontRef idx="minor">
              <a:schemeClr val="dk1"/>
            </a:fontRef>
          </p:style>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都道府県知事</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との協議</a:t>
              </a:r>
            </a:p>
          </p:txBody>
        </p:sp>
        <p:sp>
          <p:nvSpPr>
            <p:cNvPr id="90" name="Rectangle 28"/>
            <p:cNvSpPr>
              <a:spLocks noChangeArrowheads="1"/>
            </p:cNvSpPr>
            <p:nvPr/>
          </p:nvSpPr>
          <p:spPr bwMode="auto">
            <a:xfrm>
              <a:off x="182500" y="583294"/>
              <a:ext cx="12477899" cy="2894582"/>
            </a:xfrm>
            <a:prstGeom prst="rect">
              <a:avLst/>
            </a:prstGeom>
            <a:noFill/>
            <a:ln w="28575">
              <a:solidFill>
                <a:srgbClr val="000000">
                  <a:alpha val="92000"/>
                </a:srgbClr>
              </a:solidFill>
              <a:prstDash val="sysDot"/>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91" name="Text Box 29"/>
            <p:cNvSpPr txBox="1">
              <a:spLocks noChangeArrowheads="1"/>
            </p:cNvSpPr>
            <p:nvPr/>
          </p:nvSpPr>
          <p:spPr bwMode="auto">
            <a:xfrm>
              <a:off x="182499" y="576434"/>
              <a:ext cx="4917259" cy="258738"/>
            </a:xfrm>
            <a:prstGeom prst="rect">
              <a:avLst/>
            </a:prstGeom>
            <a:solidFill>
              <a:schemeClr val="bg1"/>
            </a:solidFill>
            <a:ln w="28575">
              <a:solidFill>
                <a:srgbClr val="000000"/>
              </a:solidFill>
              <a:miter lim="800000"/>
              <a:headEnd/>
              <a:tailEnd/>
            </a:ln>
            <a:effectLst/>
          </p:spPr>
          <p:txBody>
            <a:bodyPr anchor="ctr" anchorCtr="1"/>
            <a:lstStyle/>
            <a:p>
              <a:pPr marL="0" marR="0" lvl="0" indent="0" algn="l" defTabSz="914400" rtl="0" eaLnBrk="1" fontAlgn="base" latinLnBrk="0" hangingPunct="1">
                <a:lnSpc>
                  <a:spcPct val="100000"/>
                </a:lnSpc>
                <a:spcBef>
                  <a:spcPct val="50000"/>
                </a:spcBef>
                <a:spcAft>
                  <a:spcPct val="0"/>
                </a:spcAft>
                <a:buClrTx/>
                <a:buSzTx/>
                <a:buFont typeface="Wingdings" pitchFamily="2" charset="2"/>
                <a:buNone/>
                <a:tabLst/>
                <a:defRPr/>
              </a:pPr>
              <a:r>
                <a:rPr kumimoji="1" lang="ja-JP" altLang="en-US" sz="1100" b="0" i="0" u="none" strike="noStrike" kern="1200" cap="none" spc="0" normalizeH="0" baseline="0" noProof="0">
                  <a:ln>
                    <a:noFill/>
                  </a:ln>
                  <a:solidFill>
                    <a:srgbClr val="F79646">
                      <a:lumMod val="75000"/>
                    </a:srgbClr>
                  </a:solidFill>
                  <a:effectLst/>
                  <a:uLnTx/>
                  <a:uFillTx/>
                  <a:latin typeface="Meiryo UI"/>
                  <a:ea typeface="Meiryo UI"/>
                  <a:cs typeface="+mn-cs"/>
                </a:rPr>
                <a:t>指定都市以外の市町村</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が定める都市計画の決定手続</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92" name="Text Box 30"/>
            <p:cNvSpPr txBox="1">
              <a:spLocks noChangeArrowheads="1"/>
            </p:cNvSpPr>
            <p:nvPr/>
          </p:nvSpPr>
          <p:spPr bwMode="auto">
            <a:xfrm>
              <a:off x="615430" y="1772781"/>
              <a:ext cx="1497654" cy="630818"/>
            </a:xfrm>
            <a:prstGeom prst="rect">
              <a:avLst/>
            </a:prstGeom>
            <a:solidFill>
              <a:schemeClr val="accent6">
                <a:lumMod val="20000"/>
                <a:lumOff val="80000"/>
              </a:schemeClr>
            </a:solidFill>
            <a:ln w="19050">
              <a:solidFill>
                <a:schemeClr val="accent6">
                  <a:lumMod val="60000"/>
                  <a:lumOff val="40000"/>
                </a:schemeClr>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都市計画</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の案の作成</a:t>
              </a:r>
            </a:p>
          </p:txBody>
        </p:sp>
        <p:sp>
          <p:nvSpPr>
            <p:cNvPr id="94" name="Text Box 31"/>
            <p:cNvSpPr txBox="1">
              <a:spLocks noChangeArrowheads="1"/>
            </p:cNvSpPr>
            <p:nvPr/>
          </p:nvSpPr>
          <p:spPr bwMode="auto">
            <a:xfrm>
              <a:off x="3022297" y="1772781"/>
              <a:ext cx="1735580" cy="630818"/>
            </a:xfrm>
            <a:prstGeom prst="rect">
              <a:avLst/>
            </a:prstGeom>
            <a:solidFill>
              <a:schemeClr val="accent6">
                <a:lumMod val="20000"/>
                <a:lumOff val="80000"/>
              </a:schemeClr>
            </a:solidFill>
            <a:ln w="19050">
              <a:solidFill>
                <a:schemeClr val="accent6">
                  <a:lumMod val="60000"/>
                  <a:lumOff val="40000"/>
                </a:schemeClr>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mn-cs"/>
                </a:rPr>
                <a:t>都市計画の案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mn-cs"/>
                </a:rPr>
                <a:t>の公告・縦覧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a:ea typeface="Meiryo UI"/>
                  <a:cs typeface="+mn-cs"/>
                </a:rPr>
                <a:t>（２週間）</a:t>
              </a:r>
            </a:p>
          </p:txBody>
        </p:sp>
        <p:sp>
          <p:nvSpPr>
            <p:cNvPr id="95" name="Text Box 32"/>
            <p:cNvSpPr txBox="1">
              <a:spLocks noChangeArrowheads="1"/>
            </p:cNvSpPr>
            <p:nvPr/>
          </p:nvSpPr>
          <p:spPr bwMode="auto">
            <a:xfrm>
              <a:off x="5495020" y="1772781"/>
              <a:ext cx="2022365" cy="617132"/>
            </a:xfrm>
            <a:prstGeom prst="rect">
              <a:avLst/>
            </a:prstGeom>
            <a:solidFill>
              <a:schemeClr val="accent6">
                <a:lumMod val="20000"/>
                <a:lumOff val="80000"/>
              </a:schemeClr>
            </a:solidFill>
            <a:ln w="19050">
              <a:solidFill>
                <a:schemeClr val="accent6">
                  <a:lumMod val="60000"/>
                  <a:lumOff val="40000"/>
                </a:schemeClr>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市町村</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都市計画審議会</a:t>
              </a:r>
            </a:p>
          </p:txBody>
        </p:sp>
        <p:sp>
          <p:nvSpPr>
            <p:cNvPr id="96" name="Text Box 33"/>
            <p:cNvSpPr txBox="1">
              <a:spLocks noChangeArrowheads="1"/>
            </p:cNvSpPr>
            <p:nvPr/>
          </p:nvSpPr>
          <p:spPr bwMode="auto">
            <a:xfrm>
              <a:off x="9486643" y="1772781"/>
              <a:ext cx="1253356" cy="630818"/>
            </a:xfrm>
            <a:prstGeom prst="rect">
              <a:avLst/>
            </a:prstGeom>
            <a:solidFill>
              <a:schemeClr val="accent6">
                <a:lumMod val="20000"/>
                <a:lumOff val="80000"/>
              </a:schemeClr>
            </a:solidFill>
            <a:ln w="19050">
              <a:solidFill>
                <a:schemeClr val="accent6">
                  <a:lumMod val="60000"/>
                  <a:lumOff val="40000"/>
                </a:schemeClr>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都市計画</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の決定</a:t>
              </a:r>
            </a:p>
          </p:txBody>
        </p:sp>
        <p:sp>
          <p:nvSpPr>
            <p:cNvPr id="97" name="Text Box 34"/>
            <p:cNvSpPr txBox="1">
              <a:spLocks noChangeArrowheads="1"/>
            </p:cNvSpPr>
            <p:nvPr/>
          </p:nvSpPr>
          <p:spPr bwMode="auto">
            <a:xfrm>
              <a:off x="11120254" y="1772781"/>
              <a:ext cx="1348952" cy="630818"/>
            </a:xfrm>
            <a:prstGeom prst="rect">
              <a:avLst/>
            </a:prstGeom>
            <a:solidFill>
              <a:schemeClr val="accent6">
                <a:lumMod val="20000"/>
                <a:lumOff val="80000"/>
              </a:schemeClr>
            </a:solidFill>
            <a:ln w="19050">
              <a:solidFill>
                <a:schemeClr val="accent6">
                  <a:lumMod val="60000"/>
                  <a:lumOff val="40000"/>
                </a:schemeClr>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告示・縦覧</a:t>
              </a:r>
            </a:p>
          </p:txBody>
        </p:sp>
        <p:sp>
          <p:nvSpPr>
            <p:cNvPr id="101" name="Text Box 39"/>
            <p:cNvSpPr txBox="1">
              <a:spLocks noChangeArrowheads="1"/>
            </p:cNvSpPr>
            <p:nvPr/>
          </p:nvSpPr>
          <p:spPr bwMode="auto">
            <a:xfrm>
              <a:off x="316032" y="2881506"/>
              <a:ext cx="2096690" cy="442137"/>
            </a:xfrm>
            <a:prstGeom prst="rect">
              <a:avLst/>
            </a:prstGeom>
            <a:noFill/>
            <a:ln w="19050">
              <a:solidFill>
                <a:schemeClr val="tx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公聴会の開催等に</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よる住民意見の反映</a:t>
              </a:r>
            </a:p>
          </p:txBody>
        </p:sp>
        <p:sp>
          <p:nvSpPr>
            <p:cNvPr id="103" name="Text Box 40"/>
            <p:cNvSpPr txBox="1">
              <a:spLocks noChangeArrowheads="1"/>
            </p:cNvSpPr>
            <p:nvPr/>
          </p:nvSpPr>
          <p:spPr bwMode="auto">
            <a:xfrm>
              <a:off x="3019955" y="2886512"/>
              <a:ext cx="1829268" cy="426981"/>
            </a:xfrm>
            <a:prstGeom prst="rect">
              <a:avLst/>
            </a:prstGeom>
            <a:noFill/>
            <a:ln w="19050">
              <a:solidFill>
                <a:schemeClr val="tx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住民、利害関係人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による意見書提出</a:t>
              </a:r>
            </a:p>
          </p:txBody>
        </p:sp>
        <p:sp>
          <p:nvSpPr>
            <p:cNvPr id="104" name="Line 42"/>
            <p:cNvSpPr>
              <a:spLocks noChangeShapeType="1"/>
            </p:cNvSpPr>
            <p:nvPr/>
          </p:nvSpPr>
          <p:spPr bwMode="auto">
            <a:xfrm flipV="1">
              <a:off x="1322831" y="2392483"/>
              <a:ext cx="0" cy="475082"/>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12" name="Line 44"/>
            <p:cNvSpPr>
              <a:spLocks noChangeShapeType="1"/>
            </p:cNvSpPr>
            <p:nvPr/>
          </p:nvSpPr>
          <p:spPr bwMode="auto">
            <a:xfrm>
              <a:off x="8523127" y="1479597"/>
              <a:ext cx="3316" cy="568984"/>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16" name="Line 45"/>
            <p:cNvSpPr>
              <a:spLocks noChangeShapeType="1"/>
            </p:cNvSpPr>
            <p:nvPr/>
          </p:nvSpPr>
          <p:spPr bwMode="auto">
            <a:xfrm rot="10800000" flipH="1">
              <a:off x="8333128" y="1479599"/>
              <a:ext cx="131" cy="581656"/>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17" name="Line 46"/>
            <p:cNvSpPr>
              <a:spLocks noChangeShapeType="1"/>
            </p:cNvSpPr>
            <p:nvPr/>
          </p:nvSpPr>
          <p:spPr bwMode="auto">
            <a:xfrm flipV="1">
              <a:off x="3893273" y="2394620"/>
              <a:ext cx="0" cy="475082"/>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18" name="Text Box 47"/>
            <p:cNvSpPr txBox="1">
              <a:spLocks noChangeArrowheads="1"/>
            </p:cNvSpPr>
            <p:nvPr/>
          </p:nvSpPr>
          <p:spPr bwMode="auto">
            <a:xfrm>
              <a:off x="9794922" y="1039137"/>
              <a:ext cx="1268377" cy="440461"/>
            </a:xfrm>
            <a:prstGeom prst="rect">
              <a:avLst/>
            </a:prstGeom>
            <a:noFill/>
            <a:ln w="19050">
              <a:solidFill>
                <a:schemeClr val="tx1"/>
              </a:solid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関係市町村</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の協力</a:t>
              </a:r>
            </a:p>
          </p:txBody>
        </p:sp>
        <p:sp>
          <p:nvSpPr>
            <p:cNvPr id="119" name="Line 52"/>
            <p:cNvSpPr>
              <a:spLocks noChangeShapeType="1"/>
            </p:cNvSpPr>
            <p:nvPr/>
          </p:nvSpPr>
          <p:spPr bwMode="auto">
            <a:xfrm>
              <a:off x="9165389" y="1203094"/>
              <a:ext cx="626260" cy="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21" name="Line 53"/>
            <p:cNvSpPr>
              <a:spLocks noChangeShapeType="1"/>
            </p:cNvSpPr>
            <p:nvPr/>
          </p:nvSpPr>
          <p:spPr bwMode="auto">
            <a:xfrm rot="10800000">
              <a:off x="9160043" y="1339261"/>
              <a:ext cx="626260" cy="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32" name="右矢印 131"/>
            <p:cNvSpPr/>
            <p:nvPr/>
          </p:nvSpPr>
          <p:spPr>
            <a:xfrm>
              <a:off x="2113083" y="1983898"/>
              <a:ext cx="909214" cy="22446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sp>
          <p:nvSpPr>
            <p:cNvPr id="133" name="右矢印 132"/>
            <p:cNvSpPr/>
            <p:nvPr/>
          </p:nvSpPr>
          <p:spPr>
            <a:xfrm>
              <a:off x="4758476" y="1983897"/>
              <a:ext cx="733823" cy="22446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sp>
          <p:nvSpPr>
            <p:cNvPr id="134" name="右矢印 133"/>
            <p:cNvSpPr/>
            <p:nvPr/>
          </p:nvSpPr>
          <p:spPr>
            <a:xfrm>
              <a:off x="7530131" y="1983897"/>
              <a:ext cx="1975127" cy="22446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sp>
          <p:nvSpPr>
            <p:cNvPr id="135" name="右矢印 134"/>
            <p:cNvSpPr/>
            <p:nvPr/>
          </p:nvSpPr>
          <p:spPr>
            <a:xfrm>
              <a:off x="10735685" y="1983897"/>
              <a:ext cx="376206" cy="22446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5" b="0" i="0" u="none" strike="noStrike" kern="1200" cap="none" spc="0" normalizeH="0" baseline="0" noProof="0">
                <a:ln>
                  <a:noFill/>
                </a:ln>
                <a:solidFill>
                  <a:prstClr val="white"/>
                </a:solidFill>
                <a:effectLst/>
                <a:uLnTx/>
                <a:uFillTx/>
                <a:latin typeface="Meiryo UI"/>
                <a:ea typeface="Meiryo UI"/>
                <a:cs typeface="+mn-cs"/>
              </a:endParaRPr>
            </a:p>
          </p:txBody>
        </p:sp>
        <p:cxnSp>
          <p:nvCxnSpPr>
            <p:cNvPr id="136" name="直線コネクタ 135"/>
            <p:cNvCxnSpPr/>
            <p:nvPr/>
          </p:nvCxnSpPr>
          <p:spPr>
            <a:xfrm>
              <a:off x="3889623" y="2538941"/>
              <a:ext cx="1802139" cy="7385"/>
            </a:xfrm>
            <a:prstGeom prst="line">
              <a:avLst/>
            </a:prstGeom>
            <a:ln w="19050"/>
          </p:spPr>
          <p:style>
            <a:lnRef idx="1">
              <a:schemeClr val="dk1"/>
            </a:lnRef>
            <a:fillRef idx="0">
              <a:schemeClr val="dk1"/>
            </a:fillRef>
            <a:effectRef idx="0">
              <a:schemeClr val="dk1"/>
            </a:effectRef>
            <a:fontRef idx="minor">
              <a:schemeClr val="tx1"/>
            </a:fontRef>
          </p:style>
        </p:cxnSp>
        <p:sp>
          <p:nvSpPr>
            <p:cNvPr id="137" name="Line 46"/>
            <p:cNvSpPr>
              <a:spLocks noChangeShapeType="1"/>
            </p:cNvSpPr>
            <p:nvPr/>
          </p:nvSpPr>
          <p:spPr bwMode="auto">
            <a:xfrm flipV="1">
              <a:off x="5691761" y="2411919"/>
              <a:ext cx="0" cy="14159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138" name="テキスト ボックス 137"/>
            <p:cNvSpPr txBox="1"/>
            <p:nvPr/>
          </p:nvSpPr>
          <p:spPr>
            <a:xfrm>
              <a:off x="3975586" y="2529530"/>
              <a:ext cx="1643470" cy="32321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意見書の要旨を提出</a:t>
              </a:r>
            </a:p>
          </p:txBody>
        </p:sp>
        <p:sp>
          <p:nvSpPr>
            <p:cNvPr id="139" name="テキスト ボックス 138"/>
            <p:cNvSpPr txBox="1"/>
            <p:nvPr/>
          </p:nvSpPr>
          <p:spPr>
            <a:xfrm>
              <a:off x="364990" y="2574184"/>
              <a:ext cx="1955464" cy="193930"/>
            </a:xfrm>
            <a:prstGeom prst="rect">
              <a:avLst/>
            </a:prstGeom>
            <a:solidFill>
              <a:schemeClr val="bg1"/>
            </a:solidFill>
          </p:spPr>
          <p:txBody>
            <a:bodyPr wrap="none" t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必要があると認める場合</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endParaRPr kumimoji="1" lang="ja-JP" altLang="en-US"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140" name="テキスト ボックス 139"/>
            <p:cNvSpPr txBox="1"/>
            <p:nvPr/>
          </p:nvSpPr>
          <p:spPr>
            <a:xfrm>
              <a:off x="7714747" y="1660236"/>
              <a:ext cx="1445949" cy="193930"/>
            </a:xfrm>
            <a:prstGeom prst="rect">
              <a:avLst/>
            </a:prstGeom>
            <a:solidFill>
              <a:schemeClr val="bg1"/>
            </a:solidFill>
          </p:spPr>
          <p:txBody>
            <a:bodyPr wrap="none" tIns="0" bIns="0" rtlCol="0"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必要な場合 </a:t>
              </a:r>
              <a:r>
                <a:rPr kumimoji="1" lang="en-US" altLang="ja-JP" sz="7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700" b="0" i="0" u="none" strike="noStrike" kern="1200" cap="none" spc="0" normalizeH="0" baseline="0" noProof="0">
                  <a:ln>
                    <a:noFill/>
                  </a:ln>
                  <a:solidFill>
                    <a:prstClr val="black"/>
                  </a:solidFill>
                  <a:effectLst/>
                  <a:uLnTx/>
                  <a:uFillTx/>
                  <a:latin typeface="Meiryo UI"/>
                  <a:ea typeface="Meiryo UI"/>
                  <a:cs typeface="+mn-cs"/>
                </a:rPr>
                <a:t>２</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endParaRPr kumimoji="1" lang="ja-JP" altLang="en-US" sz="900" b="0" i="0" u="none" strike="noStrike" kern="1200" cap="none" spc="0" normalizeH="0" baseline="0" noProof="0">
                <a:ln>
                  <a:noFill/>
                </a:ln>
                <a:solidFill>
                  <a:prstClr val="black"/>
                </a:solidFill>
                <a:effectLst/>
                <a:uLnTx/>
                <a:uFillTx/>
                <a:latin typeface="Meiryo UI"/>
                <a:ea typeface="Meiryo UI"/>
                <a:cs typeface="+mn-cs"/>
              </a:endParaRPr>
            </a:p>
          </p:txBody>
        </p:sp>
      </p:grpSp>
      <p:sp>
        <p:nvSpPr>
          <p:cNvPr id="123" name="Line 52"/>
          <p:cNvSpPr>
            <a:spLocks noChangeShapeType="1"/>
          </p:cNvSpPr>
          <p:nvPr/>
        </p:nvSpPr>
        <p:spPr bwMode="auto">
          <a:xfrm>
            <a:off x="6909381" y="2919552"/>
            <a:ext cx="447257" cy="0"/>
          </a:xfrm>
          <a:prstGeom prst="line">
            <a:avLst/>
          </a:prstGeom>
          <a:noFill/>
          <a:ln w="19050">
            <a:solidFill>
              <a:schemeClr val="tx1"/>
            </a:solidFill>
            <a:round/>
            <a:headEnd/>
            <a:tailEnd type="triangl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6" b="0" i="0" u="none" strike="noStrike" kern="1200" cap="none" spc="0" normalizeH="0" baseline="0" noProof="0">
              <a:ln>
                <a:noFill/>
              </a:ln>
              <a:solidFill>
                <a:prstClr val="black"/>
              </a:solidFill>
              <a:effectLst/>
              <a:uLnTx/>
              <a:uFillTx/>
              <a:latin typeface="Meiryo UI"/>
              <a:ea typeface="Meiryo UI"/>
              <a:cs typeface="+mn-cs"/>
            </a:endParaRPr>
          </a:p>
        </p:txBody>
      </p:sp>
      <p:sp>
        <p:nvSpPr>
          <p:cNvPr id="2" name="タイトル 1">
            <a:extLst>
              <a:ext uri="{FF2B5EF4-FFF2-40B4-BE49-F238E27FC236}">
                <a16:creationId xmlns:a16="http://schemas.microsoft.com/office/drawing/2014/main" id="{F91345B1-B5D3-4839-83FA-B4389DC176B6}"/>
              </a:ext>
            </a:extLst>
          </p:cNvPr>
          <p:cNvSpPr>
            <a:spLocks noGrp="1"/>
          </p:cNvSpPr>
          <p:nvPr>
            <p:ph type="title"/>
          </p:nvPr>
        </p:nvSpPr>
        <p:spPr/>
        <p:txBody>
          <a:bodyPr/>
          <a:lstStyle/>
          <a:p>
            <a:r>
              <a:rPr lang="ja-JP" altLang="en-US"/>
              <a:t>６．都市計画の策定手続</a:t>
            </a:r>
          </a:p>
        </p:txBody>
      </p:sp>
      <p:sp>
        <p:nvSpPr>
          <p:cNvPr id="3" name="スライド番号プレースホルダー 3">
            <a:extLst>
              <a:ext uri="{FF2B5EF4-FFF2-40B4-BE49-F238E27FC236}">
                <a16:creationId xmlns:a16="http://schemas.microsoft.com/office/drawing/2014/main" id="{02FD9BF4-D820-7C3C-C757-728CF64CF7A6}"/>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13</a:t>
            </a:fld>
            <a:endParaRPr lang="en-US" altLang="ja-JP" sz="1400">
              <a:solidFill>
                <a:srgbClr val="000000"/>
              </a:solidFill>
            </a:endParaRPr>
          </a:p>
        </p:txBody>
      </p:sp>
    </p:spTree>
    <p:extLst>
      <p:ext uri="{BB962C8B-B14F-4D97-AF65-F5344CB8AC3E}">
        <p14:creationId xmlns:p14="http://schemas.microsoft.com/office/powerpoint/2010/main" val="224735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117496" y="697364"/>
            <a:ext cx="9704734" cy="604400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89539" name="Text Box 3"/>
          <p:cNvSpPr txBox="1">
            <a:spLocks noChangeArrowheads="1"/>
          </p:cNvSpPr>
          <p:nvPr/>
        </p:nvSpPr>
        <p:spPr bwMode="auto">
          <a:xfrm>
            <a:off x="268491" y="908720"/>
            <a:ext cx="723275" cy="307777"/>
          </a:xfrm>
          <a:prstGeom prst="rect">
            <a:avLst/>
          </a:prstGeom>
          <a:noFill/>
          <a:ln w="2857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○目的</a:t>
            </a:r>
          </a:p>
        </p:txBody>
      </p:sp>
      <p:grpSp>
        <p:nvGrpSpPr>
          <p:cNvPr id="20" name="グループ化 19"/>
          <p:cNvGrpSpPr/>
          <p:nvPr/>
        </p:nvGrpSpPr>
        <p:grpSpPr>
          <a:xfrm>
            <a:off x="195390" y="1196752"/>
            <a:ext cx="9509344" cy="5427438"/>
            <a:chOff x="-20634" y="783061"/>
            <a:chExt cx="9909572" cy="5427438"/>
          </a:xfrm>
        </p:grpSpPr>
        <p:sp>
          <p:nvSpPr>
            <p:cNvPr id="1089538" name="AutoShape 2"/>
            <p:cNvSpPr>
              <a:spLocks noChangeArrowheads="1"/>
            </p:cNvSpPr>
            <p:nvPr/>
          </p:nvSpPr>
          <p:spPr bwMode="auto">
            <a:xfrm>
              <a:off x="27513" y="783061"/>
              <a:ext cx="9854548" cy="530225"/>
            </a:xfrm>
            <a:prstGeom prst="roundRect">
              <a:avLst>
                <a:gd name="adj" fmla="val 16667"/>
              </a:avLst>
            </a:prstGeom>
            <a:noFill/>
            <a:ln w="38100" cmpd="dbl">
              <a:solidFill>
                <a:schemeClr val="tx1"/>
              </a:solidFill>
              <a:round/>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・区域区分制度を担保し、良好な宅地水準を確保</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10800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→市街地の無秩序なスプロールの防止、良好な都市環境と機能的な都市活動の確保</a:t>
              </a:r>
            </a:p>
          </p:txBody>
        </p:sp>
        <p:sp>
          <p:nvSpPr>
            <p:cNvPr id="1089540" name="Text Box 4"/>
            <p:cNvSpPr txBox="1">
              <a:spLocks noChangeArrowheads="1"/>
            </p:cNvSpPr>
            <p:nvPr/>
          </p:nvSpPr>
          <p:spPr bwMode="auto">
            <a:xfrm>
              <a:off x="-20634" y="2191691"/>
              <a:ext cx="1127902" cy="307777"/>
            </a:xfrm>
            <a:prstGeom prst="rect">
              <a:avLst/>
            </a:prstGeom>
            <a:noFill/>
            <a:ln w="2857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○対象行為</a:t>
              </a:r>
            </a:p>
          </p:txBody>
        </p:sp>
        <p:sp>
          <p:nvSpPr>
            <p:cNvPr id="1089541" name="AutoShape 5"/>
            <p:cNvSpPr>
              <a:spLocks noChangeArrowheads="1"/>
            </p:cNvSpPr>
            <p:nvPr/>
          </p:nvSpPr>
          <p:spPr bwMode="auto">
            <a:xfrm>
              <a:off x="15476" y="2479029"/>
              <a:ext cx="9854546" cy="589932"/>
            </a:xfrm>
            <a:prstGeom prst="roundRect">
              <a:avLst>
                <a:gd name="adj" fmla="val 16667"/>
              </a:avLst>
            </a:prstGeom>
            <a:noFill/>
            <a:ln w="38100" cmpd="dbl">
              <a:solidFill>
                <a:schemeClr val="tx1"/>
              </a:solidFill>
              <a:round/>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14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1089542" name="Text Box 6"/>
            <p:cNvSpPr txBox="1">
              <a:spLocks noChangeArrowheads="1"/>
            </p:cNvSpPr>
            <p:nvPr/>
          </p:nvSpPr>
          <p:spPr bwMode="auto">
            <a:xfrm>
              <a:off x="0" y="3140968"/>
              <a:ext cx="753716" cy="307777"/>
            </a:xfrm>
            <a:prstGeom prst="rect">
              <a:avLst/>
            </a:prstGeom>
            <a:noFill/>
            <a:ln w="2857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○基準</a:t>
              </a:r>
            </a:p>
          </p:txBody>
        </p:sp>
        <p:sp>
          <p:nvSpPr>
            <p:cNvPr id="1089545" name="Rectangle 9"/>
            <p:cNvSpPr>
              <a:spLocks noChangeArrowheads="1"/>
            </p:cNvSpPr>
            <p:nvPr/>
          </p:nvSpPr>
          <p:spPr bwMode="auto">
            <a:xfrm>
              <a:off x="0" y="2479030"/>
              <a:ext cx="9684315" cy="52322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・一定規模以上の開発行為</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　：主として建築物の建築又は特定工作物の建設の用に供する目的で行う土地の区画形質の変更</a:t>
              </a:r>
            </a:p>
          </p:txBody>
        </p:sp>
        <p:sp>
          <p:nvSpPr>
            <p:cNvPr id="1089550" name="Text Box 14"/>
            <p:cNvSpPr txBox="1">
              <a:spLocks noChangeArrowheads="1"/>
            </p:cNvSpPr>
            <p:nvPr/>
          </p:nvSpPr>
          <p:spPr bwMode="auto">
            <a:xfrm>
              <a:off x="32671" y="1314872"/>
              <a:ext cx="1127902" cy="307777"/>
            </a:xfrm>
            <a:prstGeom prst="rect">
              <a:avLst/>
            </a:prstGeom>
            <a:noFill/>
            <a:ln w="2857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○規制内容</a:t>
              </a:r>
            </a:p>
          </p:txBody>
        </p:sp>
        <p:sp>
          <p:nvSpPr>
            <p:cNvPr id="1089551" name="AutoShape 15"/>
            <p:cNvSpPr>
              <a:spLocks noChangeArrowheads="1"/>
            </p:cNvSpPr>
            <p:nvPr/>
          </p:nvSpPr>
          <p:spPr bwMode="auto">
            <a:xfrm>
              <a:off x="32671" y="1602211"/>
              <a:ext cx="9856267" cy="575517"/>
            </a:xfrm>
            <a:prstGeom prst="roundRect">
              <a:avLst>
                <a:gd name="adj" fmla="val 8991"/>
              </a:avLst>
            </a:prstGeom>
            <a:noFill/>
            <a:ln w="38100" cmpd="dbl">
              <a:solidFill>
                <a:schemeClr val="tx1"/>
              </a:solidFill>
              <a:round/>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14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1089552" name="Rectangle 16"/>
            <p:cNvSpPr>
              <a:spLocks noChangeArrowheads="1"/>
            </p:cNvSpPr>
            <p:nvPr/>
          </p:nvSpPr>
          <p:spPr bwMode="auto">
            <a:xfrm>
              <a:off x="68922" y="1602210"/>
              <a:ext cx="9594900" cy="523220"/>
            </a:xfrm>
            <a:prstGeom prst="rect">
              <a:avLst/>
            </a:prstGeom>
            <a:noFill/>
            <a:ln w="9525">
              <a:noFill/>
              <a:miter lim="800000"/>
              <a:headEnd/>
              <a:tailEnd/>
            </a:ln>
            <a:effectLst/>
          </p:spPr>
          <p:txBody>
            <a:bodyPr>
              <a:spAutoFit/>
            </a:bodyPr>
            <a:lstStyle/>
            <a:p>
              <a:pPr marL="177800" marR="0" lvl="0" indent="-7200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・開発行為をしようとする場合には、開発許可権者（知事、政令市・中核市・事務処理市町村の長）の許可を得なければならない</a:t>
              </a:r>
            </a:p>
          </p:txBody>
        </p:sp>
        <p:grpSp>
          <p:nvGrpSpPr>
            <p:cNvPr id="19" name="グループ化 18"/>
            <p:cNvGrpSpPr/>
            <p:nvPr/>
          </p:nvGrpSpPr>
          <p:grpSpPr>
            <a:xfrm>
              <a:off x="15476" y="3429000"/>
              <a:ext cx="9856267" cy="2781499"/>
              <a:chOff x="15476" y="4031877"/>
              <a:chExt cx="9856267" cy="2781499"/>
            </a:xfrm>
          </p:grpSpPr>
          <p:sp>
            <p:nvSpPr>
              <p:cNvPr id="27" name="テキスト ボックス 26"/>
              <p:cNvSpPr txBox="1"/>
              <p:nvPr/>
            </p:nvSpPr>
            <p:spPr>
              <a:xfrm>
                <a:off x="127670" y="5574777"/>
                <a:ext cx="9590434" cy="116955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・市街化を抑制すべき区域という市街化調整区域の性格から、許可できる開発行為の類型を限定</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　例）・周辺居住者の利用の用に供する公益上必要な施設</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481013"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・日用品店舗等日常生活に必要な施設</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481013"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・地区計画の内容に適合する開発行為　　　　　　　等</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89543" name="AutoShape 7"/>
              <p:cNvSpPr>
                <a:spLocks noChangeArrowheads="1"/>
              </p:cNvSpPr>
              <p:nvPr/>
            </p:nvSpPr>
            <p:spPr bwMode="auto">
              <a:xfrm>
                <a:off x="15476" y="4031877"/>
                <a:ext cx="9856267" cy="2781499"/>
              </a:xfrm>
              <a:prstGeom prst="roundRect">
                <a:avLst>
                  <a:gd name="adj" fmla="val 8991"/>
                </a:avLst>
              </a:prstGeom>
              <a:noFill/>
              <a:ln w="38100" cmpd="dbl">
                <a:solidFill>
                  <a:schemeClr val="tx1"/>
                </a:solidFill>
                <a:round/>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14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1089544" name="Rectangle 8"/>
              <p:cNvSpPr>
                <a:spLocks noChangeArrowheads="1"/>
              </p:cNvSpPr>
              <p:nvPr/>
            </p:nvSpPr>
            <p:spPr bwMode="auto">
              <a:xfrm>
                <a:off x="127670" y="4278633"/>
                <a:ext cx="9594900" cy="95410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・良好な市街地の形成を図るため、宅地の一定の水準を確保するための基準</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・道路・公園・給排水施設等の確保、防災上の措置等に関する基準</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・地方公共団体の条例で、一定の強化・緩和が可能</a:t>
                </a:r>
              </a:p>
            </p:txBody>
          </p:sp>
          <p:sp>
            <p:nvSpPr>
              <p:cNvPr id="26" name="テキスト ボックス 25"/>
              <p:cNvSpPr txBox="1"/>
              <p:nvPr/>
            </p:nvSpPr>
            <p:spPr>
              <a:xfrm>
                <a:off x="271686" y="4134617"/>
                <a:ext cx="432048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技術基準（法第</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33</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条）：全ての区域に適用</a:t>
                </a:r>
              </a:p>
            </p:txBody>
          </p:sp>
          <p:sp>
            <p:nvSpPr>
              <p:cNvPr id="1089555" name="Rectangle 19"/>
              <p:cNvSpPr>
                <a:spLocks noChangeArrowheads="1"/>
              </p:cNvSpPr>
              <p:nvPr/>
            </p:nvSpPr>
            <p:spPr bwMode="auto">
              <a:xfrm>
                <a:off x="271686" y="5430761"/>
                <a:ext cx="5125030" cy="30777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立地基準（法第</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34</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条）：市街化調整区域にのみ適用</a:t>
                </a:r>
              </a:p>
            </p:txBody>
          </p:sp>
        </p:grpSp>
      </p:grpSp>
      <p:sp>
        <p:nvSpPr>
          <p:cNvPr id="23" name="正方形/長方形 22"/>
          <p:cNvSpPr/>
          <p:nvPr/>
        </p:nvSpPr>
        <p:spPr>
          <a:xfrm>
            <a:off x="199678" y="548680"/>
            <a:ext cx="1800200" cy="303576"/>
          </a:xfrm>
          <a:prstGeom prst="rect">
            <a:avLst/>
          </a:prstGeom>
          <a:ln/>
        </p:spPr>
        <p:style>
          <a:lnRef idx="0">
            <a:schemeClr val="accent2"/>
          </a:lnRef>
          <a:fillRef idx="3">
            <a:schemeClr val="accent2"/>
          </a:fillRef>
          <a:effectRef idx="3">
            <a:schemeClr val="accent2"/>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開発許可制度</a:t>
            </a:r>
          </a:p>
        </p:txBody>
      </p:sp>
      <p:sp>
        <p:nvSpPr>
          <p:cNvPr id="2" name="タイトル 1">
            <a:extLst>
              <a:ext uri="{FF2B5EF4-FFF2-40B4-BE49-F238E27FC236}">
                <a16:creationId xmlns:a16="http://schemas.microsoft.com/office/drawing/2014/main" id="{26802CD1-2D3F-4BCB-8CE0-C5229FA9230C}"/>
              </a:ext>
            </a:extLst>
          </p:cNvPr>
          <p:cNvSpPr>
            <a:spLocks noGrp="1"/>
          </p:cNvSpPr>
          <p:nvPr>
            <p:ph type="title"/>
          </p:nvPr>
        </p:nvSpPr>
        <p:spPr/>
        <p:txBody>
          <a:bodyPr/>
          <a:lstStyle/>
          <a:p>
            <a:r>
              <a:rPr lang="ja-JP" altLang="en-US"/>
              <a:t>７．都市計画の実現手段①　（開発許可制度）</a:t>
            </a:r>
          </a:p>
        </p:txBody>
      </p:sp>
      <p:sp>
        <p:nvSpPr>
          <p:cNvPr id="3" name="スライド番号プレースホルダー 3">
            <a:extLst>
              <a:ext uri="{FF2B5EF4-FFF2-40B4-BE49-F238E27FC236}">
                <a16:creationId xmlns:a16="http://schemas.microsoft.com/office/drawing/2014/main" id="{D00E705D-DBFE-4445-A0D1-D78D4C575649}"/>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14</a:t>
            </a:fld>
            <a:endParaRPr lang="en-US" altLang="ja-JP" sz="1400">
              <a:solidFill>
                <a:srgbClr val="000000"/>
              </a:solidFill>
            </a:endParaRPr>
          </a:p>
        </p:txBody>
      </p:sp>
    </p:spTree>
    <p:extLst>
      <p:ext uri="{BB962C8B-B14F-4D97-AF65-F5344CB8AC3E}">
        <p14:creationId xmlns:p14="http://schemas.microsoft.com/office/powerpoint/2010/main" val="3715383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79284DBD-B28B-2098-1BE0-D5F44D909E94}"/>
              </a:ext>
            </a:extLst>
          </p:cNvPr>
          <p:cNvGrpSpPr/>
          <p:nvPr/>
        </p:nvGrpSpPr>
        <p:grpSpPr>
          <a:xfrm>
            <a:off x="2478603" y="1315289"/>
            <a:ext cx="7046109" cy="2761784"/>
            <a:chOff x="2586615" y="703993"/>
            <a:chExt cx="7046109" cy="2822417"/>
          </a:xfrm>
        </p:grpSpPr>
        <p:sp>
          <p:nvSpPr>
            <p:cNvPr id="22" name="テキスト ボックス 21"/>
            <p:cNvSpPr txBox="1"/>
            <p:nvPr/>
          </p:nvSpPr>
          <p:spPr>
            <a:xfrm>
              <a:off x="2586615" y="848754"/>
              <a:ext cx="7046109" cy="267765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○目的</a:t>
              </a: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87313" marR="0" lvl="0" indent="-87313"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・都市施設に関する都市計画又は市街地開発事業に関する都市計画が決定された場合において、将来の事業の円滑な施行を確保</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○制限内容</a:t>
              </a: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87313" marR="0" lvl="0" indent="-87313"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・都市計画施設又は市街地開発事業の施行区域内での建築物の建築を行おうとする者は、知事又は市長の許可が必要</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855663"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855663"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○許可基準</a:t>
              </a: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87313" marR="0" lvl="0" indent="-87313"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・当該事業の施行に相当するもの、２階以下の木造の建築物等の移転・除却が容易なものの建築行為等は許可される</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6" name="テキスト ボックス 5"/>
            <p:cNvSpPr txBox="1"/>
            <p:nvPr/>
          </p:nvSpPr>
          <p:spPr>
            <a:xfrm>
              <a:off x="2733960" y="703993"/>
              <a:ext cx="2376264" cy="30777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都市計画法第</a:t>
              </a:r>
              <a:r>
                <a:rPr kumimoji="1" lang="en-US" altLang="ja-JP" sz="1400" b="1" i="0" u="none" strike="noStrike" kern="1200" cap="none" spc="0" normalizeH="0" baseline="0" noProof="0">
                  <a:ln>
                    <a:noFill/>
                  </a:ln>
                  <a:solidFill>
                    <a:prstClr val="white"/>
                  </a:solidFill>
                  <a:effectLst/>
                  <a:uLnTx/>
                  <a:uFillTx/>
                  <a:latin typeface="Meiryo UI"/>
                  <a:ea typeface="Meiryo UI"/>
                  <a:cs typeface="+mn-cs"/>
                </a:rPr>
                <a:t>53</a:t>
              </a: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条の制限</a:t>
              </a:r>
            </a:p>
          </p:txBody>
        </p:sp>
      </p:grpSp>
      <p:grpSp>
        <p:nvGrpSpPr>
          <p:cNvPr id="9" name="グループ化 8">
            <a:extLst>
              <a:ext uri="{FF2B5EF4-FFF2-40B4-BE49-F238E27FC236}">
                <a16:creationId xmlns:a16="http://schemas.microsoft.com/office/drawing/2014/main" id="{0CC2F871-C2D9-A23F-8C1F-680BFAA2F166}"/>
              </a:ext>
            </a:extLst>
          </p:cNvPr>
          <p:cNvGrpSpPr/>
          <p:nvPr/>
        </p:nvGrpSpPr>
        <p:grpSpPr>
          <a:xfrm>
            <a:off x="2478604" y="4177992"/>
            <a:ext cx="7046110" cy="2616102"/>
            <a:chOff x="2586616" y="3924824"/>
            <a:chExt cx="7046110" cy="2616102"/>
          </a:xfrm>
        </p:grpSpPr>
        <p:sp>
          <p:nvSpPr>
            <p:cNvPr id="23" name="テキスト ボックス 22"/>
            <p:cNvSpPr txBox="1"/>
            <p:nvPr/>
          </p:nvSpPr>
          <p:spPr>
            <a:xfrm>
              <a:off x="2586616" y="4078713"/>
              <a:ext cx="7046110" cy="246221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Meiryo UI"/>
                  <a:ea typeface="Meiryo UI"/>
                  <a:cs typeface="Times New Roman" pitchFamily="18" charset="0"/>
                </a:rPr>
                <a:t>○目的</a:t>
              </a:r>
              <a:endParaRPr kumimoji="1" lang="en-US" altLang="ja-JP" sz="1400" b="1" i="0" u="none" strike="noStrike" kern="1200" cap="none" spc="0" normalizeH="0" baseline="0" noProof="0">
                <a:ln>
                  <a:noFill/>
                </a:ln>
                <a:solidFill>
                  <a:srgbClr val="000000"/>
                </a:solidFill>
                <a:effectLst/>
                <a:uLnTx/>
                <a:uFillTx/>
                <a:latin typeface="Meiryo UI"/>
                <a:ea typeface="Meiryo UI"/>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Meiryo UI"/>
                  <a:ea typeface="Meiryo UI"/>
                  <a:cs typeface="Times New Roman" pitchFamily="18" charset="0"/>
                </a:rPr>
                <a:t>・</a:t>
              </a:r>
              <a:r>
                <a:rPr kumimoji="1" lang="ja-JP" altLang="en-US" sz="1400" b="0" i="0" u="none" strike="noStrike" kern="1200" cap="none" spc="0" normalizeH="0" baseline="0" noProof="0">
                  <a:ln>
                    <a:noFill/>
                  </a:ln>
                  <a:solidFill>
                    <a:srgbClr val="000000"/>
                  </a:solidFill>
                  <a:effectLst/>
                  <a:uLnTx/>
                  <a:uFillTx/>
                  <a:latin typeface="Meiryo UI"/>
                  <a:ea typeface="Meiryo UI"/>
                  <a:cs typeface="Times New Roman" pitchFamily="18" charset="0"/>
                </a:rPr>
                <a:t>都市計画事業の妨害の防止</a:t>
              </a:r>
              <a:endParaRPr kumimoji="1" lang="en-US" altLang="ja-JP" sz="1400" b="0" i="0" u="none" strike="noStrike" kern="1200" cap="none" spc="0" normalizeH="0" baseline="0" noProof="0">
                <a:ln>
                  <a:noFill/>
                </a:ln>
                <a:solidFill>
                  <a:srgbClr val="000000"/>
                </a:solidFill>
                <a:effectLst/>
                <a:uLnTx/>
                <a:uFillTx/>
                <a:latin typeface="Meiryo UI"/>
                <a:ea typeface="Meiryo UI"/>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Meiryo UI"/>
                <a:ea typeface="Meiryo UI"/>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Meiryo UI"/>
                  <a:ea typeface="Meiryo UI"/>
                  <a:cs typeface="Times New Roman" pitchFamily="18" charset="0"/>
                </a:rPr>
                <a:t>○制限内容</a:t>
              </a:r>
              <a:endParaRPr kumimoji="1" lang="en-US" altLang="ja-JP" sz="1400" b="1" i="0" u="none" strike="noStrike" kern="1200" cap="none" spc="0" normalizeH="0" baseline="0" noProof="0">
                <a:ln>
                  <a:noFill/>
                </a:ln>
                <a:solidFill>
                  <a:srgbClr val="000000"/>
                </a:solidFill>
                <a:effectLst/>
                <a:uLnTx/>
                <a:uFillTx/>
                <a:latin typeface="Meiryo UI"/>
                <a:ea typeface="Meiryo UI"/>
                <a:cs typeface="Times New Roman" pitchFamily="18" charset="0"/>
              </a:endParaRPr>
            </a:p>
            <a:p>
              <a:pPr marL="87313" marR="0" lvl="0" indent="-87313"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Meiryo UI"/>
                  <a:ea typeface="Meiryo UI"/>
                  <a:cs typeface="Times New Roman" pitchFamily="18" charset="0"/>
                </a:rPr>
                <a:t>・</a:t>
              </a:r>
              <a:r>
                <a:rPr kumimoji="1" lang="ja-JP" altLang="en-US" sz="1400" b="0" i="0" u="none" strike="noStrike" kern="1200" cap="none" spc="0" normalizeH="0" baseline="0" noProof="0">
                  <a:ln>
                    <a:noFill/>
                  </a:ln>
                  <a:solidFill>
                    <a:srgbClr val="000000"/>
                  </a:solidFill>
                  <a:effectLst/>
                  <a:uLnTx/>
                  <a:uFillTx/>
                  <a:latin typeface="Meiryo UI"/>
                  <a:ea typeface="Meiryo UI"/>
                  <a:cs typeface="Times New Roman" pitchFamily="18" charset="0"/>
                </a:rPr>
                <a:t>都市計画事業の事業地内での建築物の建築・土地の区画・形質の変更等を行おうとする者は、知事又は市長の許可が必要</a:t>
              </a:r>
              <a:endParaRPr kumimoji="1" lang="en-US" altLang="ja-JP" sz="1400" b="0" i="0" u="none" strike="noStrike" kern="1200" cap="none" spc="0" normalizeH="0" baseline="0" noProof="0">
                <a:ln>
                  <a:noFill/>
                </a:ln>
                <a:solidFill>
                  <a:srgbClr val="000000"/>
                </a:solidFill>
                <a:effectLst/>
                <a:uLnTx/>
                <a:uFillTx/>
                <a:latin typeface="Meiryo UI"/>
                <a:ea typeface="Meiryo UI"/>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Meiryo UI"/>
                <a:ea typeface="Meiryo UI"/>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Meiryo UI"/>
                  <a:ea typeface="Meiryo UI"/>
                  <a:cs typeface="Times New Roman" pitchFamily="18" charset="0"/>
                </a:rPr>
                <a:t>○許可基準</a:t>
              </a:r>
              <a:endParaRPr kumimoji="1" lang="en-US" altLang="ja-JP" sz="1400" b="1" i="0" u="none" strike="noStrike" kern="1200" cap="none" spc="0" normalizeH="0" baseline="0" noProof="0">
                <a:ln>
                  <a:noFill/>
                </a:ln>
                <a:solidFill>
                  <a:srgbClr val="000000"/>
                </a:solidFill>
                <a:effectLst/>
                <a:uLnTx/>
                <a:uFillTx/>
                <a:latin typeface="Meiryo UI"/>
                <a:ea typeface="Meiryo UI"/>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a:t>
              </a: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53</a:t>
              </a: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条制限より厳しい規制</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87313" marR="0" lvl="0" indent="-87313"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・移転・除却が容易なものの建築行為であっても許可されない場合がありうる</a:t>
              </a:r>
            </a:p>
          </p:txBody>
        </p:sp>
        <p:sp>
          <p:nvSpPr>
            <p:cNvPr id="7" name="テキスト ボックス 6"/>
            <p:cNvSpPr txBox="1"/>
            <p:nvPr/>
          </p:nvSpPr>
          <p:spPr>
            <a:xfrm>
              <a:off x="2733960" y="3924824"/>
              <a:ext cx="2376264" cy="30777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都市計画法第</a:t>
              </a:r>
              <a:r>
                <a:rPr kumimoji="1" lang="en-US" altLang="ja-JP" sz="1400" b="1" i="0" u="none" strike="noStrike" kern="1200" cap="none" spc="0" normalizeH="0" baseline="0" noProof="0">
                  <a:ln>
                    <a:noFill/>
                  </a:ln>
                  <a:solidFill>
                    <a:prstClr val="white"/>
                  </a:solidFill>
                  <a:effectLst/>
                  <a:uLnTx/>
                  <a:uFillTx/>
                  <a:latin typeface="Meiryo UI"/>
                  <a:ea typeface="Meiryo UI"/>
                  <a:cs typeface="+mn-cs"/>
                </a:rPr>
                <a:t>65</a:t>
              </a: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条の制限</a:t>
              </a:r>
            </a:p>
          </p:txBody>
        </p:sp>
      </p:grpSp>
      <p:grpSp>
        <p:nvGrpSpPr>
          <p:cNvPr id="12" name="グループ化 11">
            <a:extLst>
              <a:ext uri="{FF2B5EF4-FFF2-40B4-BE49-F238E27FC236}">
                <a16:creationId xmlns:a16="http://schemas.microsoft.com/office/drawing/2014/main" id="{FBE3DD9C-7264-949B-0FB1-F5BD593D5BD7}"/>
              </a:ext>
            </a:extLst>
          </p:cNvPr>
          <p:cNvGrpSpPr/>
          <p:nvPr/>
        </p:nvGrpSpPr>
        <p:grpSpPr>
          <a:xfrm>
            <a:off x="221026" y="1388266"/>
            <a:ext cx="2204041" cy="5436134"/>
            <a:chOff x="479603" y="1283980"/>
            <a:chExt cx="2204041" cy="5436134"/>
          </a:xfrm>
        </p:grpSpPr>
        <p:sp>
          <p:nvSpPr>
            <p:cNvPr id="15" name="Oval 3"/>
            <p:cNvSpPr>
              <a:spLocks noChangeArrowheads="1"/>
            </p:cNvSpPr>
            <p:nvPr/>
          </p:nvSpPr>
          <p:spPr bwMode="auto">
            <a:xfrm>
              <a:off x="548264" y="3799864"/>
              <a:ext cx="1667638" cy="724084"/>
            </a:xfrm>
            <a:prstGeom prst="ellipse">
              <a:avLst/>
            </a:prstGeom>
            <a:solidFill>
              <a:srgbClr val="00FFFF">
                <a:alpha val="39999"/>
              </a:srgbClr>
            </a:solidFill>
            <a:ln w="9525">
              <a:noFill/>
              <a:round/>
              <a:headEnd/>
              <a:tailEnd/>
            </a:ln>
            <a:effectLst/>
          </p:spPr>
          <p:txBody>
            <a:bodyPr wrap="none" lIns="91385" tIns="45692" rIns="91385" bIns="45692"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16" name="Oval 4"/>
            <p:cNvSpPr>
              <a:spLocks noChangeArrowheads="1"/>
            </p:cNvSpPr>
            <p:nvPr/>
          </p:nvSpPr>
          <p:spPr bwMode="auto">
            <a:xfrm>
              <a:off x="479603" y="1283980"/>
              <a:ext cx="1800200" cy="1152128"/>
            </a:xfrm>
            <a:prstGeom prst="ellipse">
              <a:avLst/>
            </a:prstGeom>
            <a:solidFill>
              <a:srgbClr val="CCFFFF">
                <a:alpha val="39999"/>
              </a:srgbClr>
            </a:solidFill>
            <a:ln w="9525">
              <a:noFill/>
              <a:round/>
              <a:headEnd/>
              <a:tailEnd/>
            </a:ln>
            <a:effectLst/>
          </p:spPr>
          <p:txBody>
            <a:bodyPr wrap="none" lIns="91385" tIns="45692" rIns="91385" bIns="45692"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17" name="Text Box 6"/>
            <p:cNvSpPr txBox="1">
              <a:spLocks noChangeArrowheads="1"/>
            </p:cNvSpPr>
            <p:nvPr/>
          </p:nvSpPr>
          <p:spPr bwMode="auto">
            <a:xfrm>
              <a:off x="638275" y="1523764"/>
              <a:ext cx="1639217" cy="732906"/>
            </a:xfrm>
            <a:prstGeom prst="rect">
              <a:avLst/>
            </a:prstGeom>
            <a:noFill/>
            <a:ln w="9525">
              <a:noFill/>
              <a:miter lim="800000"/>
              <a:headEnd/>
              <a:tailEnd/>
            </a:ln>
          </p:spPr>
          <p:txBody>
            <a:bodyPr wrap="square" lIns="85739" tIns="42869" rIns="85739" bIns="42869">
              <a:spAutoFit/>
            </a:bodyPr>
            <a:lstStyle/>
            <a:p>
              <a:pPr marL="0" marR="0" lvl="0" indent="0"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都市施設・市街地開発事業の都市計画決定</a:t>
              </a:r>
            </a:p>
          </p:txBody>
        </p:sp>
        <p:sp>
          <p:nvSpPr>
            <p:cNvPr id="19" name="Text Box 8"/>
            <p:cNvSpPr txBox="1">
              <a:spLocks noChangeArrowheads="1"/>
            </p:cNvSpPr>
            <p:nvPr/>
          </p:nvSpPr>
          <p:spPr bwMode="auto">
            <a:xfrm>
              <a:off x="801928" y="3918674"/>
              <a:ext cx="1360967" cy="517462"/>
            </a:xfrm>
            <a:prstGeom prst="rect">
              <a:avLst/>
            </a:prstGeom>
            <a:noFill/>
            <a:ln w="9525">
              <a:noFill/>
              <a:miter lim="800000"/>
              <a:headEnd/>
              <a:tailEnd/>
            </a:ln>
          </p:spPr>
          <p:txBody>
            <a:bodyPr wrap="square" lIns="85739" tIns="42869" rIns="85739" bIns="42869">
              <a:spAutoFit/>
            </a:bodyPr>
            <a:lstStyle/>
            <a:p>
              <a:pPr marL="0" marR="0" lvl="0" indent="0"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都市計画事業の事業認可</a:t>
              </a:r>
            </a:p>
          </p:txBody>
        </p:sp>
        <p:sp>
          <p:nvSpPr>
            <p:cNvPr id="20" name="Oval 13"/>
            <p:cNvSpPr>
              <a:spLocks noChangeArrowheads="1"/>
            </p:cNvSpPr>
            <p:nvPr/>
          </p:nvSpPr>
          <p:spPr bwMode="auto">
            <a:xfrm>
              <a:off x="523714" y="6360074"/>
              <a:ext cx="1728192" cy="360040"/>
            </a:xfrm>
            <a:prstGeom prst="ellipse">
              <a:avLst/>
            </a:prstGeom>
            <a:solidFill>
              <a:srgbClr val="FFCC00">
                <a:alpha val="39999"/>
              </a:srgbClr>
            </a:solidFill>
            <a:ln w="9525">
              <a:noFill/>
              <a:round/>
              <a:headEnd/>
              <a:tailEnd/>
            </a:ln>
            <a:effectLst/>
          </p:spPr>
          <p:txBody>
            <a:bodyPr wrap="none" lIns="91385" tIns="45692" rIns="91385" bIns="45692"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21" name="Text Box 14"/>
            <p:cNvSpPr txBox="1">
              <a:spLocks noChangeArrowheads="1"/>
            </p:cNvSpPr>
            <p:nvPr/>
          </p:nvSpPr>
          <p:spPr bwMode="auto">
            <a:xfrm>
              <a:off x="919758" y="6381328"/>
              <a:ext cx="1296144" cy="302019"/>
            </a:xfrm>
            <a:prstGeom prst="rect">
              <a:avLst/>
            </a:prstGeom>
            <a:noFill/>
            <a:ln w="9525">
              <a:noFill/>
              <a:miter lim="800000"/>
              <a:headEnd/>
              <a:tailEnd/>
            </a:ln>
          </p:spPr>
          <p:txBody>
            <a:bodyPr wrap="square" lIns="85739" tIns="42869" rIns="85739" bIns="42869">
              <a:spAutoFit/>
            </a:bodyPr>
            <a:lstStyle/>
            <a:p>
              <a:pPr marL="0" marR="0" lvl="0" indent="0" algn="l" defTabSz="855663"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事業の完了</a:t>
              </a:r>
            </a:p>
          </p:txBody>
        </p:sp>
        <p:sp>
          <p:nvSpPr>
            <p:cNvPr id="25" name="下矢印 24"/>
            <p:cNvSpPr/>
            <p:nvPr/>
          </p:nvSpPr>
          <p:spPr>
            <a:xfrm>
              <a:off x="1063774" y="2418916"/>
              <a:ext cx="612068" cy="1342656"/>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29" name="右中かっこ 28"/>
            <p:cNvSpPr/>
            <p:nvPr/>
          </p:nvSpPr>
          <p:spPr>
            <a:xfrm>
              <a:off x="1963564" y="2294043"/>
              <a:ext cx="720080" cy="1512168"/>
            </a:xfrm>
            <a:prstGeom prst="rightBrace">
              <a:avLst>
                <a:gd name="adj1" fmla="val 32521"/>
                <a:gd name="adj2" fmla="val 50840"/>
              </a:avLst>
            </a:prstGeom>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30" name="下矢印 29"/>
            <p:cNvSpPr/>
            <p:nvPr/>
          </p:nvSpPr>
          <p:spPr>
            <a:xfrm>
              <a:off x="1063774" y="4579156"/>
              <a:ext cx="612068" cy="1730164"/>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都市計画事業の施行</a:t>
              </a:r>
            </a:p>
          </p:txBody>
        </p:sp>
        <p:sp>
          <p:nvSpPr>
            <p:cNvPr id="31" name="右中かっこ 30"/>
            <p:cNvSpPr/>
            <p:nvPr/>
          </p:nvSpPr>
          <p:spPr>
            <a:xfrm>
              <a:off x="1927870" y="4437112"/>
              <a:ext cx="720080" cy="1872208"/>
            </a:xfrm>
            <a:prstGeom prst="rightBrace">
              <a:avLst>
                <a:gd name="adj1" fmla="val 32521"/>
                <a:gd name="adj2" fmla="val 50000"/>
              </a:avLst>
            </a:prstGeom>
          </p:spPr>
          <p:style>
            <a:lnRef idx="3">
              <a:schemeClr val="accent3"/>
            </a:lnRef>
            <a:fillRef idx="0">
              <a:schemeClr val="accent3"/>
            </a:fillRef>
            <a:effectRef idx="2">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grpSp>
      <p:sp>
        <p:nvSpPr>
          <p:cNvPr id="2" name="タイトル 1">
            <a:extLst>
              <a:ext uri="{FF2B5EF4-FFF2-40B4-BE49-F238E27FC236}">
                <a16:creationId xmlns:a16="http://schemas.microsoft.com/office/drawing/2014/main" id="{D83B74A1-D0AE-4755-9981-B30A3C606AF9}"/>
              </a:ext>
            </a:extLst>
          </p:cNvPr>
          <p:cNvSpPr>
            <a:spLocks noGrp="1"/>
          </p:cNvSpPr>
          <p:nvPr>
            <p:ph type="title"/>
          </p:nvPr>
        </p:nvSpPr>
        <p:spPr/>
        <p:txBody>
          <a:bodyPr/>
          <a:lstStyle/>
          <a:p>
            <a:r>
              <a:rPr lang="ja-JP" altLang="en-US"/>
              <a:t>７．都市計画の実現手段②　（都市計画事業）　</a:t>
            </a:r>
          </a:p>
        </p:txBody>
      </p:sp>
      <p:sp>
        <p:nvSpPr>
          <p:cNvPr id="8" name="テキスト ボックス 7">
            <a:extLst>
              <a:ext uri="{FF2B5EF4-FFF2-40B4-BE49-F238E27FC236}">
                <a16:creationId xmlns:a16="http://schemas.microsoft.com/office/drawing/2014/main" id="{CDAB2EA1-E03D-571A-B8A5-EC37D1F36D34}"/>
              </a:ext>
            </a:extLst>
          </p:cNvPr>
          <p:cNvSpPr txBox="1"/>
          <p:nvPr/>
        </p:nvSpPr>
        <p:spPr>
          <a:xfrm>
            <a:off x="613724" y="615546"/>
            <a:ext cx="867696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a:t>○「都市計画事業」とは、都市計画法第</a:t>
            </a:r>
            <a:r>
              <a:rPr kumimoji="1" lang="en-US" altLang="ja-JP"/>
              <a:t>59</a:t>
            </a:r>
            <a:r>
              <a:rPr kumimoji="1" lang="ja-JP" altLang="en-US"/>
              <a:t>条の規定による認可又は承認を受けて行なわれる</a:t>
            </a:r>
            <a:r>
              <a:rPr kumimoji="1" lang="ja-JP" altLang="en-US" u="sng"/>
              <a:t>都市計画施設の整備に関する事業</a:t>
            </a:r>
            <a:r>
              <a:rPr kumimoji="1" lang="ja-JP" altLang="en-US"/>
              <a:t>及び</a:t>
            </a:r>
            <a:r>
              <a:rPr kumimoji="1" lang="ja-JP" altLang="en-US" u="sng"/>
              <a:t>市街地開発事業</a:t>
            </a:r>
            <a:r>
              <a:rPr kumimoji="1" lang="ja-JP" altLang="en-US"/>
              <a:t>をいう。</a:t>
            </a:r>
          </a:p>
        </p:txBody>
      </p:sp>
      <p:sp>
        <p:nvSpPr>
          <p:cNvPr id="3" name="スライド番号プレースホルダー 3">
            <a:extLst>
              <a:ext uri="{FF2B5EF4-FFF2-40B4-BE49-F238E27FC236}">
                <a16:creationId xmlns:a16="http://schemas.microsoft.com/office/drawing/2014/main" id="{2C667A3D-91AF-6A9A-9518-4E5B87B38296}"/>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15</a:t>
            </a:fld>
            <a:endParaRPr lang="en-US" altLang="ja-JP" sz="1400">
              <a:solidFill>
                <a:srgbClr val="000000"/>
              </a:solidFill>
            </a:endParaRPr>
          </a:p>
        </p:txBody>
      </p:sp>
    </p:spTree>
    <p:extLst>
      <p:ext uri="{BB962C8B-B14F-4D97-AF65-F5344CB8AC3E}">
        <p14:creationId xmlns:p14="http://schemas.microsoft.com/office/powerpoint/2010/main" val="3898300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角丸四角形 85"/>
          <p:cNvSpPr/>
          <p:nvPr/>
        </p:nvSpPr>
        <p:spPr>
          <a:xfrm>
            <a:off x="127669" y="4818796"/>
            <a:ext cx="9650453" cy="1851680"/>
          </a:xfrm>
          <a:prstGeom prst="roundRect">
            <a:avLst>
              <a:gd name="adj" fmla="val 9851"/>
            </a:avLst>
          </a:prstGeom>
          <a:ln/>
        </p:spPr>
        <p:style>
          <a:lnRef idx="2">
            <a:schemeClr val="accent2"/>
          </a:lnRef>
          <a:fillRef idx="1">
            <a:schemeClr val="lt1"/>
          </a:fillRef>
          <a:effectRef idx="0">
            <a:schemeClr val="accent2"/>
          </a:effectRef>
          <a:fontRef idx="minor">
            <a:schemeClr val="dk1"/>
          </a:fontRef>
        </p:style>
        <p:txBody>
          <a:bodyPr wrap="square" lIns="87279" tIns="43640" rIns="87279" bIns="43640" rtlCol="0" anchor="ctr">
            <a:spAutoFit/>
          </a:bodyPr>
          <a:lstStyle/>
          <a:p>
            <a:pPr algn="ctr"/>
            <a:endParaRPr kumimoji="1" lang="en-US" altLang="ja-JP" sz="1200">
              <a:solidFill>
                <a:schemeClr val="tx1"/>
              </a:solidFill>
              <a:latin typeface="+mn-ea"/>
            </a:endParaRPr>
          </a:p>
          <a:p>
            <a:pPr algn="ctr"/>
            <a:endParaRPr lang="en-US" altLang="ja-JP" sz="1200">
              <a:solidFill>
                <a:schemeClr val="tx1"/>
              </a:solidFill>
              <a:latin typeface="+mn-ea"/>
            </a:endParaRPr>
          </a:p>
          <a:p>
            <a:pPr algn="ctr"/>
            <a:endParaRPr kumimoji="1" lang="en-US" altLang="ja-JP" sz="1200">
              <a:solidFill>
                <a:schemeClr val="tx1"/>
              </a:solidFill>
              <a:latin typeface="+mn-ea"/>
            </a:endParaRPr>
          </a:p>
          <a:p>
            <a:pPr algn="ctr"/>
            <a:endParaRPr lang="en-US" altLang="ja-JP" sz="1200">
              <a:solidFill>
                <a:schemeClr val="tx1"/>
              </a:solidFill>
              <a:latin typeface="+mn-ea"/>
            </a:endParaRPr>
          </a:p>
          <a:p>
            <a:pPr algn="ctr"/>
            <a:endParaRPr kumimoji="1" lang="en-US" altLang="ja-JP" sz="1200">
              <a:solidFill>
                <a:schemeClr val="tx1"/>
              </a:solidFill>
              <a:latin typeface="+mn-ea"/>
            </a:endParaRPr>
          </a:p>
          <a:p>
            <a:pPr algn="ctr"/>
            <a:endParaRPr lang="en-US" altLang="ja-JP" sz="1200">
              <a:solidFill>
                <a:schemeClr val="tx1"/>
              </a:solidFill>
              <a:latin typeface="+mn-ea"/>
            </a:endParaRPr>
          </a:p>
          <a:p>
            <a:pPr algn="ctr"/>
            <a:endParaRPr kumimoji="1" lang="en-US" altLang="ja-JP" sz="1200">
              <a:solidFill>
                <a:schemeClr val="tx1"/>
              </a:solidFill>
              <a:latin typeface="+mn-ea"/>
            </a:endParaRPr>
          </a:p>
          <a:p>
            <a:pPr algn="ctr"/>
            <a:endParaRPr lang="en-US" altLang="ja-JP" sz="1200">
              <a:solidFill>
                <a:schemeClr val="tx1"/>
              </a:solidFill>
              <a:latin typeface="+mn-ea"/>
            </a:endParaRPr>
          </a:p>
          <a:p>
            <a:pPr algn="ctr"/>
            <a:endParaRPr kumimoji="1" lang="en-US" altLang="ja-JP" sz="1200">
              <a:solidFill>
                <a:schemeClr val="tx1"/>
              </a:solidFill>
              <a:latin typeface="+mn-ea"/>
            </a:endParaRPr>
          </a:p>
        </p:txBody>
      </p:sp>
      <p:sp>
        <p:nvSpPr>
          <p:cNvPr id="75" name="AutoShape 42"/>
          <p:cNvSpPr>
            <a:spLocks noChangeArrowheads="1"/>
          </p:cNvSpPr>
          <p:nvPr/>
        </p:nvSpPr>
        <p:spPr bwMode="auto">
          <a:xfrm>
            <a:off x="127789" y="692696"/>
            <a:ext cx="9650454" cy="3869733"/>
          </a:xfrm>
          <a:prstGeom prst="roundRect">
            <a:avLst>
              <a:gd name="adj" fmla="val 2765"/>
            </a:avLst>
          </a:prstGeom>
          <a:ln>
            <a:headEnd/>
            <a:tailEnd/>
          </a:ln>
        </p:spPr>
        <p:style>
          <a:lnRef idx="2">
            <a:schemeClr val="accent1"/>
          </a:lnRef>
          <a:fillRef idx="1">
            <a:schemeClr val="lt1"/>
          </a:fillRef>
          <a:effectRef idx="0">
            <a:schemeClr val="accent1"/>
          </a:effectRef>
          <a:fontRef idx="minor">
            <a:schemeClr val="dk1"/>
          </a:fontRef>
        </p:style>
        <p:txBody>
          <a:bodyPr anchor="ctr"/>
          <a:lstStyle/>
          <a:p>
            <a:pPr eaLnBrk="0" hangingPunct="0">
              <a:lnSpc>
                <a:spcPct val="144000"/>
              </a:lnSpc>
              <a:spcBef>
                <a:spcPct val="50000"/>
              </a:spcBef>
              <a:defRPr/>
            </a:pPr>
            <a:endParaRPr kumimoji="0" lang="ja-JP" altLang="ja-JP" sz="1200">
              <a:solidFill>
                <a:srgbClr val="000000"/>
              </a:solidFill>
              <a:latin typeface="+mn-ea"/>
            </a:endParaRPr>
          </a:p>
        </p:txBody>
      </p:sp>
      <p:sp>
        <p:nvSpPr>
          <p:cNvPr id="69" name="AutoShape 42"/>
          <p:cNvSpPr>
            <a:spLocks noChangeArrowheads="1"/>
          </p:cNvSpPr>
          <p:nvPr/>
        </p:nvSpPr>
        <p:spPr bwMode="auto">
          <a:xfrm>
            <a:off x="185788" y="1950938"/>
            <a:ext cx="4241454" cy="2508870"/>
          </a:xfrm>
          <a:prstGeom prst="roundRect">
            <a:avLst>
              <a:gd name="adj" fmla="val 9671"/>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p>
            <a:pPr eaLnBrk="0" hangingPunct="0">
              <a:lnSpc>
                <a:spcPct val="144000"/>
              </a:lnSpc>
              <a:spcBef>
                <a:spcPct val="50000"/>
              </a:spcBef>
              <a:defRPr/>
            </a:pPr>
            <a:endParaRPr kumimoji="0" lang="ja-JP" altLang="ja-JP" sz="1200">
              <a:solidFill>
                <a:srgbClr val="000000"/>
              </a:solidFill>
              <a:latin typeface="+mn-ea"/>
            </a:endParaRPr>
          </a:p>
        </p:txBody>
      </p:sp>
      <p:sp>
        <p:nvSpPr>
          <p:cNvPr id="71" name="AutoShape 42"/>
          <p:cNvSpPr>
            <a:spLocks noChangeArrowheads="1"/>
          </p:cNvSpPr>
          <p:nvPr/>
        </p:nvSpPr>
        <p:spPr bwMode="auto">
          <a:xfrm>
            <a:off x="182340" y="859408"/>
            <a:ext cx="9505056" cy="792088"/>
          </a:xfrm>
          <a:prstGeom prst="roundRect">
            <a:avLst>
              <a:gd name="adj" fmla="val 9671"/>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p>
            <a:pPr eaLnBrk="0" hangingPunct="0">
              <a:lnSpc>
                <a:spcPct val="144000"/>
              </a:lnSpc>
              <a:spcBef>
                <a:spcPct val="50000"/>
              </a:spcBef>
              <a:defRPr/>
            </a:pPr>
            <a:endParaRPr kumimoji="0" lang="en-US" altLang="ja-JP" sz="1200">
              <a:solidFill>
                <a:srgbClr val="000000"/>
              </a:solidFill>
              <a:latin typeface="+mn-ea"/>
            </a:endParaRPr>
          </a:p>
          <a:p>
            <a:pPr eaLnBrk="0" hangingPunct="0">
              <a:lnSpc>
                <a:spcPct val="144000"/>
              </a:lnSpc>
              <a:spcBef>
                <a:spcPct val="50000"/>
              </a:spcBef>
              <a:defRPr/>
            </a:pPr>
            <a:endParaRPr kumimoji="0" lang="en-US" altLang="ja-JP" sz="1200">
              <a:solidFill>
                <a:srgbClr val="000000"/>
              </a:solidFill>
              <a:latin typeface="+mn-ea"/>
            </a:endParaRPr>
          </a:p>
        </p:txBody>
      </p:sp>
      <p:sp>
        <p:nvSpPr>
          <p:cNvPr id="29" name="Text Box 34"/>
          <p:cNvSpPr txBox="1">
            <a:spLocks noChangeArrowheads="1"/>
          </p:cNvSpPr>
          <p:nvPr/>
        </p:nvSpPr>
        <p:spPr bwMode="auto">
          <a:xfrm>
            <a:off x="415702" y="1014276"/>
            <a:ext cx="1734863" cy="276999"/>
          </a:xfrm>
          <a:prstGeom prst="rect">
            <a:avLst/>
          </a:prstGeom>
          <a:solidFill>
            <a:srgbClr val="FFFFFF"/>
          </a:solidFill>
          <a:ln w="12700">
            <a:solidFill>
              <a:srgbClr val="000000"/>
            </a:solidFill>
            <a:miter lim="800000"/>
            <a:headEnd type="none" w="sm" len="sm"/>
            <a:tailEnd type="none" w="sm" len="sm"/>
          </a:ln>
          <a:effectLst/>
        </p:spPr>
        <p:txBody>
          <a:bodyPr wrap="square">
            <a:spAutoFit/>
          </a:bodyPr>
          <a:lstStyle/>
          <a:p>
            <a:pPr algn="ctr" defTabSz="762000">
              <a:spcBef>
                <a:spcPct val="50000"/>
              </a:spcBef>
              <a:defRPr/>
            </a:pPr>
            <a:r>
              <a:rPr lang="ja-JP" altLang="en-US" sz="1200">
                <a:solidFill>
                  <a:srgbClr val="000066"/>
                </a:solidFill>
                <a:latin typeface="+mn-ea"/>
                <a:ea typeface="+mn-ea"/>
              </a:rPr>
              <a:t>用途地域</a:t>
            </a:r>
          </a:p>
        </p:txBody>
      </p:sp>
      <p:sp>
        <p:nvSpPr>
          <p:cNvPr id="31" name="Text Box 38"/>
          <p:cNvSpPr txBox="1">
            <a:spLocks noChangeArrowheads="1"/>
          </p:cNvSpPr>
          <p:nvPr/>
        </p:nvSpPr>
        <p:spPr bwMode="auto">
          <a:xfrm>
            <a:off x="2197457" y="982469"/>
            <a:ext cx="7435270" cy="553998"/>
          </a:xfrm>
          <a:prstGeom prst="rect">
            <a:avLst/>
          </a:prstGeom>
          <a:noFill/>
          <a:ln w="12700">
            <a:noFill/>
            <a:miter lim="800000"/>
            <a:headEnd type="none" w="sm" len="sm"/>
            <a:tailEnd type="none" w="sm" len="sm"/>
          </a:ln>
        </p:spPr>
        <p:txBody>
          <a:bodyPr wrap="square" lIns="0" tIns="0" rIns="0" bIns="0" anchor="ctr" anchorCtr="1">
            <a:spAutoFit/>
          </a:bodyPr>
          <a:lstStyle/>
          <a:p>
            <a:pPr defTabSz="762000">
              <a:spcBef>
                <a:spcPts val="0"/>
              </a:spcBef>
              <a:defRPr/>
            </a:pPr>
            <a:r>
              <a:rPr lang="ja-JP" altLang="en-US" sz="1200">
                <a:solidFill>
                  <a:srgbClr val="000000"/>
                </a:solidFill>
                <a:latin typeface="+mn-ea"/>
                <a:ea typeface="+mn-ea"/>
              </a:rPr>
              <a:t>建築物の用途や建築物の形態制限（容積率、建ぺい率、高さ等）について、地方公共団体が都市計画の内容として決定</a:t>
            </a:r>
            <a:endParaRPr lang="en-US" altLang="ja-JP" sz="1200">
              <a:solidFill>
                <a:srgbClr val="000000"/>
              </a:solidFill>
              <a:latin typeface="+mn-ea"/>
              <a:ea typeface="+mn-ea"/>
            </a:endParaRPr>
          </a:p>
          <a:p>
            <a:pPr marL="177800" indent="-177800" defTabSz="762000">
              <a:spcBef>
                <a:spcPts val="0"/>
              </a:spcBef>
              <a:defRPr/>
            </a:pPr>
            <a:r>
              <a:rPr lang="ja-JP" altLang="en-US" sz="1200">
                <a:solidFill>
                  <a:srgbClr val="000000"/>
                </a:solidFill>
                <a:latin typeface="+mn-ea"/>
                <a:ea typeface="+mn-ea"/>
              </a:rPr>
              <a:t>（容積率、建蔽率、高さ等の具体的数値については、用途地域の種類毎に建築基準法で定められているメニューの中から都市計画で選択）</a:t>
            </a:r>
            <a:endParaRPr lang="en-US" altLang="ja-JP" sz="1200">
              <a:solidFill>
                <a:srgbClr val="000000"/>
              </a:solidFill>
              <a:latin typeface="+mn-ea"/>
              <a:ea typeface="+mn-ea"/>
            </a:endParaRPr>
          </a:p>
        </p:txBody>
      </p:sp>
      <p:grpSp>
        <p:nvGrpSpPr>
          <p:cNvPr id="2" name="グループ化 76"/>
          <p:cNvGrpSpPr/>
          <p:nvPr/>
        </p:nvGrpSpPr>
        <p:grpSpPr>
          <a:xfrm>
            <a:off x="1279798" y="1291275"/>
            <a:ext cx="8290505" cy="2952510"/>
            <a:chOff x="1521378" y="1439736"/>
            <a:chExt cx="7792427" cy="2667795"/>
          </a:xfrm>
        </p:grpSpPr>
        <p:sp>
          <p:nvSpPr>
            <p:cNvPr id="4" name="Freeform 2"/>
            <p:cNvSpPr>
              <a:spLocks/>
            </p:cNvSpPr>
            <p:nvPr/>
          </p:nvSpPr>
          <p:spPr bwMode="auto">
            <a:xfrm>
              <a:off x="4789034" y="1911828"/>
              <a:ext cx="4524771" cy="2077609"/>
            </a:xfrm>
            <a:custGeom>
              <a:avLst/>
              <a:gdLst/>
              <a:ahLst/>
              <a:cxnLst>
                <a:cxn ang="0">
                  <a:pos x="936" y="75"/>
                </a:cxn>
                <a:cxn ang="0">
                  <a:pos x="1896" y="27"/>
                </a:cxn>
                <a:cxn ang="0">
                  <a:pos x="2245" y="235"/>
                </a:cxn>
                <a:cxn ang="0">
                  <a:pos x="2785" y="200"/>
                </a:cxn>
                <a:cxn ang="0">
                  <a:pos x="3000" y="651"/>
                </a:cxn>
                <a:cxn ang="0">
                  <a:pos x="3192" y="1275"/>
                </a:cxn>
                <a:cxn ang="0">
                  <a:pos x="2808" y="1707"/>
                </a:cxn>
                <a:cxn ang="0">
                  <a:pos x="2232" y="1659"/>
                </a:cxn>
                <a:cxn ang="0">
                  <a:pos x="1608" y="1755"/>
                </a:cxn>
                <a:cxn ang="0">
                  <a:pos x="264" y="1659"/>
                </a:cxn>
                <a:cxn ang="0">
                  <a:pos x="24" y="1275"/>
                </a:cxn>
                <a:cxn ang="0">
                  <a:pos x="216" y="843"/>
                </a:cxn>
                <a:cxn ang="0">
                  <a:pos x="168" y="411"/>
                </a:cxn>
                <a:cxn ang="0">
                  <a:pos x="216" y="123"/>
                </a:cxn>
                <a:cxn ang="0">
                  <a:pos x="936" y="75"/>
                </a:cxn>
              </a:cxnLst>
              <a:rect l="0" t="0" r="r" b="b"/>
              <a:pathLst>
                <a:path w="3224" h="1771">
                  <a:moveTo>
                    <a:pt x="936" y="75"/>
                  </a:moveTo>
                  <a:cubicBezTo>
                    <a:pt x="1216" y="59"/>
                    <a:pt x="1678" y="0"/>
                    <a:pt x="1896" y="27"/>
                  </a:cubicBezTo>
                  <a:cubicBezTo>
                    <a:pt x="2114" y="54"/>
                    <a:pt x="2097" y="206"/>
                    <a:pt x="2245" y="235"/>
                  </a:cubicBezTo>
                  <a:cubicBezTo>
                    <a:pt x="2393" y="264"/>
                    <a:pt x="2659" y="131"/>
                    <a:pt x="2785" y="200"/>
                  </a:cubicBezTo>
                  <a:cubicBezTo>
                    <a:pt x="2911" y="269"/>
                    <a:pt x="2932" y="472"/>
                    <a:pt x="3000" y="651"/>
                  </a:cubicBezTo>
                  <a:cubicBezTo>
                    <a:pt x="3068" y="830"/>
                    <a:pt x="3224" y="1099"/>
                    <a:pt x="3192" y="1275"/>
                  </a:cubicBezTo>
                  <a:cubicBezTo>
                    <a:pt x="3160" y="1451"/>
                    <a:pt x="2968" y="1643"/>
                    <a:pt x="2808" y="1707"/>
                  </a:cubicBezTo>
                  <a:cubicBezTo>
                    <a:pt x="2648" y="1771"/>
                    <a:pt x="2432" y="1651"/>
                    <a:pt x="2232" y="1659"/>
                  </a:cubicBezTo>
                  <a:cubicBezTo>
                    <a:pt x="2032" y="1667"/>
                    <a:pt x="1936" y="1755"/>
                    <a:pt x="1608" y="1755"/>
                  </a:cubicBezTo>
                  <a:cubicBezTo>
                    <a:pt x="1280" y="1755"/>
                    <a:pt x="528" y="1739"/>
                    <a:pt x="264" y="1659"/>
                  </a:cubicBezTo>
                  <a:cubicBezTo>
                    <a:pt x="0" y="1579"/>
                    <a:pt x="32" y="1411"/>
                    <a:pt x="24" y="1275"/>
                  </a:cubicBezTo>
                  <a:cubicBezTo>
                    <a:pt x="16" y="1139"/>
                    <a:pt x="192" y="987"/>
                    <a:pt x="216" y="843"/>
                  </a:cubicBezTo>
                  <a:cubicBezTo>
                    <a:pt x="240" y="699"/>
                    <a:pt x="168" y="531"/>
                    <a:pt x="168" y="411"/>
                  </a:cubicBezTo>
                  <a:cubicBezTo>
                    <a:pt x="168" y="291"/>
                    <a:pt x="88" y="171"/>
                    <a:pt x="216" y="123"/>
                  </a:cubicBezTo>
                  <a:cubicBezTo>
                    <a:pt x="344" y="75"/>
                    <a:pt x="656" y="91"/>
                    <a:pt x="936" y="75"/>
                  </a:cubicBezTo>
                  <a:close/>
                </a:path>
              </a:pathLst>
            </a:custGeom>
            <a:solidFill>
              <a:srgbClr val="FFFFFF"/>
            </a:solidFill>
            <a:ln w="12700" cap="flat" cmpd="sng">
              <a:solidFill>
                <a:schemeClr val="tx1"/>
              </a:solidFill>
              <a:prstDash val="solid"/>
              <a:round/>
              <a:headEnd type="none" w="sm" len="sm"/>
              <a:tailEnd type="none" w="sm" len="sm"/>
            </a:ln>
            <a:effectLst>
              <a:outerShdw dist="107763" dir="2700000" algn="ctr" rotWithShape="0">
                <a:schemeClr val="bg2">
                  <a:alpha val="50000"/>
                </a:schemeClr>
              </a:outerShdw>
            </a:effectLst>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5" name="Freeform 3"/>
            <p:cNvSpPr>
              <a:spLocks/>
            </p:cNvSpPr>
            <p:nvPr/>
          </p:nvSpPr>
          <p:spPr bwMode="auto">
            <a:xfrm>
              <a:off x="5100315" y="2250433"/>
              <a:ext cx="3799020" cy="1485051"/>
            </a:xfrm>
            <a:custGeom>
              <a:avLst/>
              <a:gdLst/>
              <a:ahLst/>
              <a:cxnLst>
                <a:cxn ang="0">
                  <a:pos x="2783" y="516"/>
                </a:cxn>
                <a:cxn ang="0">
                  <a:pos x="2329" y="2001"/>
                </a:cxn>
                <a:cxn ang="0">
                  <a:pos x="840" y="2001"/>
                </a:cxn>
                <a:cxn ang="0">
                  <a:pos x="0" y="4196"/>
                </a:cxn>
                <a:cxn ang="0">
                  <a:pos x="1035" y="4196"/>
                </a:cxn>
                <a:cxn ang="0">
                  <a:pos x="259" y="6326"/>
                </a:cxn>
                <a:cxn ang="0">
                  <a:pos x="8414" y="6326"/>
                </a:cxn>
                <a:cxn ang="0">
                  <a:pos x="8674" y="5294"/>
                </a:cxn>
                <a:cxn ang="0">
                  <a:pos x="13076" y="5294"/>
                </a:cxn>
                <a:cxn ang="0">
                  <a:pos x="13529" y="3680"/>
                </a:cxn>
                <a:cxn ang="0">
                  <a:pos x="11264" y="3680"/>
                </a:cxn>
                <a:cxn ang="0">
                  <a:pos x="11844" y="1485"/>
                </a:cxn>
                <a:cxn ang="0">
                  <a:pos x="7121" y="1420"/>
                </a:cxn>
                <a:cxn ang="0">
                  <a:pos x="7639" y="66"/>
                </a:cxn>
                <a:cxn ang="0">
                  <a:pos x="4207" y="0"/>
                </a:cxn>
                <a:cxn ang="0">
                  <a:pos x="3947" y="645"/>
                </a:cxn>
                <a:cxn ang="0">
                  <a:pos x="2783" y="516"/>
                </a:cxn>
              </a:cxnLst>
              <a:rect l="0" t="0" r="r" b="b"/>
              <a:pathLst>
                <a:path w="13529" h="6326">
                  <a:moveTo>
                    <a:pt x="2783" y="516"/>
                  </a:moveTo>
                  <a:lnTo>
                    <a:pt x="2329" y="2001"/>
                  </a:lnTo>
                  <a:lnTo>
                    <a:pt x="840" y="2001"/>
                  </a:lnTo>
                  <a:lnTo>
                    <a:pt x="0" y="4196"/>
                  </a:lnTo>
                  <a:lnTo>
                    <a:pt x="1035" y="4196"/>
                  </a:lnTo>
                  <a:lnTo>
                    <a:pt x="259" y="6326"/>
                  </a:lnTo>
                  <a:lnTo>
                    <a:pt x="8414" y="6326"/>
                  </a:lnTo>
                  <a:lnTo>
                    <a:pt x="8674" y="5294"/>
                  </a:lnTo>
                  <a:lnTo>
                    <a:pt x="13076" y="5294"/>
                  </a:lnTo>
                  <a:lnTo>
                    <a:pt x="13529" y="3680"/>
                  </a:lnTo>
                  <a:lnTo>
                    <a:pt x="11264" y="3680"/>
                  </a:lnTo>
                  <a:lnTo>
                    <a:pt x="11844" y="1485"/>
                  </a:lnTo>
                  <a:lnTo>
                    <a:pt x="7121" y="1420"/>
                  </a:lnTo>
                  <a:lnTo>
                    <a:pt x="7639" y="66"/>
                  </a:lnTo>
                  <a:lnTo>
                    <a:pt x="4207" y="0"/>
                  </a:lnTo>
                  <a:lnTo>
                    <a:pt x="3947" y="645"/>
                  </a:lnTo>
                  <a:lnTo>
                    <a:pt x="2783" y="516"/>
                  </a:lnTo>
                  <a:close/>
                </a:path>
              </a:pathLst>
            </a:custGeom>
            <a:gradFill rotWithShape="1">
              <a:gsLst>
                <a:gs pos="0">
                  <a:srgbClr val="66FF33"/>
                </a:gs>
                <a:gs pos="50000">
                  <a:srgbClr val="66FF33">
                    <a:gamma/>
                    <a:tint val="47451"/>
                    <a:invGamma/>
                  </a:srgbClr>
                </a:gs>
                <a:gs pos="100000">
                  <a:srgbClr val="66FF33"/>
                </a:gs>
              </a:gsLst>
              <a:lin ang="5400000" scaled="1"/>
            </a:gradFill>
            <a:ln w="9525">
              <a:noFill/>
              <a:round/>
              <a:headEnd/>
              <a:tailEnd/>
            </a:ln>
            <a:effectLst>
              <a:outerShdw dist="107763" dir="2700000" algn="ctr" rotWithShape="0">
                <a:srgbClr val="808080">
                  <a:alpha val="50000"/>
                </a:srgbClr>
              </a:outerShdw>
            </a:effectLst>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6" name="Freeform 4"/>
            <p:cNvSpPr>
              <a:spLocks/>
            </p:cNvSpPr>
            <p:nvPr/>
          </p:nvSpPr>
          <p:spPr bwMode="auto">
            <a:xfrm>
              <a:off x="5100315" y="2250433"/>
              <a:ext cx="3799020" cy="1485051"/>
            </a:xfrm>
            <a:custGeom>
              <a:avLst/>
              <a:gdLst>
                <a:gd name="T0" fmla="*/ 2147483647 w 11999"/>
                <a:gd name="T1" fmla="*/ 2147483647 h 5628"/>
                <a:gd name="T2" fmla="*/ 2147483647 w 11999"/>
                <a:gd name="T3" fmla="*/ 2147483647 h 5628"/>
                <a:gd name="T4" fmla="*/ 2147483647 w 11999"/>
                <a:gd name="T5" fmla="*/ 2147483647 h 5628"/>
                <a:gd name="T6" fmla="*/ 0 w 11999"/>
                <a:gd name="T7" fmla="*/ 2147483647 h 5628"/>
                <a:gd name="T8" fmla="*/ 2147483647 w 11999"/>
                <a:gd name="T9" fmla="*/ 2147483647 h 5628"/>
                <a:gd name="T10" fmla="*/ 2147483647 w 11999"/>
                <a:gd name="T11" fmla="*/ 2147483647 h 5628"/>
                <a:gd name="T12" fmla="*/ 2147483647 w 11999"/>
                <a:gd name="T13" fmla="*/ 2147483647 h 5628"/>
                <a:gd name="T14" fmla="*/ 2147483647 w 11999"/>
                <a:gd name="T15" fmla="*/ 2147483647 h 5628"/>
                <a:gd name="T16" fmla="*/ 2147483647 w 11999"/>
                <a:gd name="T17" fmla="*/ 2147483647 h 5628"/>
                <a:gd name="T18" fmla="*/ 2147483647 w 11999"/>
                <a:gd name="T19" fmla="*/ 2147483647 h 5628"/>
                <a:gd name="T20" fmla="*/ 2147483647 w 11999"/>
                <a:gd name="T21" fmla="*/ 2147483647 h 5628"/>
                <a:gd name="T22" fmla="*/ 2147483647 w 11999"/>
                <a:gd name="T23" fmla="*/ 2147483647 h 5628"/>
                <a:gd name="T24" fmla="*/ 2147483647 w 11999"/>
                <a:gd name="T25" fmla="*/ 2147483647 h 5628"/>
                <a:gd name="T26" fmla="*/ 2147483647 w 11999"/>
                <a:gd name="T27" fmla="*/ 2147483647 h 5628"/>
                <a:gd name="T28" fmla="*/ 2147483647 w 11999"/>
                <a:gd name="T29" fmla="*/ 0 h 5628"/>
                <a:gd name="T30" fmla="*/ 2147483647 w 11999"/>
                <a:gd name="T31" fmla="*/ 2147483647 h 5628"/>
                <a:gd name="T32" fmla="*/ 2147483647 w 11999"/>
                <a:gd name="T33" fmla="*/ 2147483647 h 56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999"/>
                <a:gd name="T52" fmla="*/ 0 h 5628"/>
                <a:gd name="T53" fmla="*/ 11999 w 11999"/>
                <a:gd name="T54" fmla="*/ 5628 h 56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999" h="5628">
                  <a:moveTo>
                    <a:pt x="2468" y="459"/>
                  </a:moveTo>
                  <a:lnTo>
                    <a:pt x="2066" y="1780"/>
                  </a:lnTo>
                  <a:lnTo>
                    <a:pt x="745" y="1780"/>
                  </a:lnTo>
                  <a:lnTo>
                    <a:pt x="0" y="3733"/>
                  </a:lnTo>
                  <a:lnTo>
                    <a:pt x="918" y="3733"/>
                  </a:lnTo>
                  <a:lnTo>
                    <a:pt x="230" y="5628"/>
                  </a:lnTo>
                  <a:lnTo>
                    <a:pt x="7463" y="5628"/>
                  </a:lnTo>
                  <a:lnTo>
                    <a:pt x="7693" y="4710"/>
                  </a:lnTo>
                  <a:lnTo>
                    <a:pt x="11597" y="4710"/>
                  </a:lnTo>
                  <a:lnTo>
                    <a:pt x="11999" y="3274"/>
                  </a:lnTo>
                  <a:lnTo>
                    <a:pt x="9990" y="3274"/>
                  </a:lnTo>
                  <a:lnTo>
                    <a:pt x="10505" y="1321"/>
                  </a:lnTo>
                  <a:lnTo>
                    <a:pt x="6316" y="1263"/>
                  </a:lnTo>
                  <a:lnTo>
                    <a:pt x="6775" y="59"/>
                  </a:lnTo>
                  <a:lnTo>
                    <a:pt x="3731" y="0"/>
                  </a:lnTo>
                  <a:lnTo>
                    <a:pt x="3501" y="574"/>
                  </a:lnTo>
                  <a:lnTo>
                    <a:pt x="2468" y="459"/>
                  </a:lnTo>
                </a:path>
              </a:pathLst>
            </a:custGeom>
            <a:noFill/>
            <a:ln w="7938">
              <a:solidFill>
                <a:srgbClr val="000000"/>
              </a:solidFill>
              <a:prstDash val="solid"/>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7" name="Freeform 5"/>
            <p:cNvSpPr>
              <a:spLocks/>
            </p:cNvSpPr>
            <p:nvPr/>
          </p:nvSpPr>
          <p:spPr bwMode="auto">
            <a:xfrm>
              <a:off x="5354845" y="2628750"/>
              <a:ext cx="2075789" cy="1103599"/>
            </a:xfrm>
            <a:custGeom>
              <a:avLst/>
              <a:gdLst>
                <a:gd name="T0" fmla="*/ 2147483647 w 7388"/>
                <a:gd name="T1" fmla="*/ 0 h 4709"/>
                <a:gd name="T2" fmla="*/ 2147483647 w 7388"/>
                <a:gd name="T3" fmla="*/ 0 h 4709"/>
                <a:gd name="T4" fmla="*/ 2147483647 w 7388"/>
                <a:gd name="T5" fmla="*/ 0 h 4709"/>
                <a:gd name="T6" fmla="*/ 2147483647 w 7388"/>
                <a:gd name="T7" fmla="*/ 2147483647 h 4709"/>
                <a:gd name="T8" fmla="*/ 2147483647 w 7388"/>
                <a:gd name="T9" fmla="*/ 2147483647 h 4709"/>
                <a:gd name="T10" fmla="*/ 2147483647 w 7388"/>
                <a:gd name="T11" fmla="*/ 2147483647 h 4709"/>
                <a:gd name="T12" fmla="*/ 2147483647 w 7388"/>
                <a:gd name="T13" fmla="*/ 2147483647 h 4709"/>
                <a:gd name="T14" fmla="*/ 2147483647 w 7388"/>
                <a:gd name="T15" fmla="*/ 2147483647 h 4709"/>
                <a:gd name="T16" fmla="*/ 0 w 7388"/>
                <a:gd name="T17" fmla="*/ 2147483647 h 4709"/>
                <a:gd name="T18" fmla="*/ 2147483647 w 7388"/>
                <a:gd name="T19" fmla="*/ 0 h 47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88"/>
                <a:gd name="T31" fmla="*/ 0 h 4709"/>
                <a:gd name="T32" fmla="*/ 7388 w 7388"/>
                <a:gd name="T33" fmla="*/ 4709 h 47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88" h="4709">
                  <a:moveTo>
                    <a:pt x="1564" y="0"/>
                  </a:moveTo>
                  <a:lnTo>
                    <a:pt x="1600" y="0"/>
                  </a:lnTo>
                  <a:lnTo>
                    <a:pt x="5897" y="0"/>
                  </a:lnTo>
                  <a:lnTo>
                    <a:pt x="5649" y="991"/>
                  </a:lnTo>
                  <a:lnTo>
                    <a:pt x="7388" y="1026"/>
                  </a:lnTo>
                  <a:lnTo>
                    <a:pt x="6573" y="4214"/>
                  </a:lnTo>
                  <a:lnTo>
                    <a:pt x="4085" y="4214"/>
                  </a:lnTo>
                  <a:lnTo>
                    <a:pt x="3978" y="4709"/>
                  </a:lnTo>
                  <a:lnTo>
                    <a:pt x="0" y="4709"/>
                  </a:lnTo>
                  <a:lnTo>
                    <a:pt x="1564" y="0"/>
                  </a:lnTo>
                  <a:close/>
                </a:path>
              </a:pathLst>
            </a:custGeom>
            <a:gradFill rotWithShape="1">
              <a:gsLst>
                <a:gs pos="0">
                  <a:srgbClr val="FFFFA6"/>
                </a:gs>
                <a:gs pos="100000">
                  <a:srgbClr val="FFFF00"/>
                </a:gs>
              </a:gsLst>
              <a:path path="rect">
                <a:fillToRect l="50000" t="50000" r="50000" b="50000"/>
              </a:path>
            </a:gradFill>
            <a:ln w="9525">
              <a:noFill/>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8" name="Freeform 6"/>
            <p:cNvSpPr>
              <a:spLocks/>
            </p:cNvSpPr>
            <p:nvPr/>
          </p:nvSpPr>
          <p:spPr bwMode="auto">
            <a:xfrm>
              <a:off x="5354845" y="2628750"/>
              <a:ext cx="2075789" cy="1103599"/>
            </a:xfrm>
            <a:custGeom>
              <a:avLst/>
              <a:gdLst>
                <a:gd name="T0" fmla="*/ 2147483647 w 6553"/>
                <a:gd name="T1" fmla="*/ 0 h 4189"/>
                <a:gd name="T2" fmla="*/ 2147483647 w 6553"/>
                <a:gd name="T3" fmla="*/ 0 h 4189"/>
                <a:gd name="T4" fmla="*/ 2147483647 w 6553"/>
                <a:gd name="T5" fmla="*/ 0 h 4189"/>
                <a:gd name="T6" fmla="*/ 2147483647 w 6553"/>
                <a:gd name="T7" fmla="*/ 2147483647 h 4189"/>
                <a:gd name="T8" fmla="*/ 2147483647 w 6553"/>
                <a:gd name="T9" fmla="*/ 2147483647 h 4189"/>
                <a:gd name="T10" fmla="*/ 2147483647 w 6553"/>
                <a:gd name="T11" fmla="*/ 2147483647 h 4189"/>
                <a:gd name="T12" fmla="*/ 2147483647 w 6553"/>
                <a:gd name="T13" fmla="*/ 2147483647 h 4189"/>
                <a:gd name="T14" fmla="*/ 2147483647 w 6553"/>
                <a:gd name="T15" fmla="*/ 2147483647 h 4189"/>
                <a:gd name="T16" fmla="*/ 0 w 6553"/>
                <a:gd name="T17" fmla="*/ 2147483647 h 4189"/>
                <a:gd name="T18" fmla="*/ 2147483647 w 6553"/>
                <a:gd name="T19" fmla="*/ 0 h 41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53"/>
                <a:gd name="T31" fmla="*/ 0 h 4189"/>
                <a:gd name="T32" fmla="*/ 6553 w 6553"/>
                <a:gd name="T33" fmla="*/ 4189 h 41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53" h="4189">
                  <a:moveTo>
                    <a:pt x="1387" y="0"/>
                  </a:moveTo>
                  <a:lnTo>
                    <a:pt x="1419" y="0"/>
                  </a:lnTo>
                  <a:lnTo>
                    <a:pt x="5230" y="0"/>
                  </a:lnTo>
                  <a:lnTo>
                    <a:pt x="5010" y="881"/>
                  </a:lnTo>
                  <a:lnTo>
                    <a:pt x="6553" y="913"/>
                  </a:lnTo>
                  <a:lnTo>
                    <a:pt x="5830" y="3749"/>
                  </a:lnTo>
                  <a:lnTo>
                    <a:pt x="3623" y="3749"/>
                  </a:lnTo>
                  <a:lnTo>
                    <a:pt x="3528" y="4189"/>
                  </a:lnTo>
                  <a:lnTo>
                    <a:pt x="0" y="4189"/>
                  </a:lnTo>
                  <a:lnTo>
                    <a:pt x="1387" y="0"/>
                  </a:lnTo>
                </a:path>
              </a:pathLst>
            </a:custGeom>
            <a:noFill/>
            <a:ln w="7938">
              <a:solidFill>
                <a:srgbClr val="000000"/>
              </a:solidFill>
              <a:prstDash val="solid"/>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9" name="Freeform 7"/>
            <p:cNvSpPr>
              <a:spLocks/>
            </p:cNvSpPr>
            <p:nvPr/>
          </p:nvSpPr>
          <p:spPr bwMode="auto">
            <a:xfrm>
              <a:off x="5617973" y="2986166"/>
              <a:ext cx="749829" cy="122273"/>
            </a:xfrm>
            <a:custGeom>
              <a:avLst/>
              <a:gdLst>
                <a:gd name="T0" fmla="*/ 2147483647 w 2673"/>
                <a:gd name="T1" fmla="*/ 0 h 523"/>
                <a:gd name="T2" fmla="*/ 2147483647 w 2673"/>
                <a:gd name="T3" fmla="*/ 0 h 523"/>
                <a:gd name="T4" fmla="*/ 2147483647 w 2673"/>
                <a:gd name="T5" fmla="*/ 2147483647 h 523"/>
                <a:gd name="T6" fmla="*/ 0 w 2673"/>
                <a:gd name="T7" fmla="*/ 2147483647 h 523"/>
                <a:gd name="T8" fmla="*/ 2147483647 w 2673"/>
                <a:gd name="T9" fmla="*/ 0 h 523"/>
                <a:gd name="T10" fmla="*/ 0 60000 65536"/>
                <a:gd name="T11" fmla="*/ 0 60000 65536"/>
                <a:gd name="T12" fmla="*/ 0 60000 65536"/>
                <a:gd name="T13" fmla="*/ 0 60000 65536"/>
                <a:gd name="T14" fmla="*/ 0 60000 65536"/>
                <a:gd name="T15" fmla="*/ 0 w 2673"/>
                <a:gd name="T16" fmla="*/ 0 h 523"/>
                <a:gd name="T17" fmla="*/ 2673 w 2673"/>
                <a:gd name="T18" fmla="*/ 523 h 523"/>
              </a:gdLst>
              <a:ahLst/>
              <a:cxnLst>
                <a:cxn ang="T10">
                  <a:pos x="T0" y="T1"/>
                </a:cxn>
                <a:cxn ang="T11">
                  <a:pos x="T2" y="T3"/>
                </a:cxn>
                <a:cxn ang="T12">
                  <a:pos x="T4" y="T5"/>
                </a:cxn>
                <a:cxn ang="T13">
                  <a:pos x="T6" y="T7"/>
                </a:cxn>
                <a:cxn ang="T14">
                  <a:pos x="T8" y="T9"/>
                </a:cxn>
              </a:cxnLst>
              <a:rect l="T15" t="T16" r="T17" b="T18"/>
              <a:pathLst>
                <a:path w="2673" h="523">
                  <a:moveTo>
                    <a:pt x="141" y="0"/>
                  </a:moveTo>
                  <a:lnTo>
                    <a:pt x="2673" y="0"/>
                  </a:lnTo>
                  <a:lnTo>
                    <a:pt x="2532" y="523"/>
                  </a:lnTo>
                  <a:lnTo>
                    <a:pt x="0" y="523"/>
                  </a:lnTo>
                  <a:lnTo>
                    <a:pt x="141" y="0"/>
                  </a:lnTo>
                  <a:close/>
                </a:path>
              </a:pathLst>
            </a:custGeom>
            <a:blipFill dpi="0" rotWithShape="0">
              <a:blip r:embed="rId2" cstate="email"/>
              <a:srcRect/>
              <a:tile tx="0" ty="0" sx="100000" sy="100000" flip="none" algn="tl"/>
            </a:blipFill>
            <a:ln w="9525">
              <a:noFill/>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10" name="Freeform 8"/>
            <p:cNvSpPr>
              <a:spLocks/>
            </p:cNvSpPr>
            <p:nvPr/>
          </p:nvSpPr>
          <p:spPr bwMode="auto">
            <a:xfrm>
              <a:off x="5617973" y="2986166"/>
              <a:ext cx="749829" cy="122273"/>
            </a:xfrm>
            <a:custGeom>
              <a:avLst/>
              <a:gdLst>
                <a:gd name="T0" fmla="*/ 2147483647 w 2673"/>
                <a:gd name="T1" fmla="*/ 0 h 523"/>
                <a:gd name="T2" fmla="*/ 2147483647 w 2673"/>
                <a:gd name="T3" fmla="*/ 0 h 523"/>
                <a:gd name="T4" fmla="*/ 2147483647 w 2673"/>
                <a:gd name="T5" fmla="*/ 2147483647 h 523"/>
                <a:gd name="T6" fmla="*/ 0 w 2673"/>
                <a:gd name="T7" fmla="*/ 2147483647 h 523"/>
                <a:gd name="T8" fmla="*/ 2147483647 w 2673"/>
                <a:gd name="T9" fmla="*/ 0 h 523"/>
                <a:gd name="T10" fmla="*/ 0 60000 65536"/>
                <a:gd name="T11" fmla="*/ 0 60000 65536"/>
                <a:gd name="T12" fmla="*/ 0 60000 65536"/>
                <a:gd name="T13" fmla="*/ 0 60000 65536"/>
                <a:gd name="T14" fmla="*/ 0 60000 65536"/>
                <a:gd name="T15" fmla="*/ 0 w 2673"/>
                <a:gd name="T16" fmla="*/ 0 h 523"/>
                <a:gd name="T17" fmla="*/ 2673 w 2673"/>
                <a:gd name="T18" fmla="*/ 523 h 523"/>
              </a:gdLst>
              <a:ahLst/>
              <a:cxnLst>
                <a:cxn ang="T10">
                  <a:pos x="T0" y="T1"/>
                </a:cxn>
                <a:cxn ang="T11">
                  <a:pos x="T2" y="T3"/>
                </a:cxn>
                <a:cxn ang="T12">
                  <a:pos x="T4" y="T5"/>
                </a:cxn>
                <a:cxn ang="T13">
                  <a:pos x="T6" y="T7"/>
                </a:cxn>
                <a:cxn ang="T14">
                  <a:pos x="T8" y="T9"/>
                </a:cxn>
              </a:cxnLst>
              <a:rect l="T15" t="T16" r="T17" b="T18"/>
              <a:pathLst>
                <a:path w="2673" h="523">
                  <a:moveTo>
                    <a:pt x="141" y="0"/>
                  </a:moveTo>
                  <a:lnTo>
                    <a:pt x="2673" y="0"/>
                  </a:lnTo>
                  <a:lnTo>
                    <a:pt x="2532" y="523"/>
                  </a:lnTo>
                  <a:lnTo>
                    <a:pt x="0" y="523"/>
                  </a:lnTo>
                  <a:lnTo>
                    <a:pt x="141" y="0"/>
                  </a:lnTo>
                  <a:close/>
                </a:path>
              </a:pathLst>
            </a:custGeom>
            <a:solidFill>
              <a:srgbClr val="FF66FF"/>
            </a:solidFill>
            <a:ln w="7938">
              <a:solidFill>
                <a:srgbClr val="000000"/>
              </a:solidFill>
              <a:prstDash val="solid"/>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12" name="Freeform 10"/>
            <p:cNvSpPr>
              <a:spLocks/>
            </p:cNvSpPr>
            <p:nvPr/>
          </p:nvSpPr>
          <p:spPr bwMode="auto">
            <a:xfrm>
              <a:off x="5103755" y="2710266"/>
              <a:ext cx="662120" cy="1022083"/>
            </a:xfrm>
            <a:custGeom>
              <a:avLst/>
              <a:gdLst>
                <a:gd name="T0" fmla="*/ 2147483647 w 2085"/>
                <a:gd name="T1" fmla="*/ 0 h 3874"/>
                <a:gd name="T2" fmla="*/ 2147483647 w 2085"/>
                <a:gd name="T3" fmla="*/ 0 h 3874"/>
                <a:gd name="T4" fmla="*/ 0 w 2085"/>
                <a:gd name="T5" fmla="*/ 2147483647 h 3874"/>
                <a:gd name="T6" fmla="*/ 2147483647 w 2085"/>
                <a:gd name="T7" fmla="*/ 2147483647 h 3874"/>
                <a:gd name="T8" fmla="*/ 2147483647 w 2085"/>
                <a:gd name="T9" fmla="*/ 2147483647 h 3874"/>
                <a:gd name="T10" fmla="*/ 2147483647 w 2085"/>
                <a:gd name="T11" fmla="*/ 2147483647 h 3874"/>
                <a:gd name="T12" fmla="*/ 2147483647 w 2085"/>
                <a:gd name="T13" fmla="*/ 0 h 3874"/>
                <a:gd name="T14" fmla="*/ 0 60000 65536"/>
                <a:gd name="T15" fmla="*/ 0 60000 65536"/>
                <a:gd name="T16" fmla="*/ 0 60000 65536"/>
                <a:gd name="T17" fmla="*/ 0 60000 65536"/>
                <a:gd name="T18" fmla="*/ 0 60000 65536"/>
                <a:gd name="T19" fmla="*/ 0 60000 65536"/>
                <a:gd name="T20" fmla="*/ 0 60000 65536"/>
                <a:gd name="T21" fmla="*/ 0 w 2085"/>
                <a:gd name="T22" fmla="*/ 0 h 3874"/>
                <a:gd name="T23" fmla="*/ 2085 w 2085"/>
                <a:gd name="T24" fmla="*/ 3874 h 38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85" h="3874">
                  <a:moveTo>
                    <a:pt x="2085" y="0"/>
                  </a:moveTo>
                  <a:lnTo>
                    <a:pt x="776" y="0"/>
                  </a:lnTo>
                  <a:lnTo>
                    <a:pt x="0" y="1972"/>
                  </a:lnTo>
                  <a:lnTo>
                    <a:pt x="930" y="1955"/>
                  </a:lnTo>
                  <a:lnTo>
                    <a:pt x="242" y="3867"/>
                  </a:lnTo>
                  <a:lnTo>
                    <a:pt x="793" y="3874"/>
                  </a:lnTo>
                  <a:lnTo>
                    <a:pt x="2085" y="0"/>
                  </a:lnTo>
                </a:path>
              </a:pathLst>
            </a:custGeom>
            <a:noFill/>
            <a:ln w="7938">
              <a:solidFill>
                <a:srgbClr val="000000"/>
              </a:solidFill>
              <a:prstDash val="solid"/>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13" name="Freeform 11"/>
            <p:cNvSpPr>
              <a:spLocks/>
            </p:cNvSpPr>
            <p:nvPr/>
          </p:nvSpPr>
          <p:spPr bwMode="auto">
            <a:xfrm>
              <a:off x="7048840" y="2991390"/>
              <a:ext cx="1267486" cy="117048"/>
            </a:xfrm>
            <a:custGeom>
              <a:avLst/>
              <a:gdLst>
                <a:gd name="T0" fmla="*/ 2147483647 w 4514"/>
                <a:gd name="T1" fmla="*/ 0 h 504"/>
                <a:gd name="T2" fmla="*/ 2147483647 w 4514"/>
                <a:gd name="T3" fmla="*/ 0 h 504"/>
                <a:gd name="T4" fmla="*/ 2147483647 w 4514"/>
                <a:gd name="T5" fmla="*/ 2147483647 h 504"/>
                <a:gd name="T6" fmla="*/ 0 w 4514"/>
                <a:gd name="T7" fmla="*/ 2147483647 h 504"/>
                <a:gd name="T8" fmla="*/ 2147483647 w 4514"/>
                <a:gd name="T9" fmla="*/ 0 h 504"/>
                <a:gd name="T10" fmla="*/ 0 60000 65536"/>
                <a:gd name="T11" fmla="*/ 0 60000 65536"/>
                <a:gd name="T12" fmla="*/ 0 60000 65536"/>
                <a:gd name="T13" fmla="*/ 0 60000 65536"/>
                <a:gd name="T14" fmla="*/ 0 60000 65536"/>
                <a:gd name="T15" fmla="*/ 0 w 4514"/>
                <a:gd name="T16" fmla="*/ 0 h 504"/>
                <a:gd name="T17" fmla="*/ 4514 w 4514"/>
                <a:gd name="T18" fmla="*/ 504 h 504"/>
              </a:gdLst>
              <a:ahLst/>
              <a:cxnLst>
                <a:cxn ang="T10">
                  <a:pos x="T0" y="T1"/>
                </a:cxn>
                <a:cxn ang="T11">
                  <a:pos x="T2" y="T3"/>
                </a:cxn>
                <a:cxn ang="T12">
                  <a:pos x="T4" y="T5"/>
                </a:cxn>
                <a:cxn ang="T13">
                  <a:pos x="T6" y="T7"/>
                </a:cxn>
                <a:cxn ang="T14">
                  <a:pos x="T8" y="T9"/>
                </a:cxn>
              </a:cxnLst>
              <a:rect l="T15" t="T16" r="T17" b="T18"/>
              <a:pathLst>
                <a:path w="4514" h="504">
                  <a:moveTo>
                    <a:pt x="181" y="0"/>
                  </a:moveTo>
                  <a:lnTo>
                    <a:pt x="4514" y="0"/>
                  </a:lnTo>
                  <a:lnTo>
                    <a:pt x="4333" y="504"/>
                  </a:lnTo>
                  <a:lnTo>
                    <a:pt x="0" y="504"/>
                  </a:lnTo>
                  <a:lnTo>
                    <a:pt x="181" y="0"/>
                  </a:lnTo>
                  <a:close/>
                </a:path>
              </a:pathLst>
            </a:custGeom>
            <a:blipFill dpi="0" rotWithShape="0">
              <a:blip r:embed="rId2" cstate="email"/>
              <a:srcRect/>
              <a:tile tx="0" ty="0" sx="100000" sy="100000" flip="none" algn="tl"/>
            </a:blipFill>
            <a:ln w="9525">
              <a:noFill/>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14" name="Freeform 12"/>
            <p:cNvSpPr>
              <a:spLocks/>
            </p:cNvSpPr>
            <p:nvPr/>
          </p:nvSpPr>
          <p:spPr bwMode="auto">
            <a:xfrm>
              <a:off x="7048840" y="2991390"/>
              <a:ext cx="1267486" cy="117048"/>
            </a:xfrm>
            <a:custGeom>
              <a:avLst/>
              <a:gdLst>
                <a:gd name="T0" fmla="*/ 2147483647 w 4514"/>
                <a:gd name="T1" fmla="*/ 0 h 504"/>
                <a:gd name="T2" fmla="*/ 2147483647 w 4514"/>
                <a:gd name="T3" fmla="*/ 0 h 504"/>
                <a:gd name="T4" fmla="*/ 2147483647 w 4514"/>
                <a:gd name="T5" fmla="*/ 2147483647 h 504"/>
                <a:gd name="T6" fmla="*/ 0 w 4514"/>
                <a:gd name="T7" fmla="*/ 2147483647 h 504"/>
                <a:gd name="T8" fmla="*/ 2147483647 w 4514"/>
                <a:gd name="T9" fmla="*/ 0 h 504"/>
                <a:gd name="T10" fmla="*/ 0 60000 65536"/>
                <a:gd name="T11" fmla="*/ 0 60000 65536"/>
                <a:gd name="T12" fmla="*/ 0 60000 65536"/>
                <a:gd name="T13" fmla="*/ 0 60000 65536"/>
                <a:gd name="T14" fmla="*/ 0 60000 65536"/>
                <a:gd name="T15" fmla="*/ 0 w 4514"/>
                <a:gd name="T16" fmla="*/ 0 h 504"/>
                <a:gd name="T17" fmla="*/ 4514 w 4514"/>
                <a:gd name="T18" fmla="*/ 504 h 504"/>
              </a:gdLst>
              <a:ahLst/>
              <a:cxnLst>
                <a:cxn ang="T10">
                  <a:pos x="T0" y="T1"/>
                </a:cxn>
                <a:cxn ang="T11">
                  <a:pos x="T2" y="T3"/>
                </a:cxn>
                <a:cxn ang="T12">
                  <a:pos x="T4" y="T5"/>
                </a:cxn>
                <a:cxn ang="T13">
                  <a:pos x="T6" y="T7"/>
                </a:cxn>
                <a:cxn ang="T14">
                  <a:pos x="T8" y="T9"/>
                </a:cxn>
              </a:cxnLst>
              <a:rect l="T15" t="T16" r="T17" b="T18"/>
              <a:pathLst>
                <a:path w="4514" h="504">
                  <a:moveTo>
                    <a:pt x="181" y="0"/>
                  </a:moveTo>
                  <a:lnTo>
                    <a:pt x="4514" y="0"/>
                  </a:lnTo>
                  <a:lnTo>
                    <a:pt x="4333" y="504"/>
                  </a:lnTo>
                  <a:lnTo>
                    <a:pt x="0" y="504"/>
                  </a:lnTo>
                  <a:lnTo>
                    <a:pt x="181" y="0"/>
                  </a:lnTo>
                  <a:close/>
                </a:path>
              </a:pathLst>
            </a:custGeom>
            <a:solidFill>
              <a:srgbClr val="FF66FF"/>
            </a:solidFill>
            <a:ln w="7938">
              <a:solidFill>
                <a:srgbClr val="000000"/>
              </a:solidFill>
              <a:prstDash val="solid"/>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15" name="Freeform 13"/>
            <p:cNvSpPr>
              <a:spLocks/>
            </p:cNvSpPr>
            <p:nvPr/>
          </p:nvSpPr>
          <p:spPr bwMode="auto">
            <a:xfrm>
              <a:off x="6269773" y="2844036"/>
              <a:ext cx="875375" cy="448337"/>
            </a:xfrm>
            <a:custGeom>
              <a:avLst/>
              <a:gdLst>
                <a:gd name="T0" fmla="*/ 2147483647 w 3123"/>
                <a:gd name="T1" fmla="*/ 0 h 1912"/>
                <a:gd name="T2" fmla="*/ 2147483647 w 3123"/>
                <a:gd name="T3" fmla="*/ 0 h 1912"/>
                <a:gd name="T4" fmla="*/ 2147483647 w 3123"/>
                <a:gd name="T5" fmla="*/ 2147483647 h 1912"/>
                <a:gd name="T6" fmla="*/ 0 w 3123"/>
                <a:gd name="T7" fmla="*/ 2147483647 h 1912"/>
                <a:gd name="T8" fmla="*/ 2147483647 w 3123"/>
                <a:gd name="T9" fmla="*/ 0 h 1912"/>
                <a:gd name="T10" fmla="*/ 0 60000 65536"/>
                <a:gd name="T11" fmla="*/ 0 60000 65536"/>
                <a:gd name="T12" fmla="*/ 0 60000 65536"/>
                <a:gd name="T13" fmla="*/ 0 60000 65536"/>
                <a:gd name="T14" fmla="*/ 0 60000 65536"/>
                <a:gd name="T15" fmla="*/ 0 w 3123"/>
                <a:gd name="T16" fmla="*/ 0 h 1912"/>
                <a:gd name="T17" fmla="*/ 3123 w 3123"/>
                <a:gd name="T18" fmla="*/ 1912 h 1912"/>
              </a:gdLst>
              <a:ahLst/>
              <a:cxnLst>
                <a:cxn ang="T10">
                  <a:pos x="T0" y="T1"/>
                </a:cxn>
                <a:cxn ang="T11">
                  <a:pos x="T2" y="T3"/>
                </a:cxn>
                <a:cxn ang="T12">
                  <a:pos x="T4" y="T5"/>
                </a:cxn>
                <a:cxn ang="T13">
                  <a:pos x="T6" y="T7"/>
                </a:cxn>
                <a:cxn ang="T14">
                  <a:pos x="T8" y="T9"/>
                </a:cxn>
              </a:cxnLst>
              <a:rect l="T15" t="T16" r="T17" b="T18"/>
              <a:pathLst>
                <a:path w="3123" h="1912">
                  <a:moveTo>
                    <a:pt x="512" y="0"/>
                  </a:moveTo>
                  <a:lnTo>
                    <a:pt x="3123" y="0"/>
                  </a:lnTo>
                  <a:lnTo>
                    <a:pt x="2611" y="1912"/>
                  </a:lnTo>
                  <a:lnTo>
                    <a:pt x="0" y="1912"/>
                  </a:lnTo>
                  <a:lnTo>
                    <a:pt x="512" y="0"/>
                  </a:lnTo>
                  <a:close/>
                </a:path>
              </a:pathLst>
            </a:custGeom>
            <a:gradFill rotWithShape="1">
              <a:gsLst>
                <a:gs pos="0">
                  <a:srgbClr val="FF0066"/>
                </a:gs>
                <a:gs pos="50000">
                  <a:srgbClr val="FFA6CA"/>
                </a:gs>
                <a:gs pos="100000">
                  <a:srgbClr val="FF0066"/>
                </a:gs>
              </a:gsLst>
              <a:lin ang="5400000" scaled="1"/>
            </a:gradFill>
            <a:ln w="9525">
              <a:noFill/>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16" name="Freeform 14"/>
            <p:cNvSpPr>
              <a:spLocks/>
            </p:cNvSpPr>
            <p:nvPr/>
          </p:nvSpPr>
          <p:spPr bwMode="auto">
            <a:xfrm>
              <a:off x="6269773" y="2844036"/>
              <a:ext cx="875375" cy="448337"/>
            </a:xfrm>
            <a:custGeom>
              <a:avLst/>
              <a:gdLst>
                <a:gd name="T0" fmla="*/ 2147483647 w 3123"/>
                <a:gd name="T1" fmla="*/ 0 h 1912"/>
                <a:gd name="T2" fmla="*/ 2147483647 w 3123"/>
                <a:gd name="T3" fmla="*/ 0 h 1912"/>
                <a:gd name="T4" fmla="*/ 2147483647 w 3123"/>
                <a:gd name="T5" fmla="*/ 2147483647 h 1912"/>
                <a:gd name="T6" fmla="*/ 0 w 3123"/>
                <a:gd name="T7" fmla="*/ 2147483647 h 1912"/>
                <a:gd name="T8" fmla="*/ 2147483647 w 3123"/>
                <a:gd name="T9" fmla="*/ 0 h 1912"/>
                <a:gd name="T10" fmla="*/ 0 60000 65536"/>
                <a:gd name="T11" fmla="*/ 0 60000 65536"/>
                <a:gd name="T12" fmla="*/ 0 60000 65536"/>
                <a:gd name="T13" fmla="*/ 0 60000 65536"/>
                <a:gd name="T14" fmla="*/ 0 60000 65536"/>
                <a:gd name="T15" fmla="*/ 0 w 3123"/>
                <a:gd name="T16" fmla="*/ 0 h 1912"/>
                <a:gd name="T17" fmla="*/ 3123 w 3123"/>
                <a:gd name="T18" fmla="*/ 1912 h 1912"/>
              </a:gdLst>
              <a:ahLst/>
              <a:cxnLst>
                <a:cxn ang="T10">
                  <a:pos x="T0" y="T1"/>
                </a:cxn>
                <a:cxn ang="T11">
                  <a:pos x="T2" y="T3"/>
                </a:cxn>
                <a:cxn ang="T12">
                  <a:pos x="T4" y="T5"/>
                </a:cxn>
                <a:cxn ang="T13">
                  <a:pos x="T6" y="T7"/>
                </a:cxn>
                <a:cxn ang="T14">
                  <a:pos x="T8" y="T9"/>
                </a:cxn>
              </a:cxnLst>
              <a:rect l="T15" t="T16" r="T17" b="T18"/>
              <a:pathLst>
                <a:path w="3123" h="1912">
                  <a:moveTo>
                    <a:pt x="512" y="0"/>
                  </a:moveTo>
                  <a:lnTo>
                    <a:pt x="3123" y="0"/>
                  </a:lnTo>
                  <a:lnTo>
                    <a:pt x="2611" y="1912"/>
                  </a:lnTo>
                  <a:lnTo>
                    <a:pt x="0" y="1912"/>
                  </a:lnTo>
                  <a:lnTo>
                    <a:pt x="512" y="0"/>
                  </a:lnTo>
                  <a:close/>
                </a:path>
              </a:pathLst>
            </a:custGeom>
            <a:noFill/>
            <a:ln w="7938">
              <a:solidFill>
                <a:srgbClr val="000000"/>
              </a:solidFill>
              <a:prstDash val="solid"/>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17" name="Line 15"/>
            <p:cNvSpPr>
              <a:spLocks noChangeShapeType="1"/>
            </p:cNvSpPr>
            <p:nvPr/>
          </p:nvSpPr>
          <p:spPr bwMode="auto">
            <a:xfrm flipH="1">
              <a:off x="5354845" y="2710266"/>
              <a:ext cx="411031" cy="1022083"/>
            </a:xfrm>
            <a:prstGeom prst="line">
              <a:avLst/>
            </a:prstGeom>
            <a:noFill/>
            <a:ln w="7938">
              <a:solidFill>
                <a:srgbClr val="000000"/>
              </a:solidFill>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18" name="Line 16"/>
            <p:cNvSpPr>
              <a:spLocks noChangeShapeType="1"/>
            </p:cNvSpPr>
            <p:nvPr/>
          </p:nvSpPr>
          <p:spPr bwMode="auto">
            <a:xfrm>
              <a:off x="4887061" y="3050960"/>
              <a:ext cx="4290881" cy="0"/>
            </a:xfrm>
            <a:prstGeom prst="line">
              <a:avLst/>
            </a:prstGeom>
            <a:noFill/>
            <a:ln w="76200">
              <a:solidFill>
                <a:srgbClr val="000000"/>
              </a:solidFill>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19" name="Line 17"/>
            <p:cNvSpPr>
              <a:spLocks noChangeShapeType="1"/>
            </p:cNvSpPr>
            <p:nvPr/>
          </p:nvSpPr>
          <p:spPr bwMode="auto">
            <a:xfrm flipV="1">
              <a:off x="7962048" y="2007976"/>
              <a:ext cx="1246850" cy="1029399"/>
            </a:xfrm>
            <a:prstGeom prst="line">
              <a:avLst/>
            </a:prstGeom>
            <a:noFill/>
            <a:ln w="76200">
              <a:solidFill>
                <a:srgbClr val="000000"/>
              </a:solidFill>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20" name="Freeform 18" descr="格子 (小)"/>
            <p:cNvSpPr>
              <a:spLocks/>
            </p:cNvSpPr>
            <p:nvPr/>
          </p:nvSpPr>
          <p:spPr bwMode="auto">
            <a:xfrm>
              <a:off x="5887980" y="2778125"/>
              <a:ext cx="271727" cy="150562"/>
            </a:xfrm>
            <a:custGeom>
              <a:avLst/>
              <a:gdLst/>
              <a:ahLst/>
              <a:cxnLst>
                <a:cxn ang="0">
                  <a:pos x="227" y="0"/>
                </a:cxn>
                <a:cxn ang="0">
                  <a:pos x="982" y="0"/>
                </a:cxn>
                <a:cxn ang="0">
                  <a:pos x="754" y="851"/>
                </a:cxn>
                <a:cxn ang="0">
                  <a:pos x="0" y="851"/>
                </a:cxn>
                <a:cxn ang="0">
                  <a:pos x="227" y="0"/>
                </a:cxn>
              </a:cxnLst>
              <a:rect l="0" t="0" r="r" b="b"/>
              <a:pathLst>
                <a:path w="982" h="851">
                  <a:moveTo>
                    <a:pt x="227" y="0"/>
                  </a:moveTo>
                  <a:lnTo>
                    <a:pt x="982" y="0"/>
                  </a:lnTo>
                  <a:lnTo>
                    <a:pt x="754" y="851"/>
                  </a:lnTo>
                  <a:lnTo>
                    <a:pt x="0" y="851"/>
                  </a:lnTo>
                  <a:lnTo>
                    <a:pt x="227" y="0"/>
                  </a:lnTo>
                  <a:close/>
                </a:path>
              </a:pathLst>
            </a:custGeom>
            <a:pattFill prst="smGrid">
              <a:fgClr>
                <a:srgbClr val="0066FF"/>
              </a:fgClr>
              <a:bgClr>
                <a:srgbClr val="FFFFFF"/>
              </a:bgClr>
            </a:pattFill>
            <a:ln w="8001">
              <a:solidFill>
                <a:srgbClr val="000000"/>
              </a:solidFill>
              <a:prstDash val="solid"/>
              <a:round/>
              <a:headEnd/>
              <a:tailEnd/>
            </a:ln>
            <a:effectLst>
              <a:outerShdw dist="35921" dir="2700000" algn="ctr" rotWithShape="0">
                <a:srgbClr val="808080"/>
              </a:outerShdw>
            </a:effectLst>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21" name="Line 19"/>
            <p:cNvSpPr>
              <a:spLocks noChangeShapeType="1"/>
            </p:cNvSpPr>
            <p:nvPr/>
          </p:nvSpPr>
          <p:spPr bwMode="auto">
            <a:xfrm flipH="1">
              <a:off x="5533703" y="3037374"/>
              <a:ext cx="405871" cy="1070157"/>
            </a:xfrm>
            <a:prstGeom prst="line">
              <a:avLst/>
            </a:prstGeom>
            <a:noFill/>
            <a:ln w="76200">
              <a:solidFill>
                <a:srgbClr val="000000"/>
              </a:solidFill>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22" name="Oval 20"/>
            <p:cNvSpPr>
              <a:spLocks noChangeArrowheads="1"/>
            </p:cNvSpPr>
            <p:nvPr/>
          </p:nvSpPr>
          <p:spPr bwMode="auto">
            <a:xfrm>
              <a:off x="6280092" y="2320452"/>
              <a:ext cx="607087" cy="256044"/>
            </a:xfrm>
            <a:prstGeom prst="ellipse">
              <a:avLst/>
            </a:prstGeom>
            <a:solidFill>
              <a:srgbClr val="CCFF33"/>
            </a:solidFill>
            <a:ln w="3175">
              <a:noFill/>
              <a:round/>
              <a:headEnd/>
              <a:tailEnd/>
            </a:ln>
            <a:effectLst>
              <a:outerShdw blurRad="107950" dist="12700" dir="5400000" algn="ctr">
                <a:srgbClr val="000000"/>
              </a:outerShdw>
            </a:effectLst>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3093" name="Rectangle 21"/>
            <p:cNvSpPr>
              <a:spLocks noChangeArrowheads="1"/>
            </p:cNvSpPr>
            <p:nvPr/>
          </p:nvSpPr>
          <p:spPr bwMode="auto">
            <a:xfrm>
              <a:off x="6338587" y="2364777"/>
              <a:ext cx="488421" cy="166869"/>
            </a:xfrm>
            <a:prstGeom prst="rect">
              <a:avLst/>
            </a:prstGeom>
            <a:noFill/>
            <a:ln w="9525">
              <a:noFill/>
              <a:miter lim="800000"/>
              <a:headEnd/>
              <a:tailEnd/>
            </a:ln>
          </p:spPr>
          <p:txBody>
            <a:bodyPr lIns="0" tIns="0" rIns="0" bIns="0">
              <a:spAutoFit/>
            </a:bodyPr>
            <a:lstStyle/>
            <a:p>
              <a:pPr algn="ctr" defTabSz="762000"/>
              <a:r>
                <a:rPr lang="ja-JP" altLang="en-US" sz="1200">
                  <a:solidFill>
                    <a:srgbClr val="000000"/>
                  </a:solidFill>
                  <a:latin typeface="+mn-ea"/>
                  <a:ea typeface="+mn-ea"/>
                </a:rPr>
                <a:t>公園</a:t>
              </a:r>
            </a:p>
          </p:txBody>
        </p:sp>
        <p:sp>
          <p:nvSpPr>
            <p:cNvPr id="3094" name="Text Box 24"/>
            <p:cNvSpPr txBox="1">
              <a:spLocks noChangeArrowheads="1"/>
            </p:cNvSpPr>
            <p:nvPr/>
          </p:nvSpPr>
          <p:spPr bwMode="auto">
            <a:xfrm>
              <a:off x="7363561" y="2809692"/>
              <a:ext cx="472942" cy="166869"/>
            </a:xfrm>
            <a:prstGeom prst="rect">
              <a:avLst/>
            </a:prstGeom>
            <a:noFill/>
            <a:ln w="12700">
              <a:noFill/>
              <a:miter lim="800000"/>
              <a:headEnd type="none" w="sm" len="sm"/>
              <a:tailEnd type="none" w="sm" len="sm"/>
            </a:ln>
          </p:spPr>
          <p:txBody>
            <a:bodyPr lIns="0" tIns="0" rIns="0" bIns="0" anchor="ctr" anchorCtr="1">
              <a:spAutoFit/>
            </a:bodyPr>
            <a:lstStyle/>
            <a:p>
              <a:pPr defTabSz="762000">
                <a:spcBef>
                  <a:spcPct val="50000"/>
                </a:spcBef>
              </a:pPr>
              <a:r>
                <a:rPr lang="ja-JP" altLang="en-US" sz="1200">
                  <a:solidFill>
                    <a:srgbClr val="000000"/>
                  </a:solidFill>
                  <a:latin typeface="+mn-ea"/>
                  <a:ea typeface="+mn-ea"/>
                </a:rPr>
                <a:t>道路</a:t>
              </a:r>
            </a:p>
          </p:txBody>
        </p:sp>
        <p:sp>
          <p:nvSpPr>
            <p:cNvPr id="25" name="Line 26"/>
            <p:cNvSpPr>
              <a:spLocks noChangeShapeType="1"/>
            </p:cNvSpPr>
            <p:nvPr/>
          </p:nvSpPr>
          <p:spPr bwMode="auto">
            <a:xfrm flipH="1">
              <a:off x="6457231" y="1886747"/>
              <a:ext cx="660400" cy="2220784"/>
            </a:xfrm>
            <a:prstGeom prst="line">
              <a:avLst/>
            </a:prstGeom>
            <a:noFill/>
            <a:ln w="76200">
              <a:solidFill>
                <a:srgbClr val="000000"/>
              </a:solidFill>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3096" name="Text Box 33"/>
            <p:cNvSpPr txBox="1">
              <a:spLocks noChangeArrowheads="1"/>
            </p:cNvSpPr>
            <p:nvPr/>
          </p:nvSpPr>
          <p:spPr bwMode="auto">
            <a:xfrm>
              <a:off x="4925313" y="1809059"/>
              <a:ext cx="1656160" cy="166869"/>
            </a:xfrm>
            <a:prstGeom prst="rect">
              <a:avLst/>
            </a:prstGeom>
            <a:noFill/>
            <a:ln w="12700">
              <a:noFill/>
              <a:miter lim="800000"/>
              <a:headEnd type="none" w="sm" len="sm"/>
              <a:tailEnd type="none" w="sm" len="sm"/>
            </a:ln>
          </p:spPr>
          <p:txBody>
            <a:bodyPr lIns="0" tIns="0" rIns="0" bIns="0" anchor="ctr" anchorCtr="1">
              <a:spAutoFit/>
            </a:bodyPr>
            <a:lstStyle/>
            <a:p>
              <a:pPr defTabSz="762000">
                <a:spcBef>
                  <a:spcPct val="50000"/>
                </a:spcBef>
              </a:pPr>
              <a:r>
                <a:rPr lang="ja-JP" altLang="en-US" sz="1200">
                  <a:solidFill>
                    <a:srgbClr val="000000"/>
                  </a:solidFill>
                  <a:latin typeface="+mn-ea"/>
                  <a:ea typeface="+mn-ea"/>
                </a:rPr>
                <a:t>（都市計画区域）</a:t>
              </a:r>
            </a:p>
          </p:txBody>
        </p:sp>
        <p:sp>
          <p:nvSpPr>
            <p:cNvPr id="3097" name="Text Box 33"/>
            <p:cNvSpPr txBox="1">
              <a:spLocks noChangeArrowheads="1"/>
            </p:cNvSpPr>
            <p:nvPr/>
          </p:nvSpPr>
          <p:spPr bwMode="auto">
            <a:xfrm>
              <a:off x="5671287" y="2060446"/>
              <a:ext cx="1399910" cy="166869"/>
            </a:xfrm>
            <a:prstGeom prst="rect">
              <a:avLst/>
            </a:prstGeom>
            <a:noFill/>
            <a:ln w="12700">
              <a:noFill/>
              <a:miter lim="800000"/>
              <a:headEnd type="none" w="sm" len="sm"/>
              <a:tailEnd type="none" w="sm" len="sm"/>
            </a:ln>
          </p:spPr>
          <p:txBody>
            <a:bodyPr lIns="0" tIns="0" rIns="0" bIns="0" anchor="ctr" anchorCtr="1">
              <a:spAutoFit/>
            </a:bodyPr>
            <a:lstStyle/>
            <a:p>
              <a:pPr defTabSz="762000">
                <a:spcBef>
                  <a:spcPct val="50000"/>
                </a:spcBef>
              </a:pPr>
              <a:r>
                <a:rPr lang="ja-JP" altLang="en-US" sz="1200">
                  <a:solidFill>
                    <a:srgbClr val="000000"/>
                  </a:solidFill>
                  <a:latin typeface="+mn-ea"/>
                  <a:ea typeface="+mn-ea"/>
                </a:rPr>
                <a:t>（市街化区域）</a:t>
              </a:r>
            </a:p>
          </p:txBody>
        </p:sp>
        <p:sp>
          <p:nvSpPr>
            <p:cNvPr id="91" name="Line 16"/>
            <p:cNvSpPr>
              <a:spLocks noChangeShapeType="1"/>
            </p:cNvSpPr>
            <p:nvPr/>
          </p:nvSpPr>
          <p:spPr bwMode="auto">
            <a:xfrm>
              <a:off x="5155349" y="3659194"/>
              <a:ext cx="2543572" cy="0"/>
            </a:xfrm>
            <a:prstGeom prst="line">
              <a:avLst/>
            </a:prstGeom>
            <a:noFill/>
            <a:ln w="25400">
              <a:solidFill>
                <a:srgbClr val="000000"/>
              </a:solidFill>
              <a:round/>
              <a:headEnd/>
              <a:tailEnd/>
            </a:ln>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92" name="Freeform 18"/>
            <p:cNvSpPr>
              <a:spLocks/>
            </p:cNvSpPr>
            <p:nvPr/>
          </p:nvSpPr>
          <p:spPr bwMode="auto">
            <a:xfrm>
              <a:off x="5903926" y="3194268"/>
              <a:ext cx="552914" cy="347093"/>
            </a:xfrm>
            <a:custGeom>
              <a:avLst/>
              <a:gdLst/>
              <a:ahLst/>
              <a:cxnLst>
                <a:cxn ang="0">
                  <a:pos x="227" y="0"/>
                </a:cxn>
                <a:cxn ang="0">
                  <a:pos x="982" y="0"/>
                </a:cxn>
                <a:cxn ang="0">
                  <a:pos x="754" y="851"/>
                </a:cxn>
                <a:cxn ang="0">
                  <a:pos x="0" y="851"/>
                </a:cxn>
                <a:cxn ang="0">
                  <a:pos x="227" y="0"/>
                </a:cxn>
              </a:cxnLst>
              <a:rect l="0" t="0" r="r" b="b"/>
              <a:pathLst>
                <a:path w="982" h="851">
                  <a:moveTo>
                    <a:pt x="227" y="0"/>
                  </a:moveTo>
                  <a:lnTo>
                    <a:pt x="982" y="0"/>
                  </a:lnTo>
                  <a:lnTo>
                    <a:pt x="754" y="851"/>
                  </a:lnTo>
                  <a:lnTo>
                    <a:pt x="0" y="851"/>
                  </a:lnTo>
                  <a:lnTo>
                    <a:pt x="227" y="0"/>
                  </a:lnTo>
                  <a:close/>
                </a:path>
              </a:pathLst>
            </a:custGeom>
            <a:gradFill flip="none" rotWithShape="1">
              <a:gsLst>
                <a:gs pos="0">
                  <a:srgbClr val="FFC000">
                    <a:alpha val="35000"/>
                  </a:srgbClr>
                </a:gs>
                <a:gs pos="64999">
                  <a:srgbClr val="F0EBD5"/>
                </a:gs>
                <a:gs pos="100000">
                  <a:srgbClr val="D1C39F"/>
                </a:gs>
              </a:gsLst>
              <a:lin ang="5400000" scaled="0"/>
              <a:tileRect r="-100000" b="-100000"/>
            </a:gradFill>
            <a:ln w="8001">
              <a:solidFill>
                <a:srgbClr val="000000"/>
              </a:solidFill>
              <a:prstDash val="solid"/>
              <a:round/>
              <a:headEnd/>
              <a:tailEnd/>
            </a:ln>
            <a:effectLst/>
          </p:spPr>
          <p:txBody>
            <a:bodyPr/>
            <a:lstStyle/>
            <a:p>
              <a:pPr eaLnBrk="0" hangingPunct="0">
                <a:lnSpc>
                  <a:spcPct val="144000"/>
                </a:lnSpc>
                <a:spcBef>
                  <a:spcPct val="50000"/>
                </a:spcBef>
                <a:defRPr/>
              </a:pPr>
              <a:endParaRPr kumimoji="0" lang="ja-JP" altLang="en-US" sz="1200">
                <a:solidFill>
                  <a:srgbClr val="000000"/>
                </a:solidFill>
                <a:latin typeface="+mn-ea"/>
                <a:ea typeface="+mn-ea"/>
              </a:endParaRPr>
            </a:p>
          </p:txBody>
        </p:sp>
        <p:grpSp>
          <p:nvGrpSpPr>
            <p:cNvPr id="3" name="グループ化 82"/>
            <p:cNvGrpSpPr/>
            <p:nvPr/>
          </p:nvGrpSpPr>
          <p:grpSpPr>
            <a:xfrm>
              <a:off x="1521378" y="1439736"/>
              <a:ext cx="5131438" cy="1431495"/>
              <a:chOff x="2128194" y="1528142"/>
              <a:chExt cx="4439628" cy="1335296"/>
            </a:xfrm>
          </p:grpSpPr>
          <p:sp>
            <p:nvSpPr>
              <p:cNvPr id="30" name="Line 36"/>
              <p:cNvSpPr>
                <a:spLocks noChangeShapeType="1"/>
              </p:cNvSpPr>
              <p:nvPr/>
            </p:nvSpPr>
            <p:spPr bwMode="auto">
              <a:xfrm flipH="1" flipV="1">
                <a:off x="2128194" y="1528143"/>
                <a:ext cx="3719688" cy="1213906"/>
              </a:xfrm>
              <a:prstGeom prst="line">
                <a:avLst/>
              </a:prstGeom>
              <a:noFill/>
              <a:ln w="12700">
                <a:solidFill>
                  <a:schemeClr val="tx1"/>
                </a:solidFill>
                <a:round/>
                <a:headEnd type="triangle" w="lg" len="lg"/>
                <a:tailEnd type="none" w="sm" len="sm"/>
              </a:ln>
            </p:spPr>
            <p:txBody>
              <a:bodyPr wrap="none" anchor="ct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32" name="Line 39"/>
              <p:cNvSpPr>
                <a:spLocks noChangeShapeType="1"/>
              </p:cNvSpPr>
              <p:nvPr/>
            </p:nvSpPr>
            <p:spPr bwMode="auto">
              <a:xfrm flipH="1" flipV="1">
                <a:off x="2128194" y="1528142"/>
                <a:ext cx="4439628" cy="1335296"/>
              </a:xfrm>
              <a:prstGeom prst="line">
                <a:avLst/>
              </a:prstGeom>
              <a:noFill/>
              <a:ln w="12700">
                <a:solidFill>
                  <a:schemeClr val="tx1"/>
                </a:solidFill>
                <a:round/>
                <a:headEnd type="triangle" w="lg" len="lg"/>
                <a:tailEnd type="none" w="lg" len="lg"/>
              </a:ln>
            </p:spPr>
            <p:txBody>
              <a:bodyPr wrap="none" anchor="ctr"/>
              <a:lstStyle/>
              <a:p>
                <a:pPr eaLnBrk="0" hangingPunct="0">
                  <a:lnSpc>
                    <a:spcPct val="144000"/>
                  </a:lnSpc>
                  <a:spcBef>
                    <a:spcPct val="50000"/>
                  </a:spcBef>
                  <a:defRPr/>
                </a:pPr>
                <a:endParaRPr kumimoji="0" lang="ja-JP" altLang="en-US" sz="1200">
                  <a:solidFill>
                    <a:srgbClr val="000000"/>
                  </a:solidFill>
                  <a:latin typeface="+mn-ea"/>
                  <a:ea typeface="+mn-ea"/>
                </a:endParaRPr>
              </a:p>
            </p:txBody>
          </p:sp>
        </p:grpSp>
      </p:grpSp>
      <p:sp>
        <p:nvSpPr>
          <p:cNvPr id="37" name="AutoShape 42"/>
          <p:cNvSpPr>
            <a:spLocks noChangeArrowheads="1"/>
          </p:cNvSpPr>
          <p:nvPr/>
        </p:nvSpPr>
        <p:spPr bwMode="auto">
          <a:xfrm>
            <a:off x="320954" y="2239576"/>
            <a:ext cx="3983802" cy="1080120"/>
          </a:xfrm>
          <a:prstGeom prst="wedgeRoundRectCallout">
            <a:avLst>
              <a:gd name="adj1" fmla="val 95773"/>
              <a:gd name="adj2" fmla="val 10093"/>
              <a:gd name="adj3" fmla="val 16667"/>
            </a:avLst>
          </a:prstGeom>
          <a:solidFill>
            <a:srgbClr val="FFFFFF"/>
          </a:solidFill>
          <a:ln w="9525" cmpd="sng" algn="ctr">
            <a:solidFill>
              <a:schemeClr val="accent1">
                <a:lumMod val="50000"/>
              </a:schemeClr>
            </a:solidFill>
            <a:round/>
            <a:headEnd/>
            <a:tailEnd/>
          </a:ln>
        </p:spPr>
        <p:txBody>
          <a:bodyPr anchor="ctr"/>
          <a:lstStyle/>
          <a:p>
            <a:pPr eaLnBrk="0" hangingPunct="0">
              <a:lnSpc>
                <a:spcPct val="144000"/>
              </a:lnSpc>
              <a:spcBef>
                <a:spcPct val="50000"/>
              </a:spcBef>
              <a:defRPr/>
            </a:pPr>
            <a:endParaRPr kumimoji="0" lang="ja-JP" altLang="ja-JP" sz="1200">
              <a:solidFill>
                <a:srgbClr val="000000"/>
              </a:solidFill>
              <a:latin typeface="+mn-ea"/>
              <a:ea typeface="+mn-ea"/>
            </a:endParaRPr>
          </a:p>
        </p:txBody>
      </p:sp>
      <p:pic>
        <p:nvPicPr>
          <p:cNvPr id="3111" name="Picture 4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13378" y="2311585"/>
            <a:ext cx="1338533" cy="936104"/>
          </a:xfrm>
          <a:prstGeom prst="rect">
            <a:avLst/>
          </a:prstGeom>
          <a:noFill/>
          <a:ln w="9525">
            <a:noFill/>
            <a:miter lim="800000"/>
            <a:headEnd/>
            <a:tailEnd/>
          </a:ln>
        </p:spPr>
      </p:pic>
      <p:sp>
        <p:nvSpPr>
          <p:cNvPr id="3112" name="Text Box 41"/>
          <p:cNvSpPr txBox="1">
            <a:spLocks noChangeArrowheads="1"/>
          </p:cNvSpPr>
          <p:nvPr/>
        </p:nvSpPr>
        <p:spPr bwMode="auto">
          <a:xfrm>
            <a:off x="325091" y="2599616"/>
            <a:ext cx="2380978" cy="646331"/>
          </a:xfrm>
          <a:prstGeom prst="rect">
            <a:avLst/>
          </a:prstGeom>
          <a:noFill/>
          <a:ln w="9525" algn="ctr">
            <a:noFill/>
            <a:miter lim="800000"/>
            <a:headEnd/>
            <a:tailEnd/>
          </a:ln>
        </p:spPr>
        <p:txBody>
          <a:bodyPr wrap="square">
            <a:spAutoFit/>
          </a:bodyPr>
          <a:lstStyle/>
          <a:p>
            <a:pPr algn="l" eaLnBrk="0" hangingPunct="0"/>
            <a:r>
              <a:rPr kumimoji="0" lang="ja-JP" altLang="en-US" sz="1200">
                <a:solidFill>
                  <a:srgbClr val="000000"/>
                </a:solidFill>
                <a:latin typeface="+mn-ea"/>
                <a:ea typeface="+mn-ea"/>
              </a:rPr>
              <a:t>地域の実情に応じ、</a:t>
            </a:r>
            <a:endParaRPr kumimoji="0" lang="en-US" altLang="ja-JP" sz="1200">
              <a:solidFill>
                <a:srgbClr val="000000"/>
              </a:solidFill>
              <a:latin typeface="+mn-ea"/>
              <a:ea typeface="+mn-ea"/>
            </a:endParaRPr>
          </a:p>
          <a:p>
            <a:pPr algn="l" eaLnBrk="0" hangingPunct="0"/>
            <a:r>
              <a:rPr kumimoji="0" lang="ja-JP" altLang="en-US" sz="1200">
                <a:solidFill>
                  <a:srgbClr val="000000"/>
                </a:solidFill>
                <a:latin typeface="+mn-ea"/>
                <a:ea typeface="+mn-ea"/>
              </a:rPr>
              <a:t>建築物等に関する規制を詳細に強化又は緩和</a:t>
            </a:r>
          </a:p>
        </p:txBody>
      </p:sp>
      <p:sp>
        <p:nvSpPr>
          <p:cNvPr id="3113" name="Text Box 37"/>
          <p:cNvSpPr txBox="1">
            <a:spLocks noChangeArrowheads="1"/>
          </p:cNvSpPr>
          <p:nvPr/>
        </p:nvSpPr>
        <p:spPr bwMode="auto">
          <a:xfrm>
            <a:off x="513586" y="2331758"/>
            <a:ext cx="1636979" cy="252000"/>
          </a:xfrm>
          <a:prstGeom prst="rect">
            <a:avLst/>
          </a:prstGeom>
          <a:solidFill>
            <a:schemeClr val="bg1"/>
          </a:solidFill>
          <a:ln w="12700">
            <a:solidFill>
              <a:schemeClr val="tx1"/>
            </a:solidFill>
            <a:miter lim="800000"/>
            <a:headEnd type="none" w="sm" len="sm"/>
            <a:tailEnd type="none" w="sm" len="sm"/>
          </a:ln>
        </p:spPr>
        <p:txBody>
          <a:bodyPr lIns="0" tIns="0" rIns="0" bIns="0" anchor="ctr" anchorCtr="1">
            <a:spAutoFit/>
          </a:bodyPr>
          <a:lstStyle/>
          <a:p>
            <a:pPr defTabSz="762000">
              <a:spcBef>
                <a:spcPct val="50000"/>
              </a:spcBef>
            </a:pPr>
            <a:r>
              <a:rPr lang="ja-JP" altLang="en-US" sz="1200">
                <a:solidFill>
                  <a:srgbClr val="000066"/>
                </a:solidFill>
                <a:latin typeface="+mn-ea"/>
                <a:ea typeface="+mn-ea"/>
              </a:rPr>
              <a:t>地区計画</a:t>
            </a:r>
          </a:p>
        </p:txBody>
      </p:sp>
      <p:sp>
        <p:nvSpPr>
          <p:cNvPr id="3114" name="正方形/長方形 23"/>
          <p:cNvSpPr>
            <a:spLocks noChangeArrowheads="1"/>
          </p:cNvSpPr>
          <p:nvPr/>
        </p:nvSpPr>
        <p:spPr bwMode="auto">
          <a:xfrm>
            <a:off x="318122" y="1931799"/>
            <a:ext cx="4116138" cy="276999"/>
          </a:xfrm>
          <a:prstGeom prst="rect">
            <a:avLst/>
          </a:prstGeom>
          <a:noFill/>
          <a:ln w="9525">
            <a:noFill/>
            <a:miter lim="800000"/>
            <a:headEnd/>
            <a:tailEnd/>
          </a:ln>
        </p:spPr>
        <p:txBody>
          <a:bodyPr wrap="square">
            <a:spAutoFit/>
          </a:bodyPr>
          <a:lstStyle/>
          <a:p>
            <a:pPr algn="l" defTabSz="762000"/>
            <a:r>
              <a:rPr lang="ja-JP" altLang="en-US" sz="1200" u="sng">
                <a:solidFill>
                  <a:srgbClr val="000000"/>
                </a:solidFill>
                <a:latin typeface="+mn-ea"/>
                <a:ea typeface="+mn-ea"/>
              </a:rPr>
              <a:t>さらに、詳細に強化、緩和が可能</a:t>
            </a:r>
          </a:p>
        </p:txBody>
      </p:sp>
      <p:sp>
        <p:nvSpPr>
          <p:cNvPr id="34" name="AutoShape 42"/>
          <p:cNvSpPr>
            <a:spLocks noChangeArrowheads="1"/>
          </p:cNvSpPr>
          <p:nvPr/>
        </p:nvSpPr>
        <p:spPr bwMode="auto">
          <a:xfrm>
            <a:off x="334709" y="3391704"/>
            <a:ext cx="3983802" cy="1008112"/>
          </a:xfrm>
          <a:prstGeom prst="wedgeRoundRectCallout">
            <a:avLst>
              <a:gd name="adj1" fmla="val 96810"/>
              <a:gd name="adj2" fmla="val -32976"/>
              <a:gd name="adj3" fmla="val 16667"/>
            </a:avLst>
          </a:prstGeom>
          <a:solidFill>
            <a:srgbClr val="FFFFFF"/>
          </a:solidFill>
          <a:ln w="9525" cmpd="sng" algn="ctr">
            <a:solidFill>
              <a:schemeClr val="accent1">
                <a:lumMod val="50000"/>
              </a:schemeClr>
            </a:solidFill>
            <a:round/>
            <a:headEnd/>
            <a:tailEnd/>
          </a:ln>
        </p:spPr>
        <p:txBody>
          <a:bodyPr anchor="ctr"/>
          <a:lstStyle/>
          <a:p>
            <a:pPr eaLnBrk="0" hangingPunct="0">
              <a:lnSpc>
                <a:spcPct val="144000"/>
              </a:lnSpc>
              <a:spcBef>
                <a:spcPct val="50000"/>
              </a:spcBef>
              <a:defRPr/>
            </a:pPr>
            <a:endParaRPr kumimoji="0" lang="ja-JP" altLang="ja-JP" sz="1100">
              <a:solidFill>
                <a:srgbClr val="000000"/>
              </a:solidFill>
              <a:latin typeface="+mn-ea"/>
              <a:ea typeface="+mn-ea"/>
            </a:endParaRPr>
          </a:p>
        </p:txBody>
      </p:sp>
      <p:sp>
        <p:nvSpPr>
          <p:cNvPr id="3119" name="Text Box 41"/>
          <p:cNvSpPr txBox="1">
            <a:spLocks noChangeArrowheads="1"/>
          </p:cNvSpPr>
          <p:nvPr/>
        </p:nvSpPr>
        <p:spPr bwMode="auto">
          <a:xfrm>
            <a:off x="329804" y="3751744"/>
            <a:ext cx="2376264" cy="461665"/>
          </a:xfrm>
          <a:prstGeom prst="rect">
            <a:avLst/>
          </a:prstGeom>
          <a:noFill/>
          <a:ln w="9525" algn="ctr">
            <a:noFill/>
            <a:miter lim="800000"/>
            <a:headEnd/>
            <a:tailEnd/>
          </a:ln>
        </p:spPr>
        <p:txBody>
          <a:bodyPr wrap="square">
            <a:spAutoFit/>
          </a:bodyPr>
          <a:lstStyle/>
          <a:p>
            <a:pPr algn="l" eaLnBrk="0" hangingPunct="0"/>
            <a:r>
              <a:rPr kumimoji="0" lang="ja-JP" altLang="en-US" sz="1200">
                <a:solidFill>
                  <a:srgbClr val="000000"/>
                </a:solidFill>
                <a:latin typeface="+mn-ea"/>
                <a:ea typeface="+mn-ea"/>
              </a:rPr>
              <a:t>高度地区の指定による絶対高さ制限の強化等</a:t>
            </a:r>
          </a:p>
        </p:txBody>
      </p:sp>
      <p:sp>
        <p:nvSpPr>
          <p:cNvPr id="3120" name="Text Box 37"/>
          <p:cNvSpPr txBox="1">
            <a:spLocks noChangeArrowheads="1"/>
          </p:cNvSpPr>
          <p:nvPr/>
        </p:nvSpPr>
        <p:spPr bwMode="auto">
          <a:xfrm>
            <a:off x="511866" y="3463712"/>
            <a:ext cx="1638699" cy="252413"/>
          </a:xfrm>
          <a:prstGeom prst="rect">
            <a:avLst/>
          </a:prstGeom>
          <a:solidFill>
            <a:schemeClr val="bg1"/>
          </a:solidFill>
          <a:ln w="12700">
            <a:solidFill>
              <a:schemeClr val="tx1"/>
            </a:solidFill>
            <a:miter lim="800000"/>
            <a:headEnd type="none" w="sm" len="sm"/>
            <a:tailEnd type="none" w="sm" len="sm"/>
          </a:ln>
        </p:spPr>
        <p:txBody>
          <a:bodyPr lIns="0" tIns="0" rIns="0" bIns="0" anchor="ctr" anchorCtr="1"/>
          <a:lstStyle/>
          <a:p>
            <a:pPr defTabSz="762000">
              <a:spcBef>
                <a:spcPct val="50000"/>
              </a:spcBef>
            </a:pPr>
            <a:r>
              <a:rPr lang="ja-JP" altLang="en-US" sz="1200">
                <a:solidFill>
                  <a:srgbClr val="000066"/>
                </a:solidFill>
                <a:latin typeface="+mn-ea"/>
                <a:ea typeface="+mn-ea"/>
              </a:rPr>
              <a:t>高度地区</a:t>
            </a:r>
          </a:p>
        </p:txBody>
      </p:sp>
      <p:grpSp>
        <p:nvGrpSpPr>
          <p:cNvPr id="23" name="グループ化 75"/>
          <p:cNvGrpSpPr>
            <a:grpSpLocks/>
          </p:cNvGrpSpPr>
          <p:nvPr/>
        </p:nvGrpSpPr>
        <p:grpSpPr bwMode="auto">
          <a:xfrm>
            <a:off x="2634052" y="3391704"/>
            <a:ext cx="1476525" cy="987248"/>
            <a:chOff x="7255815" y="2320743"/>
            <a:chExt cx="1505297" cy="1278172"/>
          </a:xfrm>
        </p:grpSpPr>
        <p:sp>
          <p:nvSpPr>
            <p:cNvPr id="49" name="正方形/長方形 48"/>
            <p:cNvSpPr/>
            <p:nvPr/>
          </p:nvSpPr>
          <p:spPr>
            <a:xfrm>
              <a:off x="7612314" y="2320743"/>
              <a:ext cx="781166" cy="260586"/>
            </a:xfrm>
            <a:prstGeom prst="rect">
              <a:avLst/>
            </a:prstGeom>
          </p:spPr>
          <p:txBody>
            <a:bodyPr wrap="none" lIns="0" tIns="0" rIns="0" bIns="0">
              <a:spAutoFit/>
            </a:bodyPr>
            <a:lstStyle/>
            <a:p>
              <a:pPr eaLnBrk="0" hangingPunct="0">
                <a:lnSpc>
                  <a:spcPct val="144000"/>
                </a:lnSpc>
                <a:spcBef>
                  <a:spcPct val="50000"/>
                </a:spcBef>
                <a:defRPr/>
              </a:pPr>
              <a:r>
                <a:rPr kumimoji="0" lang="ja-JP" altLang="en-US" sz="1050">
                  <a:solidFill>
                    <a:srgbClr val="000000"/>
                  </a:solidFill>
                  <a:latin typeface="+mn-ea"/>
                  <a:ea typeface="+mn-ea"/>
                </a:rPr>
                <a:t>絶対高さ制限</a:t>
              </a:r>
            </a:p>
          </p:txBody>
        </p:sp>
        <p:sp>
          <p:nvSpPr>
            <p:cNvPr id="50" name="正方形/長方形 49"/>
            <p:cNvSpPr/>
            <p:nvPr/>
          </p:nvSpPr>
          <p:spPr>
            <a:xfrm>
              <a:off x="7275749" y="3218787"/>
              <a:ext cx="462816" cy="380128"/>
            </a:xfrm>
            <a:prstGeom prst="rect">
              <a:avLst/>
            </a:prstGeom>
          </p:spPr>
          <p:txBody>
            <a:bodyPr wrap="none">
              <a:spAutoFit/>
            </a:bodyPr>
            <a:lstStyle/>
            <a:p>
              <a:pPr eaLnBrk="0" hangingPunct="0">
                <a:lnSpc>
                  <a:spcPct val="144000"/>
                </a:lnSpc>
                <a:spcBef>
                  <a:spcPct val="50000"/>
                </a:spcBef>
                <a:defRPr/>
              </a:pPr>
              <a:r>
                <a:rPr kumimoji="0" lang="ja-JP" altLang="en-US" sz="1050">
                  <a:solidFill>
                    <a:srgbClr val="000000"/>
                  </a:solidFill>
                  <a:latin typeface="+mn-ea"/>
                  <a:ea typeface="+mn-ea"/>
                </a:rPr>
                <a:t>道路</a:t>
              </a:r>
            </a:p>
          </p:txBody>
        </p:sp>
        <p:sp>
          <p:nvSpPr>
            <p:cNvPr id="51" name="Line 10"/>
            <p:cNvSpPr>
              <a:spLocks noChangeShapeType="1"/>
            </p:cNvSpPr>
            <p:nvPr/>
          </p:nvSpPr>
          <p:spPr bwMode="auto">
            <a:xfrm flipH="1">
              <a:off x="7255815" y="3239422"/>
              <a:ext cx="134938" cy="0"/>
            </a:xfrm>
            <a:prstGeom prst="line">
              <a:avLst/>
            </a:prstGeom>
            <a:noFill/>
            <a:ln w="19050">
              <a:solidFill>
                <a:srgbClr val="000000"/>
              </a:solidFill>
              <a:prstDash val="solid"/>
              <a:round/>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52" name="Line 11"/>
            <p:cNvSpPr>
              <a:spLocks noChangeShapeType="1"/>
            </p:cNvSpPr>
            <p:nvPr/>
          </p:nvSpPr>
          <p:spPr bwMode="auto">
            <a:xfrm>
              <a:off x="7608243" y="3237835"/>
              <a:ext cx="822333" cy="0"/>
            </a:xfrm>
            <a:prstGeom prst="line">
              <a:avLst/>
            </a:prstGeom>
            <a:noFill/>
            <a:ln w="19050">
              <a:solidFill>
                <a:srgbClr val="000000"/>
              </a:solidFill>
              <a:prstDash val="solid"/>
              <a:round/>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53" name="Freeform 12"/>
            <p:cNvSpPr>
              <a:spLocks/>
            </p:cNvSpPr>
            <p:nvPr/>
          </p:nvSpPr>
          <p:spPr bwMode="auto">
            <a:xfrm>
              <a:off x="7390753" y="3236248"/>
              <a:ext cx="107951" cy="60322"/>
            </a:xfrm>
            <a:custGeom>
              <a:avLst/>
              <a:gdLst/>
              <a:ahLst/>
              <a:cxnLst>
                <a:cxn ang="0">
                  <a:pos x="264" y="0"/>
                </a:cxn>
                <a:cxn ang="0">
                  <a:pos x="238" y="0"/>
                </a:cxn>
                <a:cxn ang="0">
                  <a:pos x="211" y="3"/>
                </a:cxn>
                <a:cxn ang="0">
                  <a:pos x="187" y="5"/>
                </a:cxn>
                <a:cxn ang="0">
                  <a:pos x="163" y="8"/>
                </a:cxn>
                <a:cxn ang="0">
                  <a:pos x="139" y="13"/>
                </a:cxn>
                <a:cxn ang="0">
                  <a:pos x="117" y="19"/>
                </a:cxn>
                <a:cxn ang="0">
                  <a:pos x="96" y="24"/>
                </a:cxn>
                <a:cxn ang="0">
                  <a:pos x="77" y="32"/>
                </a:cxn>
                <a:cxn ang="0">
                  <a:pos x="61" y="40"/>
                </a:cxn>
                <a:cxn ang="0">
                  <a:pos x="45" y="48"/>
                </a:cxn>
                <a:cxn ang="0">
                  <a:pos x="32" y="58"/>
                </a:cxn>
                <a:cxn ang="0">
                  <a:pos x="21" y="66"/>
                </a:cxn>
                <a:cxn ang="0">
                  <a:pos x="11" y="77"/>
                </a:cxn>
                <a:cxn ang="0">
                  <a:pos x="5" y="88"/>
                </a:cxn>
                <a:cxn ang="0">
                  <a:pos x="0" y="98"/>
                </a:cxn>
                <a:cxn ang="0">
                  <a:pos x="0" y="106"/>
                </a:cxn>
                <a:cxn ang="0">
                  <a:pos x="0" y="111"/>
                </a:cxn>
              </a:cxnLst>
              <a:rect l="0" t="0" r="r" b="b"/>
              <a:pathLst>
                <a:path w="264" h="111">
                  <a:moveTo>
                    <a:pt x="264" y="0"/>
                  </a:moveTo>
                  <a:lnTo>
                    <a:pt x="238" y="0"/>
                  </a:lnTo>
                  <a:lnTo>
                    <a:pt x="211" y="3"/>
                  </a:lnTo>
                  <a:lnTo>
                    <a:pt x="187" y="5"/>
                  </a:lnTo>
                  <a:lnTo>
                    <a:pt x="163" y="8"/>
                  </a:lnTo>
                  <a:lnTo>
                    <a:pt x="139" y="13"/>
                  </a:lnTo>
                  <a:lnTo>
                    <a:pt x="117" y="19"/>
                  </a:lnTo>
                  <a:lnTo>
                    <a:pt x="96" y="24"/>
                  </a:lnTo>
                  <a:lnTo>
                    <a:pt x="77" y="32"/>
                  </a:lnTo>
                  <a:lnTo>
                    <a:pt x="61" y="40"/>
                  </a:lnTo>
                  <a:lnTo>
                    <a:pt x="45" y="48"/>
                  </a:lnTo>
                  <a:lnTo>
                    <a:pt x="32" y="58"/>
                  </a:lnTo>
                  <a:lnTo>
                    <a:pt x="21" y="66"/>
                  </a:lnTo>
                  <a:lnTo>
                    <a:pt x="11" y="77"/>
                  </a:lnTo>
                  <a:lnTo>
                    <a:pt x="5" y="88"/>
                  </a:lnTo>
                  <a:lnTo>
                    <a:pt x="0" y="98"/>
                  </a:lnTo>
                  <a:lnTo>
                    <a:pt x="0" y="106"/>
                  </a:lnTo>
                  <a:lnTo>
                    <a:pt x="0" y="111"/>
                  </a:lnTo>
                </a:path>
              </a:pathLst>
            </a:custGeom>
            <a:noFill/>
            <a:ln w="19050">
              <a:solidFill>
                <a:srgbClr val="000000"/>
              </a:solidFill>
              <a:prstDash val="solid"/>
              <a:round/>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54" name="Freeform 13"/>
            <p:cNvSpPr>
              <a:spLocks/>
            </p:cNvSpPr>
            <p:nvPr/>
          </p:nvSpPr>
          <p:spPr bwMode="auto">
            <a:xfrm>
              <a:off x="7498704" y="3236248"/>
              <a:ext cx="109539" cy="60322"/>
            </a:xfrm>
            <a:custGeom>
              <a:avLst/>
              <a:gdLst/>
              <a:ahLst/>
              <a:cxnLst>
                <a:cxn ang="0">
                  <a:pos x="0" y="0"/>
                </a:cxn>
                <a:cxn ang="0">
                  <a:pos x="27" y="0"/>
                </a:cxn>
                <a:cxn ang="0">
                  <a:pos x="54" y="2"/>
                </a:cxn>
                <a:cxn ang="0">
                  <a:pos x="81" y="5"/>
                </a:cxn>
                <a:cxn ang="0">
                  <a:pos x="105" y="10"/>
                </a:cxn>
                <a:cxn ang="0">
                  <a:pos x="126" y="13"/>
                </a:cxn>
                <a:cxn ang="0">
                  <a:pos x="150" y="18"/>
                </a:cxn>
                <a:cxn ang="0">
                  <a:pos x="169" y="26"/>
                </a:cxn>
                <a:cxn ang="0">
                  <a:pos x="188" y="34"/>
                </a:cxn>
                <a:cxn ang="0">
                  <a:pos x="206" y="42"/>
                </a:cxn>
                <a:cxn ang="0">
                  <a:pos x="220" y="50"/>
                </a:cxn>
                <a:cxn ang="0">
                  <a:pos x="233" y="58"/>
                </a:cxn>
                <a:cxn ang="0">
                  <a:pos x="244" y="68"/>
                </a:cxn>
                <a:cxn ang="0">
                  <a:pos x="254" y="79"/>
                </a:cxn>
                <a:cxn ang="0">
                  <a:pos x="260" y="90"/>
                </a:cxn>
                <a:cxn ang="0">
                  <a:pos x="265" y="100"/>
                </a:cxn>
                <a:cxn ang="0">
                  <a:pos x="265" y="105"/>
                </a:cxn>
                <a:cxn ang="0">
                  <a:pos x="265" y="111"/>
                </a:cxn>
              </a:cxnLst>
              <a:rect l="0" t="0" r="r" b="b"/>
              <a:pathLst>
                <a:path w="265" h="111">
                  <a:moveTo>
                    <a:pt x="0" y="0"/>
                  </a:moveTo>
                  <a:lnTo>
                    <a:pt x="27" y="0"/>
                  </a:lnTo>
                  <a:lnTo>
                    <a:pt x="54" y="2"/>
                  </a:lnTo>
                  <a:lnTo>
                    <a:pt x="81" y="5"/>
                  </a:lnTo>
                  <a:lnTo>
                    <a:pt x="105" y="10"/>
                  </a:lnTo>
                  <a:lnTo>
                    <a:pt x="126" y="13"/>
                  </a:lnTo>
                  <a:lnTo>
                    <a:pt x="150" y="18"/>
                  </a:lnTo>
                  <a:lnTo>
                    <a:pt x="169" y="26"/>
                  </a:lnTo>
                  <a:lnTo>
                    <a:pt x="188" y="34"/>
                  </a:lnTo>
                  <a:lnTo>
                    <a:pt x="206" y="42"/>
                  </a:lnTo>
                  <a:lnTo>
                    <a:pt x="220" y="50"/>
                  </a:lnTo>
                  <a:lnTo>
                    <a:pt x="233" y="58"/>
                  </a:lnTo>
                  <a:lnTo>
                    <a:pt x="244" y="68"/>
                  </a:lnTo>
                  <a:lnTo>
                    <a:pt x="254" y="79"/>
                  </a:lnTo>
                  <a:lnTo>
                    <a:pt x="260" y="90"/>
                  </a:lnTo>
                  <a:lnTo>
                    <a:pt x="265" y="100"/>
                  </a:lnTo>
                  <a:lnTo>
                    <a:pt x="265" y="105"/>
                  </a:lnTo>
                  <a:lnTo>
                    <a:pt x="265" y="111"/>
                  </a:lnTo>
                </a:path>
              </a:pathLst>
            </a:custGeom>
            <a:noFill/>
            <a:ln w="19050">
              <a:solidFill>
                <a:srgbClr val="000000"/>
              </a:solidFill>
              <a:prstDash val="solid"/>
              <a:round/>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55" name="Line 14"/>
            <p:cNvSpPr>
              <a:spLocks noChangeShapeType="1"/>
            </p:cNvSpPr>
            <p:nvPr/>
          </p:nvSpPr>
          <p:spPr bwMode="auto">
            <a:xfrm>
              <a:off x="7389166" y="3236248"/>
              <a:ext cx="0" cy="60322"/>
            </a:xfrm>
            <a:prstGeom prst="line">
              <a:avLst/>
            </a:prstGeom>
            <a:noFill/>
            <a:ln w="19050">
              <a:solidFill>
                <a:srgbClr val="000000"/>
              </a:solidFill>
              <a:prstDash val="solid"/>
              <a:round/>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56" name="Line 15"/>
            <p:cNvSpPr>
              <a:spLocks noChangeShapeType="1"/>
            </p:cNvSpPr>
            <p:nvPr/>
          </p:nvSpPr>
          <p:spPr bwMode="auto">
            <a:xfrm>
              <a:off x="7609830" y="3236248"/>
              <a:ext cx="0" cy="60322"/>
            </a:xfrm>
            <a:prstGeom prst="line">
              <a:avLst/>
            </a:prstGeom>
            <a:noFill/>
            <a:ln w="19050">
              <a:solidFill>
                <a:srgbClr val="000000"/>
              </a:solidFill>
              <a:prstDash val="solid"/>
              <a:round/>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57" name="Line 17"/>
            <p:cNvSpPr>
              <a:spLocks noChangeShapeType="1"/>
            </p:cNvSpPr>
            <p:nvPr/>
          </p:nvSpPr>
          <p:spPr bwMode="auto">
            <a:xfrm>
              <a:off x="8344850" y="2563186"/>
              <a:ext cx="0" cy="682586"/>
            </a:xfrm>
            <a:prstGeom prst="line">
              <a:avLst/>
            </a:prstGeom>
            <a:noFill/>
            <a:ln w="12700">
              <a:solidFill>
                <a:srgbClr val="000000"/>
              </a:solidFill>
              <a:prstDash val="dashDot"/>
              <a:round/>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58" name="Line 18"/>
            <p:cNvSpPr>
              <a:spLocks noChangeShapeType="1"/>
            </p:cNvSpPr>
            <p:nvPr/>
          </p:nvSpPr>
          <p:spPr bwMode="auto">
            <a:xfrm flipV="1">
              <a:off x="7611418" y="2563186"/>
              <a:ext cx="0" cy="649250"/>
            </a:xfrm>
            <a:prstGeom prst="line">
              <a:avLst/>
            </a:prstGeom>
            <a:noFill/>
            <a:ln w="12700">
              <a:solidFill>
                <a:srgbClr val="000000"/>
              </a:solidFill>
              <a:prstDash val="dashDot"/>
              <a:round/>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59" name="Rectangle 20"/>
            <p:cNvSpPr>
              <a:spLocks noChangeArrowheads="1"/>
            </p:cNvSpPr>
            <p:nvPr/>
          </p:nvSpPr>
          <p:spPr bwMode="auto">
            <a:xfrm>
              <a:off x="7630469" y="3060046"/>
              <a:ext cx="698507" cy="177790"/>
            </a:xfrm>
            <a:prstGeom prst="rect">
              <a:avLst/>
            </a:prstGeom>
            <a:noFill/>
            <a:ln w="11">
              <a:solidFill>
                <a:srgbClr val="000000"/>
              </a:solidFill>
              <a:prstDash val="solid"/>
              <a:miter lim="800000"/>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60" name="Rectangle 21"/>
            <p:cNvSpPr>
              <a:spLocks noChangeArrowheads="1"/>
            </p:cNvSpPr>
            <p:nvPr/>
          </p:nvSpPr>
          <p:spPr bwMode="auto">
            <a:xfrm>
              <a:off x="7630469" y="2883843"/>
              <a:ext cx="698507" cy="176203"/>
            </a:xfrm>
            <a:prstGeom prst="rect">
              <a:avLst/>
            </a:prstGeom>
            <a:noFill/>
            <a:ln w="9525">
              <a:noFill/>
              <a:miter lim="800000"/>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61" name="Rectangle 22"/>
            <p:cNvSpPr>
              <a:spLocks noChangeArrowheads="1"/>
            </p:cNvSpPr>
            <p:nvPr/>
          </p:nvSpPr>
          <p:spPr bwMode="auto">
            <a:xfrm>
              <a:off x="7630469" y="2883843"/>
              <a:ext cx="698507" cy="176203"/>
            </a:xfrm>
            <a:prstGeom prst="rect">
              <a:avLst/>
            </a:prstGeom>
            <a:noFill/>
            <a:ln w="11">
              <a:solidFill>
                <a:srgbClr val="000000"/>
              </a:solidFill>
              <a:prstDash val="solid"/>
              <a:miter lim="800000"/>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62" name="Rectangle 23"/>
            <p:cNvSpPr>
              <a:spLocks noChangeArrowheads="1"/>
            </p:cNvSpPr>
            <p:nvPr/>
          </p:nvSpPr>
          <p:spPr bwMode="auto">
            <a:xfrm>
              <a:off x="7717781" y="2704466"/>
              <a:ext cx="611194" cy="179377"/>
            </a:xfrm>
            <a:prstGeom prst="rect">
              <a:avLst/>
            </a:prstGeom>
            <a:noFill/>
            <a:ln w="9525">
              <a:noFill/>
              <a:miter lim="800000"/>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63" name="Rectangle 24"/>
            <p:cNvSpPr>
              <a:spLocks noChangeArrowheads="1"/>
            </p:cNvSpPr>
            <p:nvPr/>
          </p:nvSpPr>
          <p:spPr bwMode="auto">
            <a:xfrm>
              <a:off x="7717781" y="2704466"/>
              <a:ext cx="611194" cy="179377"/>
            </a:xfrm>
            <a:prstGeom prst="rect">
              <a:avLst/>
            </a:prstGeom>
            <a:noFill/>
            <a:ln w="11">
              <a:solidFill>
                <a:srgbClr val="000000"/>
              </a:solidFill>
              <a:prstDash val="solid"/>
              <a:miter lim="800000"/>
              <a:headEnd/>
              <a:tailEnd/>
            </a:ln>
          </p:spPr>
          <p:txBody>
            <a:bodyPr/>
            <a:lstStyle/>
            <a:p>
              <a:pPr eaLnBrk="0" hangingPunct="0">
                <a:lnSpc>
                  <a:spcPct val="144000"/>
                </a:lnSpc>
                <a:spcBef>
                  <a:spcPct val="50000"/>
                </a:spcBef>
                <a:defRPr/>
              </a:pPr>
              <a:endParaRPr kumimoji="0" lang="ja-JP" altLang="en-US" sz="1050">
                <a:solidFill>
                  <a:srgbClr val="000000"/>
                </a:solidFill>
                <a:latin typeface="+mn-ea"/>
                <a:ea typeface="+mn-ea"/>
              </a:endParaRPr>
            </a:p>
          </p:txBody>
        </p:sp>
        <p:sp>
          <p:nvSpPr>
            <p:cNvPr id="3140" name="Rectangle 25"/>
            <p:cNvSpPr>
              <a:spLocks noChangeArrowheads="1"/>
            </p:cNvSpPr>
            <p:nvPr/>
          </p:nvSpPr>
          <p:spPr bwMode="auto">
            <a:xfrm>
              <a:off x="8459300" y="2786880"/>
              <a:ext cx="269650" cy="209199"/>
            </a:xfrm>
            <a:prstGeom prst="rect">
              <a:avLst/>
            </a:prstGeom>
            <a:noFill/>
            <a:ln w="9525">
              <a:noFill/>
              <a:miter lim="800000"/>
              <a:headEnd/>
              <a:tailEnd/>
            </a:ln>
          </p:spPr>
          <p:txBody>
            <a:bodyPr wrap="none" lIns="0" tIns="0" rIns="0" bIns="0">
              <a:spAutoFit/>
            </a:bodyPr>
            <a:lstStyle/>
            <a:p>
              <a:r>
                <a:rPr lang="ja-JP" altLang="en-US" sz="1050">
                  <a:solidFill>
                    <a:srgbClr val="000000"/>
                  </a:solidFill>
                  <a:latin typeface="+mn-ea"/>
                  <a:ea typeface="+mn-ea"/>
                </a:rPr>
                <a:t>Ｈ</a:t>
              </a:r>
              <a:r>
                <a:rPr lang="en-US" altLang="ja-JP" sz="1050">
                  <a:solidFill>
                    <a:srgbClr val="000000"/>
                  </a:solidFill>
                  <a:latin typeface="+mn-ea"/>
                  <a:ea typeface="+mn-ea"/>
                </a:rPr>
                <a:t>m</a:t>
              </a:r>
              <a:endParaRPr lang="ja-JP" altLang="ja-JP" sz="1050">
                <a:solidFill>
                  <a:srgbClr val="000000"/>
                </a:solidFill>
                <a:latin typeface="+mn-ea"/>
                <a:ea typeface="+mn-ea"/>
              </a:endParaRPr>
            </a:p>
          </p:txBody>
        </p:sp>
        <p:sp>
          <p:nvSpPr>
            <p:cNvPr id="3141" name="Rectangle 34"/>
            <p:cNvSpPr>
              <a:spLocks noChangeArrowheads="1"/>
            </p:cNvSpPr>
            <p:nvPr/>
          </p:nvSpPr>
          <p:spPr bwMode="auto">
            <a:xfrm>
              <a:off x="8074732" y="3310855"/>
              <a:ext cx="686380" cy="209199"/>
            </a:xfrm>
            <a:prstGeom prst="rect">
              <a:avLst/>
            </a:prstGeom>
            <a:noFill/>
            <a:ln w="9525">
              <a:noFill/>
              <a:miter lim="800000"/>
              <a:headEnd/>
              <a:tailEnd/>
            </a:ln>
          </p:spPr>
          <p:txBody>
            <a:bodyPr wrap="none" lIns="0" tIns="0" rIns="0" bIns="0">
              <a:spAutoFit/>
            </a:bodyPr>
            <a:lstStyle/>
            <a:p>
              <a:r>
                <a:rPr lang="ja-JP" altLang="en-US" sz="1050">
                  <a:solidFill>
                    <a:srgbClr val="000000"/>
                  </a:solidFill>
                  <a:latin typeface="+mn-ea"/>
                  <a:ea typeface="+mn-ea"/>
                </a:rPr>
                <a:t>隣地境界線</a:t>
              </a:r>
            </a:p>
          </p:txBody>
        </p:sp>
        <p:sp>
          <p:nvSpPr>
            <p:cNvPr id="66" name="Line 36"/>
            <p:cNvSpPr>
              <a:spLocks noChangeShapeType="1"/>
            </p:cNvSpPr>
            <p:nvPr/>
          </p:nvSpPr>
          <p:spPr bwMode="auto">
            <a:xfrm flipH="1">
              <a:off x="7432029" y="2653669"/>
              <a:ext cx="1122373" cy="0"/>
            </a:xfrm>
            <a:prstGeom prst="line">
              <a:avLst/>
            </a:prstGeom>
            <a:ln w="19050">
              <a:headEnd/>
              <a:tailEnd/>
            </a:ln>
          </p:spPr>
          <p:style>
            <a:lnRef idx="1">
              <a:schemeClr val="accent2"/>
            </a:lnRef>
            <a:fillRef idx="0">
              <a:schemeClr val="accent2"/>
            </a:fillRef>
            <a:effectRef idx="0">
              <a:schemeClr val="accent2"/>
            </a:effectRef>
            <a:fontRef idx="minor">
              <a:schemeClr val="tx1"/>
            </a:fontRef>
          </p:style>
          <p:txBody>
            <a:bodyPr/>
            <a:lstStyle/>
            <a:p>
              <a:pPr eaLnBrk="0" hangingPunct="0">
                <a:lnSpc>
                  <a:spcPct val="144000"/>
                </a:lnSpc>
                <a:spcBef>
                  <a:spcPct val="50000"/>
                </a:spcBef>
                <a:defRPr/>
              </a:pPr>
              <a:endParaRPr kumimoji="0" lang="ja-JP" altLang="en-US" sz="1050">
                <a:solidFill>
                  <a:srgbClr val="000000"/>
                </a:solidFill>
                <a:latin typeface="+mn-ea"/>
              </a:endParaRPr>
            </a:p>
          </p:txBody>
        </p:sp>
        <p:cxnSp>
          <p:nvCxnSpPr>
            <p:cNvPr id="67" name="直線コネクタ 66"/>
            <p:cNvCxnSpPr/>
            <p:nvPr/>
          </p:nvCxnSpPr>
          <p:spPr>
            <a:xfrm>
              <a:off x="8416291" y="2653670"/>
              <a:ext cx="0" cy="599348"/>
            </a:xfrm>
            <a:prstGeom prst="line">
              <a:avLst/>
            </a:prstGeom>
            <a:ln w="952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二等辺三角形 67"/>
            <p:cNvSpPr/>
            <p:nvPr/>
          </p:nvSpPr>
          <p:spPr>
            <a:xfrm>
              <a:off x="8327387" y="3237835"/>
              <a:ext cx="34925" cy="396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lnSpc>
                  <a:spcPct val="144000"/>
                </a:lnSpc>
                <a:spcBef>
                  <a:spcPct val="50000"/>
                </a:spcBef>
                <a:defRPr/>
              </a:pPr>
              <a:endParaRPr lang="ja-JP" altLang="en-US" sz="1050">
                <a:solidFill>
                  <a:srgbClr val="FFFFFF"/>
                </a:solidFill>
                <a:latin typeface="+mn-ea"/>
              </a:endParaRPr>
            </a:p>
          </p:txBody>
        </p:sp>
      </p:grpSp>
      <p:sp>
        <p:nvSpPr>
          <p:cNvPr id="70" name="下矢印 69"/>
          <p:cNvSpPr/>
          <p:nvPr/>
        </p:nvSpPr>
        <p:spPr bwMode="auto">
          <a:xfrm>
            <a:off x="964230" y="1655876"/>
            <a:ext cx="851460" cy="283652"/>
          </a:xfrm>
          <a:prstGeom prst="downArrow">
            <a:avLst/>
          </a:prstGeom>
          <a:solidFill>
            <a:schemeClr val="accent1">
              <a:lumMod val="20000"/>
              <a:lumOff val="80000"/>
            </a:schemeClr>
          </a:solidFill>
          <a:ln w="15875" cap="flat" cmpd="dbl" algn="ctr">
            <a:solidFill>
              <a:schemeClr val="accent6">
                <a:lumMod val="50000"/>
              </a:schemeClr>
            </a:solidFill>
            <a:prstDash val="solid"/>
            <a:round/>
            <a:headEnd type="none" w="med" len="med"/>
            <a:tailEnd type="none" w="med" len="med"/>
          </a:ln>
          <a:effectLst/>
        </p:spPr>
        <p:txBody>
          <a:bodyPr anchor="ctr"/>
          <a:lstStyle/>
          <a:p>
            <a:pPr eaLnBrk="0" hangingPunct="0">
              <a:lnSpc>
                <a:spcPct val="144000"/>
              </a:lnSpc>
              <a:spcBef>
                <a:spcPct val="50000"/>
              </a:spcBef>
              <a:defRPr/>
            </a:pPr>
            <a:endParaRPr kumimoji="0" lang="ja-JP" altLang="en-US" sz="1200">
              <a:solidFill>
                <a:srgbClr val="000000"/>
              </a:solidFill>
              <a:latin typeface="+mn-ea"/>
              <a:ea typeface="+mn-ea"/>
            </a:endParaRPr>
          </a:p>
        </p:txBody>
      </p:sp>
      <p:sp>
        <p:nvSpPr>
          <p:cNvPr id="74" name="下矢印 73"/>
          <p:cNvSpPr/>
          <p:nvPr/>
        </p:nvSpPr>
        <p:spPr bwMode="auto">
          <a:xfrm>
            <a:off x="4016102" y="4437112"/>
            <a:ext cx="2232248" cy="504056"/>
          </a:xfrm>
          <a:prstGeom prst="down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eaLnBrk="0" hangingPunct="0">
              <a:lnSpc>
                <a:spcPct val="144000"/>
              </a:lnSpc>
              <a:spcBef>
                <a:spcPct val="50000"/>
              </a:spcBef>
              <a:defRPr/>
            </a:pPr>
            <a:endParaRPr kumimoji="0" lang="ja-JP" altLang="en-US">
              <a:solidFill>
                <a:srgbClr val="000000"/>
              </a:solidFill>
              <a:latin typeface="+mn-ea"/>
            </a:endParaRPr>
          </a:p>
        </p:txBody>
      </p:sp>
      <p:sp>
        <p:nvSpPr>
          <p:cNvPr id="79" name="角丸四角形 78"/>
          <p:cNvSpPr/>
          <p:nvPr/>
        </p:nvSpPr>
        <p:spPr>
          <a:xfrm>
            <a:off x="190004" y="559966"/>
            <a:ext cx="1405224" cy="261466"/>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1600" b="1">
                <a:solidFill>
                  <a:schemeClr val="bg1"/>
                </a:solidFill>
              </a:rPr>
              <a:t>都市計画法</a:t>
            </a:r>
          </a:p>
        </p:txBody>
      </p:sp>
      <p:sp>
        <p:nvSpPr>
          <p:cNvPr id="85" name="角丸四角形 84"/>
          <p:cNvSpPr/>
          <p:nvPr/>
        </p:nvSpPr>
        <p:spPr>
          <a:xfrm>
            <a:off x="190004" y="4653088"/>
            <a:ext cx="1405223" cy="286964"/>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1600" b="1">
                <a:solidFill>
                  <a:schemeClr val="bg1"/>
                </a:solidFill>
              </a:rPr>
              <a:t>建築基準法</a:t>
            </a:r>
          </a:p>
        </p:txBody>
      </p:sp>
      <p:sp>
        <p:nvSpPr>
          <p:cNvPr id="87" name="AutoShape 42"/>
          <p:cNvSpPr>
            <a:spLocks noChangeArrowheads="1"/>
          </p:cNvSpPr>
          <p:nvPr/>
        </p:nvSpPr>
        <p:spPr bwMode="auto">
          <a:xfrm>
            <a:off x="271686" y="5013176"/>
            <a:ext cx="9189679" cy="1080120"/>
          </a:xfrm>
          <a:prstGeom prst="roundRect">
            <a:avLst>
              <a:gd name="adj" fmla="val 9671"/>
            </a:avLst>
          </a:prstGeom>
          <a:ln>
            <a:headEnd/>
            <a:tailEnd/>
          </a:ln>
        </p:spPr>
        <p:style>
          <a:lnRef idx="1">
            <a:schemeClr val="accent2"/>
          </a:lnRef>
          <a:fillRef idx="2">
            <a:schemeClr val="accent2"/>
          </a:fillRef>
          <a:effectRef idx="1">
            <a:schemeClr val="accent2"/>
          </a:effectRef>
          <a:fontRef idx="minor">
            <a:schemeClr val="dk1"/>
          </a:fontRef>
        </p:style>
        <p:txBody>
          <a:bodyPr anchor="ctr"/>
          <a:lstStyle/>
          <a:p>
            <a:pPr eaLnBrk="0" hangingPunct="0">
              <a:lnSpc>
                <a:spcPct val="144000"/>
              </a:lnSpc>
              <a:spcBef>
                <a:spcPct val="50000"/>
              </a:spcBef>
              <a:defRPr/>
            </a:pPr>
            <a:endParaRPr kumimoji="0" lang="ja-JP" altLang="en-US" sz="1200">
              <a:solidFill>
                <a:srgbClr val="000000"/>
              </a:solidFill>
              <a:latin typeface="+mn-ea"/>
            </a:endParaRPr>
          </a:p>
        </p:txBody>
      </p:sp>
      <p:sp>
        <p:nvSpPr>
          <p:cNvPr id="88" name="テキスト ボックス 87"/>
          <p:cNvSpPr txBox="1"/>
          <p:nvPr/>
        </p:nvSpPr>
        <p:spPr>
          <a:xfrm>
            <a:off x="2215902" y="4994592"/>
            <a:ext cx="7200800" cy="1323439"/>
          </a:xfrm>
          <a:prstGeom prst="rect">
            <a:avLst/>
          </a:prstGeom>
          <a:noFill/>
        </p:spPr>
        <p:txBody>
          <a:bodyPr wrap="square" rtlCol="0">
            <a:spAutoFit/>
          </a:bodyPr>
          <a:lstStyle/>
          <a:p>
            <a:r>
              <a:rPr lang="ja-JP" altLang="ja-JP" sz="1400">
                <a:latin typeface="+mn-ea"/>
                <a:ea typeface="+mn-ea"/>
              </a:rPr>
              <a:t>都市計画の内容に応じた具体的な基準を規定</a:t>
            </a:r>
            <a:endParaRPr lang="en-US" altLang="ja-JP" sz="1400">
              <a:latin typeface="+mn-ea"/>
              <a:ea typeface="+mn-ea"/>
            </a:endParaRPr>
          </a:p>
          <a:p>
            <a:endParaRPr lang="en-US" altLang="ja-JP" sz="600">
              <a:latin typeface="+mn-ea"/>
              <a:ea typeface="+mn-ea"/>
            </a:endParaRPr>
          </a:p>
          <a:p>
            <a:pPr marL="1074738" indent="-1074738"/>
            <a:r>
              <a:rPr lang="ja-JP" altLang="ja-JP" sz="1400">
                <a:latin typeface="+mn-ea"/>
                <a:ea typeface="+mn-ea"/>
              </a:rPr>
              <a:t>・用途</a:t>
            </a:r>
            <a:r>
              <a:rPr lang="ja-JP" altLang="en-US" sz="1400">
                <a:latin typeface="+mn-ea"/>
                <a:ea typeface="+mn-ea"/>
              </a:rPr>
              <a:t>　　：</a:t>
            </a:r>
            <a:r>
              <a:rPr lang="ja-JP" altLang="ja-JP" sz="1400">
                <a:latin typeface="+mn-ea"/>
                <a:ea typeface="+mn-ea"/>
              </a:rPr>
              <a:t>用途地域の種類毎に建築可能な建築物の用途を列挙</a:t>
            </a:r>
            <a:endParaRPr lang="en-US" altLang="ja-JP" sz="1400">
              <a:latin typeface="+mn-ea"/>
              <a:ea typeface="+mn-ea"/>
            </a:endParaRPr>
          </a:p>
          <a:p>
            <a:pPr marL="1074738" indent="-1074738"/>
            <a:endParaRPr lang="en-US" altLang="ja-JP" sz="400">
              <a:latin typeface="+mn-ea"/>
              <a:ea typeface="+mn-ea"/>
            </a:endParaRPr>
          </a:p>
          <a:p>
            <a:pPr marL="972000" indent="-1074738"/>
            <a:r>
              <a:rPr lang="ja-JP" altLang="ja-JP" sz="1400">
                <a:latin typeface="+mn-ea"/>
                <a:ea typeface="+mn-ea"/>
              </a:rPr>
              <a:t>・形態制限</a:t>
            </a:r>
            <a:r>
              <a:rPr lang="ja-JP" altLang="en-US" sz="1400">
                <a:latin typeface="+mn-ea"/>
                <a:ea typeface="+mn-ea"/>
              </a:rPr>
              <a:t>：</a:t>
            </a:r>
            <a:r>
              <a:rPr lang="ja-JP" altLang="ja-JP" sz="1400">
                <a:latin typeface="+mn-ea"/>
                <a:ea typeface="+mn-ea"/>
              </a:rPr>
              <a:t>用途地域の種類毎に形態制限（容積率</a:t>
            </a:r>
            <a:r>
              <a:rPr lang="ja-JP" altLang="en-US" sz="1400">
                <a:latin typeface="+mn-ea"/>
                <a:ea typeface="+mn-ea"/>
              </a:rPr>
              <a:t>、建蔽率</a:t>
            </a:r>
            <a:r>
              <a:rPr lang="ja-JP" altLang="ja-JP" sz="1400">
                <a:latin typeface="+mn-ea"/>
                <a:ea typeface="+mn-ea"/>
              </a:rPr>
              <a:t>、高さ等）の具体的数値のメニューを提示（メニューの中から都市計画で選択）</a:t>
            </a:r>
          </a:p>
          <a:p>
            <a:pPr marL="177800" indent="-177800"/>
            <a:endParaRPr lang="ja-JP" altLang="ja-JP" sz="1400">
              <a:latin typeface="+mn-ea"/>
              <a:ea typeface="+mn-ea"/>
            </a:endParaRPr>
          </a:p>
        </p:txBody>
      </p:sp>
      <p:sp>
        <p:nvSpPr>
          <p:cNvPr id="89" name="Text Box 34"/>
          <p:cNvSpPr txBox="1">
            <a:spLocks noChangeArrowheads="1"/>
          </p:cNvSpPr>
          <p:nvPr/>
        </p:nvSpPr>
        <p:spPr bwMode="auto">
          <a:xfrm>
            <a:off x="559718" y="5399348"/>
            <a:ext cx="1637738" cy="307777"/>
          </a:xfrm>
          <a:prstGeom prst="rect">
            <a:avLst/>
          </a:prstGeom>
          <a:solidFill>
            <a:srgbClr val="FFFFFF"/>
          </a:solidFill>
          <a:ln w="12700">
            <a:solidFill>
              <a:srgbClr val="000000"/>
            </a:solidFill>
            <a:miter lim="800000"/>
            <a:headEnd type="none" w="sm" len="sm"/>
            <a:tailEnd type="none" w="sm" len="sm"/>
          </a:ln>
          <a:effectLst/>
        </p:spPr>
        <p:txBody>
          <a:bodyPr wrap="square">
            <a:spAutoFit/>
          </a:bodyPr>
          <a:lstStyle/>
          <a:p>
            <a:pPr algn="ctr" defTabSz="762000">
              <a:spcBef>
                <a:spcPct val="50000"/>
              </a:spcBef>
              <a:defRPr/>
            </a:pPr>
            <a:r>
              <a:rPr lang="ja-JP" altLang="en-US" sz="1400">
                <a:solidFill>
                  <a:srgbClr val="000066"/>
                </a:solidFill>
                <a:latin typeface="+mn-ea"/>
                <a:ea typeface="+mn-ea"/>
              </a:rPr>
              <a:t>集団規定</a:t>
            </a:r>
          </a:p>
        </p:txBody>
      </p:sp>
      <p:sp>
        <p:nvSpPr>
          <p:cNvPr id="94" name="AutoShape 42"/>
          <p:cNvSpPr>
            <a:spLocks noChangeArrowheads="1"/>
          </p:cNvSpPr>
          <p:nvPr/>
        </p:nvSpPr>
        <p:spPr bwMode="auto">
          <a:xfrm>
            <a:off x="271686" y="6165352"/>
            <a:ext cx="9189679" cy="432000"/>
          </a:xfrm>
          <a:prstGeom prst="roundRect">
            <a:avLst>
              <a:gd name="adj" fmla="val 9671"/>
            </a:avLst>
          </a:prstGeom>
          <a:ln>
            <a:headEnd/>
            <a:tailEnd/>
          </a:ln>
        </p:spPr>
        <p:style>
          <a:lnRef idx="1">
            <a:schemeClr val="accent2"/>
          </a:lnRef>
          <a:fillRef idx="2">
            <a:schemeClr val="accent2"/>
          </a:fillRef>
          <a:effectRef idx="1">
            <a:schemeClr val="accent2"/>
          </a:effectRef>
          <a:fontRef idx="minor">
            <a:schemeClr val="dk1"/>
          </a:fontRef>
        </p:style>
        <p:txBody>
          <a:bodyPr anchor="ctr"/>
          <a:lstStyle/>
          <a:p>
            <a:pPr eaLnBrk="0" hangingPunct="0">
              <a:lnSpc>
                <a:spcPct val="144000"/>
              </a:lnSpc>
              <a:spcBef>
                <a:spcPct val="50000"/>
              </a:spcBef>
              <a:defRPr/>
            </a:pPr>
            <a:endParaRPr kumimoji="0" lang="ja-JP" altLang="en-US" sz="1200">
              <a:solidFill>
                <a:srgbClr val="000000"/>
              </a:solidFill>
              <a:latin typeface="+mn-ea"/>
            </a:endParaRPr>
          </a:p>
        </p:txBody>
      </p:sp>
      <p:sp>
        <p:nvSpPr>
          <p:cNvPr id="95" name="Text Box 34"/>
          <p:cNvSpPr txBox="1">
            <a:spLocks noChangeArrowheads="1"/>
          </p:cNvSpPr>
          <p:nvPr/>
        </p:nvSpPr>
        <p:spPr bwMode="auto">
          <a:xfrm>
            <a:off x="559718" y="6217567"/>
            <a:ext cx="1637738" cy="307777"/>
          </a:xfrm>
          <a:prstGeom prst="rect">
            <a:avLst/>
          </a:prstGeom>
          <a:solidFill>
            <a:srgbClr val="FFFFFF"/>
          </a:solidFill>
          <a:ln w="12700">
            <a:solidFill>
              <a:srgbClr val="000000"/>
            </a:solidFill>
            <a:miter lim="800000"/>
            <a:headEnd type="none" w="sm" len="sm"/>
            <a:tailEnd type="none" w="sm" len="sm"/>
          </a:ln>
          <a:effectLst/>
        </p:spPr>
        <p:txBody>
          <a:bodyPr wrap="square">
            <a:spAutoFit/>
          </a:bodyPr>
          <a:lstStyle/>
          <a:p>
            <a:pPr algn="ctr" defTabSz="762000">
              <a:spcBef>
                <a:spcPct val="50000"/>
              </a:spcBef>
              <a:defRPr/>
            </a:pPr>
            <a:r>
              <a:rPr lang="ja-JP" altLang="en-US" sz="1400">
                <a:solidFill>
                  <a:srgbClr val="000066"/>
                </a:solidFill>
                <a:latin typeface="+mn-ea"/>
                <a:ea typeface="+mn-ea"/>
              </a:rPr>
              <a:t>建築確認</a:t>
            </a:r>
          </a:p>
        </p:txBody>
      </p:sp>
      <p:sp>
        <p:nvSpPr>
          <p:cNvPr id="96" name="テキスト ボックス 95"/>
          <p:cNvSpPr txBox="1"/>
          <p:nvPr/>
        </p:nvSpPr>
        <p:spPr>
          <a:xfrm>
            <a:off x="2215902" y="6217567"/>
            <a:ext cx="7313993" cy="307777"/>
          </a:xfrm>
          <a:prstGeom prst="rect">
            <a:avLst/>
          </a:prstGeom>
          <a:noFill/>
        </p:spPr>
        <p:txBody>
          <a:bodyPr wrap="square" rtlCol="0">
            <a:spAutoFit/>
          </a:bodyPr>
          <a:lstStyle/>
          <a:p>
            <a:r>
              <a:rPr lang="ja-JP" altLang="en-US" sz="1400">
                <a:latin typeface="+mn-ea"/>
                <a:ea typeface="+mn-ea"/>
              </a:rPr>
              <a:t>建築物の建築に際し、その建築計画が集団規定を含む基準に適合しているかを確認</a:t>
            </a:r>
          </a:p>
        </p:txBody>
      </p:sp>
      <p:sp>
        <p:nvSpPr>
          <p:cNvPr id="80" name="大かっこ 79"/>
          <p:cNvSpPr/>
          <p:nvPr/>
        </p:nvSpPr>
        <p:spPr>
          <a:xfrm>
            <a:off x="2287910" y="5286694"/>
            <a:ext cx="7056784" cy="787210"/>
          </a:xfrm>
          <a:prstGeom prst="bracketPair">
            <a:avLst>
              <a:gd name="adj" fmla="val 520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n-ea"/>
            </a:endParaRPr>
          </a:p>
        </p:txBody>
      </p:sp>
      <p:sp>
        <p:nvSpPr>
          <p:cNvPr id="35" name="タイトル 34">
            <a:extLst>
              <a:ext uri="{FF2B5EF4-FFF2-40B4-BE49-F238E27FC236}">
                <a16:creationId xmlns:a16="http://schemas.microsoft.com/office/drawing/2014/main" id="{37F06053-034A-4B8B-9277-99932F97656D}"/>
              </a:ext>
            </a:extLst>
          </p:cNvPr>
          <p:cNvSpPr>
            <a:spLocks noGrp="1"/>
          </p:cNvSpPr>
          <p:nvPr>
            <p:ph type="title"/>
          </p:nvPr>
        </p:nvSpPr>
        <p:spPr>
          <a:xfrm>
            <a:off x="495302" y="0"/>
            <a:ext cx="8345336" cy="476250"/>
          </a:xfrm>
        </p:spPr>
        <p:txBody>
          <a:bodyPr/>
          <a:lstStyle/>
          <a:p>
            <a:r>
              <a:rPr lang="ja-JP" altLang="en-US"/>
              <a:t>７．都市計画の実現手段③</a:t>
            </a:r>
            <a:r>
              <a:rPr lang="ja-JP" altLang="en-US" sz="1800"/>
              <a:t>　（都市計画法と建築基準法の役割分担）</a:t>
            </a:r>
            <a:endParaRPr lang="ja-JP" altLang="en-US"/>
          </a:p>
        </p:txBody>
      </p:sp>
      <p:sp>
        <p:nvSpPr>
          <p:cNvPr id="11" name="スライド番号プレースホルダー 3">
            <a:extLst>
              <a:ext uri="{FF2B5EF4-FFF2-40B4-BE49-F238E27FC236}">
                <a16:creationId xmlns:a16="http://schemas.microsoft.com/office/drawing/2014/main" id="{705FC4CE-CF72-4271-5E70-2BA6929747F5}"/>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16</a:t>
            </a:fld>
            <a:endParaRPr lang="en-US" altLang="ja-JP" sz="1400">
              <a:solidFill>
                <a:srgbClr val="000000"/>
              </a:solidFill>
            </a:endParaRPr>
          </a:p>
        </p:txBody>
      </p:sp>
    </p:spTree>
    <p:extLst>
      <p:ext uri="{BB962C8B-B14F-4D97-AF65-F5344CB8AC3E}">
        <p14:creationId xmlns:p14="http://schemas.microsoft.com/office/powerpoint/2010/main" val="390336705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3A0199-F6EF-4197-89C2-BB13DB110104}"/>
              </a:ext>
            </a:extLst>
          </p:cNvPr>
          <p:cNvSpPr>
            <a:spLocks noGrp="1"/>
          </p:cNvSpPr>
          <p:nvPr>
            <p:ph type="title"/>
          </p:nvPr>
        </p:nvSpPr>
        <p:spPr>
          <a:xfrm>
            <a:off x="0" y="0"/>
            <a:ext cx="8120558" cy="476250"/>
          </a:xfrm>
        </p:spPr>
        <p:txBody>
          <a:bodyPr/>
          <a:lstStyle/>
          <a:p>
            <a:r>
              <a:rPr lang="ja-JP" altLang="en-US"/>
              <a:t>８．都市計画制度の変遷①　（これまでの主な経緯）</a:t>
            </a:r>
          </a:p>
        </p:txBody>
      </p:sp>
      <p:sp>
        <p:nvSpPr>
          <p:cNvPr id="16400" name="Rectangle 16"/>
          <p:cNvSpPr>
            <a:spLocks noChangeArrowheads="1"/>
          </p:cNvSpPr>
          <p:nvPr/>
        </p:nvSpPr>
        <p:spPr bwMode="auto">
          <a:xfrm>
            <a:off x="6679903" y="3828458"/>
            <a:ext cx="2880000" cy="684000"/>
          </a:xfrm>
          <a:prstGeom prst="rect">
            <a:avLst/>
          </a:prstGeom>
          <a:solidFill>
            <a:srgbClr val="FFFFFF"/>
          </a:solidFill>
          <a:ln w="25400">
            <a:solidFill>
              <a:srgbClr val="0000FF"/>
            </a:solidFill>
            <a:prstDash val="sysDot"/>
            <a:miter lim="800000"/>
            <a:headEnd/>
            <a:tailEnd/>
          </a:ln>
        </p:spPr>
        <p:txBody>
          <a:bodyPr lIns="36000" tIns="0" rIns="36000" bIns="36000"/>
          <a:lstStyle/>
          <a:p>
            <a:pPr marL="72000" marR="0" lvl="0" indent="-174625"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・地方分権に向けた社会的要請の高まり</a:t>
            </a:r>
          </a:p>
        </p:txBody>
      </p:sp>
      <p:sp>
        <p:nvSpPr>
          <p:cNvPr id="16401" name="Rectangle 17"/>
          <p:cNvSpPr>
            <a:spLocks noChangeArrowheads="1"/>
          </p:cNvSpPr>
          <p:nvPr/>
        </p:nvSpPr>
        <p:spPr bwMode="auto">
          <a:xfrm>
            <a:off x="3704850" y="3828458"/>
            <a:ext cx="2880000" cy="684000"/>
          </a:xfrm>
          <a:prstGeom prst="rect">
            <a:avLst/>
          </a:prstGeom>
          <a:solidFill>
            <a:srgbClr val="FFFFFF"/>
          </a:solidFill>
          <a:ln w="25400">
            <a:solidFill>
              <a:srgbClr val="0000FF"/>
            </a:solidFill>
            <a:prstDash val="sysDot"/>
            <a:miter lim="800000"/>
            <a:headEnd/>
            <a:tailEnd/>
          </a:ln>
        </p:spPr>
        <p:txBody>
          <a:bodyPr lIns="36000" tIns="0" rIns="72000" bIns="0"/>
          <a:lstStyle/>
          <a:p>
            <a:pPr marL="87313" marR="0" lvl="0" indent="-87313" algn="just"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・バブル景気を背景とした住宅地へのオフィス進出</a:t>
            </a:r>
          </a:p>
          <a:p>
            <a:pPr marL="0" marR="0" lvl="0" indent="-457200"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・市町村主体の計画策定の気運の高まり</a:t>
            </a:r>
          </a:p>
        </p:txBody>
      </p:sp>
      <p:sp>
        <p:nvSpPr>
          <p:cNvPr id="16408" name="Rectangle 24"/>
          <p:cNvSpPr>
            <a:spLocks noChangeArrowheads="1"/>
          </p:cNvSpPr>
          <p:nvPr/>
        </p:nvSpPr>
        <p:spPr bwMode="auto">
          <a:xfrm>
            <a:off x="3704850" y="5181108"/>
            <a:ext cx="2880000" cy="1584000"/>
          </a:xfrm>
          <a:prstGeom prst="rect">
            <a:avLst/>
          </a:prstGeom>
          <a:solidFill>
            <a:srgbClr val="FFFFFF"/>
          </a:solidFill>
          <a:ln w="25400">
            <a:solidFill>
              <a:srgbClr val="0000FF"/>
            </a:solidFill>
            <a:miter lim="800000"/>
            <a:headEnd/>
            <a:tailEnd/>
          </a:ln>
        </p:spPr>
        <p:txBody>
          <a:bodyPr lIns="36000" tIns="0" rIns="36000" bIns="36000"/>
          <a:lstStyle/>
          <a:p>
            <a:pPr marL="0" marR="0" lvl="0" indent="0" algn="l" defTabSz="914400" rtl="0" eaLnBrk="1" fontAlgn="ctr" latinLnBrk="0" hangingPunct="1">
              <a:lnSpc>
                <a:spcPct val="12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ctr" latinLnBrk="0" hangingPunct="1">
              <a:lnSpc>
                <a:spcPct val="12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ctr" latinLnBrk="0" hangingPunct="1">
              <a:lnSpc>
                <a:spcPct val="12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16430" name="Picture 47" descr="s-160624_23"/>
          <p:cNvPicPr>
            <a:picLocks noChangeAspect="1" noChangeArrowheads="1"/>
          </p:cNvPicPr>
          <p:nvPr/>
        </p:nvPicPr>
        <p:blipFill>
          <a:blip r:embed="rId3" cstate="print"/>
          <a:srcRect b="57094"/>
          <a:stretch>
            <a:fillRect/>
          </a:stretch>
        </p:blipFill>
        <p:spPr bwMode="auto">
          <a:xfrm>
            <a:off x="3963380" y="5222449"/>
            <a:ext cx="2362941" cy="1306932"/>
          </a:xfrm>
          <a:prstGeom prst="rect">
            <a:avLst/>
          </a:prstGeom>
          <a:noFill/>
          <a:ln w="9525">
            <a:noFill/>
            <a:miter lim="800000"/>
            <a:headEnd/>
            <a:tailEnd/>
          </a:ln>
        </p:spPr>
      </p:pic>
      <p:sp>
        <p:nvSpPr>
          <p:cNvPr id="16431" name="Rectangle 48"/>
          <p:cNvSpPr>
            <a:spLocks noChangeArrowheads="1"/>
          </p:cNvSpPr>
          <p:nvPr/>
        </p:nvSpPr>
        <p:spPr bwMode="auto">
          <a:xfrm>
            <a:off x="4147300" y="6535795"/>
            <a:ext cx="1995101" cy="205557"/>
          </a:xfrm>
          <a:prstGeom prst="rect">
            <a:avLst/>
          </a:prstGeom>
          <a:noFill/>
          <a:ln w="25400">
            <a:noFill/>
            <a:prstDash val="sysDot"/>
            <a:miter lim="800000"/>
            <a:headEnd/>
            <a:tailEnd/>
          </a:ln>
        </p:spPr>
        <p:txBody>
          <a:bodyPr lIns="0" tIns="0" rIns="0" bIns="0"/>
          <a:lstStyle/>
          <a:p>
            <a:pPr marL="0" marR="0" lvl="0" indent="0" algn="ctr" defTabSz="914400" rtl="0" eaLnBrk="1" fontAlgn="ctr" latinLnBrk="0" hangingPunct="1">
              <a:lnSpc>
                <a:spcPct val="120000"/>
              </a:lnSpc>
              <a:spcBef>
                <a:spcPct val="0"/>
              </a:spcBef>
              <a:spcAft>
                <a:spcPct val="0"/>
              </a:spcAft>
              <a:buClrTx/>
              <a:buSzTx/>
              <a:buFont typeface="Wingdings" pitchFamily="2" charset="2"/>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江戸川区（用途地域細分化）</a:t>
            </a:r>
          </a:p>
        </p:txBody>
      </p:sp>
      <p:sp>
        <p:nvSpPr>
          <p:cNvPr id="16407" name="Rectangle 23"/>
          <p:cNvSpPr>
            <a:spLocks noChangeArrowheads="1"/>
          </p:cNvSpPr>
          <p:nvPr/>
        </p:nvSpPr>
        <p:spPr bwMode="auto">
          <a:xfrm>
            <a:off x="6679903" y="5181108"/>
            <a:ext cx="2880000" cy="1584000"/>
          </a:xfrm>
          <a:prstGeom prst="rect">
            <a:avLst/>
          </a:prstGeom>
          <a:solidFill>
            <a:srgbClr val="FFFFFF"/>
          </a:solidFill>
          <a:ln w="25400">
            <a:solidFill>
              <a:srgbClr val="0000FF"/>
            </a:solidFill>
            <a:miter lim="800000"/>
            <a:headEnd/>
            <a:tailEnd/>
          </a:ln>
        </p:spPr>
        <p:txBody>
          <a:bodyPr lIns="36000" tIns="0" rIns="36000" bIns="36000"/>
          <a:lstStyle/>
          <a:p>
            <a:pPr marL="0" marR="0" lvl="0" indent="0" algn="l" defTabSz="914400" rtl="0" eaLnBrk="1" fontAlgn="ctr" latinLnBrk="0" hangingPunct="1">
              <a:lnSpc>
                <a:spcPct val="120000"/>
              </a:lnSpc>
              <a:spcBef>
                <a:spcPct val="0"/>
              </a:spcBef>
              <a:spcAft>
                <a:spcPct val="0"/>
              </a:spcAft>
              <a:buClrTx/>
              <a:buSzTx/>
              <a:buFontTx/>
              <a:buNone/>
              <a:tabLst/>
              <a:defRPr/>
            </a:pPr>
            <a:endParaRPr kumimoji="1" lang="ja-JP" altLang="ja-JP"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426" name="Text Box 43"/>
          <p:cNvSpPr txBox="1">
            <a:spLocks noChangeArrowheads="1"/>
          </p:cNvSpPr>
          <p:nvPr/>
        </p:nvSpPr>
        <p:spPr bwMode="auto">
          <a:xfrm>
            <a:off x="7786633" y="5964092"/>
            <a:ext cx="210968" cy="222002"/>
          </a:xfrm>
          <a:prstGeom prst="rect">
            <a:avLst/>
          </a:prstGeom>
          <a:noFill/>
          <a:ln w="9525" algn="ctr">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800" b="1" i="0" u="none" strike="noStrike" kern="1200" cap="none" spc="0" normalizeH="0" baseline="0" noProof="0">
                <a:ln>
                  <a:noFill/>
                </a:ln>
                <a:solidFill>
                  <a:prstClr val="white"/>
                </a:solidFill>
                <a:effectLst/>
                <a:uLnTx/>
                <a:uFillTx/>
                <a:latin typeface="Meiryo UI"/>
                <a:ea typeface="Meiryo UI"/>
                <a:cs typeface="+mn-cs"/>
              </a:rPr>
              <a:t>あ</a:t>
            </a:r>
          </a:p>
        </p:txBody>
      </p:sp>
      <p:sp>
        <p:nvSpPr>
          <p:cNvPr id="16427" name="Text Box 44"/>
          <p:cNvSpPr txBox="1">
            <a:spLocks noChangeArrowheads="1"/>
          </p:cNvSpPr>
          <p:nvPr/>
        </p:nvSpPr>
        <p:spPr bwMode="auto">
          <a:xfrm>
            <a:off x="7710266" y="5692591"/>
            <a:ext cx="325528" cy="95714"/>
          </a:xfrm>
          <a:prstGeom prst="rect">
            <a:avLst/>
          </a:prstGeom>
          <a:noFill/>
          <a:ln w="9525" algn="ctr">
            <a:noFill/>
            <a:miter lim="800000"/>
            <a:headEnd/>
            <a:tailEnd/>
          </a:ln>
        </p:spPr>
        <p:txBody>
          <a:bodyPr vert="eaVert" wrap="non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ja-JP" sz="800" b="1" i="0" u="none" strike="noStrike" kern="1200" cap="none" spc="0" normalizeH="0" baseline="0" noProof="0">
              <a:ln>
                <a:noFill/>
              </a:ln>
              <a:solidFill>
                <a:prstClr val="white"/>
              </a:solidFill>
              <a:effectLst/>
              <a:uLnTx/>
              <a:uFillTx/>
              <a:latin typeface="Meiryo UI"/>
              <a:ea typeface="Meiryo UI"/>
              <a:cs typeface="+mn-cs"/>
            </a:endParaRPr>
          </a:p>
        </p:txBody>
      </p:sp>
      <p:pic>
        <p:nvPicPr>
          <p:cNvPr id="16428" name="Picture 45"/>
          <p:cNvPicPr>
            <a:picLocks noChangeAspect="1" noChangeArrowheads="1"/>
          </p:cNvPicPr>
          <p:nvPr/>
        </p:nvPicPr>
        <p:blipFill>
          <a:blip r:embed="rId4" cstate="print"/>
          <a:srcRect/>
          <a:stretch>
            <a:fillRect/>
          </a:stretch>
        </p:blipFill>
        <p:spPr bwMode="auto">
          <a:xfrm>
            <a:off x="7344187" y="5626113"/>
            <a:ext cx="2147094" cy="993762"/>
          </a:xfrm>
          <a:prstGeom prst="rect">
            <a:avLst/>
          </a:prstGeom>
          <a:noFill/>
          <a:ln w="9525">
            <a:noFill/>
            <a:miter lim="800000"/>
            <a:headEnd/>
            <a:tailEnd/>
          </a:ln>
        </p:spPr>
      </p:pic>
      <p:sp>
        <p:nvSpPr>
          <p:cNvPr id="16429" name="Text Box 46"/>
          <p:cNvSpPr txBox="1">
            <a:spLocks noChangeArrowheads="1"/>
          </p:cNvSpPr>
          <p:nvPr/>
        </p:nvSpPr>
        <p:spPr bwMode="auto">
          <a:xfrm>
            <a:off x="7963216" y="6574809"/>
            <a:ext cx="1089395" cy="127528"/>
          </a:xfrm>
          <a:prstGeom prst="rect">
            <a:avLst/>
          </a:prstGeom>
          <a:solidFill>
            <a:srgbClr val="FFFF7D"/>
          </a:solidFill>
          <a:ln w="12700" algn="ctr">
            <a:solidFill>
              <a:srgbClr val="FF9900"/>
            </a:solidFill>
            <a:miter lim="800000"/>
            <a:headEnd/>
            <a:tailEnd/>
          </a:ln>
        </p:spPr>
        <p:txBody>
          <a:bodyPr lIns="0" tIns="0" rIns="0" b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800" b="1" i="0" u="none" strike="noStrike" kern="1200" cap="none" spc="0" normalizeH="0" baseline="0" noProof="0">
                <a:ln>
                  <a:noFill/>
                </a:ln>
                <a:solidFill>
                  <a:srgbClr val="C0504D"/>
                </a:solidFill>
                <a:effectLst/>
                <a:uLnTx/>
                <a:uFillTx/>
                <a:latin typeface="Meiryo UI"/>
                <a:ea typeface="Meiryo UI"/>
                <a:cs typeface="+mn-cs"/>
              </a:rPr>
              <a:t>認可→同意</a:t>
            </a:r>
          </a:p>
        </p:txBody>
      </p:sp>
      <p:sp>
        <p:nvSpPr>
          <p:cNvPr id="16432" name="Text Box 49"/>
          <p:cNvSpPr txBox="1">
            <a:spLocks noChangeArrowheads="1"/>
          </p:cNvSpPr>
          <p:nvPr/>
        </p:nvSpPr>
        <p:spPr bwMode="auto">
          <a:xfrm>
            <a:off x="6659907" y="5336428"/>
            <a:ext cx="2062391" cy="443198"/>
          </a:xfrm>
          <a:prstGeom prst="rect">
            <a:avLst/>
          </a:prstGeom>
          <a:noFill/>
          <a:ln w="9525" algn="ctr">
            <a:noFill/>
            <a:miter lim="800000"/>
            <a:headEnd/>
            <a:tailEnd/>
          </a:ln>
        </p:spPr>
        <p:txBody>
          <a:bodyPr>
            <a:spAutoFit/>
          </a:bodyPr>
          <a:lstStyle/>
          <a:p>
            <a:pPr marL="0" marR="0" lvl="0" indent="0" algn="l" defTabSz="914400" rtl="0" eaLnBrk="1" fontAlgn="base" latinLnBrk="0" hangingPunct="1">
              <a:lnSpc>
                <a:spcPct val="70000"/>
              </a:lnSpc>
              <a:spcBef>
                <a:spcPct val="5000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・機関委任業務の廃止</a:t>
            </a:r>
          </a:p>
          <a:p>
            <a:pPr marL="0" marR="0" lvl="0" indent="0" algn="l" defTabSz="914400" rtl="0" eaLnBrk="1" fontAlgn="base" latinLnBrk="0" hangingPunct="1">
              <a:lnSpc>
                <a:spcPct val="70000"/>
              </a:lnSpc>
              <a:spcBef>
                <a:spcPct val="5000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・市町村の権限拡大</a:t>
            </a:r>
          </a:p>
        </p:txBody>
      </p:sp>
      <p:sp>
        <p:nvSpPr>
          <p:cNvPr id="16434" name="AutoShape 51"/>
          <p:cNvSpPr>
            <a:spLocks noChangeArrowheads="1"/>
          </p:cNvSpPr>
          <p:nvPr/>
        </p:nvSpPr>
        <p:spPr bwMode="auto">
          <a:xfrm rot="5400000">
            <a:off x="-519302" y="5221439"/>
            <a:ext cx="1304053" cy="165502"/>
          </a:xfrm>
          <a:prstGeom prst="triangle">
            <a:avLst>
              <a:gd name="adj" fmla="val 50000"/>
            </a:avLst>
          </a:prstGeom>
          <a:solidFill>
            <a:schemeClr val="accent2">
              <a:alpha val="50195"/>
            </a:schemeClr>
          </a:solidFill>
          <a:ln w="9525"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387" name="Rectangle 2"/>
          <p:cNvSpPr>
            <a:spLocks noChangeArrowheads="1"/>
          </p:cNvSpPr>
          <p:nvPr/>
        </p:nvSpPr>
        <p:spPr bwMode="auto">
          <a:xfrm>
            <a:off x="3704850" y="690128"/>
            <a:ext cx="2880000" cy="684000"/>
          </a:xfrm>
          <a:prstGeom prst="rect">
            <a:avLst/>
          </a:prstGeom>
          <a:solidFill>
            <a:srgbClr val="FFFFFF"/>
          </a:solidFill>
          <a:ln w="25400">
            <a:solidFill>
              <a:srgbClr val="008000"/>
            </a:solidFill>
            <a:prstDash val="sysDot"/>
            <a:miter lim="800000"/>
            <a:headEnd/>
            <a:tailEnd/>
          </a:ln>
        </p:spPr>
        <p:txBody>
          <a:bodyPr lIns="36000" tIns="0" rIns="36000" bIns="36000"/>
          <a:lstStyle/>
          <a:p>
            <a:pPr marL="72000" marR="0" lvl="0" indent="-174625"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・大都市への人口流入に伴う住宅・保健衛生の問題</a:t>
            </a:r>
          </a:p>
          <a:p>
            <a:pPr marL="0" marR="0" lvl="0" indent="0"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・近代産業の発展</a:t>
            </a:r>
          </a:p>
        </p:txBody>
      </p:sp>
      <p:sp>
        <p:nvSpPr>
          <p:cNvPr id="16389" name="Rectangle 5"/>
          <p:cNvSpPr>
            <a:spLocks noChangeArrowheads="1"/>
          </p:cNvSpPr>
          <p:nvPr/>
        </p:nvSpPr>
        <p:spPr bwMode="auto">
          <a:xfrm>
            <a:off x="733646" y="690128"/>
            <a:ext cx="2880000" cy="684000"/>
          </a:xfrm>
          <a:prstGeom prst="rect">
            <a:avLst/>
          </a:prstGeom>
          <a:solidFill>
            <a:srgbClr val="FFFFFF"/>
          </a:solidFill>
          <a:ln w="25400">
            <a:solidFill>
              <a:schemeClr val="tx1"/>
            </a:solidFill>
            <a:prstDash val="sysDot"/>
            <a:miter lim="800000"/>
            <a:headEnd/>
            <a:tailEnd/>
          </a:ln>
        </p:spPr>
        <p:txBody>
          <a:bodyPr lIns="36000" tIns="0" rIns="36000" bIns="36000"/>
          <a:lstStyle/>
          <a:p>
            <a:pPr marL="72000" marR="0" lvl="0" indent="-174625"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・東京における伝染病、大火災等の問題</a:t>
            </a:r>
          </a:p>
          <a:p>
            <a:pPr marL="0" marR="0" lvl="0" indent="0"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・近代国家としての体制整備</a:t>
            </a:r>
          </a:p>
        </p:txBody>
      </p:sp>
      <p:sp>
        <p:nvSpPr>
          <p:cNvPr id="16390" name="AutoShape 6"/>
          <p:cNvSpPr>
            <a:spLocks noChangeArrowheads="1"/>
          </p:cNvSpPr>
          <p:nvPr/>
        </p:nvSpPr>
        <p:spPr bwMode="auto">
          <a:xfrm>
            <a:off x="733646" y="1437712"/>
            <a:ext cx="2880000" cy="576000"/>
          </a:xfrm>
          <a:prstGeom prst="homePlate">
            <a:avLst>
              <a:gd name="adj" fmla="val 95921"/>
            </a:avLst>
          </a:prstGeom>
          <a:solidFill>
            <a:srgbClr val="FFFFFF"/>
          </a:solidFill>
          <a:ln w="9525">
            <a:solidFill>
              <a:schemeClr val="tx1"/>
            </a:solidFill>
            <a:miter lim="800000"/>
            <a:headEnd/>
            <a:tailEnd/>
          </a:ln>
        </p:spPr>
        <p:txBody>
          <a:bodyPr lIns="36000" tIns="36000" rIns="36000" bIns="3600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1888</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（明治</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21</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年）</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東京市区改正条例</a:t>
            </a:r>
          </a:p>
        </p:txBody>
      </p:sp>
      <p:sp>
        <p:nvSpPr>
          <p:cNvPr id="16391" name="Rectangle 7"/>
          <p:cNvSpPr>
            <a:spLocks noChangeArrowheads="1"/>
          </p:cNvSpPr>
          <p:nvPr/>
        </p:nvSpPr>
        <p:spPr bwMode="auto">
          <a:xfrm>
            <a:off x="3703691" y="1437712"/>
            <a:ext cx="2882319" cy="576000"/>
          </a:xfrm>
          <a:prstGeom prst="rect">
            <a:avLst/>
          </a:prstGeom>
          <a:solidFill>
            <a:srgbClr val="CCFFCC"/>
          </a:solidFill>
          <a:ln w="9525">
            <a:solidFill>
              <a:schemeClr val="tx1"/>
            </a:solidFill>
            <a:miter lim="800000"/>
            <a:headEnd/>
            <a:tailEnd/>
          </a:ln>
        </p:spPr>
        <p:txBody>
          <a:bodyPr lIns="36000" tIns="0" rIns="0" bIns="0"/>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1919</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（大正８年）</a:t>
            </a:r>
          </a:p>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旧都市計画法</a:t>
            </a:r>
          </a:p>
        </p:txBody>
      </p:sp>
      <p:sp>
        <p:nvSpPr>
          <p:cNvPr id="16392" name="Rectangle 8"/>
          <p:cNvSpPr>
            <a:spLocks noChangeArrowheads="1"/>
          </p:cNvSpPr>
          <p:nvPr/>
        </p:nvSpPr>
        <p:spPr bwMode="auto">
          <a:xfrm>
            <a:off x="6679903" y="1437712"/>
            <a:ext cx="2880000" cy="576000"/>
          </a:xfrm>
          <a:prstGeom prst="rect">
            <a:avLst/>
          </a:prstGeom>
          <a:solidFill>
            <a:srgbClr val="CCFFFF"/>
          </a:solidFill>
          <a:ln w="9525">
            <a:solidFill>
              <a:schemeClr val="tx1"/>
            </a:solidFill>
            <a:miter lim="800000"/>
            <a:headEnd/>
            <a:tailEnd/>
          </a:ln>
        </p:spPr>
        <p:txBody>
          <a:bodyPr lIns="36000" tIns="0" rIns="0" bIns="0"/>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1968</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（昭和</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43</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年）　</a:t>
            </a:r>
          </a:p>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新都市計画法</a:t>
            </a:r>
          </a:p>
        </p:txBody>
      </p:sp>
      <p:sp>
        <p:nvSpPr>
          <p:cNvPr id="16398" name="Rectangle 14"/>
          <p:cNvSpPr>
            <a:spLocks noChangeArrowheads="1"/>
          </p:cNvSpPr>
          <p:nvPr/>
        </p:nvSpPr>
        <p:spPr bwMode="auto">
          <a:xfrm>
            <a:off x="6679903" y="690128"/>
            <a:ext cx="2880000" cy="684000"/>
          </a:xfrm>
          <a:prstGeom prst="rect">
            <a:avLst/>
          </a:prstGeom>
          <a:solidFill>
            <a:srgbClr val="FFFFFF"/>
          </a:solidFill>
          <a:ln w="25400">
            <a:solidFill>
              <a:srgbClr val="0000FF"/>
            </a:solidFill>
            <a:prstDash val="sysDot"/>
            <a:miter lim="800000"/>
            <a:headEnd/>
            <a:tailEnd/>
          </a:ln>
        </p:spPr>
        <p:txBody>
          <a:bodyPr lIns="36000" tIns="0" rIns="36000" bIns="36000"/>
          <a:lstStyle/>
          <a:p>
            <a:pPr marL="72000" marR="0" lvl="0" indent="-174625"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・高度経済成長による都市への人口流入と、それに伴う環境悪化、土地利用の混乱</a:t>
            </a:r>
          </a:p>
        </p:txBody>
      </p:sp>
      <p:sp>
        <p:nvSpPr>
          <p:cNvPr id="16404" name="Rectangle 20"/>
          <p:cNvSpPr>
            <a:spLocks noChangeArrowheads="1"/>
          </p:cNvSpPr>
          <p:nvPr/>
        </p:nvSpPr>
        <p:spPr bwMode="auto">
          <a:xfrm>
            <a:off x="733646" y="2080343"/>
            <a:ext cx="2880000" cy="1566000"/>
          </a:xfrm>
          <a:prstGeom prst="rect">
            <a:avLst/>
          </a:prstGeom>
          <a:solidFill>
            <a:srgbClr val="FFFFFF"/>
          </a:solidFill>
          <a:ln w="25400">
            <a:solidFill>
              <a:schemeClr val="tx1"/>
            </a:solidFill>
            <a:miter lim="800000"/>
            <a:headEnd/>
            <a:tailEnd/>
          </a:ln>
        </p:spPr>
        <p:txBody>
          <a:bodyPr lIns="36000" tIns="0" rIns="36000" bIns="36000"/>
          <a:lstStyle/>
          <a:p>
            <a:pPr marL="0" marR="0" lvl="0" indent="0" algn="l" defTabSz="914400" rtl="0" eaLnBrk="1" fontAlgn="ctr" latinLnBrk="0" hangingPunct="1">
              <a:lnSpc>
                <a:spcPct val="120000"/>
              </a:lnSpc>
              <a:spcBef>
                <a:spcPct val="0"/>
              </a:spcBef>
              <a:spcAft>
                <a:spcPct val="0"/>
              </a:spcAft>
              <a:buClrTx/>
              <a:buSzTx/>
              <a:buFontTx/>
              <a:buNone/>
              <a:tabLst/>
              <a:defRPr/>
            </a:pPr>
            <a:endParaRPr kumimoji="1" lang="ja-JP" altLang="ja-JP"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405" name="Rectangle 21"/>
          <p:cNvSpPr>
            <a:spLocks noChangeArrowheads="1"/>
          </p:cNvSpPr>
          <p:nvPr/>
        </p:nvSpPr>
        <p:spPr bwMode="auto">
          <a:xfrm>
            <a:off x="6679903" y="2080343"/>
            <a:ext cx="2880000" cy="1566000"/>
          </a:xfrm>
          <a:prstGeom prst="rect">
            <a:avLst/>
          </a:prstGeom>
          <a:solidFill>
            <a:srgbClr val="FFFFFF"/>
          </a:solidFill>
          <a:ln w="25400">
            <a:solidFill>
              <a:srgbClr val="0000FF"/>
            </a:solidFill>
            <a:miter lim="800000"/>
            <a:headEnd/>
            <a:tailEnd/>
          </a:ln>
        </p:spPr>
        <p:txBody>
          <a:bodyPr lIns="36000" tIns="0" rIns="36000" bIns="36000"/>
          <a:lstStyle/>
          <a:p>
            <a:pPr marL="0" marR="0" lvl="0" indent="0" algn="l" defTabSz="914400" rtl="0" eaLnBrk="1" fontAlgn="ctr" latinLnBrk="0" hangingPunct="1">
              <a:lnSpc>
                <a:spcPct val="120000"/>
              </a:lnSpc>
              <a:spcBef>
                <a:spcPct val="0"/>
              </a:spcBef>
              <a:spcAft>
                <a:spcPct val="0"/>
              </a:spcAft>
              <a:buClrTx/>
              <a:buSzTx/>
              <a:buFontTx/>
              <a:buNone/>
              <a:tabLst/>
              <a:defRPr/>
            </a:pPr>
            <a:endParaRPr kumimoji="1" lang="ja-JP" altLang="ja-JP" sz="12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16411" name="Picture 27" descr="02049"/>
          <p:cNvPicPr>
            <a:picLocks noChangeAspect="1" noChangeArrowheads="1"/>
          </p:cNvPicPr>
          <p:nvPr/>
        </p:nvPicPr>
        <p:blipFill>
          <a:blip r:embed="rId5" cstate="print"/>
          <a:srcRect/>
          <a:stretch>
            <a:fillRect/>
          </a:stretch>
        </p:blipFill>
        <p:spPr bwMode="auto">
          <a:xfrm>
            <a:off x="810977" y="2124803"/>
            <a:ext cx="2725338" cy="1477081"/>
          </a:xfrm>
          <a:prstGeom prst="rect">
            <a:avLst/>
          </a:prstGeom>
          <a:noFill/>
          <a:ln w="9525">
            <a:noFill/>
            <a:miter lim="800000"/>
            <a:headEnd/>
            <a:tailEnd/>
          </a:ln>
        </p:spPr>
      </p:pic>
      <p:sp>
        <p:nvSpPr>
          <p:cNvPr id="16412" name="Text Box 28"/>
          <p:cNvSpPr txBox="1">
            <a:spLocks noChangeArrowheads="1"/>
          </p:cNvSpPr>
          <p:nvPr/>
        </p:nvSpPr>
        <p:spPr bwMode="auto">
          <a:xfrm>
            <a:off x="1248315" y="3332899"/>
            <a:ext cx="1850663" cy="216126"/>
          </a:xfrm>
          <a:prstGeom prst="rect">
            <a:avLst/>
          </a:prstGeom>
          <a:noFill/>
          <a:ln w="9525" algn="ctr">
            <a:noFill/>
            <a:miter lim="800000"/>
            <a:headEnd/>
            <a:tailEnd/>
          </a:ln>
        </p:spPr>
        <p:txBody>
          <a:bodyPr lIns="36000" tIns="36000" rIns="36000" bIns="36000"/>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Meiryo UI"/>
                <a:ea typeface="Meiryo UI"/>
                <a:cs typeface="+mn-cs"/>
              </a:rPr>
              <a:t>千代田区　内幸町通り</a:t>
            </a:r>
          </a:p>
        </p:txBody>
      </p:sp>
      <p:pic>
        <p:nvPicPr>
          <p:cNvPr id="16413" name="Picture 29" descr="0602t_syusei07b"/>
          <p:cNvPicPr>
            <a:picLocks noChangeAspect="1" noChangeArrowheads="1"/>
          </p:cNvPicPr>
          <p:nvPr/>
        </p:nvPicPr>
        <p:blipFill>
          <a:blip r:embed="rId6" cstate="print"/>
          <a:srcRect t="3345" b="3345"/>
          <a:stretch>
            <a:fillRect/>
          </a:stretch>
        </p:blipFill>
        <p:spPr bwMode="auto">
          <a:xfrm>
            <a:off x="3763693" y="2098737"/>
            <a:ext cx="2762314" cy="1529213"/>
          </a:xfrm>
          <a:prstGeom prst="rect">
            <a:avLst/>
          </a:prstGeom>
          <a:noFill/>
          <a:ln w="9525">
            <a:noFill/>
            <a:miter lim="800000"/>
            <a:headEnd/>
            <a:tailEnd/>
          </a:ln>
        </p:spPr>
      </p:pic>
      <p:sp>
        <p:nvSpPr>
          <p:cNvPr id="16414" name="Text Box 30"/>
          <p:cNvSpPr txBox="1">
            <a:spLocks noChangeArrowheads="1"/>
          </p:cNvSpPr>
          <p:nvPr/>
        </p:nvSpPr>
        <p:spPr bwMode="auto">
          <a:xfrm>
            <a:off x="4074368" y="3321083"/>
            <a:ext cx="2140964" cy="216126"/>
          </a:xfrm>
          <a:prstGeom prst="rect">
            <a:avLst/>
          </a:prstGeom>
          <a:noFill/>
          <a:ln w="9525" algn="ctr">
            <a:noFill/>
            <a:miter lim="800000"/>
            <a:headEnd/>
            <a:tailEnd/>
          </a:ln>
        </p:spPr>
        <p:txBody>
          <a:bodyPr lIns="36000" tIns="36000" rIns="36000" bIns="36000">
            <a:spAutoFit/>
          </a:bodyP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Meiryo UI"/>
                <a:ea typeface="Meiryo UI"/>
                <a:cs typeface="+mn-cs"/>
              </a:rPr>
              <a:t>大田区京浜国道（震災復興）</a:t>
            </a:r>
          </a:p>
        </p:txBody>
      </p:sp>
      <p:pic>
        <p:nvPicPr>
          <p:cNvPr id="16417" name="Picture 34" descr="sinyuri"/>
          <p:cNvPicPr>
            <a:picLocks noChangeAspect="1" noChangeArrowheads="1"/>
          </p:cNvPicPr>
          <p:nvPr/>
        </p:nvPicPr>
        <p:blipFill>
          <a:blip r:embed="rId7" cstate="print"/>
          <a:srcRect/>
          <a:stretch>
            <a:fillRect/>
          </a:stretch>
        </p:blipFill>
        <p:spPr bwMode="auto">
          <a:xfrm>
            <a:off x="6721840" y="2115724"/>
            <a:ext cx="2796127" cy="1495238"/>
          </a:xfrm>
          <a:prstGeom prst="rect">
            <a:avLst/>
          </a:prstGeom>
          <a:noFill/>
          <a:ln w="9525">
            <a:noFill/>
            <a:miter lim="800000"/>
            <a:headEnd/>
            <a:tailEnd/>
          </a:ln>
        </p:spPr>
      </p:pic>
      <p:sp>
        <p:nvSpPr>
          <p:cNvPr id="16418" name="Text Box 35"/>
          <p:cNvSpPr txBox="1">
            <a:spLocks noChangeArrowheads="1"/>
          </p:cNvSpPr>
          <p:nvPr/>
        </p:nvSpPr>
        <p:spPr bwMode="auto">
          <a:xfrm>
            <a:off x="7173706" y="3274417"/>
            <a:ext cx="1892394" cy="309457"/>
          </a:xfrm>
          <a:prstGeom prst="rect">
            <a:avLst/>
          </a:prstGeom>
          <a:noFill/>
          <a:ln w="9525" algn="ctr">
            <a:noFill/>
            <a:miter lim="800000"/>
            <a:headEnd/>
            <a:tailEnd/>
          </a:ln>
        </p:spPr>
        <p:txBody>
          <a:bodyPr lIns="36000" tIns="36000" rIns="36000" bIns="36000">
            <a:spAutoFit/>
          </a:bodyPr>
          <a:lstStyle/>
          <a:p>
            <a:pPr marL="177800" marR="0" lvl="0" indent="-177800" algn="ctr" defTabSz="914400" rtl="0" eaLnBrk="1" fontAlgn="ctr" latinLnBrk="0" hangingPunct="1">
              <a:lnSpc>
                <a:spcPct val="50000"/>
              </a:lnSpc>
              <a:spcBef>
                <a:spcPct val="50000"/>
              </a:spcBef>
              <a:spcAft>
                <a:spcPct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Meiryo UI"/>
                <a:ea typeface="Meiryo UI"/>
                <a:cs typeface="+mn-cs"/>
              </a:rPr>
              <a:t>新百合丘駅周辺</a:t>
            </a:r>
          </a:p>
          <a:p>
            <a:pPr marL="177800" marR="0" lvl="0" indent="-177800" algn="ctr" defTabSz="914400" rtl="0" eaLnBrk="1" fontAlgn="ctr" latinLnBrk="0" hangingPunct="1">
              <a:lnSpc>
                <a:spcPct val="50000"/>
              </a:lnSpc>
              <a:spcBef>
                <a:spcPct val="50000"/>
              </a:spcBef>
              <a:spcAft>
                <a:spcPct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Meiryo UI"/>
                <a:ea typeface="Meiryo UI"/>
                <a:cs typeface="+mn-cs"/>
              </a:rPr>
              <a:t>（土地区画整理事業）</a:t>
            </a:r>
          </a:p>
        </p:txBody>
      </p:sp>
      <p:sp>
        <p:nvSpPr>
          <p:cNvPr id="16399" name="Rectangle 15"/>
          <p:cNvSpPr>
            <a:spLocks noChangeArrowheads="1"/>
          </p:cNvSpPr>
          <p:nvPr/>
        </p:nvSpPr>
        <p:spPr bwMode="auto">
          <a:xfrm>
            <a:off x="733646" y="3828458"/>
            <a:ext cx="2880000" cy="684000"/>
          </a:xfrm>
          <a:prstGeom prst="rect">
            <a:avLst/>
          </a:prstGeom>
          <a:solidFill>
            <a:srgbClr val="FFFFFF"/>
          </a:solidFill>
          <a:ln w="25400">
            <a:solidFill>
              <a:srgbClr val="0000FF"/>
            </a:solidFill>
            <a:prstDash val="sysDot"/>
            <a:miter lim="800000"/>
            <a:headEnd/>
            <a:tailEnd/>
          </a:ln>
        </p:spPr>
        <p:txBody>
          <a:bodyPr lIns="36000" tIns="0" rIns="36000" bIns="36000"/>
          <a:lstStyle/>
          <a:p>
            <a:pPr marL="72000" marR="0" lvl="0" indent="-174625"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・地区環境に係わる住民主体のまちづくり活動の展開</a:t>
            </a:r>
          </a:p>
        </p:txBody>
      </p:sp>
      <p:sp>
        <p:nvSpPr>
          <p:cNvPr id="16406" name="Rectangle 22"/>
          <p:cNvSpPr>
            <a:spLocks noChangeArrowheads="1"/>
          </p:cNvSpPr>
          <p:nvPr/>
        </p:nvSpPr>
        <p:spPr bwMode="auto">
          <a:xfrm>
            <a:off x="733646" y="5181108"/>
            <a:ext cx="2880000" cy="1584000"/>
          </a:xfrm>
          <a:prstGeom prst="rect">
            <a:avLst/>
          </a:prstGeom>
          <a:solidFill>
            <a:srgbClr val="FFFFFF"/>
          </a:solidFill>
          <a:ln w="25400">
            <a:solidFill>
              <a:srgbClr val="0000FF"/>
            </a:solidFill>
            <a:miter lim="800000"/>
            <a:headEnd/>
            <a:tailEnd/>
          </a:ln>
        </p:spPr>
        <p:txBody>
          <a:bodyPr lIns="36000" tIns="18000" rIns="36000" bIns="36000"/>
          <a:lstStyle/>
          <a:p>
            <a:pPr marL="0" marR="0" lvl="0" indent="0" algn="l" defTabSz="914400" rtl="0" eaLnBrk="1" fontAlgn="ctr" latinLnBrk="0" hangingPunct="1">
              <a:lnSpc>
                <a:spcPts val="13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地区レベルで住民の意向を反映させつつ、</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ctr" latinLnBrk="0" hangingPunct="1">
              <a:lnSpc>
                <a:spcPts val="1300"/>
              </a:lnSpc>
              <a:spcBef>
                <a:spcPct val="0"/>
              </a:spcBef>
              <a:spcAft>
                <a:spcPct val="0"/>
              </a:spcAft>
              <a:buClrTx/>
              <a:buSzTx/>
              <a:buFontTx/>
              <a:buNone/>
              <a:tabLst/>
              <a:defRPr/>
            </a:pPr>
            <a:r>
              <a:rPr kumimoji="1" lang="ja-JP" altLang="en-US" sz="1200" b="0" i="0" u="none" strike="noStrike" kern="1200" cap="none" spc="0" normalizeH="0" baseline="0" noProof="0">
                <a:ln>
                  <a:noFill/>
                </a:ln>
                <a:effectLst/>
                <a:uLnTx/>
                <a:uFillTx/>
                <a:latin typeface="Meiryo UI"/>
                <a:ea typeface="Meiryo UI"/>
                <a:cs typeface="+mn-cs"/>
              </a:rPr>
              <a:t>きめ細やかな土地利用と小規模な公共施設を一体的・総合的に計画</a:t>
            </a:r>
            <a:endParaRPr kumimoji="1" lang="en-US" altLang="ja-JP" sz="1200" b="0" i="0" u="none" strike="noStrike" kern="1200" cap="none" spc="0" normalizeH="0" baseline="0" noProof="0">
              <a:ln>
                <a:noFill/>
              </a:ln>
              <a:effectLst/>
              <a:uLnTx/>
              <a:uFillTx/>
              <a:latin typeface="Meiryo UI"/>
              <a:ea typeface="Meiryo UI"/>
              <a:cs typeface="+mn-cs"/>
            </a:endParaRPr>
          </a:p>
        </p:txBody>
      </p:sp>
      <p:grpSp>
        <p:nvGrpSpPr>
          <p:cNvPr id="3" name="グループ化 2"/>
          <p:cNvGrpSpPr/>
          <p:nvPr/>
        </p:nvGrpSpPr>
        <p:grpSpPr>
          <a:xfrm>
            <a:off x="773099" y="5728942"/>
            <a:ext cx="2791818" cy="874832"/>
            <a:chOff x="7357348" y="2829336"/>
            <a:chExt cx="2266690" cy="716064"/>
          </a:xfrm>
        </p:grpSpPr>
        <p:pic>
          <p:nvPicPr>
            <p:cNvPr id="16415" name="Picture 31" descr="kibi_f"/>
            <p:cNvPicPr>
              <a:picLocks noChangeAspect="1" noChangeArrowheads="1"/>
            </p:cNvPicPr>
            <p:nvPr/>
          </p:nvPicPr>
          <p:blipFill>
            <a:blip r:embed="rId8" cstate="print"/>
            <a:srcRect/>
            <a:stretch>
              <a:fillRect/>
            </a:stretch>
          </p:blipFill>
          <p:spPr bwMode="auto">
            <a:xfrm>
              <a:off x="7357348" y="2841505"/>
              <a:ext cx="1104718" cy="703895"/>
            </a:xfrm>
            <a:prstGeom prst="rect">
              <a:avLst/>
            </a:prstGeom>
            <a:noFill/>
            <a:ln w="9525">
              <a:noFill/>
              <a:miter lim="800000"/>
              <a:headEnd/>
              <a:tailEnd/>
            </a:ln>
          </p:spPr>
        </p:pic>
        <p:pic>
          <p:nvPicPr>
            <p:cNvPr id="16416" name="Picture 32" descr="topi028-9c"/>
            <p:cNvPicPr>
              <a:picLocks noChangeAspect="1" noChangeArrowheads="1"/>
            </p:cNvPicPr>
            <p:nvPr/>
          </p:nvPicPr>
          <p:blipFill>
            <a:blip r:embed="rId9" cstate="print"/>
            <a:srcRect/>
            <a:stretch>
              <a:fillRect/>
            </a:stretch>
          </p:blipFill>
          <p:spPr bwMode="auto">
            <a:xfrm>
              <a:off x="8570284" y="2829336"/>
              <a:ext cx="1053754" cy="715711"/>
            </a:xfrm>
            <a:prstGeom prst="rect">
              <a:avLst/>
            </a:prstGeom>
            <a:noFill/>
            <a:ln w="9525">
              <a:noFill/>
              <a:miter lim="800000"/>
              <a:headEnd/>
              <a:tailEnd/>
            </a:ln>
          </p:spPr>
        </p:pic>
      </p:grpSp>
      <p:sp>
        <p:nvSpPr>
          <p:cNvPr id="16444" name="Text Box 61"/>
          <p:cNvSpPr txBox="1">
            <a:spLocks noChangeArrowheads="1"/>
          </p:cNvSpPr>
          <p:nvPr/>
        </p:nvSpPr>
        <p:spPr bwMode="auto">
          <a:xfrm>
            <a:off x="1097478" y="6559148"/>
            <a:ext cx="2140964" cy="226591"/>
          </a:xfrm>
          <a:prstGeom prst="rect">
            <a:avLst/>
          </a:prstGeom>
          <a:noFill/>
          <a:ln w="9525" algn="ctr">
            <a:noFill/>
            <a:miter lim="800000"/>
            <a:headEnd/>
            <a:tailEnd/>
          </a:ln>
        </p:spPr>
        <p:txBody>
          <a:bodyPr lIns="36000" tIns="36000" rIns="36000" bIns="36000">
            <a:spAutoFit/>
          </a:bodyP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地区計画</a:t>
            </a:r>
          </a:p>
        </p:txBody>
      </p:sp>
      <p:sp>
        <p:nvSpPr>
          <p:cNvPr id="16445" name="Text Box 62"/>
          <p:cNvSpPr txBox="1">
            <a:spLocks noChangeArrowheads="1"/>
          </p:cNvSpPr>
          <p:nvPr/>
        </p:nvSpPr>
        <p:spPr bwMode="auto">
          <a:xfrm>
            <a:off x="5240238" y="1582249"/>
            <a:ext cx="992591" cy="469359"/>
          </a:xfrm>
          <a:prstGeom prst="rect">
            <a:avLst/>
          </a:prstGeom>
          <a:noFill/>
          <a:ln w="9525" algn="ctr">
            <a:noFill/>
            <a:miter lim="800000"/>
            <a:headEnd/>
            <a:tailEnd/>
          </a:ln>
        </p:spPr>
        <p:txBody>
          <a:bodyPr wrap="square">
            <a:spAutoFit/>
          </a:bodyPr>
          <a:lstStyle/>
          <a:p>
            <a:pPr marL="0" marR="0" lvl="0" indent="0" algn="l" defTabSz="914400" rtl="0" eaLnBrk="1" fontAlgn="base" latinLnBrk="0" hangingPunct="1">
              <a:lnSpc>
                <a:spcPct val="100000"/>
              </a:lnSpc>
              <a:spcBef>
                <a:spcPts val="30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　震災復興</a:t>
            </a:r>
          </a:p>
          <a:p>
            <a:pPr marL="0" marR="0" lvl="0" indent="0" algn="l" defTabSz="914400" rtl="0" eaLnBrk="1" fontAlgn="base" latinLnBrk="0" hangingPunct="1">
              <a:lnSpc>
                <a:spcPct val="100000"/>
              </a:lnSpc>
              <a:spcBef>
                <a:spcPts val="30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　戦災復興</a:t>
            </a:r>
          </a:p>
        </p:txBody>
      </p:sp>
      <p:sp>
        <p:nvSpPr>
          <p:cNvPr id="16446" name="Rectangle 63"/>
          <p:cNvSpPr>
            <a:spLocks noChangeArrowheads="1"/>
          </p:cNvSpPr>
          <p:nvPr/>
        </p:nvSpPr>
        <p:spPr bwMode="auto">
          <a:xfrm>
            <a:off x="3704850" y="2080343"/>
            <a:ext cx="2880000" cy="1566000"/>
          </a:xfrm>
          <a:prstGeom prst="rect">
            <a:avLst/>
          </a:prstGeom>
          <a:noFill/>
          <a:ln w="25400">
            <a:solidFill>
              <a:srgbClr val="008000"/>
            </a:solidFill>
            <a:miter lim="800000"/>
            <a:headEnd/>
            <a:tailEnd/>
          </a:ln>
        </p:spPr>
        <p:txBody>
          <a:bodyPr lIns="36000" tIns="0" rIns="36000" bIns="36000"/>
          <a:lstStyle/>
          <a:p>
            <a:pPr marL="0" marR="0" lvl="0" indent="0" algn="l" defTabSz="914400" rtl="0" eaLnBrk="1" fontAlgn="ctr" latinLnBrk="0" hangingPunct="1">
              <a:lnSpc>
                <a:spcPct val="120000"/>
              </a:lnSpc>
              <a:spcBef>
                <a:spcPct val="0"/>
              </a:spcBef>
              <a:spcAft>
                <a:spcPct val="0"/>
              </a:spcAft>
              <a:buClrTx/>
              <a:buSzTx/>
              <a:buFontTx/>
              <a:buNone/>
              <a:tabLst/>
              <a:defRPr/>
            </a:pPr>
            <a:endParaRPr kumimoji="1" lang="ja-JP" altLang="ja-JP"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3" name="AutoShape 51"/>
          <p:cNvSpPr>
            <a:spLocks noChangeArrowheads="1"/>
          </p:cNvSpPr>
          <p:nvPr/>
        </p:nvSpPr>
        <p:spPr bwMode="auto">
          <a:xfrm rot="5400000">
            <a:off x="9047930" y="2096498"/>
            <a:ext cx="1393277" cy="212632"/>
          </a:xfrm>
          <a:prstGeom prst="triangle">
            <a:avLst>
              <a:gd name="adj" fmla="val 50000"/>
            </a:avLst>
          </a:prstGeom>
          <a:solidFill>
            <a:schemeClr val="accent2">
              <a:alpha val="50195"/>
            </a:schemeClr>
          </a:solidFill>
          <a:ln w="9525"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5" name="Text Box 40"/>
          <p:cNvSpPr txBox="1">
            <a:spLocks noChangeArrowheads="1"/>
          </p:cNvSpPr>
          <p:nvPr/>
        </p:nvSpPr>
        <p:spPr bwMode="auto">
          <a:xfrm>
            <a:off x="267895" y="707528"/>
            <a:ext cx="414000" cy="649201"/>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背景</a:t>
            </a:r>
          </a:p>
        </p:txBody>
      </p:sp>
      <p:sp>
        <p:nvSpPr>
          <p:cNvPr id="106" name="Text Box 41"/>
          <p:cNvSpPr txBox="1">
            <a:spLocks noChangeArrowheads="1"/>
          </p:cNvSpPr>
          <p:nvPr/>
        </p:nvSpPr>
        <p:spPr bwMode="auto">
          <a:xfrm>
            <a:off x="267895" y="1414129"/>
            <a:ext cx="414000" cy="623166"/>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制度　</a:t>
            </a:r>
          </a:p>
        </p:txBody>
      </p:sp>
      <p:sp>
        <p:nvSpPr>
          <p:cNvPr id="107" name="Text Box 42"/>
          <p:cNvSpPr txBox="1">
            <a:spLocks noChangeArrowheads="1"/>
          </p:cNvSpPr>
          <p:nvPr/>
        </p:nvSpPr>
        <p:spPr bwMode="auto">
          <a:xfrm>
            <a:off x="267895" y="2084330"/>
            <a:ext cx="414000" cy="1558026"/>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内　容</a:t>
            </a:r>
          </a:p>
        </p:txBody>
      </p:sp>
      <p:sp>
        <p:nvSpPr>
          <p:cNvPr id="109" name="Text Box 40"/>
          <p:cNvSpPr txBox="1">
            <a:spLocks noChangeArrowheads="1"/>
          </p:cNvSpPr>
          <p:nvPr/>
        </p:nvSpPr>
        <p:spPr bwMode="auto">
          <a:xfrm>
            <a:off x="267895" y="3828057"/>
            <a:ext cx="414000" cy="684803"/>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背景</a:t>
            </a:r>
          </a:p>
        </p:txBody>
      </p:sp>
      <p:sp>
        <p:nvSpPr>
          <p:cNvPr id="110" name="Text Box 41"/>
          <p:cNvSpPr txBox="1">
            <a:spLocks noChangeArrowheads="1"/>
          </p:cNvSpPr>
          <p:nvPr/>
        </p:nvSpPr>
        <p:spPr bwMode="auto">
          <a:xfrm>
            <a:off x="267895" y="4536886"/>
            <a:ext cx="414000" cy="623166"/>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制度　</a:t>
            </a:r>
          </a:p>
        </p:txBody>
      </p:sp>
      <p:sp>
        <p:nvSpPr>
          <p:cNvPr id="111" name="Text Box 42"/>
          <p:cNvSpPr txBox="1">
            <a:spLocks noChangeArrowheads="1"/>
          </p:cNvSpPr>
          <p:nvPr/>
        </p:nvSpPr>
        <p:spPr bwMode="auto">
          <a:xfrm>
            <a:off x="267895" y="5209562"/>
            <a:ext cx="414000" cy="1546037"/>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内　容</a:t>
            </a:r>
          </a:p>
        </p:txBody>
      </p:sp>
      <p:sp>
        <p:nvSpPr>
          <p:cNvPr id="51" name="Rectangle 10"/>
          <p:cNvSpPr>
            <a:spLocks noChangeArrowheads="1"/>
          </p:cNvSpPr>
          <p:nvPr/>
        </p:nvSpPr>
        <p:spPr bwMode="auto">
          <a:xfrm>
            <a:off x="6679903" y="4560469"/>
            <a:ext cx="2880000" cy="576000"/>
          </a:xfrm>
          <a:prstGeom prst="rect">
            <a:avLst/>
          </a:prstGeom>
          <a:solidFill>
            <a:srgbClr val="CCFFFF"/>
          </a:solidFill>
          <a:ln w="9525">
            <a:solidFill>
              <a:schemeClr val="tx1"/>
            </a:solidFill>
            <a:prstDash val="dash"/>
            <a:miter lim="800000"/>
            <a:headEnd/>
            <a:tailEnd/>
          </a:ln>
        </p:spPr>
        <p:txBody>
          <a:bodyPr lIns="36000" tIns="0" rIns="0" bIns="0"/>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1999</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（平成</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11</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年）</a:t>
            </a:r>
          </a:p>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○地方分権一括法</a:t>
            </a:r>
          </a:p>
        </p:txBody>
      </p:sp>
      <p:sp>
        <p:nvSpPr>
          <p:cNvPr id="52" name="Rectangle 11"/>
          <p:cNvSpPr>
            <a:spLocks noChangeArrowheads="1"/>
          </p:cNvSpPr>
          <p:nvPr/>
        </p:nvSpPr>
        <p:spPr bwMode="auto">
          <a:xfrm>
            <a:off x="3704850" y="4560469"/>
            <a:ext cx="2880000" cy="576000"/>
          </a:xfrm>
          <a:prstGeom prst="rect">
            <a:avLst/>
          </a:prstGeom>
          <a:solidFill>
            <a:srgbClr val="CCFFFF"/>
          </a:solidFill>
          <a:ln w="9525">
            <a:solidFill>
              <a:schemeClr val="tx1"/>
            </a:solidFill>
            <a:prstDash val="dash"/>
            <a:miter lim="800000"/>
            <a:headEnd/>
            <a:tailEnd/>
          </a:ln>
        </p:spPr>
        <p:txBody>
          <a:bodyPr lIns="36000" tIns="0" rIns="0" bIns="0"/>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1992</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（平成４年）</a:t>
            </a:r>
          </a:p>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○用途地域細分化・市町村マス</a:t>
            </a:r>
          </a:p>
        </p:txBody>
      </p:sp>
      <p:sp>
        <p:nvSpPr>
          <p:cNvPr id="53" name="Rectangle 12"/>
          <p:cNvSpPr>
            <a:spLocks noChangeArrowheads="1"/>
          </p:cNvSpPr>
          <p:nvPr/>
        </p:nvSpPr>
        <p:spPr bwMode="auto">
          <a:xfrm>
            <a:off x="733646" y="4560469"/>
            <a:ext cx="2880000" cy="576000"/>
          </a:xfrm>
          <a:prstGeom prst="rect">
            <a:avLst/>
          </a:prstGeom>
          <a:solidFill>
            <a:srgbClr val="CCFFFF"/>
          </a:solidFill>
          <a:ln w="9525">
            <a:solidFill>
              <a:schemeClr val="tx1"/>
            </a:solidFill>
            <a:prstDash val="dash"/>
            <a:miter lim="800000"/>
            <a:headEnd/>
            <a:tailEnd/>
          </a:ln>
        </p:spPr>
        <p:txBody>
          <a:bodyPr lIns="36000" tIns="0" rIns="0" bIns="0"/>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1980</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（昭和</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55</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年）</a:t>
            </a:r>
          </a:p>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○地区計画制度の創設</a:t>
            </a:r>
          </a:p>
        </p:txBody>
      </p:sp>
      <p:sp>
        <p:nvSpPr>
          <p:cNvPr id="4" name="スライド番号プレースホルダー 3">
            <a:extLst>
              <a:ext uri="{FF2B5EF4-FFF2-40B4-BE49-F238E27FC236}">
                <a16:creationId xmlns:a16="http://schemas.microsoft.com/office/drawing/2014/main" id="{FA966A53-B6D4-4472-8C9A-C32658076455}"/>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17</a:t>
            </a:fld>
            <a:endParaRPr lang="en-US" altLang="ja-JP" sz="1400">
              <a:solidFill>
                <a:srgbClr val="000000"/>
              </a:solidFill>
            </a:endParaRPr>
          </a:p>
        </p:txBody>
      </p:sp>
    </p:spTree>
    <p:extLst>
      <p:ext uri="{BB962C8B-B14F-4D97-AF65-F5344CB8AC3E}">
        <p14:creationId xmlns:p14="http://schemas.microsoft.com/office/powerpoint/2010/main" val="2646319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3A0199-F6EF-4197-89C2-BB13DB110104}"/>
              </a:ext>
            </a:extLst>
          </p:cNvPr>
          <p:cNvSpPr>
            <a:spLocks noGrp="1"/>
          </p:cNvSpPr>
          <p:nvPr>
            <p:ph type="title"/>
          </p:nvPr>
        </p:nvSpPr>
        <p:spPr>
          <a:xfrm>
            <a:off x="0" y="0"/>
            <a:ext cx="8476914" cy="476250"/>
          </a:xfrm>
        </p:spPr>
        <p:txBody>
          <a:bodyPr/>
          <a:lstStyle/>
          <a:p>
            <a:r>
              <a:rPr lang="ja-JP" altLang="en-US"/>
              <a:t>８．都市計画制度の変遷②　（これまでの主な経緯）</a:t>
            </a:r>
          </a:p>
        </p:txBody>
      </p:sp>
      <p:sp>
        <p:nvSpPr>
          <p:cNvPr id="16434" name="AutoShape 51"/>
          <p:cNvSpPr>
            <a:spLocks noChangeArrowheads="1"/>
          </p:cNvSpPr>
          <p:nvPr/>
        </p:nvSpPr>
        <p:spPr bwMode="auto">
          <a:xfrm rot="5400000">
            <a:off x="-714517" y="5035007"/>
            <a:ext cx="1716137" cy="181242"/>
          </a:xfrm>
          <a:prstGeom prst="triangle">
            <a:avLst>
              <a:gd name="adj" fmla="val 50000"/>
            </a:avLst>
          </a:prstGeom>
          <a:solidFill>
            <a:schemeClr val="accent2">
              <a:alpha val="50195"/>
            </a:schemeClr>
          </a:solidFill>
          <a:ln w="9525"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433" name="AutoShape 50"/>
          <p:cNvSpPr>
            <a:spLocks noChangeArrowheads="1"/>
          </p:cNvSpPr>
          <p:nvPr/>
        </p:nvSpPr>
        <p:spPr bwMode="auto">
          <a:xfrm rot="5400000">
            <a:off x="9135418" y="2181780"/>
            <a:ext cx="1196785" cy="154119"/>
          </a:xfrm>
          <a:prstGeom prst="triangle">
            <a:avLst>
              <a:gd name="adj" fmla="val 50000"/>
            </a:avLst>
          </a:prstGeom>
          <a:solidFill>
            <a:schemeClr val="accent2">
              <a:alpha val="50195"/>
            </a:schemeClr>
          </a:solidFill>
          <a:ln w="9525" algn="ctr">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444" name="Text Box 61"/>
          <p:cNvSpPr txBox="1">
            <a:spLocks noChangeArrowheads="1"/>
          </p:cNvSpPr>
          <p:nvPr/>
        </p:nvSpPr>
        <p:spPr bwMode="auto">
          <a:xfrm>
            <a:off x="7822667" y="3148860"/>
            <a:ext cx="1998475" cy="226591"/>
          </a:xfrm>
          <a:prstGeom prst="rect">
            <a:avLst/>
          </a:prstGeom>
          <a:noFill/>
          <a:ln w="9525" algn="ctr">
            <a:noFill/>
            <a:miter lim="800000"/>
            <a:headEnd/>
            <a:tailEnd/>
          </a:ln>
        </p:spPr>
        <p:txBody>
          <a:bodyPr lIns="36000" tIns="36000" rIns="36000" bIns="36000">
            <a:spAutoFit/>
          </a:bodyP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Meiryo UI"/>
                <a:ea typeface="Meiryo UI"/>
                <a:cs typeface="+mn-cs"/>
              </a:rPr>
              <a:t>地区計画</a:t>
            </a:r>
          </a:p>
        </p:txBody>
      </p:sp>
      <p:sp>
        <p:nvSpPr>
          <p:cNvPr id="16394" name="Rectangle 10"/>
          <p:cNvSpPr>
            <a:spLocks noChangeArrowheads="1"/>
          </p:cNvSpPr>
          <p:nvPr/>
        </p:nvSpPr>
        <p:spPr bwMode="auto">
          <a:xfrm>
            <a:off x="3733764" y="4506154"/>
            <a:ext cx="2898000" cy="576000"/>
          </a:xfrm>
          <a:prstGeom prst="rect">
            <a:avLst/>
          </a:prstGeom>
          <a:solidFill>
            <a:srgbClr val="CCFFFF"/>
          </a:solidFill>
          <a:ln w="9525">
            <a:solidFill>
              <a:schemeClr val="tx1"/>
            </a:solidFill>
            <a:prstDash val="dash"/>
            <a:miter lim="800000"/>
            <a:headEnd/>
            <a:tailEnd/>
          </a:ln>
        </p:spPr>
        <p:txBody>
          <a:bodyPr lIns="36000" tIns="0" rIns="0" bIns="0"/>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2018</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（平成</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30</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年）</a:t>
            </a:r>
          </a:p>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100" b="1" i="0" u="none" strike="noStrike" kern="1200" cap="none" spc="0" normalizeH="0" baseline="0" noProof="0">
                <a:ln>
                  <a:noFill/>
                </a:ln>
                <a:effectLst/>
                <a:uLnTx/>
                <a:uFillTx/>
                <a:latin typeface="Meiryo UI"/>
                <a:ea typeface="Meiryo UI"/>
                <a:cs typeface="+mn-cs"/>
              </a:rPr>
              <a:t>○土地の集約・コーディネート</a:t>
            </a:r>
            <a:endParaRPr kumimoji="1" lang="en-US" altLang="ja-JP" sz="1100" b="1" i="0" u="none" strike="noStrike" kern="1200" cap="none" spc="0" normalizeH="0" baseline="0" noProof="0">
              <a:ln>
                <a:noFill/>
              </a:ln>
              <a:effectLst/>
              <a:uLnTx/>
              <a:uFillTx/>
              <a:latin typeface="Meiryo UI"/>
              <a:ea typeface="Meiryo UI"/>
              <a:cs typeface="+mn-cs"/>
            </a:endParaRPr>
          </a:p>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100" b="1" i="0" u="none" strike="noStrike" kern="1200" cap="none" spc="0" normalizeH="0" baseline="0" noProof="0">
                <a:ln>
                  <a:noFill/>
                </a:ln>
                <a:effectLst/>
                <a:uLnTx/>
                <a:uFillTx/>
                <a:latin typeface="Meiryo UI"/>
                <a:ea typeface="Meiryo UI"/>
                <a:cs typeface="+mn-cs"/>
              </a:rPr>
              <a:t>○身の回りの公共空間の創出　等</a:t>
            </a:r>
          </a:p>
          <a:p>
            <a:pPr marL="0" marR="0" lvl="0" indent="0" algn="l" defTabSz="914400" rtl="0" eaLnBrk="1" fontAlgn="base" latinLnBrk="0" hangingPunct="1">
              <a:lnSpc>
                <a:spcPct val="110000"/>
              </a:lnSpc>
              <a:spcBef>
                <a:spcPct val="0"/>
              </a:spcBef>
              <a:spcAft>
                <a:spcPct val="0"/>
              </a:spcAft>
              <a:buClrTx/>
              <a:buSzTx/>
              <a:buFontTx/>
              <a:buNone/>
              <a:tabLst/>
              <a:defRPr/>
            </a:pPr>
            <a:endParaRPr kumimoji="1" lang="ja-JP" altLang="en-US" sz="1400" b="1" i="0" u="none" strike="noStrike" kern="1200" cap="none" spc="0" normalizeH="0" baseline="0" noProof="0">
              <a:ln>
                <a:noFill/>
              </a:ln>
              <a:solidFill>
                <a:prstClr val="black"/>
              </a:solidFill>
              <a:effectLst/>
              <a:uLnTx/>
              <a:uFillTx/>
              <a:latin typeface="Meiryo UI"/>
              <a:ea typeface="Meiryo UI"/>
              <a:cs typeface="+mn-cs"/>
            </a:endParaRPr>
          </a:p>
        </p:txBody>
      </p:sp>
      <p:sp>
        <p:nvSpPr>
          <p:cNvPr id="16395" name="Rectangle 11"/>
          <p:cNvSpPr>
            <a:spLocks noChangeArrowheads="1"/>
          </p:cNvSpPr>
          <p:nvPr/>
        </p:nvSpPr>
        <p:spPr bwMode="auto">
          <a:xfrm>
            <a:off x="774993" y="4506154"/>
            <a:ext cx="2898000" cy="576000"/>
          </a:xfrm>
          <a:prstGeom prst="rect">
            <a:avLst/>
          </a:prstGeom>
          <a:solidFill>
            <a:srgbClr val="CCFFFF"/>
          </a:solidFill>
          <a:ln w="9525">
            <a:solidFill>
              <a:schemeClr val="tx1"/>
            </a:solidFill>
            <a:prstDash val="dash"/>
            <a:miter lim="800000"/>
            <a:headEnd/>
            <a:tailEnd/>
          </a:ln>
        </p:spPr>
        <p:txBody>
          <a:bodyPr lIns="36000" tIns="0" rIns="0" bIns="0"/>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2017</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（平成</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29</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年）</a:t>
            </a:r>
          </a:p>
          <a:p>
            <a:pPr marL="0"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black"/>
                </a:solidFill>
                <a:effectLst/>
                <a:uLnTx/>
                <a:uFillTx/>
                <a:latin typeface="Meiryo UI"/>
                <a:ea typeface="Meiryo UI"/>
                <a:cs typeface="+mn-cs"/>
              </a:rPr>
              <a:t>○田園住居地域の追加（</a:t>
            </a:r>
            <a:r>
              <a:rPr kumimoji="1" lang="en-US" altLang="ja-JP" sz="1100" b="1" i="0" u="none" strike="noStrike" kern="1200" cap="none" spc="0" normalizeH="0" baseline="0" noProof="0">
                <a:ln>
                  <a:noFill/>
                </a:ln>
                <a:solidFill>
                  <a:prstClr val="black"/>
                </a:solidFill>
                <a:effectLst/>
                <a:uLnTx/>
                <a:uFillTx/>
                <a:latin typeface="Meiryo UI"/>
                <a:ea typeface="Meiryo UI"/>
                <a:cs typeface="+mn-cs"/>
              </a:rPr>
              <a:t>13</a:t>
            </a:r>
            <a:r>
              <a:rPr kumimoji="1" lang="ja-JP" altLang="en-US" sz="1100" b="1" i="0" u="none" strike="noStrike" kern="1200" cap="none" spc="0" normalizeH="0" baseline="0" noProof="0">
                <a:ln>
                  <a:noFill/>
                </a:ln>
                <a:solidFill>
                  <a:prstClr val="black"/>
                </a:solidFill>
                <a:effectLst/>
                <a:uLnTx/>
                <a:uFillTx/>
                <a:latin typeface="Meiryo UI"/>
                <a:ea typeface="Meiryo UI"/>
                <a:cs typeface="+mn-cs"/>
              </a:rPr>
              <a:t>番目の用途地域）</a:t>
            </a:r>
          </a:p>
          <a:p>
            <a:pPr marL="0" marR="0" lvl="0" indent="0" algn="l" defTabSz="914400" rtl="0" eaLnBrk="1" fontAlgn="base" latinLnBrk="0" hangingPunct="1">
              <a:lnSpc>
                <a:spcPct val="110000"/>
              </a:lnSpc>
              <a:spcBef>
                <a:spcPct val="0"/>
              </a:spcBef>
              <a:spcAft>
                <a:spcPct val="0"/>
              </a:spcAft>
              <a:buClrTx/>
              <a:buSzTx/>
              <a:buFontTx/>
              <a:buNone/>
              <a:tabLst/>
              <a:defRPr/>
            </a:pPr>
            <a:endParaRPr kumimoji="1" lang="ja-JP" altLang="en-US" sz="1100" b="1" i="0" u="none" strike="noStrike" kern="1200" cap="none" spc="0" normalizeH="0" baseline="0" noProof="0">
              <a:ln>
                <a:noFill/>
              </a:ln>
              <a:solidFill>
                <a:prstClr val="black"/>
              </a:solidFill>
              <a:effectLst/>
              <a:uLnTx/>
              <a:uFillTx/>
              <a:latin typeface="Meiryo UI"/>
              <a:ea typeface="Meiryo UI"/>
              <a:cs typeface="+mn-cs"/>
            </a:endParaRPr>
          </a:p>
        </p:txBody>
      </p:sp>
      <p:sp>
        <p:nvSpPr>
          <p:cNvPr id="16397" name="Rectangle 13"/>
          <p:cNvSpPr>
            <a:spLocks noChangeArrowheads="1"/>
          </p:cNvSpPr>
          <p:nvPr/>
        </p:nvSpPr>
        <p:spPr bwMode="auto">
          <a:xfrm>
            <a:off x="6696794" y="4506154"/>
            <a:ext cx="2898000" cy="576000"/>
          </a:xfrm>
          <a:prstGeom prst="rect">
            <a:avLst/>
          </a:prstGeom>
          <a:solidFill>
            <a:srgbClr val="CCFFFF"/>
          </a:solidFill>
          <a:ln w="9525">
            <a:solidFill>
              <a:schemeClr val="tx1"/>
            </a:solidFill>
            <a:prstDash val="dash"/>
            <a:miter lim="800000"/>
            <a:headEnd/>
            <a:tailEnd/>
          </a:ln>
        </p:spPr>
        <p:txBody>
          <a:bodyPr lIns="36000" tIns="0" rIns="0" bIns="0"/>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2020</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（令和</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2</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年）</a:t>
            </a:r>
          </a:p>
          <a:p>
            <a:pPr marL="0"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100" b="1" i="0" u="none" strike="noStrike" kern="1200" cap="none" spc="0" normalizeH="0" baseline="0" noProof="0">
                <a:ln>
                  <a:noFill/>
                </a:ln>
                <a:effectLst/>
                <a:uLnTx/>
                <a:uFillTx/>
                <a:latin typeface="Meiryo UI"/>
                <a:ea typeface="Meiryo UI"/>
                <a:cs typeface="+mn-cs"/>
              </a:rPr>
              <a:t>災害ハザードエリアにおける開発抑制</a:t>
            </a:r>
            <a:endParaRPr kumimoji="1" lang="en-US" altLang="ja-JP" sz="1100" b="1" i="0" u="none" strike="noStrike" kern="1200" cap="none" spc="0" normalizeH="0" baseline="0" noProof="0">
              <a:ln>
                <a:noFill/>
              </a:ln>
              <a:effectLst/>
              <a:uLnTx/>
              <a:uFillTx/>
              <a:latin typeface="Meiryo UI"/>
              <a:ea typeface="Meiryo UI"/>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1100" b="1" i="0" u="none" strike="noStrike" kern="1200" cap="none" spc="0" normalizeH="0" baseline="0" noProof="0">
                <a:ln>
                  <a:noFill/>
                </a:ln>
                <a:effectLst/>
                <a:uLnTx/>
                <a:uFillTx/>
                <a:latin typeface="Meiryo UI"/>
                <a:ea typeface="Meiryo UI"/>
                <a:cs typeface="+mn-cs"/>
              </a:rPr>
              <a:t>○立地適正化計画の強化（防災を主流化）</a:t>
            </a:r>
          </a:p>
        </p:txBody>
      </p:sp>
      <p:sp>
        <p:nvSpPr>
          <p:cNvPr id="16400" name="Rectangle 16"/>
          <p:cNvSpPr>
            <a:spLocks noChangeArrowheads="1"/>
          </p:cNvSpPr>
          <p:nvPr/>
        </p:nvSpPr>
        <p:spPr bwMode="auto">
          <a:xfrm>
            <a:off x="3733764" y="3771879"/>
            <a:ext cx="2898000" cy="666000"/>
          </a:xfrm>
          <a:prstGeom prst="rect">
            <a:avLst/>
          </a:prstGeom>
          <a:solidFill>
            <a:srgbClr val="FFFFFF"/>
          </a:solidFill>
          <a:ln w="25400">
            <a:solidFill>
              <a:srgbClr val="0000FF"/>
            </a:solidFill>
            <a:prstDash val="sysDot"/>
            <a:miter lim="800000"/>
            <a:headEnd/>
            <a:tailEnd/>
          </a:ln>
        </p:spPr>
        <p:txBody>
          <a:bodyPr lIns="36000" tIns="0" rIns="36000" bIns="36000"/>
          <a:lstStyle/>
          <a:p>
            <a:pPr marL="72000" marR="0" lvl="0" indent="-174625"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・空き家、空き地の増加</a:t>
            </a:r>
          </a:p>
          <a:p>
            <a:pPr marL="72000" marR="0" lvl="0" indent="-174625"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「都市のスポンジ化」</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が地域の</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72000" marR="0" lvl="0" indent="-174625" algn="l" defTabSz="914400" rtl="0" eaLnBrk="1" fontAlgn="ctr"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　　　　　　　　　　　魅力低下を招く悪循環</a:t>
            </a:r>
          </a:p>
          <a:p>
            <a:pPr marL="72000" marR="0" lvl="0" indent="-174625" algn="l" defTabSz="914400" rtl="0" eaLnBrk="1" fontAlgn="ctr" latinLnBrk="0" hangingPunct="1">
              <a:lnSpc>
                <a:spcPct val="12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401" name="Rectangle 17"/>
          <p:cNvSpPr>
            <a:spLocks noChangeArrowheads="1"/>
          </p:cNvSpPr>
          <p:nvPr/>
        </p:nvSpPr>
        <p:spPr bwMode="auto">
          <a:xfrm>
            <a:off x="774993" y="3771879"/>
            <a:ext cx="2898000" cy="666000"/>
          </a:xfrm>
          <a:prstGeom prst="rect">
            <a:avLst/>
          </a:prstGeom>
          <a:solidFill>
            <a:srgbClr val="FFFFFF"/>
          </a:solidFill>
          <a:ln w="25400">
            <a:solidFill>
              <a:srgbClr val="0000FF"/>
            </a:solidFill>
            <a:prstDash val="sysDot"/>
            <a:miter lim="800000"/>
            <a:headEnd/>
            <a:tailEnd/>
          </a:ln>
        </p:spPr>
        <p:txBody>
          <a:bodyPr lIns="36000" tIns="0" rIns="0" bIns="0"/>
          <a:lstStyle/>
          <a:p>
            <a:pPr marL="161214" marR="0" lvl="0" indent="-161214" algn="l" defTabSz="914400" rtl="0" eaLnBrk="1" fontAlgn="ctr" latinLnBrk="0" hangingPunct="1">
              <a:lnSpc>
                <a:spcPct val="12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・宅地需要の沈静化</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161214" marR="0" lvl="0" indent="-161214" algn="l" defTabSz="914400" rtl="0" eaLnBrk="1" fontAlgn="ctr" latinLnBrk="0" hangingPunct="1">
              <a:lnSpc>
                <a:spcPct val="12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・都市農業に対する認識変化</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161214" marR="0" lvl="0" indent="-161214" algn="l" defTabSz="914400" rtl="0" eaLnBrk="1" fontAlgn="ctr" latinLnBrk="0" hangingPunct="1">
              <a:lnSpc>
                <a:spcPct val="12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都市に「あるべきもの」へ</a:t>
            </a:r>
          </a:p>
          <a:p>
            <a:pPr marL="87313" marR="0" lvl="0" indent="-87313" algn="just" defTabSz="914400" rtl="0" eaLnBrk="1" fontAlgn="ctr" latinLnBrk="0" hangingPunct="1">
              <a:lnSpc>
                <a:spcPct val="12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402" name="Rectangle 18"/>
          <p:cNvSpPr>
            <a:spLocks noChangeArrowheads="1"/>
          </p:cNvSpPr>
          <p:nvPr/>
        </p:nvSpPr>
        <p:spPr bwMode="auto">
          <a:xfrm>
            <a:off x="6696794" y="3771879"/>
            <a:ext cx="2898000" cy="666000"/>
          </a:xfrm>
          <a:prstGeom prst="rect">
            <a:avLst/>
          </a:prstGeom>
          <a:solidFill>
            <a:srgbClr val="FFFFFF"/>
          </a:solidFill>
          <a:ln w="25400">
            <a:solidFill>
              <a:srgbClr val="0000FF"/>
            </a:solidFill>
            <a:prstDash val="sysDot"/>
            <a:miter lim="800000"/>
            <a:headEnd/>
            <a:tailEnd/>
          </a:ln>
        </p:spPr>
        <p:txBody>
          <a:bodyPr lIns="36000" tIns="0" rIns="36000" bIns="36000"/>
          <a:lstStyle/>
          <a:p>
            <a:pPr marL="0" marR="0" lvl="0" indent="0" algn="l" defTabSz="914400" rtl="0" eaLnBrk="1" fontAlgn="ctr" latinLnBrk="0" hangingPunct="1">
              <a:lnSpc>
                <a:spcPct val="12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・頻発・激甚化する自然災害</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263525" marR="0" lvl="0" indent="-263525" algn="l" defTabSz="914400" rtl="0" eaLnBrk="1" fontAlgn="ctr" latinLnBrk="0" hangingPunct="1">
              <a:lnSpc>
                <a:spcPct val="12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→災害ハザードエリアにおける浸水被害</a:t>
            </a: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ctr" latinLnBrk="0" hangingPunct="1">
              <a:lnSpc>
                <a:spcPct val="12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407" name="Rectangle 23"/>
          <p:cNvSpPr>
            <a:spLocks noChangeArrowheads="1"/>
          </p:cNvSpPr>
          <p:nvPr/>
        </p:nvSpPr>
        <p:spPr bwMode="auto">
          <a:xfrm>
            <a:off x="3733764" y="5162550"/>
            <a:ext cx="2898000" cy="1656000"/>
          </a:xfrm>
          <a:prstGeom prst="rect">
            <a:avLst/>
          </a:prstGeom>
          <a:solidFill>
            <a:srgbClr val="FFFFFF"/>
          </a:solidFill>
          <a:ln w="25400">
            <a:solidFill>
              <a:srgbClr val="0000FF"/>
            </a:solidFill>
            <a:miter lim="800000"/>
            <a:headEnd/>
            <a:tailEnd/>
          </a:ln>
        </p:spPr>
        <p:txBody>
          <a:bodyPr lIns="36000" tIns="0" rIns="36000" bIns="36000"/>
          <a:lstStyle/>
          <a:p>
            <a:pPr marL="0" marR="0" lvl="0" indent="0" algn="l" defTabSz="914400" rtl="0" eaLnBrk="1" fontAlgn="ctr" latinLnBrk="0" hangingPunct="1">
              <a:lnSpc>
                <a:spcPct val="120000"/>
              </a:lnSpc>
              <a:spcBef>
                <a:spcPct val="0"/>
              </a:spcBef>
              <a:spcAft>
                <a:spcPct val="0"/>
              </a:spcAft>
              <a:buClrTx/>
              <a:buSzTx/>
              <a:buFontTx/>
              <a:buNone/>
              <a:tabLst/>
              <a:defRPr/>
            </a:pPr>
            <a:endParaRPr kumimoji="1" lang="ja-JP" altLang="ja-JP"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408" name="Rectangle 24"/>
          <p:cNvSpPr>
            <a:spLocks noChangeArrowheads="1"/>
          </p:cNvSpPr>
          <p:nvPr/>
        </p:nvSpPr>
        <p:spPr bwMode="auto">
          <a:xfrm>
            <a:off x="774993" y="5162550"/>
            <a:ext cx="2898000" cy="1656000"/>
          </a:xfrm>
          <a:prstGeom prst="rect">
            <a:avLst/>
          </a:prstGeom>
          <a:solidFill>
            <a:srgbClr val="FFFFFF"/>
          </a:solidFill>
          <a:ln w="25400">
            <a:solidFill>
              <a:srgbClr val="0000FF"/>
            </a:solidFill>
            <a:miter lim="800000"/>
            <a:headEnd/>
            <a:tailEnd/>
          </a:ln>
        </p:spPr>
        <p:txBody>
          <a:bodyPr lIns="36000" tIns="0" rIns="36000" bIns="36000"/>
          <a:lstStyle/>
          <a:p>
            <a:pPr marL="0" marR="0" lvl="0" indent="0" algn="l" defTabSz="914400" rtl="0" eaLnBrk="1" fontAlgn="ctr" latinLnBrk="0" hangingPunct="1">
              <a:lnSpc>
                <a:spcPct val="110000"/>
              </a:lnSpc>
              <a:spcBef>
                <a:spcPct val="0"/>
              </a:spcBef>
              <a:spcAft>
                <a:spcPct val="0"/>
              </a:spcAft>
              <a:buClrTx/>
              <a:buSzTx/>
              <a:buFontTx/>
              <a:buNone/>
              <a:tabLst/>
              <a:defRPr/>
            </a:pPr>
            <a:r>
              <a:rPr kumimoji="1" lang="ja-JP" altLang="en-US" sz="1100" b="0" i="0" u="none" strike="noStrike" kern="1200" cap="none" spc="0" normalizeH="0" baseline="0" noProof="0">
                <a:ln>
                  <a:noFill/>
                </a:ln>
                <a:effectLst/>
                <a:uLnTx/>
                <a:uFillTx/>
                <a:latin typeface="Meiryo UI"/>
                <a:ea typeface="Meiryo UI"/>
                <a:cs typeface="+mn-cs"/>
              </a:rPr>
              <a:t>初めて用途地域に農地を位置付け、</a:t>
            </a:r>
            <a:endParaRPr kumimoji="1" lang="en-US" altLang="ja-JP" sz="1100" b="0" i="0" u="none" strike="noStrike" kern="1200" cap="none" spc="0" normalizeH="0" baseline="0" noProof="0">
              <a:ln>
                <a:noFill/>
              </a:ln>
              <a:effectLst/>
              <a:uLnTx/>
              <a:uFillTx/>
              <a:latin typeface="Meiryo UI"/>
              <a:ea typeface="Meiryo UI"/>
              <a:cs typeface="+mn-cs"/>
            </a:endParaRPr>
          </a:p>
          <a:p>
            <a:pPr marL="0" marR="0" lvl="0" indent="0" algn="l" defTabSz="914400" rtl="0" eaLnBrk="1" fontAlgn="ctr" latinLnBrk="0" hangingPunct="1">
              <a:lnSpc>
                <a:spcPct val="110000"/>
              </a:lnSpc>
              <a:spcBef>
                <a:spcPct val="0"/>
              </a:spcBef>
              <a:spcAft>
                <a:spcPct val="0"/>
              </a:spcAft>
              <a:buClrTx/>
              <a:buSzTx/>
              <a:buFontTx/>
              <a:buNone/>
              <a:tabLst/>
              <a:defRPr/>
            </a:pPr>
            <a:r>
              <a:rPr kumimoji="1" lang="en-US" altLang="ja-JP" sz="1100" b="0" i="0" u="none" strike="noStrike" kern="1200" cap="none" spc="0" normalizeH="0" baseline="0" noProof="0">
                <a:ln>
                  <a:noFill/>
                </a:ln>
                <a:solidFill>
                  <a:srgbClr val="FF0000"/>
                </a:solidFill>
                <a:effectLst/>
                <a:uLnTx/>
                <a:uFillTx/>
                <a:latin typeface="Meiryo UI"/>
                <a:ea typeface="Meiryo UI"/>
                <a:cs typeface="+mn-cs"/>
              </a:rPr>
              <a:t>  </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農地と調和した低層住宅に係る住居環境を保護</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409" name="Rectangle 25"/>
          <p:cNvSpPr>
            <a:spLocks noChangeArrowheads="1"/>
          </p:cNvSpPr>
          <p:nvPr/>
        </p:nvSpPr>
        <p:spPr bwMode="auto">
          <a:xfrm>
            <a:off x="6696794" y="5162550"/>
            <a:ext cx="2898000" cy="1656000"/>
          </a:xfrm>
          <a:prstGeom prst="rect">
            <a:avLst/>
          </a:prstGeom>
          <a:solidFill>
            <a:srgbClr val="FFFFFF"/>
          </a:solidFill>
          <a:ln w="25400">
            <a:solidFill>
              <a:srgbClr val="0000FF"/>
            </a:solidFill>
            <a:miter lim="800000"/>
            <a:headEnd/>
            <a:tailEnd/>
          </a:ln>
        </p:spPr>
        <p:txBody>
          <a:bodyPr lIns="36000" tIns="0" rIns="36000" bIns="36000"/>
          <a:lstStyle/>
          <a:p>
            <a:pPr marL="0" marR="0" lvl="0" indent="0" algn="l" defTabSz="914400" rtl="0" eaLnBrk="1" fontAlgn="ctr" latinLnBrk="0" hangingPunct="1">
              <a:lnSpc>
                <a:spcPct val="120000"/>
              </a:lnSpc>
              <a:spcBef>
                <a:spcPct val="0"/>
              </a:spcBef>
              <a:spcAft>
                <a:spcPct val="0"/>
              </a:spcAft>
              <a:buClrTx/>
              <a:buSzTx/>
              <a:buFontTx/>
              <a:buNone/>
              <a:tabLst/>
              <a:defRPr/>
            </a:pPr>
            <a:endParaRPr kumimoji="1" lang="ja-JP" altLang="ja-JP"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423" name="Text Box 40"/>
          <p:cNvSpPr txBox="1">
            <a:spLocks noChangeArrowheads="1"/>
          </p:cNvSpPr>
          <p:nvPr/>
        </p:nvSpPr>
        <p:spPr bwMode="auto">
          <a:xfrm>
            <a:off x="274904" y="3780299"/>
            <a:ext cx="414000" cy="649160"/>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背景</a:t>
            </a:r>
          </a:p>
        </p:txBody>
      </p:sp>
      <p:sp>
        <p:nvSpPr>
          <p:cNvPr id="16424" name="Text Box 41"/>
          <p:cNvSpPr txBox="1">
            <a:spLocks noChangeArrowheads="1"/>
          </p:cNvSpPr>
          <p:nvPr/>
        </p:nvSpPr>
        <p:spPr bwMode="auto">
          <a:xfrm>
            <a:off x="274904" y="4506361"/>
            <a:ext cx="414000" cy="575586"/>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制度　</a:t>
            </a:r>
          </a:p>
        </p:txBody>
      </p:sp>
      <p:sp>
        <p:nvSpPr>
          <p:cNvPr id="16425" name="Text Box 42"/>
          <p:cNvSpPr txBox="1">
            <a:spLocks noChangeArrowheads="1"/>
          </p:cNvSpPr>
          <p:nvPr/>
        </p:nvSpPr>
        <p:spPr bwMode="auto">
          <a:xfrm>
            <a:off x="274904" y="5179991"/>
            <a:ext cx="414000" cy="1621118"/>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内　容</a:t>
            </a:r>
          </a:p>
        </p:txBody>
      </p:sp>
      <p:sp>
        <p:nvSpPr>
          <p:cNvPr id="16392" name="Rectangle 8"/>
          <p:cNvSpPr>
            <a:spLocks noChangeArrowheads="1"/>
          </p:cNvSpPr>
          <p:nvPr/>
        </p:nvSpPr>
        <p:spPr bwMode="auto">
          <a:xfrm>
            <a:off x="6696794" y="1279828"/>
            <a:ext cx="2898000" cy="576000"/>
          </a:xfrm>
          <a:prstGeom prst="rect">
            <a:avLst/>
          </a:prstGeom>
          <a:solidFill>
            <a:srgbClr val="CCFFFF"/>
          </a:solidFill>
          <a:ln w="9525">
            <a:solidFill>
              <a:schemeClr val="tx1"/>
            </a:solidFill>
            <a:prstDash val="dash"/>
            <a:miter lim="800000"/>
            <a:headEnd/>
            <a:tailEnd/>
          </a:ln>
        </p:spPr>
        <p:txBody>
          <a:bodyPr lIns="36000" tIns="0" rIns="0" bIns="0"/>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2014</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（平成</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26</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年）</a:t>
            </a:r>
          </a:p>
          <a:p>
            <a:pPr marL="161214" marR="0" lvl="0" indent="-161214" algn="l" defTabSz="914400" rtl="0" eaLnBrk="1" fontAlgn="ctr"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○立地適正化計画制度の創設</a:t>
            </a:r>
          </a:p>
          <a:p>
            <a:pPr marL="0" marR="0" lvl="0" indent="0" algn="l" defTabSz="914400" rtl="0" eaLnBrk="1" fontAlgn="base" latinLnBrk="0" hangingPunct="1">
              <a:lnSpc>
                <a:spcPct val="110000"/>
              </a:lnSpc>
              <a:spcBef>
                <a:spcPct val="0"/>
              </a:spcBef>
              <a:spcAft>
                <a:spcPct val="0"/>
              </a:spcAft>
              <a:buClrTx/>
              <a:buSzTx/>
              <a:buFontTx/>
              <a:buNone/>
              <a:tabLst/>
              <a:defRPr/>
            </a:pPr>
            <a:endParaRPr kumimoji="1" lang="ja-JP" altLang="en-US" sz="1400" b="1" i="0" u="none" strike="noStrike" kern="1200" cap="none" spc="0" normalizeH="0" baseline="0" noProof="0">
              <a:ln>
                <a:noFill/>
              </a:ln>
              <a:solidFill>
                <a:prstClr val="black"/>
              </a:solidFill>
              <a:effectLst/>
              <a:uLnTx/>
              <a:uFillTx/>
              <a:latin typeface="Meiryo UI"/>
              <a:ea typeface="Meiryo UI"/>
              <a:cs typeface="+mn-cs"/>
            </a:endParaRPr>
          </a:p>
        </p:txBody>
      </p:sp>
      <p:sp>
        <p:nvSpPr>
          <p:cNvPr id="16398" name="Rectangle 14"/>
          <p:cNvSpPr>
            <a:spLocks noChangeArrowheads="1"/>
          </p:cNvSpPr>
          <p:nvPr/>
        </p:nvSpPr>
        <p:spPr bwMode="auto">
          <a:xfrm>
            <a:off x="6696794" y="708226"/>
            <a:ext cx="2898000" cy="504000"/>
          </a:xfrm>
          <a:prstGeom prst="rect">
            <a:avLst/>
          </a:prstGeom>
          <a:solidFill>
            <a:srgbClr val="FFFFFF"/>
          </a:solidFill>
          <a:ln w="25400">
            <a:solidFill>
              <a:srgbClr val="0000FF"/>
            </a:solidFill>
            <a:prstDash val="sysDot"/>
            <a:miter lim="800000"/>
            <a:headEnd/>
            <a:tailEnd/>
          </a:ln>
        </p:spPr>
        <p:txBody>
          <a:bodyPr lIns="36000" tIns="0" rIns="36000" bIns="36000"/>
          <a:lstStyle/>
          <a:p>
            <a:pPr marL="844174" marR="0" lvl="0" indent="-844174" algn="l" defTabSz="914400" rtl="0" eaLnBrk="1" fontAlgn="ctr" latinLnBrk="0" hangingPunct="1">
              <a:lnSpc>
                <a:spcPct val="12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・人口減少、高齢化の進行</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844174" marR="0" lvl="0" indent="-844174" algn="l" defTabSz="914400" rtl="0" eaLnBrk="1" fontAlgn="ctr" latinLnBrk="0" hangingPunct="1">
              <a:lnSpc>
                <a:spcPct val="12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・拡散した市街地</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72000" marR="0" lvl="0" indent="-174625" algn="l" defTabSz="914400" rtl="0" eaLnBrk="1" fontAlgn="ctr" latinLnBrk="0" hangingPunct="1">
              <a:lnSpc>
                <a:spcPct val="12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405" name="Rectangle 21"/>
          <p:cNvSpPr>
            <a:spLocks noChangeArrowheads="1"/>
          </p:cNvSpPr>
          <p:nvPr/>
        </p:nvSpPr>
        <p:spPr bwMode="auto">
          <a:xfrm>
            <a:off x="6696794" y="1932310"/>
            <a:ext cx="2898000" cy="1692000"/>
          </a:xfrm>
          <a:prstGeom prst="rect">
            <a:avLst/>
          </a:prstGeom>
          <a:solidFill>
            <a:srgbClr val="FFFFFF"/>
          </a:solidFill>
          <a:ln w="25400">
            <a:solidFill>
              <a:srgbClr val="0000FF"/>
            </a:solidFill>
            <a:miter lim="800000"/>
            <a:headEnd/>
            <a:tailEnd/>
          </a:ln>
        </p:spPr>
        <p:txBody>
          <a:bodyPr lIns="36000" tIns="18000" rIns="36000" bIns="36000"/>
          <a:lstStyle/>
          <a:p>
            <a:pPr marL="72000" marR="0" lvl="0" indent="-457200" algn="l" defTabSz="914400" rtl="0" eaLnBrk="1" fontAlgn="ctr" latinLnBrk="0" hangingPunct="1">
              <a:lnSpc>
                <a:spcPct val="100000"/>
              </a:lnSpc>
              <a:spcBef>
                <a:spcPct val="0"/>
              </a:spcBef>
              <a:spcAft>
                <a:spcPts val="20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・市町村が都市全体の観点から、居住機能や都市機能</a:t>
            </a: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（福祉・医療・商業等）</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の立地、公共交通の充実に関する包括的なマスタープランを作成</a:t>
            </a:r>
          </a:p>
        </p:txBody>
      </p:sp>
      <p:sp>
        <p:nvSpPr>
          <p:cNvPr id="16412" name="Text Box 28"/>
          <p:cNvSpPr txBox="1">
            <a:spLocks noChangeArrowheads="1"/>
          </p:cNvSpPr>
          <p:nvPr/>
        </p:nvSpPr>
        <p:spPr bwMode="auto">
          <a:xfrm>
            <a:off x="755598" y="3037135"/>
            <a:ext cx="1812693" cy="216950"/>
          </a:xfrm>
          <a:prstGeom prst="rect">
            <a:avLst/>
          </a:prstGeom>
          <a:noFill/>
          <a:ln w="9525" algn="ctr">
            <a:noFill/>
            <a:miter lim="800000"/>
            <a:headEnd/>
            <a:tailEnd/>
          </a:ln>
        </p:spPr>
        <p:txBody>
          <a:bodyPr lIns="36000" tIns="36000" rIns="36000" bIns="36000"/>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Meiryo UI"/>
                <a:ea typeface="Meiryo UI"/>
                <a:cs typeface="+mn-cs"/>
              </a:rPr>
              <a:t>千代田区　内幸町通り</a:t>
            </a:r>
          </a:p>
        </p:txBody>
      </p:sp>
      <p:sp>
        <p:nvSpPr>
          <p:cNvPr id="16414" name="Text Box 30"/>
          <p:cNvSpPr txBox="1">
            <a:spLocks noChangeArrowheads="1"/>
          </p:cNvSpPr>
          <p:nvPr/>
        </p:nvSpPr>
        <p:spPr bwMode="auto">
          <a:xfrm>
            <a:off x="3012578" y="3107415"/>
            <a:ext cx="2097037" cy="226591"/>
          </a:xfrm>
          <a:prstGeom prst="rect">
            <a:avLst/>
          </a:prstGeom>
          <a:noFill/>
          <a:ln w="9525" algn="ctr">
            <a:noFill/>
            <a:miter lim="800000"/>
            <a:headEnd/>
            <a:tailEnd/>
          </a:ln>
        </p:spPr>
        <p:txBody>
          <a:bodyPr lIns="36000" tIns="36000" rIns="36000" bIns="36000">
            <a:spAutoFit/>
          </a:bodyP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Meiryo UI"/>
                <a:ea typeface="Meiryo UI"/>
                <a:cs typeface="+mn-cs"/>
              </a:rPr>
              <a:t>大田区京浜国道（震災復興）</a:t>
            </a:r>
          </a:p>
        </p:txBody>
      </p:sp>
      <p:sp>
        <p:nvSpPr>
          <p:cNvPr id="67" name="Rectangle 9"/>
          <p:cNvSpPr>
            <a:spLocks noChangeArrowheads="1"/>
          </p:cNvSpPr>
          <p:nvPr/>
        </p:nvSpPr>
        <p:spPr bwMode="auto">
          <a:xfrm>
            <a:off x="3733764" y="1279828"/>
            <a:ext cx="2898000" cy="576000"/>
          </a:xfrm>
          <a:prstGeom prst="rect">
            <a:avLst/>
          </a:prstGeom>
          <a:solidFill>
            <a:srgbClr val="CCFFFF"/>
          </a:solidFill>
          <a:ln w="9525">
            <a:solidFill>
              <a:schemeClr val="tx1"/>
            </a:solidFill>
            <a:prstDash val="dash"/>
            <a:miter lim="800000"/>
            <a:headEnd/>
            <a:tailEnd/>
          </a:ln>
        </p:spPr>
        <p:txBody>
          <a:bodyPr lIns="36000" tIns="0" rIns="0" bIns="0"/>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2006</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（平成</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18</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年）</a:t>
            </a:r>
          </a:p>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○まちづくり三法改正</a:t>
            </a:r>
          </a:p>
        </p:txBody>
      </p:sp>
      <p:sp>
        <p:nvSpPr>
          <p:cNvPr id="68" name="Rectangle 13"/>
          <p:cNvSpPr>
            <a:spLocks noChangeArrowheads="1"/>
          </p:cNvSpPr>
          <p:nvPr/>
        </p:nvSpPr>
        <p:spPr bwMode="auto">
          <a:xfrm>
            <a:off x="774993" y="1279828"/>
            <a:ext cx="2898000" cy="576000"/>
          </a:xfrm>
          <a:prstGeom prst="rect">
            <a:avLst/>
          </a:prstGeom>
          <a:solidFill>
            <a:srgbClr val="CCFFFF"/>
          </a:solidFill>
          <a:ln w="9525">
            <a:solidFill>
              <a:schemeClr val="tx1"/>
            </a:solidFill>
            <a:prstDash val="dash"/>
            <a:miter lim="800000"/>
            <a:headEnd/>
            <a:tailEnd/>
          </a:ln>
        </p:spPr>
        <p:txBody>
          <a:bodyPr lIns="36000" tIns="0" rIns="0" bIns="0"/>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2000</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（平成</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12</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年）</a:t>
            </a:r>
          </a:p>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1100" b="1" i="0" u="none" strike="noStrike" kern="1200" cap="none" spc="0" normalizeH="0" baseline="0" noProof="0">
                <a:ln>
                  <a:noFill/>
                </a:ln>
                <a:solidFill>
                  <a:prstClr val="black"/>
                </a:solidFill>
                <a:effectLst/>
                <a:uLnTx/>
                <a:uFillTx/>
                <a:latin typeface="Meiryo UI"/>
                <a:ea typeface="Meiryo UI"/>
                <a:cs typeface="+mn-cs"/>
              </a:rPr>
              <a:t>○線引き選択制</a:t>
            </a:r>
            <a:r>
              <a:rPr kumimoji="1" lang="ja-JP" altLang="en-US" sz="1100" b="1" i="0" u="none" strike="noStrike" kern="1200" cap="none" spc="0" normalizeH="0" baseline="0" noProof="0">
                <a:ln>
                  <a:noFill/>
                </a:ln>
                <a:effectLst/>
                <a:uLnTx/>
                <a:uFillTx/>
                <a:latin typeface="Meiryo UI"/>
                <a:ea typeface="Meiryo UI"/>
                <a:cs typeface="+mn-cs"/>
              </a:rPr>
              <a:t>導入、区域マス創設</a:t>
            </a:r>
          </a:p>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1100" b="1" i="0" u="none" strike="noStrike" kern="1200" cap="none" spc="0" normalizeH="0" baseline="0" noProof="0">
                <a:ln>
                  <a:noFill/>
                </a:ln>
                <a:effectLst/>
                <a:uLnTx/>
                <a:uFillTx/>
                <a:latin typeface="Meiryo UI"/>
                <a:ea typeface="Meiryo UI"/>
                <a:cs typeface="+mn-cs"/>
              </a:rPr>
              <a:t>○準都市計画区域の創設</a:t>
            </a:r>
          </a:p>
        </p:txBody>
      </p:sp>
      <p:sp>
        <p:nvSpPr>
          <p:cNvPr id="69" name="Rectangle 18"/>
          <p:cNvSpPr>
            <a:spLocks noChangeArrowheads="1"/>
          </p:cNvSpPr>
          <p:nvPr/>
        </p:nvSpPr>
        <p:spPr bwMode="auto">
          <a:xfrm>
            <a:off x="774993" y="708226"/>
            <a:ext cx="2898000" cy="504000"/>
          </a:xfrm>
          <a:prstGeom prst="rect">
            <a:avLst/>
          </a:prstGeom>
          <a:solidFill>
            <a:srgbClr val="FFFFFF"/>
          </a:solidFill>
          <a:ln w="25400">
            <a:solidFill>
              <a:srgbClr val="0000FF"/>
            </a:solidFill>
            <a:prstDash val="sysDot"/>
            <a:miter lim="800000"/>
            <a:headEnd/>
            <a:tailEnd/>
          </a:ln>
        </p:spPr>
        <p:txBody>
          <a:bodyPr lIns="36000" tIns="0" rIns="36000" bIns="36000"/>
          <a:lstStyle/>
          <a:p>
            <a:pPr marL="0" marR="0" lvl="0" indent="0"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・人口集中圧力の低下</a:t>
            </a:r>
          </a:p>
          <a:p>
            <a:pPr marL="72000" marR="0" lvl="0" indent="-174625"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・都市計画区域外への無秩序な立地</a:t>
            </a: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70" name="Rectangle 19"/>
          <p:cNvSpPr>
            <a:spLocks noChangeArrowheads="1"/>
          </p:cNvSpPr>
          <p:nvPr/>
        </p:nvSpPr>
        <p:spPr bwMode="auto">
          <a:xfrm>
            <a:off x="3733764" y="708226"/>
            <a:ext cx="2898000" cy="504000"/>
          </a:xfrm>
          <a:prstGeom prst="rect">
            <a:avLst/>
          </a:prstGeom>
          <a:solidFill>
            <a:srgbClr val="FFFFFF"/>
          </a:solidFill>
          <a:ln w="25400">
            <a:solidFill>
              <a:srgbClr val="0000FF"/>
            </a:solidFill>
            <a:prstDash val="sysDot"/>
            <a:miter lim="800000"/>
            <a:headEnd/>
            <a:tailEnd/>
          </a:ln>
        </p:spPr>
        <p:txBody>
          <a:bodyPr lIns="36000" tIns="0" rIns="36000" bIns="36000"/>
          <a:lstStyle/>
          <a:p>
            <a:pPr marL="0" marR="0" lvl="0" indent="0" algn="l" defTabSz="914400" rtl="0" eaLnBrk="1" fontAlgn="ctr"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・中心市街地の衰退</a:t>
            </a:r>
          </a:p>
        </p:txBody>
      </p:sp>
      <p:sp>
        <p:nvSpPr>
          <p:cNvPr id="71" name="Rectangle 25"/>
          <p:cNvSpPr>
            <a:spLocks noChangeArrowheads="1"/>
          </p:cNvSpPr>
          <p:nvPr/>
        </p:nvSpPr>
        <p:spPr bwMode="auto">
          <a:xfrm>
            <a:off x="774993" y="1932310"/>
            <a:ext cx="2898000" cy="1692000"/>
          </a:xfrm>
          <a:prstGeom prst="rect">
            <a:avLst/>
          </a:prstGeom>
          <a:solidFill>
            <a:srgbClr val="FFFFFF"/>
          </a:solidFill>
          <a:ln w="25400">
            <a:solidFill>
              <a:srgbClr val="0000FF"/>
            </a:solidFill>
            <a:miter lim="800000"/>
            <a:headEnd/>
            <a:tailEnd/>
          </a:ln>
        </p:spPr>
        <p:txBody>
          <a:bodyPr lIns="36000" tIns="18000" rIns="36000" bIns="36000"/>
          <a:lstStyle/>
          <a:p>
            <a:pPr marL="72000" marR="0" lvl="0" indent="-457200" algn="l" defTabSz="914400" rtl="0" eaLnBrk="1" fontAlgn="ctr" latinLnBrk="0" hangingPunct="1">
              <a:lnSpc>
                <a:spcPct val="100000"/>
              </a:lnSpc>
              <a:spcBef>
                <a:spcPct val="0"/>
              </a:spcBef>
              <a:spcAft>
                <a:spcPts val="200"/>
              </a:spcAft>
              <a:buClrTx/>
              <a:buSzTx/>
              <a:buFontTx/>
              <a:buNone/>
              <a:tabLst/>
              <a:defRPr/>
            </a:pPr>
            <a:r>
              <a:rPr kumimoji="1" lang="ja-JP" altLang="en-US" sz="1100" b="0" i="0" u="none" strike="noStrike" kern="1200" cap="none" spc="0" normalizeH="0" baseline="0" noProof="0">
                <a:ln>
                  <a:noFill/>
                </a:ln>
                <a:effectLst/>
                <a:uLnTx/>
                <a:uFillTx/>
                <a:latin typeface="Meiryo UI"/>
                <a:ea typeface="Meiryo UI"/>
                <a:cs typeface="+mn-cs"/>
              </a:rPr>
              <a:t>・一部を除き、地域の実情に応じて都道府県が判断できるよう、線引きを選択制に</a:t>
            </a:r>
            <a:endParaRPr kumimoji="1" lang="en-US" altLang="ja-JP" sz="1100" b="0" i="0" u="none" strike="noStrike" kern="1200" cap="none" spc="0" normalizeH="0" baseline="0" noProof="0">
              <a:ln>
                <a:noFill/>
              </a:ln>
              <a:effectLst/>
              <a:uLnTx/>
              <a:uFillTx/>
              <a:latin typeface="Meiryo UI"/>
              <a:ea typeface="Meiryo UI"/>
              <a:cs typeface="+mn-cs"/>
            </a:endParaRPr>
          </a:p>
          <a:p>
            <a:pPr marL="72000" marR="0" lvl="0" indent="-457200" algn="l" defTabSz="914400" rtl="0" eaLnBrk="1" fontAlgn="ctr" latinLnBrk="0" hangingPunct="1">
              <a:lnSpc>
                <a:spcPct val="100000"/>
              </a:lnSpc>
              <a:spcBef>
                <a:spcPct val="0"/>
              </a:spcBef>
              <a:spcAft>
                <a:spcPts val="200"/>
              </a:spcAft>
              <a:buClrTx/>
              <a:buSzTx/>
              <a:buFontTx/>
              <a:buNone/>
              <a:tabLst/>
              <a:defRPr/>
            </a:pPr>
            <a:r>
              <a:rPr kumimoji="1" lang="ja-JP" altLang="en-US" sz="1100" b="0" i="0" u="none" strike="noStrike" kern="1200" cap="none" spc="0" normalizeH="0" baseline="0" noProof="0">
                <a:ln>
                  <a:noFill/>
                </a:ln>
                <a:effectLst/>
                <a:uLnTx/>
                <a:uFillTx/>
                <a:latin typeface="Meiryo UI"/>
                <a:ea typeface="Meiryo UI"/>
                <a:cs typeface="+mn-cs"/>
              </a:rPr>
              <a:t>・準都市計画区域を創設し、都市計画区域外における用途混在・散発的都市的土地利用を防止</a:t>
            </a:r>
          </a:p>
          <a:p>
            <a:pPr marL="72000" marR="0" lvl="0" indent="-457200" algn="l" defTabSz="914400" rtl="0" eaLnBrk="1" fontAlgn="ctr" latinLnBrk="0" hangingPunct="1">
              <a:lnSpc>
                <a:spcPct val="100000"/>
              </a:lnSpc>
              <a:spcBef>
                <a:spcPct val="0"/>
              </a:spcBef>
              <a:spcAft>
                <a:spcPts val="200"/>
              </a:spcAft>
              <a:buClrTx/>
              <a:buSzTx/>
              <a:buFontTx/>
              <a:buNone/>
              <a:tabLst/>
              <a:defRPr/>
            </a:pPr>
            <a:endParaRPr kumimoji="1" lang="ja-JP" altLang="ja-JP" sz="900" b="0" i="0" u="none" strike="noStrike" kern="1200" cap="none" spc="0" normalizeH="0" baseline="0" noProof="0">
              <a:ln>
                <a:noFill/>
              </a:ln>
              <a:solidFill>
                <a:srgbClr val="FF0000"/>
              </a:solidFill>
              <a:effectLst/>
              <a:uLnTx/>
              <a:uFillTx/>
              <a:latin typeface="Meiryo UI"/>
              <a:ea typeface="Meiryo UI"/>
              <a:cs typeface="+mn-cs"/>
            </a:endParaRPr>
          </a:p>
        </p:txBody>
      </p:sp>
      <p:sp>
        <p:nvSpPr>
          <p:cNvPr id="72" name="Rectangle 26"/>
          <p:cNvSpPr>
            <a:spLocks noChangeArrowheads="1"/>
          </p:cNvSpPr>
          <p:nvPr/>
        </p:nvSpPr>
        <p:spPr bwMode="auto">
          <a:xfrm>
            <a:off x="3733764" y="1932310"/>
            <a:ext cx="2898000" cy="1692000"/>
          </a:xfrm>
          <a:prstGeom prst="rect">
            <a:avLst/>
          </a:prstGeom>
          <a:solidFill>
            <a:srgbClr val="FFFFFF"/>
          </a:solidFill>
          <a:ln w="25400">
            <a:solidFill>
              <a:srgbClr val="0000FF"/>
            </a:solidFill>
            <a:miter lim="800000"/>
            <a:headEnd/>
            <a:tailEnd/>
          </a:ln>
        </p:spPr>
        <p:txBody>
          <a:bodyPr lIns="36000" tIns="18000" rIns="36000" bIns="36000"/>
          <a:lstStyle/>
          <a:p>
            <a:pPr marL="0" marR="0" lvl="0" indent="0" algn="l" defTabSz="914400" rtl="0" eaLnBrk="1" fontAlgn="ctr" latinLnBrk="0" hangingPunct="1">
              <a:lnSpc>
                <a:spcPct val="11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大規模</a:t>
            </a:r>
            <a:r>
              <a:rPr kumimoji="1" lang="ja-JP" altLang="en-US" sz="1100" b="0" i="0" u="none" strike="noStrike" kern="1200" cap="none" spc="0" normalizeH="0" baseline="0" noProof="0">
                <a:ln>
                  <a:noFill/>
                </a:ln>
                <a:effectLst/>
                <a:uLnTx/>
                <a:uFillTx/>
                <a:latin typeface="Meiryo UI"/>
                <a:ea typeface="Meiryo UI"/>
                <a:cs typeface="+mn-cs"/>
              </a:rPr>
              <a:t>集客施設の立地規制の強化</a:t>
            </a:r>
            <a:endParaRPr kumimoji="1" lang="en-US" altLang="ja-JP" sz="1100" b="0" i="0" u="none" strike="noStrike" kern="1200" cap="none" spc="0" normalizeH="0" baseline="0" noProof="0">
              <a:ln>
                <a:noFill/>
              </a:ln>
              <a:effectLst/>
              <a:uLnTx/>
              <a:uFillTx/>
              <a:latin typeface="Meiryo UI"/>
              <a:ea typeface="Meiryo UI"/>
              <a:cs typeface="+mn-cs"/>
            </a:endParaRPr>
          </a:p>
          <a:p>
            <a:pPr marL="0" marR="0" lvl="0" indent="0" algn="l" defTabSz="914400" rtl="0" eaLnBrk="1" fontAlgn="ctr" latinLnBrk="0" hangingPunct="1">
              <a:lnSpc>
                <a:spcPct val="110000"/>
              </a:lnSpc>
              <a:spcBef>
                <a:spcPct val="0"/>
              </a:spcBef>
              <a:spcAft>
                <a:spcPct val="0"/>
              </a:spcAft>
              <a:buClrTx/>
              <a:buSzTx/>
              <a:buFontTx/>
              <a:buNone/>
              <a:tabLst/>
              <a:defRPr/>
            </a:pPr>
            <a:r>
              <a:rPr kumimoji="1" lang="ja-JP" altLang="en-US" sz="1100" b="0" i="0" u="none" strike="noStrike" kern="1200" cap="none" spc="0" normalizeH="0" baseline="0" noProof="0">
                <a:ln>
                  <a:noFill/>
                </a:ln>
                <a:effectLst/>
                <a:uLnTx/>
                <a:uFillTx/>
                <a:latin typeface="Meiryo UI"/>
                <a:ea typeface="Meiryo UI"/>
                <a:cs typeface="+mn-cs"/>
              </a:rPr>
              <a:t>・立地可能な用途地域を見直し</a:t>
            </a:r>
            <a:r>
              <a:rPr kumimoji="1" lang="ja-JP" altLang="en-US" sz="900" b="0" i="0" u="none" strike="noStrike" kern="1200" cap="none" spc="0" normalizeH="0" baseline="0" noProof="0">
                <a:ln>
                  <a:noFill/>
                </a:ln>
                <a:effectLst/>
                <a:uLnTx/>
                <a:uFillTx/>
                <a:latin typeface="Meiryo UI"/>
                <a:ea typeface="Meiryo UI"/>
                <a:cs typeface="+mn-cs"/>
              </a:rPr>
              <a:t>（６種類→３種類）</a:t>
            </a:r>
            <a:endParaRPr kumimoji="1" lang="en-US" altLang="ja-JP" sz="900" b="0" i="0" u="none" strike="noStrike" kern="1200" cap="none" spc="0" normalizeH="0" baseline="0" noProof="0">
              <a:ln>
                <a:noFill/>
              </a:ln>
              <a:effectLst/>
              <a:uLnTx/>
              <a:uFillTx/>
              <a:latin typeface="Meiryo UI"/>
              <a:ea typeface="Meiryo UI"/>
              <a:cs typeface="+mn-cs"/>
            </a:endParaRPr>
          </a:p>
          <a:p>
            <a:pPr marL="0" marR="0" lvl="0" indent="0" algn="l" defTabSz="914400" rtl="0" eaLnBrk="1" fontAlgn="ctr" latinLnBrk="0" hangingPunct="1">
              <a:lnSpc>
                <a:spcPct val="110000"/>
              </a:lnSpc>
              <a:spcBef>
                <a:spcPct val="0"/>
              </a:spcBef>
              <a:spcAft>
                <a:spcPct val="0"/>
              </a:spcAft>
              <a:buClrTx/>
              <a:buSzTx/>
              <a:buFontTx/>
              <a:buNone/>
              <a:tabLst/>
              <a:defRPr/>
            </a:pPr>
            <a:r>
              <a:rPr kumimoji="1" lang="ja-JP" altLang="en-US" sz="1100" b="0" i="0" u="none" strike="noStrike" kern="1200" cap="none" spc="0" normalizeH="0" baseline="0" noProof="0">
                <a:ln>
                  <a:noFill/>
                </a:ln>
                <a:effectLst/>
                <a:uLnTx/>
                <a:uFillTx/>
                <a:latin typeface="Meiryo UI"/>
                <a:ea typeface="Meiryo UI"/>
                <a:cs typeface="+mn-cs"/>
              </a:rPr>
              <a:t>・非線引き白地区域等内での立地を原則不可に</a:t>
            </a:r>
          </a:p>
          <a:p>
            <a:pPr marL="0" marR="0" lvl="0" indent="0" algn="l" defTabSz="914400" rtl="0" eaLnBrk="1" fontAlgn="ctr" latinLnBrk="0" hangingPunct="1">
              <a:lnSpc>
                <a:spcPct val="110000"/>
              </a:lnSpc>
              <a:spcBef>
                <a:spcPct val="0"/>
              </a:spcBef>
              <a:spcAft>
                <a:spcPct val="0"/>
              </a:spcAft>
              <a:buClrTx/>
              <a:buSzTx/>
              <a:buFontTx/>
              <a:buNone/>
              <a:tabLst/>
              <a:defRPr/>
            </a:pPr>
            <a:endParaRPr kumimoji="1" lang="ja-JP" altLang="ja-JP" sz="11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73" name="Picture 36" descr="toshikeikakukuiki"/>
          <p:cNvPicPr>
            <a:picLocks noChangeAspect="1" noChangeArrowheads="1"/>
          </p:cNvPicPr>
          <p:nvPr/>
        </p:nvPicPr>
        <p:blipFill>
          <a:blip r:embed="rId3" cstate="print"/>
          <a:srcRect/>
          <a:stretch>
            <a:fillRect/>
          </a:stretch>
        </p:blipFill>
        <p:spPr bwMode="auto">
          <a:xfrm>
            <a:off x="1252807" y="2663698"/>
            <a:ext cx="1940567" cy="932606"/>
          </a:xfrm>
          <a:prstGeom prst="rect">
            <a:avLst/>
          </a:prstGeom>
          <a:noFill/>
          <a:ln w="9525">
            <a:noFill/>
            <a:miter lim="800000"/>
            <a:headEnd/>
            <a:tailEnd/>
          </a:ln>
        </p:spPr>
      </p:pic>
      <p:pic>
        <p:nvPicPr>
          <p:cNvPr id="76" name="Picture 52" descr="06"/>
          <p:cNvPicPr>
            <a:picLocks noChangeAspect="1" noChangeArrowheads="1"/>
          </p:cNvPicPr>
          <p:nvPr/>
        </p:nvPicPr>
        <p:blipFill>
          <a:blip r:embed="rId4" cstate="print"/>
          <a:srcRect r="13490" b="37468"/>
          <a:stretch>
            <a:fillRect/>
          </a:stretch>
        </p:blipFill>
        <p:spPr bwMode="auto">
          <a:xfrm>
            <a:off x="4755969" y="2668441"/>
            <a:ext cx="1262890" cy="905455"/>
          </a:xfrm>
          <a:prstGeom prst="rect">
            <a:avLst/>
          </a:prstGeom>
          <a:noFill/>
          <a:ln w="9525">
            <a:noFill/>
            <a:miter lim="800000"/>
            <a:headEnd/>
            <a:tailEnd/>
          </a:ln>
        </p:spPr>
      </p:pic>
      <p:sp>
        <p:nvSpPr>
          <p:cNvPr id="78" name="Line 54"/>
          <p:cNvSpPr>
            <a:spLocks noChangeShapeType="1"/>
          </p:cNvSpPr>
          <p:nvPr/>
        </p:nvSpPr>
        <p:spPr bwMode="auto">
          <a:xfrm flipV="1">
            <a:off x="4758914" y="3078601"/>
            <a:ext cx="553880" cy="17721"/>
          </a:xfrm>
          <a:prstGeom prst="line">
            <a:avLst/>
          </a:prstGeom>
          <a:noFill/>
          <a:ln w="9525">
            <a:solidFill>
              <a:schemeClr val="accent2"/>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79" name="Line 55"/>
          <p:cNvSpPr>
            <a:spLocks noChangeShapeType="1"/>
          </p:cNvSpPr>
          <p:nvPr/>
        </p:nvSpPr>
        <p:spPr bwMode="auto">
          <a:xfrm flipH="1" flipV="1">
            <a:off x="5518580" y="3051249"/>
            <a:ext cx="460122" cy="201560"/>
          </a:xfrm>
          <a:prstGeom prst="line">
            <a:avLst/>
          </a:prstGeom>
          <a:noFill/>
          <a:ln w="9525">
            <a:solidFill>
              <a:schemeClr val="accent2"/>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80" name="Text Box 56"/>
          <p:cNvSpPr txBox="1">
            <a:spLocks noChangeArrowheads="1"/>
          </p:cNvSpPr>
          <p:nvPr/>
        </p:nvSpPr>
        <p:spPr bwMode="auto">
          <a:xfrm>
            <a:off x="3343971" y="2741472"/>
            <a:ext cx="1661639" cy="202553"/>
          </a:xfrm>
          <a:prstGeom prst="rect">
            <a:avLst/>
          </a:prstGeom>
          <a:noFill/>
          <a:ln w="9525" algn="ctr">
            <a:noFill/>
            <a:miter lim="800000"/>
            <a:headEnd/>
            <a:tailEnd/>
          </a:ln>
        </p:spPr>
        <p:txBody>
          <a:bodyPr wrap="square" lIns="36000" tIns="36000" rIns="36000" bIns="36000">
            <a:spAutoFit/>
          </a:bodyP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800" b="0" i="0" u="none" strike="noStrike" kern="1200" cap="none" spc="0" normalizeH="0" baseline="0" noProof="0">
                <a:ln>
                  <a:noFill/>
                </a:ln>
                <a:solidFill>
                  <a:srgbClr val="1F497D"/>
                </a:solidFill>
                <a:effectLst/>
                <a:uLnTx/>
                <a:uFillTx/>
                <a:latin typeface="Meiryo UI"/>
                <a:ea typeface="Meiryo UI"/>
                <a:cs typeface="+mn-cs"/>
              </a:rPr>
              <a:t>公共交通軸</a:t>
            </a:r>
          </a:p>
        </p:txBody>
      </p:sp>
      <p:sp>
        <p:nvSpPr>
          <p:cNvPr id="81" name="Text Box 57"/>
          <p:cNvSpPr txBox="1">
            <a:spLocks noChangeArrowheads="1"/>
          </p:cNvSpPr>
          <p:nvPr/>
        </p:nvSpPr>
        <p:spPr bwMode="auto">
          <a:xfrm>
            <a:off x="5353344" y="2813350"/>
            <a:ext cx="1661639" cy="186635"/>
          </a:xfrm>
          <a:prstGeom prst="rect">
            <a:avLst/>
          </a:prstGeom>
          <a:noFill/>
          <a:ln w="9525" algn="ctr">
            <a:noFill/>
            <a:miter lim="800000"/>
            <a:headEnd/>
            <a:tailEnd/>
          </a:ln>
        </p:spPr>
        <p:txBody>
          <a:bodyPr wrap="square" lIns="36000" tIns="36000" rIns="36000" bIns="36000">
            <a:spAutoFit/>
          </a:bodyP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zh-TW" altLang="en-US" sz="700" b="0" i="0" u="none" strike="noStrike" kern="1200" cap="none" spc="0" normalizeH="0" baseline="0" noProof="0">
                <a:ln>
                  <a:noFill/>
                </a:ln>
                <a:solidFill>
                  <a:srgbClr val="1F497D"/>
                </a:solidFill>
                <a:effectLst/>
                <a:uLnTx/>
                <a:uFillTx/>
                <a:latin typeface="Meiryo UI"/>
                <a:ea typeface="Meiryo UI"/>
                <a:cs typeface="+mn-cs"/>
              </a:rPr>
              <a:t>都市機能集積地</a:t>
            </a:r>
            <a:endParaRPr kumimoji="1" lang="ja-JP" altLang="en-US" sz="700" b="0" i="0" u="none" strike="noStrike" kern="1200" cap="none" spc="0" normalizeH="0" baseline="0" noProof="0">
              <a:ln>
                <a:noFill/>
              </a:ln>
              <a:solidFill>
                <a:srgbClr val="1F497D"/>
              </a:solidFill>
              <a:effectLst/>
              <a:uLnTx/>
              <a:uFillTx/>
              <a:latin typeface="Meiryo UI"/>
              <a:ea typeface="Meiryo UI"/>
              <a:cs typeface="+mn-cs"/>
            </a:endParaRPr>
          </a:p>
        </p:txBody>
      </p:sp>
      <p:sp>
        <p:nvSpPr>
          <p:cNvPr id="82" name="Text Box 58"/>
          <p:cNvSpPr txBox="1">
            <a:spLocks noChangeArrowheads="1"/>
          </p:cNvSpPr>
          <p:nvPr/>
        </p:nvSpPr>
        <p:spPr bwMode="auto">
          <a:xfrm>
            <a:off x="5252435" y="2454700"/>
            <a:ext cx="2478728" cy="318924"/>
          </a:xfrm>
          <a:prstGeom prst="rect">
            <a:avLst/>
          </a:prstGeom>
          <a:noFill/>
          <a:ln w="9525" algn="ctr">
            <a:noFill/>
            <a:miter lim="800000"/>
            <a:headEnd/>
            <a:tailEnd/>
          </a:ln>
        </p:spPr>
        <p:txBody>
          <a:bodyPr wrap="square" lIns="36000" tIns="36000" rIns="36000" bIns="36000">
            <a:spAutoFit/>
          </a:bodyPr>
          <a:lstStyle/>
          <a:p>
            <a:pPr marL="177800" marR="0" lvl="0" indent="-177800" algn="l"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1F497D"/>
                </a:solidFill>
                <a:effectLst/>
                <a:uLnTx/>
                <a:uFillTx/>
                <a:latin typeface="Meiryo UI"/>
                <a:ea typeface="Meiryo UI"/>
                <a:cs typeface="+mn-cs"/>
              </a:rPr>
              <a:t>集約型都市構造</a:t>
            </a:r>
          </a:p>
          <a:p>
            <a:pPr marL="177800" marR="0" lvl="0" indent="-177800" algn="l" defTabSz="914400" rtl="0" eaLnBrk="1" fontAlgn="ctr"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1F497D"/>
                </a:solidFill>
                <a:effectLst/>
                <a:uLnTx/>
                <a:uFillTx/>
                <a:latin typeface="Meiryo UI"/>
                <a:ea typeface="Meiryo UI"/>
                <a:cs typeface="+mn-cs"/>
              </a:rPr>
              <a:t>　　　形成イメージ（富山市）</a:t>
            </a:r>
            <a:endParaRPr kumimoji="1" lang="ja-JP" altLang="en-US" sz="1000" b="0" i="0" u="none" strike="noStrike" kern="1200" cap="none" spc="0" normalizeH="0" baseline="0" noProof="0">
              <a:ln>
                <a:noFill/>
              </a:ln>
              <a:solidFill>
                <a:srgbClr val="1F497D"/>
              </a:solidFill>
              <a:effectLst/>
              <a:uLnTx/>
              <a:uFillTx/>
              <a:latin typeface="Meiryo UI"/>
              <a:ea typeface="Meiryo UI"/>
              <a:cs typeface="+mn-cs"/>
            </a:endParaRPr>
          </a:p>
        </p:txBody>
      </p:sp>
      <p:pic>
        <p:nvPicPr>
          <p:cNvPr id="83" name="Picture 59" descr="t-28901_01"/>
          <p:cNvPicPr>
            <a:picLocks noChangeAspect="1" noChangeArrowheads="1"/>
          </p:cNvPicPr>
          <p:nvPr/>
        </p:nvPicPr>
        <p:blipFill>
          <a:blip r:embed="rId5" cstate="print"/>
          <a:srcRect/>
          <a:stretch>
            <a:fillRect/>
          </a:stretch>
        </p:blipFill>
        <p:spPr bwMode="auto">
          <a:xfrm>
            <a:off x="3845557" y="2913144"/>
            <a:ext cx="768139" cy="391333"/>
          </a:xfrm>
          <a:prstGeom prst="rect">
            <a:avLst/>
          </a:prstGeom>
          <a:noFill/>
          <a:ln w="9525">
            <a:noFill/>
            <a:miter lim="800000"/>
            <a:headEnd/>
            <a:tailEnd/>
          </a:ln>
        </p:spPr>
      </p:pic>
      <p:sp>
        <p:nvSpPr>
          <p:cNvPr id="97" name="フリーフォーム 96"/>
          <p:cNvSpPr/>
          <p:nvPr/>
        </p:nvSpPr>
        <p:spPr bwMode="auto">
          <a:xfrm>
            <a:off x="7300071" y="2477122"/>
            <a:ext cx="1477687" cy="1075094"/>
          </a:xfrm>
          <a:custGeom>
            <a:avLst/>
            <a:gdLst>
              <a:gd name="connsiteX0" fmla="*/ 2813352 w 7087809"/>
              <a:gd name="connsiteY0" fmla="*/ 3875314 h 4240590"/>
              <a:gd name="connsiteX1" fmla="*/ 4279295 w 7087809"/>
              <a:gd name="connsiteY1" fmla="*/ 3759200 h 4240590"/>
              <a:gd name="connsiteX2" fmla="*/ 6253238 w 7087809"/>
              <a:gd name="connsiteY2" fmla="*/ 3265714 h 4240590"/>
              <a:gd name="connsiteX3" fmla="*/ 6964438 w 7087809"/>
              <a:gd name="connsiteY3" fmla="*/ 2830286 h 4240590"/>
              <a:gd name="connsiteX4" fmla="*/ 6993467 w 7087809"/>
              <a:gd name="connsiteY4" fmla="*/ 2452914 h 4240590"/>
              <a:gd name="connsiteX5" fmla="*/ 6529010 w 7087809"/>
              <a:gd name="connsiteY5" fmla="*/ 1944914 h 4240590"/>
              <a:gd name="connsiteX6" fmla="*/ 5367867 w 7087809"/>
              <a:gd name="connsiteY6" fmla="*/ 1248229 h 4240590"/>
              <a:gd name="connsiteX7" fmla="*/ 3945467 w 7087809"/>
              <a:gd name="connsiteY7" fmla="*/ 667657 h 4240590"/>
              <a:gd name="connsiteX8" fmla="*/ 2755295 w 7087809"/>
              <a:gd name="connsiteY8" fmla="*/ 0 h 4240590"/>
              <a:gd name="connsiteX9" fmla="*/ 781352 w 7087809"/>
              <a:gd name="connsiteY9" fmla="*/ 667657 h 4240590"/>
              <a:gd name="connsiteX10" fmla="*/ 113695 w 7087809"/>
              <a:gd name="connsiteY10" fmla="*/ 1422400 h 4240590"/>
              <a:gd name="connsiteX11" fmla="*/ 331410 w 7087809"/>
              <a:gd name="connsiteY11" fmla="*/ 2510971 h 4240590"/>
              <a:gd name="connsiteX12" fmla="*/ 128210 w 7087809"/>
              <a:gd name="connsiteY12" fmla="*/ 2801257 h 4240590"/>
              <a:gd name="connsiteX13" fmla="*/ 171752 w 7087809"/>
              <a:gd name="connsiteY13" fmla="*/ 2931886 h 4240590"/>
              <a:gd name="connsiteX14" fmla="*/ 1158724 w 7087809"/>
              <a:gd name="connsiteY14" fmla="*/ 4064000 h 4240590"/>
              <a:gd name="connsiteX15" fmla="*/ 2174724 w 7087809"/>
              <a:gd name="connsiteY15" fmla="*/ 3991429 h 4240590"/>
              <a:gd name="connsiteX16" fmla="*/ 2406952 w 7087809"/>
              <a:gd name="connsiteY16" fmla="*/ 3788229 h 4240590"/>
              <a:gd name="connsiteX17" fmla="*/ 2813352 w 7087809"/>
              <a:gd name="connsiteY17" fmla="*/ 3875314 h 4240590"/>
              <a:gd name="connsiteX0" fmla="*/ 2813352 w 7249341"/>
              <a:gd name="connsiteY0" fmla="*/ 3875314 h 4240590"/>
              <a:gd name="connsiteX1" fmla="*/ 4279295 w 7249341"/>
              <a:gd name="connsiteY1" fmla="*/ 3759200 h 4240590"/>
              <a:gd name="connsiteX2" fmla="*/ 6253238 w 7249341"/>
              <a:gd name="connsiteY2" fmla="*/ 3265714 h 4240590"/>
              <a:gd name="connsiteX3" fmla="*/ 6964438 w 7249341"/>
              <a:gd name="connsiteY3" fmla="*/ 2830286 h 4240590"/>
              <a:gd name="connsiteX4" fmla="*/ 6993467 w 7249341"/>
              <a:gd name="connsiteY4" fmla="*/ 2452914 h 4240590"/>
              <a:gd name="connsiteX5" fmla="*/ 5429192 w 7249341"/>
              <a:gd name="connsiteY5" fmla="*/ 2023087 h 4240590"/>
              <a:gd name="connsiteX6" fmla="*/ 5367867 w 7249341"/>
              <a:gd name="connsiteY6" fmla="*/ 1248229 h 4240590"/>
              <a:gd name="connsiteX7" fmla="*/ 3945467 w 7249341"/>
              <a:gd name="connsiteY7" fmla="*/ 667657 h 4240590"/>
              <a:gd name="connsiteX8" fmla="*/ 2755295 w 7249341"/>
              <a:gd name="connsiteY8" fmla="*/ 0 h 4240590"/>
              <a:gd name="connsiteX9" fmla="*/ 781352 w 7249341"/>
              <a:gd name="connsiteY9" fmla="*/ 667657 h 4240590"/>
              <a:gd name="connsiteX10" fmla="*/ 113695 w 7249341"/>
              <a:gd name="connsiteY10" fmla="*/ 1422400 h 4240590"/>
              <a:gd name="connsiteX11" fmla="*/ 331410 w 7249341"/>
              <a:gd name="connsiteY11" fmla="*/ 2510971 h 4240590"/>
              <a:gd name="connsiteX12" fmla="*/ 128210 w 7249341"/>
              <a:gd name="connsiteY12" fmla="*/ 2801257 h 4240590"/>
              <a:gd name="connsiteX13" fmla="*/ 171752 w 7249341"/>
              <a:gd name="connsiteY13" fmla="*/ 2931886 h 4240590"/>
              <a:gd name="connsiteX14" fmla="*/ 1158724 w 7249341"/>
              <a:gd name="connsiteY14" fmla="*/ 4064000 h 4240590"/>
              <a:gd name="connsiteX15" fmla="*/ 2174724 w 7249341"/>
              <a:gd name="connsiteY15" fmla="*/ 3991429 h 4240590"/>
              <a:gd name="connsiteX16" fmla="*/ 2406952 w 7249341"/>
              <a:gd name="connsiteY16" fmla="*/ 3788229 h 4240590"/>
              <a:gd name="connsiteX17" fmla="*/ 2813352 w 7249341"/>
              <a:gd name="connsiteY17" fmla="*/ 3875314 h 4240590"/>
              <a:gd name="connsiteX0" fmla="*/ 2813352 w 7101779"/>
              <a:gd name="connsiteY0" fmla="*/ 3875314 h 4240590"/>
              <a:gd name="connsiteX1" fmla="*/ 4279295 w 7101779"/>
              <a:gd name="connsiteY1" fmla="*/ 3759200 h 4240590"/>
              <a:gd name="connsiteX2" fmla="*/ 6253238 w 7101779"/>
              <a:gd name="connsiteY2" fmla="*/ 3265714 h 4240590"/>
              <a:gd name="connsiteX3" fmla="*/ 6964438 w 7101779"/>
              <a:gd name="connsiteY3" fmla="*/ 2830286 h 4240590"/>
              <a:gd name="connsiteX4" fmla="*/ 5429192 w 7101779"/>
              <a:gd name="connsiteY4" fmla="*/ 2459565 h 4240590"/>
              <a:gd name="connsiteX5" fmla="*/ 5429192 w 7101779"/>
              <a:gd name="connsiteY5" fmla="*/ 2023087 h 4240590"/>
              <a:gd name="connsiteX6" fmla="*/ 5367867 w 7101779"/>
              <a:gd name="connsiteY6" fmla="*/ 1248229 h 4240590"/>
              <a:gd name="connsiteX7" fmla="*/ 3945467 w 7101779"/>
              <a:gd name="connsiteY7" fmla="*/ 667657 h 4240590"/>
              <a:gd name="connsiteX8" fmla="*/ 2755295 w 7101779"/>
              <a:gd name="connsiteY8" fmla="*/ 0 h 4240590"/>
              <a:gd name="connsiteX9" fmla="*/ 781352 w 7101779"/>
              <a:gd name="connsiteY9" fmla="*/ 667657 h 4240590"/>
              <a:gd name="connsiteX10" fmla="*/ 113695 w 7101779"/>
              <a:gd name="connsiteY10" fmla="*/ 1422400 h 4240590"/>
              <a:gd name="connsiteX11" fmla="*/ 331410 w 7101779"/>
              <a:gd name="connsiteY11" fmla="*/ 2510971 h 4240590"/>
              <a:gd name="connsiteX12" fmla="*/ 128210 w 7101779"/>
              <a:gd name="connsiteY12" fmla="*/ 2801257 h 4240590"/>
              <a:gd name="connsiteX13" fmla="*/ 171752 w 7101779"/>
              <a:gd name="connsiteY13" fmla="*/ 2931886 h 4240590"/>
              <a:gd name="connsiteX14" fmla="*/ 1158724 w 7101779"/>
              <a:gd name="connsiteY14" fmla="*/ 4064000 h 4240590"/>
              <a:gd name="connsiteX15" fmla="*/ 2174724 w 7101779"/>
              <a:gd name="connsiteY15" fmla="*/ 3991429 h 4240590"/>
              <a:gd name="connsiteX16" fmla="*/ 2406952 w 7101779"/>
              <a:gd name="connsiteY16" fmla="*/ 3788229 h 4240590"/>
              <a:gd name="connsiteX17" fmla="*/ 2813352 w 7101779"/>
              <a:gd name="connsiteY17" fmla="*/ 3875314 h 4240590"/>
              <a:gd name="connsiteX0" fmla="*/ 2813352 w 6401239"/>
              <a:gd name="connsiteY0" fmla="*/ 3875314 h 4240590"/>
              <a:gd name="connsiteX1" fmla="*/ 4279295 w 6401239"/>
              <a:gd name="connsiteY1" fmla="*/ 3759200 h 4240590"/>
              <a:gd name="connsiteX2" fmla="*/ 6253238 w 6401239"/>
              <a:gd name="connsiteY2" fmla="*/ 3265714 h 4240590"/>
              <a:gd name="connsiteX3" fmla="*/ 5167304 w 6401239"/>
              <a:gd name="connsiteY3" fmla="*/ 3332522 h 4240590"/>
              <a:gd name="connsiteX4" fmla="*/ 5429192 w 6401239"/>
              <a:gd name="connsiteY4" fmla="*/ 2459565 h 4240590"/>
              <a:gd name="connsiteX5" fmla="*/ 5429192 w 6401239"/>
              <a:gd name="connsiteY5" fmla="*/ 2023087 h 4240590"/>
              <a:gd name="connsiteX6" fmla="*/ 5367867 w 6401239"/>
              <a:gd name="connsiteY6" fmla="*/ 1248229 h 4240590"/>
              <a:gd name="connsiteX7" fmla="*/ 3945467 w 6401239"/>
              <a:gd name="connsiteY7" fmla="*/ 667657 h 4240590"/>
              <a:gd name="connsiteX8" fmla="*/ 2755295 w 6401239"/>
              <a:gd name="connsiteY8" fmla="*/ 0 h 4240590"/>
              <a:gd name="connsiteX9" fmla="*/ 781352 w 6401239"/>
              <a:gd name="connsiteY9" fmla="*/ 667657 h 4240590"/>
              <a:gd name="connsiteX10" fmla="*/ 113695 w 6401239"/>
              <a:gd name="connsiteY10" fmla="*/ 1422400 h 4240590"/>
              <a:gd name="connsiteX11" fmla="*/ 331410 w 6401239"/>
              <a:gd name="connsiteY11" fmla="*/ 2510971 h 4240590"/>
              <a:gd name="connsiteX12" fmla="*/ 128210 w 6401239"/>
              <a:gd name="connsiteY12" fmla="*/ 2801257 h 4240590"/>
              <a:gd name="connsiteX13" fmla="*/ 171752 w 6401239"/>
              <a:gd name="connsiteY13" fmla="*/ 2931886 h 4240590"/>
              <a:gd name="connsiteX14" fmla="*/ 1158724 w 6401239"/>
              <a:gd name="connsiteY14" fmla="*/ 4064000 h 4240590"/>
              <a:gd name="connsiteX15" fmla="*/ 2174724 w 6401239"/>
              <a:gd name="connsiteY15" fmla="*/ 3991429 h 4240590"/>
              <a:gd name="connsiteX16" fmla="*/ 2406952 w 6401239"/>
              <a:gd name="connsiteY16" fmla="*/ 3788229 h 4240590"/>
              <a:gd name="connsiteX17" fmla="*/ 2813352 w 6401239"/>
              <a:gd name="connsiteY17" fmla="*/ 3875314 h 4240590"/>
              <a:gd name="connsiteX0" fmla="*/ 2813352 w 5615155"/>
              <a:gd name="connsiteY0" fmla="*/ 3875314 h 4240590"/>
              <a:gd name="connsiteX1" fmla="*/ 4279295 w 5615155"/>
              <a:gd name="connsiteY1" fmla="*/ 3759200 h 4240590"/>
              <a:gd name="connsiteX2" fmla="*/ 4381644 w 5615155"/>
              <a:gd name="connsiteY2" fmla="*/ 3769000 h 4240590"/>
              <a:gd name="connsiteX3" fmla="*/ 5167304 w 5615155"/>
              <a:gd name="connsiteY3" fmla="*/ 3332522 h 4240590"/>
              <a:gd name="connsiteX4" fmla="*/ 5429192 w 5615155"/>
              <a:gd name="connsiteY4" fmla="*/ 2459565 h 4240590"/>
              <a:gd name="connsiteX5" fmla="*/ 5429192 w 5615155"/>
              <a:gd name="connsiteY5" fmla="*/ 2023087 h 4240590"/>
              <a:gd name="connsiteX6" fmla="*/ 5367867 w 5615155"/>
              <a:gd name="connsiteY6" fmla="*/ 1248229 h 4240590"/>
              <a:gd name="connsiteX7" fmla="*/ 3945467 w 5615155"/>
              <a:gd name="connsiteY7" fmla="*/ 667657 h 4240590"/>
              <a:gd name="connsiteX8" fmla="*/ 2755295 w 5615155"/>
              <a:gd name="connsiteY8" fmla="*/ 0 h 4240590"/>
              <a:gd name="connsiteX9" fmla="*/ 781352 w 5615155"/>
              <a:gd name="connsiteY9" fmla="*/ 667657 h 4240590"/>
              <a:gd name="connsiteX10" fmla="*/ 113695 w 5615155"/>
              <a:gd name="connsiteY10" fmla="*/ 1422400 h 4240590"/>
              <a:gd name="connsiteX11" fmla="*/ 331410 w 5615155"/>
              <a:gd name="connsiteY11" fmla="*/ 2510971 h 4240590"/>
              <a:gd name="connsiteX12" fmla="*/ 128210 w 5615155"/>
              <a:gd name="connsiteY12" fmla="*/ 2801257 h 4240590"/>
              <a:gd name="connsiteX13" fmla="*/ 171752 w 5615155"/>
              <a:gd name="connsiteY13" fmla="*/ 2931886 h 4240590"/>
              <a:gd name="connsiteX14" fmla="*/ 1158724 w 5615155"/>
              <a:gd name="connsiteY14" fmla="*/ 4064000 h 4240590"/>
              <a:gd name="connsiteX15" fmla="*/ 2174724 w 5615155"/>
              <a:gd name="connsiteY15" fmla="*/ 3991429 h 4240590"/>
              <a:gd name="connsiteX16" fmla="*/ 2406952 w 5615155"/>
              <a:gd name="connsiteY16" fmla="*/ 3788229 h 4240590"/>
              <a:gd name="connsiteX17" fmla="*/ 2813352 w 5615155"/>
              <a:gd name="connsiteY17" fmla="*/ 3875314 h 4240590"/>
              <a:gd name="connsiteX0" fmla="*/ 2813352 w 5597795"/>
              <a:gd name="connsiteY0" fmla="*/ 3875314 h 4240590"/>
              <a:gd name="connsiteX1" fmla="*/ 4279295 w 5597795"/>
              <a:gd name="connsiteY1" fmla="*/ 3759200 h 4240590"/>
              <a:gd name="connsiteX2" fmla="*/ 4381644 w 5597795"/>
              <a:gd name="connsiteY2" fmla="*/ 3769000 h 4240590"/>
              <a:gd name="connsiteX3" fmla="*/ 5167304 w 5597795"/>
              <a:gd name="connsiteY3" fmla="*/ 3332522 h 4240590"/>
              <a:gd name="connsiteX4" fmla="*/ 5429192 w 5597795"/>
              <a:gd name="connsiteY4" fmla="*/ 2459565 h 4240590"/>
              <a:gd name="connsiteX5" fmla="*/ 5325034 w 5597795"/>
              <a:gd name="connsiteY5" fmla="*/ 2007800 h 4240590"/>
              <a:gd name="connsiteX6" fmla="*/ 5367867 w 5597795"/>
              <a:gd name="connsiteY6" fmla="*/ 1248229 h 4240590"/>
              <a:gd name="connsiteX7" fmla="*/ 3945467 w 5597795"/>
              <a:gd name="connsiteY7" fmla="*/ 667657 h 4240590"/>
              <a:gd name="connsiteX8" fmla="*/ 2755295 w 5597795"/>
              <a:gd name="connsiteY8" fmla="*/ 0 h 4240590"/>
              <a:gd name="connsiteX9" fmla="*/ 781352 w 5597795"/>
              <a:gd name="connsiteY9" fmla="*/ 667657 h 4240590"/>
              <a:gd name="connsiteX10" fmla="*/ 113695 w 5597795"/>
              <a:gd name="connsiteY10" fmla="*/ 1422400 h 4240590"/>
              <a:gd name="connsiteX11" fmla="*/ 331410 w 5597795"/>
              <a:gd name="connsiteY11" fmla="*/ 2510971 h 4240590"/>
              <a:gd name="connsiteX12" fmla="*/ 128210 w 5597795"/>
              <a:gd name="connsiteY12" fmla="*/ 2801257 h 4240590"/>
              <a:gd name="connsiteX13" fmla="*/ 171752 w 5597795"/>
              <a:gd name="connsiteY13" fmla="*/ 2931886 h 4240590"/>
              <a:gd name="connsiteX14" fmla="*/ 1158724 w 5597795"/>
              <a:gd name="connsiteY14" fmla="*/ 4064000 h 4240590"/>
              <a:gd name="connsiteX15" fmla="*/ 2174724 w 5597795"/>
              <a:gd name="connsiteY15" fmla="*/ 3991429 h 4240590"/>
              <a:gd name="connsiteX16" fmla="*/ 2406952 w 5597795"/>
              <a:gd name="connsiteY16" fmla="*/ 3788229 h 4240590"/>
              <a:gd name="connsiteX17" fmla="*/ 2813352 w 5597795"/>
              <a:gd name="connsiteY17" fmla="*/ 3875314 h 4240590"/>
              <a:gd name="connsiteX0" fmla="*/ 2813352 w 5458789"/>
              <a:gd name="connsiteY0" fmla="*/ 3875314 h 4240590"/>
              <a:gd name="connsiteX1" fmla="*/ 4279295 w 5458789"/>
              <a:gd name="connsiteY1" fmla="*/ 3759200 h 4240590"/>
              <a:gd name="connsiteX2" fmla="*/ 4381644 w 5458789"/>
              <a:gd name="connsiteY2" fmla="*/ 3769000 h 4240590"/>
              <a:gd name="connsiteX3" fmla="*/ 5167304 w 5458789"/>
              <a:gd name="connsiteY3" fmla="*/ 3332522 h 4240590"/>
              <a:gd name="connsiteX4" fmla="*/ 5429192 w 5458789"/>
              <a:gd name="connsiteY4" fmla="*/ 2459565 h 4240590"/>
              <a:gd name="connsiteX5" fmla="*/ 5325034 w 5458789"/>
              <a:gd name="connsiteY5" fmla="*/ 2007800 h 4240590"/>
              <a:gd name="connsiteX6" fmla="*/ 4626669 w 5458789"/>
              <a:gd name="connsiteY6" fmla="*/ 1484026 h 4240590"/>
              <a:gd name="connsiteX7" fmla="*/ 3945467 w 5458789"/>
              <a:gd name="connsiteY7" fmla="*/ 667657 h 4240590"/>
              <a:gd name="connsiteX8" fmla="*/ 2755295 w 5458789"/>
              <a:gd name="connsiteY8" fmla="*/ 0 h 4240590"/>
              <a:gd name="connsiteX9" fmla="*/ 781352 w 5458789"/>
              <a:gd name="connsiteY9" fmla="*/ 667657 h 4240590"/>
              <a:gd name="connsiteX10" fmla="*/ 113695 w 5458789"/>
              <a:gd name="connsiteY10" fmla="*/ 1422400 h 4240590"/>
              <a:gd name="connsiteX11" fmla="*/ 331410 w 5458789"/>
              <a:gd name="connsiteY11" fmla="*/ 2510971 h 4240590"/>
              <a:gd name="connsiteX12" fmla="*/ 128210 w 5458789"/>
              <a:gd name="connsiteY12" fmla="*/ 2801257 h 4240590"/>
              <a:gd name="connsiteX13" fmla="*/ 171752 w 5458789"/>
              <a:gd name="connsiteY13" fmla="*/ 2931886 h 4240590"/>
              <a:gd name="connsiteX14" fmla="*/ 1158724 w 5458789"/>
              <a:gd name="connsiteY14" fmla="*/ 4064000 h 4240590"/>
              <a:gd name="connsiteX15" fmla="*/ 2174724 w 5458789"/>
              <a:gd name="connsiteY15" fmla="*/ 3991429 h 4240590"/>
              <a:gd name="connsiteX16" fmla="*/ 2406952 w 5458789"/>
              <a:gd name="connsiteY16" fmla="*/ 3788229 h 4240590"/>
              <a:gd name="connsiteX17" fmla="*/ 2813352 w 5458789"/>
              <a:gd name="connsiteY17" fmla="*/ 3875314 h 4240590"/>
              <a:gd name="connsiteX0" fmla="*/ 2813352 w 5519298"/>
              <a:gd name="connsiteY0" fmla="*/ 3875314 h 4240590"/>
              <a:gd name="connsiteX1" fmla="*/ 4279295 w 5519298"/>
              <a:gd name="connsiteY1" fmla="*/ 3759200 h 4240590"/>
              <a:gd name="connsiteX2" fmla="*/ 4381644 w 5519298"/>
              <a:gd name="connsiteY2" fmla="*/ 3769000 h 4240590"/>
              <a:gd name="connsiteX3" fmla="*/ 5167304 w 5519298"/>
              <a:gd name="connsiteY3" fmla="*/ 3332522 h 4240590"/>
              <a:gd name="connsiteX4" fmla="*/ 5429192 w 5519298"/>
              <a:gd name="connsiteY4" fmla="*/ 2459565 h 4240590"/>
              <a:gd name="connsiteX5" fmla="*/ 4626670 w 5519298"/>
              <a:gd name="connsiteY5" fmla="*/ 2095095 h 4240590"/>
              <a:gd name="connsiteX6" fmla="*/ 4626669 w 5519298"/>
              <a:gd name="connsiteY6" fmla="*/ 1484026 h 4240590"/>
              <a:gd name="connsiteX7" fmla="*/ 3945467 w 5519298"/>
              <a:gd name="connsiteY7" fmla="*/ 667657 h 4240590"/>
              <a:gd name="connsiteX8" fmla="*/ 2755295 w 5519298"/>
              <a:gd name="connsiteY8" fmla="*/ 0 h 4240590"/>
              <a:gd name="connsiteX9" fmla="*/ 781352 w 5519298"/>
              <a:gd name="connsiteY9" fmla="*/ 667657 h 4240590"/>
              <a:gd name="connsiteX10" fmla="*/ 113695 w 5519298"/>
              <a:gd name="connsiteY10" fmla="*/ 1422400 h 4240590"/>
              <a:gd name="connsiteX11" fmla="*/ 331410 w 5519298"/>
              <a:gd name="connsiteY11" fmla="*/ 2510971 h 4240590"/>
              <a:gd name="connsiteX12" fmla="*/ 128210 w 5519298"/>
              <a:gd name="connsiteY12" fmla="*/ 2801257 h 4240590"/>
              <a:gd name="connsiteX13" fmla="*/ 171752 w 5519298"/>
              <a:gd name="connsiteY13" fmla="*/ 2931886 h 4240590"/>
              <a:gd name="connsiteX14" fmla="*/ 1158724 w 5519298"/>
              <a:gd name="connsiteY14" fmla="*/ 4064000 h 4240590"/>
              <a:gd name="connsiteX15" fmla="*/ 2174724 w 5519298"/>
              <a:gd name="connsiteY15" fmla="*/ 3991429 h 4240590"/>
              <a:gd name="connsiteX16" fmla="*/ 2406952 w 5519298"/>
              <a:gd name="connsiteY16" fmla="*/ 3788229 h 4240590"/>
              <a:gd name="connsiteX17" fmla="*/ 2813352 w 5519298"/>
              <a:gd name="connsiteY17" fmla="*/ 3875314 h 4240590"/>
              <a:gd name="connsiteX0" fmla="*/ 2813352 w 5208142"/>
              <a:gd name="connsiteY0" fmla="*/ 3875314 h 4240590"/>
              <a:gd name="connsiteX1" fmla="*/ 4279295 w 5208142"/>
              <a:gd name="connsiteY1" fmla="*/ 3759200 h 4240590"/>
              <a:gd name="connsiteX2" fmla="*/ 4381644 w 5208142"/>
              <a:gd name="connsiteY2" fmla="*/ 3769000 h 4240590"/>
              <a:gd name="connsiteX3" fmla="*/ 5167304 w 5208142"/>
              <a:gd name="connsiteY3" fmla="*/ 3332522 h 4240590"/>
              <a:gd name="connsiteX4" fmla="*/ 4626671 w 5208142"/>
              <a:gd name="connsiteY4" fmla="*/ 2618869 h 4240590"/>
              <a:gd name="connsiteX5" fmla="*/ 4626670 w 5208142"/>
              <a:gd name="connsiteY5" fmla="*/ 2095095 h 4240590"/>
              <a:gd name="connsiteX6" fmla="*/ 4626669 w 5208142"/>
              <a:gd name="connsiteY6" fmla="*/ 1484026 h 4240590"/>
              <a:gd name="connsiteX7" fmla="*/ 3945467 w 5208142"/>
              <a:gd name="connsiteY7" fmla="*/ 667657 h 4240590"/>
              <a:gd name="connsiteX8" fmla="*/ 2755295 w 5208142"/>
              <a:gd name="connsiteY8" fmla="*/ 0 h 4240590"/>
              <a:gd name="connsiteX9" fmla="*/ 781352 w 5208142"/>
              <a:gd name="connsiteY9" fmla="*/ 667657 h 4240590"/>
              <a:gd name="connsiteX10" fmla="*/ 113695 w 5208142"/>
              <a:gd name="connsiteY10" fmla="*/ 1422400 h 4240590"/>
              <a:gd name="connsiteX11" fmla="*/ 331410 w 5208142"/>
              <a:gd name="connsiteY11" fmla="*/ 2510971 h 4240590"/>
              <a:gd name="connsiteX12" fmla="*/ 128210 w 5208142"/>
              <a:gd name="connsiteY12" fmla="*/ 2801257 h 4240590"/>
              <a:gd name="connsiteX13" fmla="*/ 171752 w 5208142"/>
              <a:gd name="connsiteY13" fmla="*/ 2931886 h 4240590"/>
              <a:gd name="connsiteX14" fmla="*/ 1158724 w 5208142"/>
              <a:gd name="connsiteY14" fmla="*/ 4064000 h 4240590"/>
              <a:gd name="connsiteX15" fmla="*/ 2174724 w 5208142"/>
              <a:gd name="connsiteY15" fmla="*/ 3991429 h 4240590"/>
              <a:gd name="connsiteX16" fmla="*/ 2406952 w 5208142"/>
              <a:gd name="connsiteY16" fmla="*/ 3788229 h 4240590"/>
              <a:gd name="connsiteX17" fmla="*/ 2813352 w 5208142"/>
              <a:gd name="connsiteY17" fmla="*/ 3875314 h 4240590"/>
              <a:gd name="connsiteX0" fmla="*/ 2813352 w 4740203"/>
              <a:gd name="connsiteY0" fmla="*/ 3875314 h 4240590"/>
              <a:gd name="connsiteX1" fmla="*/ 4279295 w 4740203"/>
              <a:gd name="connsiteY1" fmla="*/ 3759200 h 4240590"/>
              <a:gd name="connsiteX2" fmla="*/ 4381644 w 4740203"/>
              <a:gd name="connsiteY2" fmla="*/ 3769000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40203"/>
              <a:gd name="connsiteY0" fmla="*/ 3875314 h 4240590"/>
              <a:gd name="connsiteX1" fmla="*/ 4279295 w 4740203"/>
              <a:gd name="connsiteY1" fmla="*/ 3759200 h 4240590"/>
              <a:gd name="connsiteX2" fmla="*/ 4277489 w 4740203"/>
              <a:gd name="connsiteY2" fmla="*/ 3753713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09592"/>
              <a:gd name="connsiteY0" fmla="*/ 3913843 h 4279119"/>
              <a:gd name="connsiteX1" fmla="*/ 4279295 w 4709592"/>
              <a:gd name="connsiteY1" fmla="*/ 3797729 h 4279119"/>
              <a:gd name="connsiteX2" fmla="*/ 4277489 w 4709592"/>
              <a:gd name="connsiteY2" fmla="*/ 3792242 h 4279119"/>
              <a:gd name="connsiteX3" fmla="*/ 4452080 w 4709592"/>
              <a:gd name="connsiteY3" fmla="*/ 3355763 h 4279119"/>
              <a:gd name="connsiteX4" fmla="*/ 4626671 w 4709592"/>
              <a:gd name="connsiteY4" fmla="*/ 2657398 h 4279119"/>
              <a:gd name="connsiteX5" fmla="*/ 4626670 w 4709592"/>
              <a:gd name="connsiteY5" fmla="*/ 2133624 h 4279119"/>
              <a:gd name="connsiteX6" fmla="*/ 4626669 w 4709592"/>
              <a:gd name="connsiteY6" fmla="*/ 1522555 h 4279119"/>
              <a:gd name="connsiteX7" fmla="*/ 4129133 w 4709592"/>
              <a:gd name="connsiteY7" fmla="*/ 475007 h 4279119"/>
              <a:gd name="connsiteX8" fmla="*/ 2755295 w 4709592"/>
              <a:gd name="connsiteY8" fmla="*/ 38529 h 4279119"/>
              <a:gd name="connsiteX9" fmla="*/ 781352 w 4709592"/>
              <a:gd name="connsiteY9" fmla="*/ 706186 h 4279119"/>
              <a:gd name="connsiteX10" fmla="*/ 113695 w 4709592"/>
              <a:gd name="connsiteY10" fmla="*/ 1460929 h 4279119"/>
              <a:gd name="connsiteX11" fmla="*/ 331410 w 4709592"/>
              <a:gd name="connsiteY11" fmla="*/ 2549500 h 4279119"/>
              <a:gd name="connsiteX12" fmla="*/ 128210 w 4709592"/>
              <a:gd name="connsiteY12" fmla="*/ 2839786 h 4279119"/>
              <a:gd name="connsiteX13" fmla="*/ 171752 w 4709592"/>
              <a:gd name="connsiteY13" fmla="*/ 2970415 h 4279119"/>
              <a:gd name="connsiteX14" fmla="*/ 1158724 w 4709592"/>
              <a:gd name="connsiteY14" fmla="*/ 4102529 h 4279119"/>
              <a:gd name="connsiteX15" fmla="*/ 2174724 w 4709592"/>
              <a:gd name="connsiteY15" fmla="*/ 4029958 h 4279119"/>
              <a:gd name="connsiteX16" fmla="*/ 2406952 w 4709592"/>
              <a:gd name="connsiteY16" fmla="*/ 3826758 h 4279119"/>
              <a:gd name="connsiteX17" fmla="*/ 2813352 w 4709592"/>
              <a:gd name="connsiteY17" fmla="*/ 3913843 h 4279119"/>
              <a:gd name="connsiteX0" fmla="*/ 2813352 w 4655769"/>
              <a:gd name="connsiteY0" fmla="*/ 3913844 h 4279120"/>
              <a:gd name="connsiteX1" fmla="*/ 4279295 w 4655769"/>
              <a:gd name="connsiteY1" fmla="*/ 3797730 h 4279120"/>
              <a:gd name="connsiteX2" fmla="*/ 4277489 w 4655769"/>
              <a:gd name="connsiteY2" fmla="*/ 3792243 h 4279120"/>
              <a:gd name="connsiteX3" fmla="*/ 4452080 w 4655769"/>
              <a:gd name="connsiteY3" fmla="*/ 3355764 h 4279120"/>
              <a:gd name="connsiteX4" fmla="*/ 4626671 w 4655769"/>
              <a:gd name="connsiteY4" fmla="*/ 2657399 h 4279120"/>
              <a:gd name="connsiteX5" fmla="*/ 4626670 w 4655769"/>
              <a:gd name="connsiteY5" fmla="*/ 2133625 h 4279120"/>
              <a:gd name="connsiteX6" fmla="*/ 4565611 w 4655769"/>
              <a:gd name="connsiteY6" fmla="*/ 911487 h 4279120"/>
              <a:gd name="connsiteX7" fmla="*/ 4129133 w 4655769"/>
              <a:gd name="connsiteY7" fmla="*/ 475008 h 4279120"/>
              <a:gd name="connsiteX8" fmla="*/ 2755295 w 4655769"/>
              <a:gd name="connsiteY8" fmla="*/ 38530 h 4279120"/>
              <a:gd name="connsiteX9" fmla="*/ 781352 w 4655769"/>
              <a:gd name="connsiteY9" fmla="*/ 706187 h 4279120"/>
              <a:gd name="connsiteX10" fmla="*/ 113695 w 4655769"/>
              <a:gd name="connsiteY10" fmla="*/ 1460930 h 4279120"/>
              <a:gd name="connsiteX11" fmla="*/ 331410 w 4655769"/>
              <a:gd name="connsiteY11" fmla="*/ 2549501 h 4279120"/>
              <a:gd name="connsiteX12" fmla="*/ 128210 w 4655769"/>
              <a:gd name="connsiteY12" fmla="*/ 2839787 h 4279120"/>
              <a:gd name="connsiteX13" fmla="*/ 171752 w 4655769"/>
              <a:gd name="connsiteY13" fmla="*/ 2970416 h 4279120"/>
              <a:gd name="connsiteX14" fmla="*/ 1158724 w 4655769"/>
              <a:gd name="connsiteY14" fmla="*/ 4102530 h 4279120"/>
              <a:gd name="connsiteX15" fmla="*/ 2174724 w 4655769"/>
              <a:gd name="connsiteY15" fmla="*/ 4029959 h 4279120"/>
              <a:gd name="connsiteX16" fmla="*/ 2406952 w 4655769"/>
              <a:gd name="connsiteY16" fmla="*/ 3826759 h 4279120"/>
              <a:gd name="connsiteX17" fmla="*/ 2813352 w 4655769"/>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26670 w 4718930"/>
              <a:gd name="connsiteY5" fmla="*/ 213362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436294 w 4718930"/>
              <a:gd name="connsiteY4" fmla="*/ 2657400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739236 w 4935680"/>
              <a:gd name="connsiteY0" fmla="*/ 3878424 h 4138027"/>
              <a:gd name="connsiteX1" fmla="*/ 4153246 w 4935680"/>
              <a:gd name="connsiteY1" fmla="*/ 3669527 h 4138027"/>
              <a:gd name="connsiteX2" fmla="*/ 4153246 w 4935680"/>
              <a:gd name="connsiteY2" fmla="*/ 3669527 h 4138027"/>
              <a:gd name="connsiteX3" fmla="*/ 4377964 w 4935680"/>
              <a:gd name="connsiteY3" fmla="*/ 3320344 h 4138027"/>
              <a:gd name="connsiteX4" fmla="*/ 4362178 w 4935680"/>
              <a:gd name="connsiteY4" fmla="*/ 2621980 h 4138027"/>
              <a:gd name="connsiteX5" fmla="*/ 4934617 w 4935680"/>
              <a:gd name="connsiteY5" fmla="*/ 2099169 h 4138027"/>
              <a:gd name="connsiteX6" fmla="*/ 4491495 w 4935680"/>
              <a:gd name="connsiteY6" fmla="*/ 876067 h 4138027"/>
              <a:gd name="connsiteX7" fmla="*/ 4055017 w 4935680"/>
              <a:gd name="connsiteY7" fmla="*/ 439588 h 4138027"/>
              <a:gd name="connsiteX8" fmla="*/ 2681179 w 4935680"/>
              <a:gd name="connsiteY8" fmla="*/ 3110 h 4138027"/>
              <a:gd name="connsiteX9" fmla="*/ 707236 w 4935680"/>
              <a:gd name="connsiteY9" fmla="*/ 670767 h 4138027"/>
              <a:gd name="connsiteX10" fmla="*/ 39579 w 4935680"/>
              <a:gd name="connsiteY10" fmla="*/ 1425510 h 4138027"/>
              <a:gd name="connsiteX11" fmla="*/ 257294 w 4935680"/>
              <a:gd name="connsiteY11" fmla="*/ 2514081 h 4138027"/>
              <a:gd name="connsiteX12" fmla="*/ 54094 w 4935680"/>
              <a:gd name="connsiteY12" fmla="*/ 2804367 h 4138027"/>
              <a:gd name="connsiteX13" fmla="*/ 97636 w 4935680"/>
              <a:gd name="connsiteY13" fmla="*/ 2934996 h 4138027"/>
              <a:gd name="connsiteX14" fmla="*/ 1084608 w 4935680"/>
              <a:gd name="connsiteY14" fmla="*/ 4067110 h 4138027"/>
              <a:gd name="connsiteX15" fmla="*/ 2100608 w 4935680"/>
              <a:gd name="connsiteY15" fmla="*/ 3994539 h 4138027"/>
              <a:gd name="connsiteX16" fmla="*/ 2332836 w 4935680"/>
              <a:gd name="connsiteY16" fmla="*/ 3791339 h 4138027"/>
              <a:gd name="connsiteX17" fmla="*/ 2739236 w 4935680"/>
              <a:gd name="connsiteY17" fmla="*/ 3878424 h 4138027"/>
              <a:gd name="connsiteX0" fmla="*/ 2739235 w 5392945"/>
              <a:gd name="connsiteY0" fmla="*/ 3878424 h 4138027"/>
              <a:gd name="connsiteX1" fmla="*/ 4153245 w 5392945"/>
              <a:gd name="connsiteY1" fmla="*/ 3669527 h 4138027"/>
              <a:gd name="connsiteX2" fmla="*/ 4153245 w 5392945"/>
              <a:gd name="connsiteY2" fmla="*/ 3669527 h 4138027"/>
              <a:gd name="connsiteX3" fmla="*/ 4377963 w 5392945"/>
              <a:gd name="connsiteY3" fmla="*/ 3320344 h 4138027"/>
              <a:gd name="connsiteX4" fmla="*/ 5378823 w 5392945"/>
              <a:gd name="connsiteY4" fmla="*/ 2963847 h 4138027"/>
              <a:gd name="connsiteX5" fmla="*/ 4934616 w 5392945"/>
              <a:gd name="connsiteY5" fmla="*/ 2099169 h 4138027"/>
              <a:gd name="connsiteX6" fmla="*/ 4491494 w 5392945"/>
              <a:gd name="connsiteY6" fmla="*/ 876067 h 4138027"/>
              <a:gd name="connsiteX7" fmla="*/ 4055016 w 5392945"/>
              <a:gd name="connsiteY7" fmla="*/ 439588 h 4138027"/>
              <a:gd name="connsiteX8" fmla="*/ 2681178 w 5392945"/>
              <a:gd name="connsiteY8" fmla="*/ 3110 h 4138027"/>
              <a:gd name="connsiteX9" fmla="*/ 707235 w 5392945"/>
              <a:gd name="connsiteY9" fmla="*/ 670767 h 4138027"/>
              <a:gd name="connsiteX10" fmla="*/ 39578 w 5392945"/>
              <a:gd name="connsiteY10" fmla="*/ 1425510 h 4138027"/>
              <a:gd name="connsiteX11" fmla="*/ 257293 w 5392945"/>
              <a:gd name="connsiteY11" fmla="*/ 2514081 h 4138027"/>
              <a:gd name="connsiteX12" fmla="*/ 54093 w 5392945"/>
              <a:gd name="connsiteY12" fmla="*/ 2804367 h 4138027"/>
              <a:gd name="connsiteX13" fmla="*/ 97635 w 5392945"/>
              <a:gd name="connsiteY13" fmla="*/ 2934996 h 4138027"/>
              <a:gd name="connsiteX14" fmla="*/ 1084607 w 5392945"/>
              <a:gd name="connsiteY14" fmla="*/ 4067110 h 4138027"/>
              <a:gd name="connsiteX15" fmla="*/ 2100607 w 5392945"/>
              <a:gd name="connsiteY15" fmla="*/ 3994539 h 4138027"/>
              <a:gd name="connsiteX16" fmla="*/ 2332835 w 5392945"/>
              <a:gd name="connsiteY16" fmla="*/ 3791339 h 4138027"/>
              <a:gd name="connsiteX17" fmla="*/ 2739235 w 5392945"/>
              <a:gd name="connsiteY17" fmla="*/ 3878424 h 4138027"/>
              <a:gd name="connsiteX0" fmla="*/ 2739235 w 5384392"/>
              <a:gd name="connsiteY0" fmla="*/ 3878424 h 4138027"/>
              <a:gd name="connsiteX1" fmla="*/ 4153245 w 5384392"/>
              <a:gd name="connsiteY1" fmla="*/ 3669527 h 4138027"/>
              <a:gd name="connsiteX2" fmla="*/ 4153245 w 5384392"/>
              <a:gd name="connsiteY2" fmla="*/ 3669527 h 4138027"/>
              <a:gd name="connsiteX3" fmla="*/ 4611792 w 5384392"/>
              <a:gd name="connsiteY3" fmla="*/ 3532857 h 4138027"/>
              <a:gd name="connsiteX4" fmla="*/ 5378823 w 5384392"/>
              <a:gd name="connsiteY4" fmla="*/ 2963847 h 4138027"/>
              <a:gd name="connsiteX5" fmla="*/ 4934616 w 5384392"/>
              <a:gd name="connsiteY5" fmla="*/ 2099169 h 4138027"/>
              <a:gd name="connsiteX6" fmla="*/ 4491494 w 5384392"/>
              <a:gd name="connsiteY6" fmla="*/ 876067 h 4138027"/>
              <a:gd name="connsiteX7" fmla="*/ 4055016 w 5384392"/>
              <a:gd name="connsiteY7" fmla="*/ 439588 h 4138027"/>
              <a:gd name="connsiteX8" fmla="*/ 2681178 w 5384392"/>
              <a:gd name="connsiteY8" fmla="*/ 3110 h 4138027"/>
              <a:gd name="connsiteX9" fmla="*/ 707235 w 5384392"/>
              <a:gd name="connsiteY9" fmla="*/ 670767 h 4138027"/>
              <a:gd name="connsiteX10" fmla="*/ 39578 w 5384392"/>
              <a:gd name="connsiteY10" fmla="*/ 1425510 h 4138027"/>
              <a:gd name="connsiteX11" fmla="*/ 257293 w 5384392"/>
              <a:gd name="connsiteY11" fmla="*/ 2514081 h 4138027"/>
              <a:gd name="connsiteX12" fmla="*/ 54093 w 5384392"/>
              <a:gd name="connsiteY12" fmla="*/ 2804367 h 4138027"/>
              <a:gd name="connsiteX13" fmla="*/ 97635 w 5384392"/>
              <a:gd name="connsiteY13" fmla="*/ 2934996 h 4138027"/>
              <a:gd name="connsiteX14" fmla="*/ 1084607 w 5384392"/>
              <a:gd name="connsiteY14" fmla="*/ 4067110 h 4138027"/>
              <a:gd name="connsiteX15" fmla="*/ 2100607 w 5384392"/>
              <a:gd name="connsiteY15" fmla="*/ 3994539 h 4138027"/>
              <a:gd name="connsiteX16" fmla="*/ 2332835 w 5384392"/>
              <a:gd name="connsiteY16" fmla="*/ 3791339 h 4138027"/>
              <a:gd name="connsiteX17" fmla="*/ 2739235 w 5384392"/>
              <a:gd name="connsiteY17" fmla="*/ 3878424 h 4138027"/>
              <a:gd name="connsiteX0" fmla="*/ 2739235 w 5390585"/>
              <a:gd name="connsiteY0" fmla="*/ 3878424 h 4138027"/>
              <a:gd name="connsiteX1" fmla="*/ 4153245 w 5390585"/>
              <a:gd name="connsiteY1" fmla="*/ 3669527 h 4138027"/>
              <a:gd name="connsiteX2" fmla="*/ 4153245 w 5390585"/>
              <a:gd name="connsiteY2" fmla="*/ 3669527 h 4138027"/>
              <a:gd name="connsiteX3" fmla="*/ 4611792 w 5390585"/>
              <a:gd name="connsiteY3" fmla="*/ 3532857 h 4138027"/>
              <a:gd name="connsiteX4" fmla="*/ 5378823 w 5390585"/>
              <a:gd name="connsiteY4" fmla="*/ 2963847 h 4138027"/>
              <a:gd name="connsiteX5" fmla="*/ 5036280 w 5390585"/>
              <a:gd name="connsiteY5" fmla="*/ 2034491 h 4138027"/>
              <a:gd name="connsiteX6" fmla="*/ 4491494 w 5390585"/>
              <a:gd name="connsiteY6" fmla="*/ 876067 h 4138027"/>
              <a:gd name="connsiteX7" fmla="*/ 4055016 w 5390585"/>
              <a:gd name="connsiteY7" fmla="*/ 439588 h 4138027"/>
              <a:gd name="connsiteX8" fmla="*/ 2681178 w 5390585"/>
              <a:gd name="connsiteY8" fmla="*/ 3110 h 4138027"/>
              <a:gd name="connsiteX9" fmla="*/ 707235 w 5390585"/>
              <a:gd name="connsiteY9" fmla="*/ 670767 h 4138027"/>
              <a:gd name="connsiteX10" fmla="*/ 39578 w 5390585"/>
              <a:gd name="connsiteY10" fmla="*/ 1425510 h 4138027"/>
              <a:gd name="connsiteX11" fmla="*/ 257293 w 5390585"/>
              <a:gd name="connsiteY11" fmla="*/ 2514081 h 4138027"/>
              <a:gd name="connsiteX12" fmla="*/ 54093 w 5390585"/>
              <a:gd name="connsiteY12" fmla="*/ 2804367 h 4138027"/>
              <a:gd name="connsiteX13" fmla="*/ 97635 w 5390585"/>
              <a:gd name="connsiteY13" fmla="*/ 2934996 h 4138027"/>
              <a:gd name="connsiteX14" fmla="*/ 1084607 w 5390585"/>
              <a:gd name="connsiteY14" fmla="*/ 4067110 h 4138027"/>
              <a:gd name="connsiteX15" fmla="*/ 2100607 w 5390585"/>
              <a:gd name="connsiteY15" fmla="*/ 3994539 h 4138027"/>
              <a:gd name="connsiteX16" fmla="*/ 2332835 w 5390585"/>
              <a:gd name="connsiteY16" fmla="*/ 3791339 h 4138027"/>
              <a:gd name="connsiteX17" fmla="*/ 2739235 w 5390585"/>
              <a:gd name="connsiteY17" fmla="*/ 3878424 h 4138027"/>
              <a:gd name="connsiteX0" fmla="*/ 2739235 w 5390585"/>
              <a:gd name="connsiteY0" fmla="*/ 3878424 h 4254366"/>
              <a:gd name="connsiteX1" fmla="*/ 4153245 w 5390585"/>
              <a:gd name="connsiteY1" fmla="*/ 3669527 h 4254366"/>
              <a:gd name="connsiteX2" fmla="*/ 4153245 w 5390585"/>
              <a:gd name="connsiteY2" fmla="*/ 3669527 h 4254366"/>
              <a:gd name="connsiteX3" fmla="*/ 4611792 w 5390585"/>
              <a:gd name="connsiteY3" fmla="*/ 3532857 h 4254366"/>
              <a:gd name="connsiteX4" fmla="*/ 5378823 w 5390585"/>
              <a:gd name="connsiteY4" fmla="*/ 2963847 h 4254366"/>
              <a:gd name="connsiteX5" fmla="*/ 5036280 w 5390585"/>
              <a:gd name="connsiteY5" fmla="*/ 2034491 h 4254366"/>
              <a:gd name="connsiteX6" fmla="*/ 4491494 w 5390585"/>
              <a:gd name="connsiteY6" fmla="*/ 876067 h 4254366"/>
              <a:gd name="connsiteX7" fmla="*/ 4055016 w 5390585"/>
              <a:gd name="connsiteY7" fmla="*/ 439588 h 4254366"/>
              <a:gd name="connsiteX8" fmla="*/ 2681178 w 5390585"/>
              <a:gd name="connsiteY8" fmla="*/ 3110 h 4254366"/>
              <a:gd name="connsiteX9" fmla="*/ 707235 w 5390585"/>
              <a:gd name="connsiteY9" fmla="*/ 670767 h 4254366"/>
              <a:gd name="connsiteX10" fmla="*/ 39578 w 5390585"/>
              <a:gd name="connsiteY10" fmla="*/ 1425510 h 4254366"/>
              <a:gd name="connsiteX11" fmla="*/ 257293 w 5390585"/>
              <a:gd name="connsiteY11" fmla="*/ 2514081 h 4254366"/>
              <a:gd name="connsiteX12" fmla="*/ 54093 w 5390585"/>
              <a:gd name="connsiteY12" fmla="*/ 2804367 h 4254366"/>
              <a:gd name="connsiteX13" fmla="*/ 97635 w 5390585"/>
              <a:gd name="connsiteY13" fmla="*/ 2934996 h 4254366"/>
              <a:gd name="connsiteX14" fmla="*/ 1084607 w 5390585"/>
              <a:gd name="connsiteY14" fmla="*/ 4067110 h 4254366"/>
              <a:gd name="connsiteX15" fmla="*/ 2100607 w 5390585"/>
              <a:gd name="connsiteY15" fmla="*/ 3994539 h 4254366"/>
              <a:gd name="connsiteX16" fmla="*/ 3019071 w 5390585"/>
              <a:gd name="connsiteY16" fmla="*/ 4253323 h 4254366"/>
              <a:gd name="connsiteX17" fmla="*/ 2739235 w 5390585"/>
              <a:gd name="connsiteY17" fmla="*/ 3878424 h 4254366"/>
              <a:gd name="connsiteX0" fmla="*/ 3781298 w 5390585"/>
              <a:gd name="connsiteY0" fmla="*/ 4074767 h 4254590"/>
              <a:gd name="connsiteX1" fmla="*/ 4153245 w 5390585"/>
              <a:gd name="connsiteY1" fmla="*/ 3669527 h 4254590"/>
              <a:gd name="connsiteX2" fmla="*/ 4153245 w 5390585"/>
              <a:gd name="connsiteY2" fmla="*/ 3669527 h 4254590"/>
              <a:gd name="connsiteX3" fmla="*/ 4611792 w 5390585"/>
              <a:gd name="connsiteY3" fmla="*/ 3532857 h 4254590"/>
              <a:gd name="connsiteX4" fmla="*/ 5378823 w 5390585"/>
              <a:gd name="connsiteY4" fmla="*/ 2963847 h 4254590"/>
              <a:gd name="connsiteX5" fmla="*/ 5036280 w 5390585"/>
              <a:gd name="connsiteY5" fmla="*/ 2034491 h 4254590"/>
              <a:gd name="connsiteX6" fmla="*/ 4491494 w 5390585"/>
              <a:gd name="connsiteY6" fmla="*/ 876067 h 4254590"/>
              <a:gd name="connsiteX7" fmla="*/ 4055016 w 5390585"/>
              <a:gd name="connsiteY7" fmla="*/ 439588 h 4254590"/>
              <a:gd name="connsiteX8" fmla="*/ 2681178 w 5390585"/>
              <a:gd name="connsiteY8" fmla="*/ 3110 h 4254590"/>
              <a:gd name="connsiteX9" fmla="*/ 707235 w 5390585"/>
              <a:gd name="connsiteY9" fmla="*/ 670767 h 4254590"/>
              <a:gd name="connsiteX10" fmla="*/ 39578 w 5390585"/>
              <a:gd name="connsiteY10" fmla="*/ 1425510 h 4254590"/>
              <a:gd name="connsiteX11" fmla="*/ 257293 w 5390585"/>
              <a:gd name="connsiteY11" fmla="*/ 2514081 h 4254590"/>
              <a:gd name="connsiteX12" fmla="*/ 54093 w 5390585"/>
              <a:gd name="connsiteY12" fmla="*/ 2804367 h 4254590"/>
              <a:gd name="connsiteX13" fmla="*/ 97635 w 5390585"/>
              <a:gd name="connsiteY13" fmla="*/ 2934996 h 4254590"/>
              <a:gd name="connsiteX14" fmla="*/ 1084607 w 5390585"/>
              <a:gd name="connsiteY14" fmla="*/ 4067110 h 4254590"/>
              <a:gd name="connsiteX15" fmla="*/ 2100607 w 5390585"/>
              <a:gd name="connsiteY15" fmla="*/ 3994539 h 4254590"/>
              <a:gd name="connsiteX16" fmla="*/ 3019071 w 5390585"/>
              <a:gd name="connsiteY16" fmla="*/ 4253323 h 4254590"/>
              <a:gd name="connsiteX17" fmla="*/ 3781298 w 5390585"/>
              <a:gd name="connsiteY17" fmla="*/ 4074767 h 4254590"/>
              <a:gd name="connsiteX0" fmla="*/ 3781298 w 5390585"/>
              <a:gd name="connsiteY0" fmla="*/ 4074767 h 4363804"/>
              <a:gd name="connsiteX1" fmla="*/ 4153245 w 5390585"/>
              <a:gd name="connsiteY1" fmla="*/ 3669527 h 4363804"/>
              <a:gd name="connsiteX2" fmla="*/ 4153245 w 5390585"/>
              <a:gd name="connsiteY2" fmla="*/ 3669527 h 4363804"/>
              <a:gd name="connsiteX3" fmla="*/ 4611792 w 5390585"/>
              <a:gd name="connsiteY3" fmla="*/ 3532857 h 4363804"/>
              <a:gd name="connsiteX4" fmla="*/ 5378823 w 5390585"/>
              <a:gd name="connsiteY4" fmla="*/ 2963847 h 4363804"/>
              <a:gd name="connsiteX5" fmla="*/ 5036280 w 5390585"/>
              <a:gd name="connsiteY5" fmla="*/ 2034491 h 4363804"/>
              <a:gd name="connsiteX6" fmla="*/ 4491494 w 5390585"/>
              <a:gd name="connsiteY6" fmla="*/ 876067 h 4363804"/>
              <a:gd name="connsiteX7" fmla="*/ 4055016 w 5390585"/>
              <a:gd name="connsiteY7" fmla="*/ 439588 h 4363804"/>
              <a:gd name="connsiteX8" fmla="*/ 2681178 w 5390585"/>
              <a:gd name="connsiteY8" fmla="*/ 3110 h 4363804"/>
              <a:gd name="connsiteX9" fmla="*/ 707235 w 5390585"/>
              <a:gd name="connsiteY9" fmla="*/ 670767 h 4363804"/>
              <a:gd name="connsiteX10" fmla="*/ 39578 w 5390585"/>
              <a:gd name="connsiteY10" fmla="*/ 1425510 h 4363804"/>
              <a:gd name="connsiteX11" fmla="*/ 257293 w 5390585"/>
              <a:gd name="connsiteY11" fmla="*/ 2514081 h 4363804"/>
              <a:gd name="connsiteX12" fmla="*/ 54093 w 5390585"/>
              <a:gd name="connsiteY12" fmla="*/ 2804367 h 4363804"/>
              <a:gd name="connsiteX13" fmla="*/ 97635 w 5390585"/>
              <a:gd name="connsiteY13" fmla="*/ 2934996 h 4363804"/>
              <a:gd name="connsiteX14" fmla="*/ 1084607 w 5390585"/>
              <a:gd name="connsiteY14" fmla="*/ 4067110 h 4363804"/>
              <a:gd name="connsiteX15" fmla="*/ 2113316 w 5390585"/>
              <a:gd name="connsiteY15" fmla="*/ 4352577 h 4363804"/>
              <a:gd name="connsiteX16" fmla="*/ 3019071 w 5390585"/>
              <a:gd name="connsiteY16" fmla="*/ 4253323 h 4363804"/>
              <a:gd name="connsiteX17" fmla="*/ 3781298 w 5390585"/>
              <a:gd name="connsiteY17" fmla="*/ 4074767 h 436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90585" h="4363804">
                <a:moveTo>
                  <a:pt x="3781298" y="4074767"/>
                </a:moveTo>
                <a:cubicBezTo>
                  <a:pt x="3970327" y="3977468"/>
                  <a:pt x="3917577" y="3704343"/>
                  <a:pt x="4153245" y="3669527"/>
                </a:cubicBezTo>
                <a:lnTo>
                  <a:pt x="4153245" y="3669527"/>
                </a:lnTo>
                <a:cubicBezTo>
                  <a:pt x="4190698" y="3611330"/>
                  <a:pt x="4407529" y="3650470"/>
                  <a:pt x="4611792" y="3532857"/>
                </a:cubicBezTo>
                <a:cubicBezTo>
                  <a:pt x="4816055" y="3415244"/>
                  <a:pt x="5308075" y="3213575"/>
                  <a:pt x="5378823" y="2963847"/>
                </a:cubicBezTo>
                <a:cubicBezTo>
                  <a:pt x="5449571" y="2714119"/>
                  <a:pt x="5184168" y="2382454"/>
                  <a:pt x="5036280" y="2034491"/>
                </a:cubicBezTo>
                <a:cubicBezTo>
                  <a:pt x="4888392" y="1686528"/>
                  <a:pt x="4644813" y="1635170"/>
                  <a:pt x="4491494" y="876067"/>
                </a:cubicBezTo>
                <a:cubicBezTo>
                  <a:pt x="4408571" y="599631"/>
                  <a:pt x="4356735" y="585081"/>
                  <a:pt x="4055016" y="439588"/>
                </a:cubicBezTo>
                <a:cubicBezTo>
                  <a:pt x="3753297" y="294095"/>
                  <a:pt x="3239141" y="-35420"/>
                  <a:pt x="2681178" y="3110"/>
                </a:cubicBezTo>
                <a:cubicBezTo>
                  <a:pt x="2123215" y="41640"/>
                  <a:pt x="1147502" y="433700"/>
                  <a:pt x="707235" y="670767"/>
                </a:cubicBezTo>
                <a:cubicBezTo>
                  <a:pt x="266968" y="907834"/>
                  <a:pt x="114568" y="1118291"/>
                  <a:pt x="39578" y="1425510"/>
                </a:cubicBezTo>
                <a:cubicBezTo>
                  <a:pt x="-35412" y="1732729"/>
                  <a:pt x="254874" y="2284272"/>
                  <a:pt x="257293" y="2514081"/>
                </a:cubicBezTo>
                <a:cubicBezTo>
                  <a:pt x="259712" y="2743890"/>
                  <a:pt x="80703" y="2734215"/>
                  <a:pt x="54093" y="2804367"/>
                </a:cubicBezTo>
                <a:cubicBezTo>
                  <a:pt x="27483" y="2874520"/>
                  <a:pt x="-74117" y="2724539"/>
                  <a:pt x="97635" y="2934996"/>
                </a:cubicBezTo>
                <a:cubicBezTo>
                  <a:pt x="269387" y="3145453"/>
                  <a:pt x="748660" y="3830847"/>
                  <a:pt x="1084607" y="4067110"/>
                </a:cubicBezTo>
                <a:cubicBezTo>
                  <a:pt x="1420554" y="4303373"/>
                  <a:pt x="1905278" y="4398539"/>
                  <a:pt x="2113316" y="4352577"/>
                </a:cubicBezTo>
                <a:cubicBezTo>
                  <a:pt x="2321354" y="4306615"/>
                  <a:pt x="2741074" y="4299625"/>
                  <a:pt x="3019071" y="4253323"/>
                </a:cubicBezTo>
                <a:cubicBezTo>
                  <a:pt x="3297068" y="4207021"/>
                  <a:pt x="3592269" y="4172066"/>
                  <a:pt x="3781298" y="4074767"/>
                </a:cubicBezTo>
                <a:close/>
              </a:path>
            </a:pathLst>
          </a:custGeom>
          <a:solidFill>
            <a:srgbClr val="92D05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sz="1400" kern="1200">
                <a:solidFill>
                  <a:schemeClr val="lt1"/>
                </a:solidFill>
                <a:latin typeface="+mn-lt"/>
                <a:ea typeface="+mn-ea"/>
                <a:cs typeface="+mn-cs"/>
              </a:defRPr>
            </a:lvl1pPr>
            <a:lvl2pPr marL="457200" algn="l" rtl="0" eaLnBrk="0" fontAlgn="base" hangingPunct="0">
              <a:spcBef>
                <a:spcPct val="0"/>
              </a:spcBef>
              <a:spcAft>
                <a:spcPct val="0"/>
              </a:spcAft>
              <a:defRPr kumimoji="1" sz="1400" kern="1200">
                <a:solidFill>
                  <a:schemeClr val="lt1"/>
                </a:solidFill>
                <a:latin typeface="+mn-lt"/>
                <a:ea typeface="+mn-ea"/>
                <a:cs typeface="+mn-cs"/>
              </a:defRPr>
            </a:lvl2pPr>
            <a:lvl3pPr marL="914400" algn="l" rtl="0" eaLnBrk="0" fontAlgn="base" hangingPunct="0">
              <a:spcBef>
                <a:spcPct val="0"/>
              </a:spcBef>
              <a:spcAft>
                <a:spcPct val="0"/>
              </a:spcAft>
              <a:defRPr kumimoji="1" sz="1400" kern="1200">
                <a:solidFill>
                  <a:schemeClr val="lt1"/>
                </a:solidFill>
                <a:latin typeface="+mn-lt"/>
                <a:ea typeface="+mn-ea"/>
                <a:cs typeface="+mn-cs"/>
              </a:defRPr>
            </a:lvl3pPr>
            <a:lvl4pPr marL="1371600" algn="l" rtl="0" eaLnBrk="0" fontAlgn="base" hangingPunct="0">
              <a:spcBef>
                <a:spcPct val="0"/>
              </a:spcBef>
              <a:spcAft>
                <a:spcPct val="0"/>
              </a:spcAft>
              <a:defRPr kumimoji="1" sz="1400" kern="1200">
                <a:solidFill>
                  <a:schemeClr val="lt1"/>
                </a:solidFill>
                <a:latin typeface="+mn-lt"/>
                <a:ea typeface="+mn-ea"/>
                <a:cs typeface="+mn-cs"/>
              </a:defRPr>
            </a:lvl4pPr>
            <a:lvl5pPr marL="1828800" algn="l" rtl="0" eaLnBrk="0" fontAlgn="base" hangingPunct="0">
              <a:spcBef>
                <a:spcPct val="0"/>
              </a:spcBef>
              <a:spcAft>
                <a:spcPct val="0"/>
              </a:spcAft>
              <a:defRPr kumimoji="1" sz="1400" kern="1200">
                <a:solidFill>
                  <a:schemeClr val="lt1"/>
                </a:solidFill>
                <a:latin typeface="+mn-lt"/>
                <a:ea typeface="+mn-ea"/>
                <a:cs typeface="+mn-cs"/>
              </a:defRPr>
            </a:lvl5pPr>
            <a:lvl6pPr marL="2286000" algn="l" defTabSz="914400" rtl="0" eaLnBrk="1" latinLnBrk="0" hangingPunct="1">
              <a:defRPr kumimoji="1" sz="1400" kern="1200">
                <a:solidFill>
                  <a:schemeClr val="lt1"/>
                </a:solidFill>
                <a:latin typeface="+mn-lt"/>
                <a:ea typeface="+mn-ea"/>
                <a:cs typeface="+mn-cs"/>
              </a:defRPr>
            </a:lvl6pPr>
            <a:lvl7pPr marL="2743200" algn="l" defTabSz="914400" rtl="0" eaLnBrk="1" latinLnBrk="0" hangingPunct="1">
              <a:defRPr kumimoji="1" sz="1400" kern="1200">
                <a:solidFill>
                  <a:schemeClr val="lt1"/>
                </a:solidFill>
                <a:latin typeface="+mn-lt"/>
                <a:ea typeface="+mn-ea"/>
                <a:cs typeface="+mn-cs"/>
              </a:defRPr>
            </a:lvl7pPr>
            <a:lvl8pPr marL="3200400" algn="l" defTabSz="914400" rtl="0" eaLnBrk="1" latinLnBrk="0" hangingPunct="1">
              <a:defRPr kumimoji="1" sz="1400" kern="1200">
                <a:solidFill>
                  <a:schemeClr val="lt1"/>
                </a:solidFill>
                <a:latin typeface="+mn-lt"/>
                <a:ea typeface="+mn-ea"/>
                <a:cs typeface="+mn-cs"/>
              </a:defRPr>
            </a:lvl8pPr>
            <a:lvl9pPr marL="3657600" algn="l" defTabSz="914400" rtl="0" eaLnBrk="1" latinLnBrk="0" hangingPunct="1">
              <a:defRPr kumimoji="1" sz="1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98" name="グループ化 97"/>
          <p:cNvGrpSpPr>
            <a:grpSpLocks/>
          </p:cNvGrpSpPr>
          <p:nvPr/>
        </p:nvGrpSpPr>
        <p:grpSpPr bwMode="auto">
          <a:xfrm>
            <a:off x="7386668" y="2607816"/>
            <a:ext cx="1304492" cy="927097"/>
            <a:chOff x="5640388" y="2840038"/>
            <a:chExt cx="3590477" cy="3329168"/>
          </a:xfrm>
        </p:grpSpPr>
        <p:sp>
          <p:nvSpPr>
            <p:cNvPr id="99" name="フリーフォーム 98"/>
            <p:cNvSpPr/>
            <p:nvPr/>
          </p:nvSpPr>
          <p:spPr>
            <a:xfrm>
              <a:off x="7151007" y="5712025"/>
              <a:ext cx="420458" cy="457181"/>
            </a:xfrm>
            <a:custGeom>
              <a:avLst/>
              <a:gdLst>
                <a:gd name="connsiteX0" fmla="*/ 0 w 419100"/>
                <a:gd name="connsiteY0" fmla="*/ 120650 h 457200"/>
                <a:gd name="connsiteX1" fmla="*/ 57150 w 419100"/>
                <a:gd name="connsiteY1" fmla="*/ 0 h 457200"/>
                <a:gd name="connsiteX2" fmla="*/ 241300 w 419100"/>
                <a:gd name="connsiteY2" fmla="*/ 6350 h 457200"/>
                <a:gd name="connsiteX3" fmla="*/ 361950 w 419100"/>
                <a:gd name="connsiteY3" fmla="*/ 120650 h 457200"/>
                <a:gd name="connsiteX4" fmla="*/ 419100 w 419100"/>
                <a:gd name="connsiteY4" fmla="*/ 279400 h 457200"/>
                <a:gd name="connsiteX5" fmla="*/ 406400 w 419100"/>
                <a:gd name="connsiteY5" fmla="*/ 393700 h 457200"/>
                <a:gd name="connsiteX6" fmla="*/ 222250 w 419100"/>
                <a:gd name="connsiteY6" fmla="*/ 457200 h 457200"/>
                <a:gd name="connsiteX7" fmla="*/ 120650 w 419100"/>
                <a:gd name="connsiteY7" fmla="*/ 419100 h 457200"/>
                <a:gd name="connsiteX8" fmla="*/ 38100 w 419100"/>
                <a:gd name="connsiteY8" fmla="*/ 292100 h 457200"/>
                <a:gd name="connsiteX9" fmla="*/ 12700 w 419100"/>
                <a:gd name="connsiteY9" fmla="*/ 184150 h 457200"/>
                <a:gd name="connsiteX10" fmla="*/ 0 w 419100"/>
                <a:gd name="connsiteY10" fmla="*/ 12065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100" h="457200">
                  <a:moveTo>
                    <a:pt x="0" y="120650"/>
                  </a:moveTo>
                  <a:lnTo>
                    <a:pt x="57150" y="0"/>
                  </a:lnTo>
                  <a:lnTo>
                    <a:pt x="241300" y="6350"/>
                  </a:lnTo>
                  <a:lnTo>
                    <a:pt x="361950" y="120650"/>
                  </a:lnTo>
                  <a:lnTo>
                    <a:pt x="419100" y="279400"/>
                  </a:lnTo>
                  <a:lnTo>
                    <a:pt x="406400" y="393700"/>
                  </a:lnTo>
                  <a:lnTo>
                    <a:pt x="222250" y="457200"/>
                  </a:lnTo>
                  <a:lnTo>
                    <a:pt x="120650" y="419100"/>
                  </a:lnTo>
                  <a:lnTo>
                    <a:pt x="38100" y="292100"/>
                  </a:lnTo>
                  <a:lnTo>
                    <a:pt x="12700" y="184150"/>
                  </a:lnTo>
                  <a:lnTo>
                    <a:pt x="0" y="120650"/>
                  </a:lnTo>
                  <a:close/>
                </a:path>
              </a:pathLst>
            </a:custGeom>
            <a:solidFill>
              <a:schemeClr val="accent5">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sz="1400" kern="1200">
                  <a:solidFill>
                    <a:schemeClr val="lt1"/>
                  </a:solidFill>
                  <a:latin typeface="+mn-lt"/>
                  <a:ea typeface="+mn-ea"/>
                  <a:cs typeface="+mn-cs"/>
                </a:defRPr>
              </a:lvl1pPr>
              <a:lvl2pPr marL="457200" algn="l" rtl="0" eaLnBrk="0" fontAlgn="base" hangingPunct="0">
                <a:spcBef>
                  <a:spcPct val="0"/>
                </a:spcBef>
                <a:spcAft>
                  <a:spcPct val="0"/>
                </a:spcAft>
                <a:defRPr kumimoji="1" sz="1400" kern="1200">
                  <a:solidFill>
                    <a:schemeClr val="lt1"/>
                  </a:solidFill>
                  <a:latin typeface="+mn-lt"/>
                  <a:ea typeface="+mn-ea"/>
                  <a:cs typeface="+mn-cs"/>
                </a:defRPr>
              </a:lvl2pPr>
              <a:lvl3pPr marL="914400" algn="l" rtl="0" eaLnBrk="0" fontAlgn="base" hangingPunct="0">
                <a:spcBef>
                  <a:spcPct val="0"/>
                </a:spcBef>
                <a:spcAft>
                  <a:spcPct val="0"/>
                </a:spcAft>
                <a:defRPr kumimoji="1" sz="1400" kern="1200">
                  <a:solidFill>
                    <a:schemeClr val="lt1"/>
                  </a:solidFill>
                  <a:latin typeface="+mn-lt"/>
                  <a:ea typeface="+mn-ea"/>
                  <a:cs typeface="+mn-cs"/>
                </a:defRPr>
              </a:lvl3pPr>
              <a:lvl4pPr marL="1371600" algn="l" rtl="0" eaLnBrk="0" fontAlgn="base" hangingPunct="0">
                <a:spcBef>
                  <a:spcPct val="0"/>
                </a:spcBef>
                <a:spcAft>
                  <a:spcPct val="0"/>
                </a:spcAft>
                <a:defRPr kumimoji="1" sz="1400" kern="1200">
                  <a:solidFill>
                    <a:schemeClr val="lt1"/>
                  </a:solidFill>
                  <a:latin typeface="+mn-lt"/>
                  <a:ea typeface="+mn-ea"/>
                  <a:cs typeface="+mn-cs"/>
                </a:defRPr>
              </a:lvl4pPr>
              <a:lvl5pPr marL="1828800" algn="l" rtl="0" eaLnBrk="0" fontAlgn="base" hangingPunct="0">
                <a:spcBef>
                  <a:spcPct val="0"/>
                </a:spcBef>
                <a:spcAft>
                  <a:spcPct val="0"/>
                </a:spcAft>
                <a:defRPr kumimoji="1" sz="1400" kern="1200">
                  <a:solidFill>
                    <a:schemeClr val="lt1"/>
                  </a:solidFill>
                  <a:latin typeface="+mn-lt"/>
                  <a:ea typeface="+mn-ea"/>
                  <a:cs typeface="+mn-cs"/>
                </a:defRPr>
              </a:lvl5pPr>
              <a:lvl6pPr marL="2286000" algn="l" defTabSz="914400" rtl="0" eaLnBrk="1" latinLnBrk="0" hangingPunct="1">
                <a:defRPr kumimoji="1" sz="1400" kern="1200">
                  <a:solidFill>
                    <a:schemeClr val="lt1"/>
                  </a:solidFill>
                  <a:latin typeface="+mn-lt"/>
                  <a:ea typeface="+mn-ea"/>
                  <a:cs typeface="+mn-cs"/>
                </a:defRPr>
              </a:lvl6pPr>
              <a:lvl7pPr marL="2743200" algn="l" defTabSz="914400" rtl="0" eaLnBrk="1" latinLnBrk="0" hangingPunct="1">
                <a:defRPr kumimoji="1" sz="1400" kern="1200">
                  <a:solidFill>
                    <a:schemeClr val="lt1"/>
                  </a:solidFill>
                  <a:latin typeface="+mn-lt"/>
                  <a:ea typeface="+mn-ea"/>
                  <a:cs typeface="+mn-cs"/>
                </a:defRPr>
              </a:lvl7pPr>
              <a:lvl8pPr marL="3200400" algn="l" defTabSz="914400" rtl="0" eaLnBrk="1" latinLnBrk="0" hangingPunct="1">
                <a:defRPr kumimoji="1" sz="1400" kern="1200">
                  <a:solidFill>
                    <a:schemeClr val="lt1"/>
                  </a:solidFill>
                  <a:latin typeface="+mn-lt"/>
                  <a:ea typeface="+mn-ea"/>
                  <a:cs typeface="+mn-cs"/>
                </a:defRPr>
              </a:lvl8pPr>
              <a:lvl9pPr marL="3657600" algn="l" defTabSz="914400" rtl="0" eaLnBrk="1" latinLnBrk="0" hangingPunct="1">
                <a:defRPr kumimoji="1" sz="1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0" name="フリーフォーム 99"/>
            <p:cNvSpPr/>
            <p:nvPr/>
          </p:nvSpPr>
          <p:spPr>
            <a:xfrm>
              <a:off x="8641175" y="4639106"/>
              <a:ext cx="589690" cy="406578"/>
            </a:xfrm>
            <a:custGeom>
              <a:avLst/>
              <a:gdLst>
                <a:gd name="connsiteX0" fmla="*/ 0 w 590550"/>
                <a:gd name="connsiteY0" fmla="*/ 177800 h 406400"/>
                <a:gd name="connsiteX1" fmla="*/ 38100 w 590550"/>
                <a:gd name="connsiteY1" fmla="*/ 349250 h 406400"/>
                <a:gd name="connsiteX2" fmla="*/ 266700 w 590550"/>
                <a:gd name="connsiteY2" fmla="*/ 406400 h 406400"/>
                <a:gd name="connsiteX3" fmla="*/ 539750 w 590550"/>
                <a:gd name="connsiteY3" fmla="*/ 342900 h 406400"/>
                <a:gd name="connsiteX4" fmla="*/ 590550 w 590550"/>
                <a:gd name="connsiteY4" fmla="*/ 158750 h 406400"/>
                <a:gd name="connsiteX5" fmla="*/ 590550 w 590550"/>
                <a:gd name="connsiteY5" fmla="*/ 107950 h 406400"/>
                <a:gd name="connsiteX6" fmla="*/ 558800 w 590550"/>
                <a:gd name="connsiteY6" fmla="*/ 50800 h 406400"/>
                <a:gd name="connsiteX7" fmla="*/ 463550 w 590550"/>
                <a:gd name="connsiteY7" fmla="*/ 6350 h 406400"/>
                <a:gd name="connsiteX8" fmla="*/ 349250 w 590550"/>
                <a:gd name="connsiteY8" fmla="*/ 0 h 406400"/>
                <a:gd name="connsiteX9" fmla="*/ 196850 w 590550"/>
                <a:gd name="connsiteY9" fmla="*/ 6350 h 406400"/>
                <a:gd name="connsiteX10" fmla="*/ 95250 w 590550"/>
                <a:gd name="connsiteY10" fmla="*/ 31750 h 406400"/>
                <a:gd name="connsiteX11" fmla="*/ 25400 w 590550"/>
                <a:gd name="connsiteY11" fmla="*/ 127000 h 406400"/>
                <a:gd name="connsiteX12" fmla="*/ 0 w 590550"/>
                <a:gd name="connsiteY12" fmla="*/ 17780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0550" h="406400">
                  <a:moveTo>
                    <a:pt x="0" y="177800"/>
                  </a:moveTo>
                  <a:lnTo>
                    <a:pt x="38100" y="349250"/>
                  </a:lnTo>
                  <a:lnTo>
                    <a:pt x="266700" y="406400"/>
                  </a:lnTo>
                  <a:lnTo>
                    <a:pt x="539750" y="342900"/>
                  </a:lnTo>
                  <a:lnTo>
                    <a:pt x="590550" y="158750"/>
                  </a:lnTo>
                  <a:lnTo>
                    <a:pt x="590550" y="107950"/>
                  </a:lnTo>
                  <a:lnTo>
                    <a:pt x="558800" y="50800"/>
                  </a:lnTo>
                  <a:lnTo>
                    <a:pt x="463550" y="6350"/>
                  </a:lnTo>
                  <a:lnTo>
                    <a:pt x="349250" y="0"/>
                  </a:lnTo>
                  <a:lnTo>
                    <a:pt x="196850" y="6350"/>
                  </a:lnTo>
                  <a:lnTo>
                    <a:pt x="95250" y="31750"/>
                  </a:lnTo>
                  <a:lnTo>
                    <a:pt x="25400" y="127000"/>
                  </a:lnTo>
                  <a:lnTo>
                    <a:pt x="0" y="177800"/>
                  </a:lnTo>
                  <a:close/>
                </a:path>
              </a:pathLst>
            </a:custGeom>
            <a:solidFill>
              <a:schemeClr val="accent5">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sz="1400" kern="1200">
                  <a:solidFill>
                    <a:schemeClr val="lt1"/>
                  </a:solidFill>
                  <a:latin typeface="+mn-lt"/>
                  <a:ea typeface="+mn-ea"/>
                  <a:cs typeface="+mn-cs"/>
                </a:defRPr>
              </a:lvl1pPr>
              <a:lvl2pPr marL="457200" algn="l" rtl="0" eaLnBrk="0" fontAlgn="base" hangingPunct="0">
                <a:spcBef>
                  <a:spcPct val="0"/>
                </a:spcBef>
                <a:spcAft>
                  <a:spcPct val="0"/>
                </a:spcAft>
                <a:defRPr kumimoji="1" sz="1400" kern="1200">
                  <a:solidFill>
                    <a:schemeClr val="lt1"/>
                  </a:solidFill>
                  <a:latin typeface="+mn-lt"/>
                  <a:ea typeface="+mn-ea"/>
                  <a:cs typeface="+mn-cs"/>
                </a:defRPr>
              </a:lvl2pPr>
              <a:lvl3pPr marL="914400" algn="l" rtl="0" eaLnBrk="0" fontAlgn="base" hangingPunct="0">
                <a:spcBef>
                  <a:spcPct val="0"/>
                </a:spcBef>
                <a:spcAft>
                  <a:spcPct val="0"/>
                </a:spcAft>
                <a:defRPr kumimoji="1" sz="1400" kern="1200">
                  <a:solidFill>
                    <a:schemeClr val="lt1"/>
                  </a:solidFill>
                  <a:latin typeface="+mn-lt"/>
                  <a:ea typeface="+mn-ea"/>
                  <a:cs typeface="+mn-cs"/>
                </a:defRPr>
              </a:lvl3pPr>
              <a:lvl4pPr marL="1371600" algn="l" rtl="0" eaLnBrk="0" fontAlgn="base" hangingPunct="0">
                <a:spcBef>
                  <a:spcPct val="0"/>
                </a:spcBef>
                <a:spcAft>
                  <a:spcPct val="0"/>
                </a:spcAft>
                <a:defRPr kumimoji="1" sz="1400" kern="1200">
                  <a:solidFill>
                    <a:schemeClr val="lt1"/>
                  </a:solidFill>
                  <a:latin typeface="+mn-lt"/>
                  <a:ea typeface="+mn-ea"/>
                  <a:cs typeface="+mn-cs"/>
                </a:defRPr>
              </a:lvl4pPr>
              <a:lvl5pPr marL="1828800" algn="l" rtl="0" eaLnBrk="0" fontAlgn="base" hangingPunct="0">
                <a:spcBef>
                  <a:spcPct val="0"/>
                </a:spcBef>
                <a:spcAft>
                  <a:spcPct val="0"/>
                </a:spcAft>
                <a:defRPr kumimoji="1" sz="1400" kern="1200">
                  <a:solidFill>
                    <a:schemeClr val="lt1"/>
                  </a:solidFill>
                  <a:latin typeface="+mn-lt"/>
                  <a:ea typeface="+mn-ea"/>
                  <a:cs typeface="+mn-cs"/>
                </a:defRPr>
              </a:lvl5pPr>
              <a:lvl6pPr marL="2286000" algn="l" defTabSz="914400" rtl="0" eaLnBrk="1" latinLnBrk="0" hangingPunct="1">
                <a:defRPr kumimoji="1" sz="1400" kern="1200">
                  <a:solidFill>
                    <a:schemeClr val="lt1"/>
                  </a:solidFill>
                  <a:latin typeface="+mn-lt"/>
                  <a:ea typeface="+mn-ea"/>
                  <a:cs typeface="+mn-cs"/>
                </a:defRPr>
              </a:lvl6pPr>
              <a:lvl7pPr marL="2743200" algn="l" defTabSz="914400" rtl="0" eaLnBrk="1" latinLnBrk="0" hangingPunct="1">
                <a:defRPr kumimoji="1" sz="1400" kern="1200">
                  <a:solidFill>
                    <a:schemeClr val="lt1"/>
                  </a:solidFill>
                  <a:latin typeface="+mn-lt"/>
                  <a:ea typeface="+mn-ea"/>
                  <a:cs typeface="+mn-cs"/>
                </a:defRPr>
              </a:lvl7pPr>
              <a:lvl8pPr marL="3200400" algn="l" defTabSz="914400" rtl="0" eaLnBrk="1" latinLnBrk="0" hangingPunct="1">
                <a:defRPr kumimoji="1" sz="1400" kern="1200">
                  <a:solidFill>
                    <a:schemeClr val="lt1"/>
                  </a:solidFill>
                  <a:latin typeface="+mn-lt"/>
                  <a:ea typeface="+mn-ea"/>
                  <a:cs typeface="+mn-cs"/>
                </a:defRPr>
              </a:lvl8pPr>
              <a:lvl9pPr marL="3657600" algn="l" defTabSz="914400" rtl="0" eaLnBrk="1" latinLnBrk="0" hangingPunct="1">
                <a:defRPr kumimoji="1" sz="1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1" name="フリーフォーム 100"/>
            <p:cNvSpPr/>
            <p:nvPr/>
          </p:nvSpPr>
          <p:spPr>
            <a:xfrm>
              <a:off x="5640388" y="3040709"/>
              <a:ext cx="2562882" cy="2341753"/>
            </a:xfrm>
            <a:custGeom>
              <a:avLst/>
              <a:gdLst>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7275 w 2400300"/>
                <a:gd name="connsiteY49" fmla="*/ 1790700 h 2352675"/>
                <a:gd name="connsiteX50" fmla="*/ 895350 w 2400300"/>
                <a:gd name="connsiteY50" fmla="*/ 1800225 h 2352675"/>
                <a:gd name="connsiteX51" fmla="*/ 838200 w 2400300"/>
                <a:gd name="connsiteY51" fmla="*/ 1857375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333375 w 2400300"/>
                <a:gd name="connsiteY64" fmla="*/ 1733550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7275 w 2400300"/>
                <a:gd name="connsiteY49" fmla="*/ 1790700 h 2352675"/>
                <a:gd name="connsiteX50" fmla="*/ 895350 w 2400300"/>
                <a:gd name="connsiteY50" fmla="*/ 1800225 h 2352675"/>
                <a:gd name="connsiteX51" fmla="*/ 838200 w 2400300"/>
                <a:gd name="connsiteY51" fmla="*/ 1857375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7275 w 2400300"/>
                <a:gd name="connsiteY49" fmla="*/ 1790700 h 2352675"/>
                <a:gd name="connsiteX50" fmla="*/ 895350 w 2400300"/>
                <a:gd name="connsiteY50" fmla="*/ 1800225 h 2352675"/>
                <a:gd name="connsiteX51" fmla="*/ 821531 w 2400300"/>
                <a:gd name="connsiteY51" fmla="*/ 1843088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9656 w 2400300"/>
                <a:gd name="connsiteY49" fmla="*/ 1771650 h 2352675"/>
                <a:gd name="connsiteX50" fmla="*/ 895350 w 2400300"/>
                <a:gd name="connsiteY50" fmla="*/ 1800225 h 2352675"/>
                <a:gd name="connsiteX51" fmla="*/ 821531 w 2400300"/>
                <a:gd name="connsiteY51" fmla="*/ 1843088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823912 w 2400300"/>
                <a:gd name="connsiteY14" fmla="*/ 66675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9656 w 2400300"/>
                <a:gd name="connsiteY49" fmla="*/ 1771650 h 2352675"/>
                <a:gd name="connsiteX50" fmla="*/ 895350 w 2400300"/>
                <a:gd name="connsiteY50" fmla="*/ 1800225 h 2352675"/>
                <a:gd name="connsiteX51" fmla="*/ 821531 w 2400300"/>
                <a:gd name="connsiteY51" fmla="*/ 1843088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85875 w 2400300"/>
                <a:gd name="connsiteY5" fmla="*/ 609600 h 2343150"/>
                <a:gd name="connsiteX6" fmla="*/ 1209675 w 2400300"/>
                <a:gd name="connsiteY6" fmla="*/ 514350 h 2343150"/>
                <a:gd name="connsiteX7" fmla="*/ 1123950 w 2400300"/>
                <a:gd name="connsiteY7" fmla="*/ 43815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85875 w 2400300"/>
                <a:gd name="connsiteY5" fmla="*/ 609600 h 2343150"/>
                <a:gd name="connsiteX6" fmla="*/ 1209675 w 2400300"/>
                <a:gd name="connsiteY6" fmla="*/ 5143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85875 w 2400300"/>
                <a:gd name="connsiteY5" fmla="*/ 6096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898650 w 2400300"/>
                <a:gd name="connsiteY27" fmla="*/ 749300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27225 w 2400300"/>
                <a:gd name="connsiteY27" fmla="*/ 749300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797050 w 2400300"/>
                <a:gd name="connsiteY24" fmla="*/ 600075 h 2343150"/>
                <a:gd name="connsiteX25" fmla="*/ 1838325 w 2400300"/>
                <a:gd name="connsiteY25" fmla="*/ 666750 h 2343150"/>
                <a:gd name="connsiteX26" fmla="*/ 1914525 w 2400300"/>
                <a:gd name="connsiteY26" fmla="*/ 733425 h 2343150"/>
                <a:gd name="connsiteX27" fmla="*/ 1927225 w 2400300"/>
                <a:gd name="connsiteY27" fmla="*/ 749300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509689"/>
                <a:gd name="connsiteY0" fmla="*/ 1200150 h 2343150"/>
                <a:gd name="connsiteX1" fmla="*/ 1200150 w 2509689"/>
                <a:gd name="connsiteY1" fmla="*/ 1066800 h 2343150"/>
                <a:gd name="connsiteX2" fmla="*/ 1276350 w 2509689"/>
                <a:gd name="connsiteY2" fmla="*/ 920750 h 2343150"/>
                <a:gd name="connsiteX3" fmla="*/ 1292225 w 2509689"/>
                <a:gd name="connsiteY3" fmla="*/ 835025 h 2343150"/>
                <a:gd name="connsiteX4" fmla="*/ 1289050 w 2509689"/>
                <a:gd name="connsiteY4" fmla="*/ 746125 h 2343150"/>
                <a:gd name="connsiteX5" fmla="*/ 1273175 w 2509689"/>
                <a:gd name="connsiteY5" fmla="*/ 647700 h 2343150"/>
                <a:gd name="connsiteX6" fmla="*/ 1203325 w 2509689"/>
                <a:gd name="connsiteY6" fmla="*/ 552450 h 2343150"/>
                <a:gd name="connsiteX7" fmla="*/ 1085850 w 2509689"/>
                <a:gd name="connsiteY7" fmla="*/ 457200 h 2343150"/>
                <a:gd name="connsiteX8" fmla="*/ 1009650 w 2509689"/>
                <a:gd name="connsiteY8" fmla="*/ 390525 h 2343150"/>
                <a:gd name="connsiteX9" fmla="*/ 946150 w 2509689"/>
                <a:gd name="connsiteY9" fmla="*/ 323850 h 2343150"/>
                <a:gd name="connsiteX10" fmla="*/ 885825 w 2509689"/>
                <a:gd name="connsiteY10" fmla="*/ 266700 h 2343150"/>
                <a:gd name="connsiteX11" fmla="*/ 838200 w 2509689"/>
                <a:gd name="connsiteY11" fmla="*/ 219075 h 2343150"/>
                <a:gd name="connsiteX12" fmla="*/ 819150 w 2509689"/>
                <a:gd name="connsiteY12" fmla="*/ 190500 h 2343150"/>
                <a:gd name="connsiteX13" fmla="*/ 790575 w 2509689"/>
                <a:gd name="connsiteY13" fmla="*/ 133350 h 2343150"/>
                <a:gd name="connsiteX14" fmla="*/ 823912 w 2509689"/>
                <a:gd name="connsiteY14" fmla="*/ 57150 h 2343150"/>
                <a:gd name="connsiteX15" fmla="*/ 923925 w 2509689"/>
                <a:gd name="connsiteY15" fmla="*/ 9525 h 2343150"/>
                <a:gd name="connsiteX16" fmla="*/ 1000125 w 2509689"/>
                <a:gd name="connsiteY16" fmla="*/ 0 h 2343150"/>
                <a:gd name="connsiteX17" fmla="*/ 1104900 w 2509689"/>
                <a:gd name="connsiteY17" fmla="*/ 19050 h 2343150"/>
                <a:gd name="connsiteX18" fmla="*/ 1219200 w 2509689"/>
                <a:gd name="connsiteY18" fmla="*/ 85725 h 2343150"/>
                <a:gd name="connsiteX19" fmla="*/ 1304925 w 2509689"/>
                <a:gd name="connsiteY19" fmla="*/ 152400 h 2343150"/>
                <a:gd name="connsiteX20" fmla="*/ 1428750 w 2509689"/>
                <a:gd name="connsiteY20" fmla="*/ 247650 h 2343150"/>
                <a:gd name="connsiteX21" fmla="*/ 1533525 w 2509689"/>
                <a:gd name="connsiteY21" fmla="*/ 323850 h 2343150"/>
                <a:gd name="connsiteX22" fmla="*/ 1619250 w 2509689"/>
                <a:gd name="connsiteY22" fmla="*/ 400050 h 2343150"/>
                <a:gd name="connsiteX23" fmla="*/ 1724025 w 2509689"/>
                <a:gd name="connsiteY23" fmla="*/ 523875 h 2343150"/>
                <a:gd name="connsiteX24" fmla="*/ 1797050 w 2509689"/>
                <a:gd name="connsiteY24" fmla="*/ 600075 h 2343150"/>
                <a:gd name="connsiteX25" fmla="*/ 1838325 w 2509689"/>
                <a:gd name="connsiteY25" fmla="*/ 666750 h 2343150"/>
                <a:gd name="connsiteX26" fmla="*/ 1914525 w 2509689"/>
                <a:gd name="connsiteY26" fmla="*/ 733425 h 2343150"/>
                <a:gd name="connsiteX27" fmla="*/ 1927225 w 2509689"/>
                <a:gd name="connsiteY27" fmla="*/ 749300 h 2343150"/>
                <a:gd name="connsiteX28" fmla="*/ 2057400 w 2509689"/>
                <a:gd name="connsiteY28" fmla="*/ 838200 h 2343150"/>
                <a:gd name="connsiteX29" fmla="*/ 2133600 w 2509689"/>
                <a:gd name="connsiteY29" fmla="*/ 866775 h 2343150"/>
                <a:gd name="connsiteX30" fmla="*/ 2247900 w 2509689"/>
                <a:gd name="connsiteY30" fmla="*/ 1000125 h 2343150"/>
                <a:gd name="connsiteX31" fmla="*/ 2314575 w 2509689"/>
                <a:gd name="connsiteY31" fmla="*/ 1162050 h 2343150"/>
                <a:gd name="connsiteX32" fmla="*/ 2381250 w 2509689"/>
                <a:gd name="connsiteY32" fmla="*/ 1333500 h 2343150"/>
                <a:gd name="connsiteX33" fmla="*/ 2509689 w 2509689"/>
                <a:gd name="connsiteY33" fmla="*/ 1548011 h 2343150"/>
                <a:gd name="connsiteX34" fmla="*/ 2400300 w 2509689"/>
                <a:gd name="connsiteY34" fmla="*/ 1647825 h 2343150"/>
                <a:gd name="connsiteX35" fmla="*/ 2362200 w 2509689"/>
                <a:gd name="connsiteY35" fmla="*/ 1819275 h 2343150"/>
                <a:gd name="connsiteX36" fmla="*/ 2324100 w 2509689"/>
                <a:gd name="connsiteY36" fmla="*/ 1933575 h 2343150"/>
                <a:gd name="connsiteX37" fmla="*/ 2276475 w 2509689"/>
                <a:gd name="connsiteY37" fmla="*/ 2047875 h 2343150"/>
                <a:gd name="connsiteX38" fmla="*/ 2219325 w 2509689"/>
                <a:gd name="connsiteY38" fmla="*/ 2238375 h 2343150"/>
                <a:gd name="connsiteX39" fmla="*/ 2114550 w 2509689"/>
                <a:gd name="connsiteY39" fmla="*/ 2314575 h 2343150"/>
                <a:gd name="connsiteX40" fmla="*/ 1981200 w 2509689"/>
                <a:gd name="connsiteY40" fmla="*/ 2343150 h 2343150"/>
                <a:gd name="connsiteX41" fmla="*/ 1905000 w 2509689"/>
                <a:gd name="connsiteY41" fmla="*/ 2286000 h 2343150"/>
                <a:gd name="connsiteX42" fmla="*/ 1828800 w 2509689"/>
                <a:gd name="connsiteY42" fmla="*/ 2190750 h 2343150"/>
                <a:gd name="connsiteX43" fmla="*/ 1771650 w 2509689"/>
                <a:gd name="connsiteY43" fmla="*/ 2019300 h 2343150"/>
                <a:gd name="connsiteX44" fmla="*/ 1724025 w 2509689"/>
                <a:gd name="connsiteY44" fmla="*/ 1905000 h 2343150"/>
                <a:gd name="connsiteX45" fmla="*/ 1638300 w 2509689"/>
                <a:gd name="connsiteY45" fmla="*/ 1819275 h 2343150"/>
                <a:gd name="connsiteX46" fmla="*/ 1543050 w 2509689"/>
                <a:gd name="connsiteY46" fmla="*/ 1733550 h 2343150"/>
                <a:gd name="connsiteX47" fmla="*/ 1381125 w 2509689"/>
                <a:gd name="connsiteY47" fmla="*/ 1685925 h 2343150"/>
                <a:gd name="connsiteX48" fmla="*/ 1219200 w 2509689"/>
                <a:gd name="connsiteY48" fmla="*/ 1714500 h 2343150"/>
                <a:gd name="connsiteX49" fmla="*/ 1059656 w 2509689"/>
                <a:gd name="connsiteY49" fmla="*/ 1762125 h 2343150"/>
                <a:gd name="connsiteX50" fmla="*/ 895350 w 2509689"/>
                <a:gd name="connsiteY50" fmla="*/ 1790700 h 2343150"/>
                <a:gd name="connsiteX51" fmla="*/ 821531 w 2509689"/>
                <a:gd name="connsiteY51" fmla="*/ 1833563 h 2343150"/>
                <a:gd name="connsiteX52" fmla="*/ 695325 w 2509689"/>
                <a:gd name="connsiteY52" fmla="*/ 1905000 h 2343150"/>
                <a:gd name="connsiteX53" fmla="*/ 590550 w 2509689"/>
                <a:gd name="connsiteY53" fmla="*/ 1943100 h 2343150"/>
                <a:gd name="connsiteX54" fmla="*/ 495300 w 2509689"/>
                <a:gd name="connsiteY54" fmla="*/ 1981200 h 2343150"/>
                <a:gd name="connsiteX55" fmla="*/ 323850 w 2509689"/>
                <a:gd name="connsiteY55" fmla="*/ 2114550 h 2343150"/>
                <a:gd name="connsiteX56" fmla="*/ 323850 w 2509689"/>
                <a:gd name="connsiteY56" fmla="*/ 2114550 h 2343150"/>
                <a:gd name="connsiteX57" fmla="*/ 190500 w 2509689"/>
                <a:gd name="connsiteY57" fmla="*/ 2238375 h 2343150"/>
                <a:gd name="connsiteX58" fmla="*/ 47625 w 2509689"/>
                <a:gd name="connsiteY58" fmla="*/ 2238375 h 2343150"/>
                <a:gd name="connsiteX59" fmla="*/ 28575 w 2509689"/>
                <a:gd name="connsiteY59" fmla="*/ 2209800 h 2343150"/>
                <a:gd name="connsiteX60" fmla="*/ 0 w 2509689"/>
                <a:gd name="connsiteY60" fmla="*/ 2114550 h 2343150"/>
                <a:gd name="connsiteX61" fmla="*/ 57150 w 2509689"/>
                <a:gd name="connsiteY61" fmla="*/ 1971675 h 2343150"/>
                <a:gd name="connsiteX62" fmla="*/ 219075 w 2509689"/>
                <a:gd name="connsiteY62" fmla="*/ 1857375 h 2343150"/>
                <a:gd name="connsiteX63" fmla="*/ 361950 w 2509689"/>
                <a:gd name="connsiteY63" fmla="*/ 1771650 h 2343150"/>
                <a:gd name="connsiteX64" fmla="*/ 421779 w 2509689"/>
                <a:gd name="connsiteY64" fmla="*/ 1741562 h 2343150"/>
                <a:gd name="connsiteX65" fmla="*/ 628650 w 2509689"/>
                <a:gd name="connsiteY65" fmla="*/ 1666875 h 2343150"/>
                <a:gd name="connsiteX66" fmla="*/ 771525 w 2509689"/>
                <a:gd name="connsiteY66" fmla="*/ 1638300 h 2343150"/>
                <a:gd name="connsiteX67" fmla="*/ 876300 w 2509689"/>
                <a:gd name="connsiteY67" fmla="*/ 1543050 h 2343150"/>
                <a:gd name="connsiteX68" fmla="*/ 990600 w 2509689"/>
                <a:gd name="connsiteY68" fmla="*/ 1438275 h 2343150"/>
                <a:gd name="connsiteX69" fmla="*/ 1057275 w 2509689"/>
                <a:gd name="connsiteY69" fmla="*/ 1333500 h 2343150"/>
                <a:gd name="connsiteX70" fmla="*/ 1095375 w 2509689"/>
                <a:gd name="connsiteY70" fmla="*/ 1257300 h 2343150"/>
                <a:gd name="connsiteX71" fmla="*/ 1152525 w 2509689"/>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362200 w 2562225"/>
                <a:gd name="connsiteY35" fmla="*/ 1819275 h 2343150"/>
                <a:gd name="connsiteX36" fmla="*/ 2324100 w 2562225"/>
                <a:gd name="connsiteY36" fmla="*/ 1933575 h 2343150"/>
                <a:gd name="connsiteX37" fmla="*/ 2276475 w 2562225"/>
                <a:gd name="connsiteY37" fmla="*/ 20478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24100 w 2562225"/>
                <a:gd name="connsiteY36" fmla="*/ 1933575 h 2343150"/>
                <a:gd name="connsiteX37" fmla="*/ 2276475 w 2562225"/>
                <a:gd name="connsiteY37" fmla="*/ 20478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81250 w 2562225"/>
                <a:gd name="connsiteY36" fmla="*/ 2066925 h 2343150"/>
                <a:gd name="connsiteX37" fmla="*/ 2276475 w 2562225"/>
                <a:gd name="connsiteY37" fmla="*/ 20478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81250 w 2562225"/>
                <a:gd name="connsiteY36" fmla="*/ 2066925 h 2343150"/>
                <a:gd name="connsiteX37" fmla="*/ 2314575 w 2562225"/>
                <a:gd name="connsiteY37" fmla="*/ 21240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81250 w 2562225"/>
                <a:gd name="connsiteY36" fmla="*/ 2066925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80155 w 2562225"/>
                <a:gd name="connsiteY31" fmla="*/ 1168523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80155 w 2562225"/>
                <a:gd name="connsiteY31" fmla="*/ 1168523 h 2343150"/>
                <a:gd name="connsiteX32" fmla="*/ 2452163 w 2562225"/>
                <a:gd name="connsiteY32" fmla="*/ 1312539 h 2343150"/>
                <a:gd name="connsiteX33" fmla="*/ 2509689 w 2562225"/>
                <a:gd name="connsiteY33" fmla="*/ 1548011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80155 w 2562225"/>
                <a:gd name="connsiteY31" fmla="*/ 1168523 h 2343150"/>
                <a:gd name="connsiteX32" fmla="*/ 2452163 w 2562225"/>
                <a:gd name="connsiteY32" fmla="*/ 1312539 h 2343150"/>
                <a:gd name="connsiteX33" fmla="*/ 2524171 w 2562225"/>
                <a:gd name="connsiteY33" fmla="*/ 1528563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562225" h="2343150">
                  <a:moveTo>
                    <a:pt x="1152525" y="1200150"/>
                  </a:moveTo>
                  <a:lnTo>
                    <a:pt x="1200150" y="1066800"/>
                  </a:lnTo>
                  <a:lnTo>
                    <a:pt x="1276350" y="920750"/>
                  </a:lnTo>
                  <a:lnTo>
                    <a:pt x="1292225" y="835025"/>
                  </a:lnTo>
                  <a:lnTo>
                    <a:pt x="1289050" y="746125"/>
                  </a:lnTo>
                  <a:lnTo>
                    <a:pt x="1273175" y="647700"/>
                  </a:lnTo>
                  <a:lnTo>
                    <a:pt x="1203325" y="552450"/>
                  </a:lnTo>
                  <a:lnTo>
                    <a:pt x="1085850" y="457200"/>
                  </a:lnTo>
                  <a:lnTo>
                    <a:pt x="1009650" y="390525"/>
                  </a:lnTo>
                  <a:lnTo>
                    <a:pt x="946150" y="323850"/>
                  </a:lnTo>
                  <a:lnTo>
                    <a:pt x="885825" y="266700"/>
                  </a:lnTo>
                  <a:lnTo>
                    <a:pt x="838200" y="219075"/>
                  </a:lnTo>
                  <a:lnTo>
                    <a:pt x="819150" y="190500"/>
                  </a:lnTo>
                  <a:lnTo>
                    <a:pt x="790575" y="133350"/>
                  </a:lnTo>
                  <a:lnTo>
                    <a:pt x="823912" y="57150"/>
                  </a:lnTo>
                  <a:lnTo>
                    <a:pt x="923925" y="9525"/>
                  </a:lnTo>
                  <a:lnTo>
                    <a:pt x="1000125" y="0"/>
                  </a:lnTo>
                  <a:lnTo>
                    <a:pt x="1104900" y="19050"/>
                  </a:lnTo>
                  <a:lnTo>
                    <a:pt x="1219200" y="85725"/>
                  </a:lnTo>
                  <a:lnTo>
                    <a:pt x="1304925" y="152400"/>
                  </a:lnTo>
                  <a:lnTo>
                    <a:pt x="1428750" y="247650"/>
                  </a:lnTo>
                  <a:lnTo>
                    <a:pt x="1533525" y="323850"/>
                  </a:lnTo>
                  <a:lnTo>
                    <a:pt x="1619250" y="400050"/>
                  </a:lnTo>
                  <a:lnTo>
                    <a:pt x="1724025" y="523875"/>
                  </a:lnTo>
                  <a:lnTo>
                    <a:pt x="1797050" y="600075"/>
                  </a:lnTo>
                  <a:lnTo>
                    <a:pt x="1838325" y="666750"/>
                  </a:lnTo>
                  <a:lnTo>
                    <a:pt x="1914525" y="733425"/>
                  </a:lnTo>
                  <a:lnTo>
                    <a:pt x="1927225" y="749300"/>
                  </a:lnTo>
                  <a:lnTo>
                    <a:pt x="2057400" y="838200"/>
                  </a:lnTo>
                  <a:lnTo>
                    <a:pt x="2133600" y="866775"/>
                  </a:lnTo>
                  <a:lnTo>
                    <a:pt x="2247900" y="1000125"/>
                  </a:lnTo>
                  <a:lnTo>
                    <a:pt x="2380155" y="1168523"/>
                  </a:lnTo>
                  <a:lnTo>
                    <a:pt x="2452163" y="1312539"/>
                  </a:lnTo>
                  <a:lnTo>
                    <a:pt x="2524171" y="1528563"/>
                  </a:lnTo>
                  <a:lnTo>
                    <a:pt x="2562225" y="1857375"/>
                  </a:lnTo>
                  <a:lnTo>
                    <a:pt x="2524171" y="1960611"/>
                  </a:lnTo>
                  <a:lnTo>
                    <a:pt x="2452163" y="1960611"/>
                  </a:lnTo>
                  <a:lnTo>
                    <a:pt x="2308147" y="2032619"/>
                  </a:lnTo>
                  <a:lnTo>
                    <a:pt x="2219325" y="2238375"/>
                  </a:lnTo>
                  <a:lnTo>
                    <a:pt x="2114550" y="2314575"/>
                  </a:lnTo>
                  <a:lnTo>
                    <a:pt x="1981200" y="2343150"/>
                  </a:lnTo>
                  <a:lnTo>
                    <a:pt x="1905000" y="2286000"/>
                  </a:lnTo>
                  <a:lnTo>
                    <a:pt x="1828800" y="2190750"/>
                  </a:lnTo>
                  <a:lnTo>
                    <a:pt x="1771650" y="2019300"/>
                  </a:lnTo>
                  <a:lnTo>
                    <a:pt x="1724025" y="1905000"/>
                  </a:lnTo>
                  <a:lnTo>
                    <a:pt x="1638300" y="1819275"/>
                  </a:lnTo>
                  <a:lnTo>
                    <a:pt x="1543050" y="1733550"/>
                  </a:lnTo>
                  <a:lnTo>
                    <a:pt x="1381125" y="1685925"/>
                  </a:lnTo>
                  <a:lnTo>
                    <a:pt x="1219200" y="1714500"/>
                  </a:lnTo>
                  <a:lnTo>
                    <a:pt x="1059656" y="1762125"/>
                  </a:lnTo>
                  <a:lnTo>
                    <a:pt x="895350" y="1790700"/>
                  </a:lnTo>
                  <a:lnTo>
                    <a:pt x="821531" y="1833563"/>
                  </a:lnTo>
                  <a:lnTo>
                    <a:pt x="695325" y="1905000"/>
                  </a:lnTo>
                  <a:lnTo>
                    <a:pt x="590550" y="1943100"/>
                  </a:lnTo>
                  <a:lnTo>
                    <a:pt x="495300" y="1981200"/>
                  </a:lnTo>
                  <a:lnTo>
                    <a:pt x="323850" y="2114550"/>
                  </a:lnTo>
                  <a:lnTo>
                    <a:pt x="323850" y="2114550"/>
                  </a:lnTo>
                  <a:lnTo>
                    <a:pt x="190500" y="2238375"/>
                  </a:lnTo>
                  <a:lnTo>
                    <a:pt x="47625" y="2238375"/>
                  </a:lnTo>
                  <a:lnTo>
                    <a:pt x="28575" y="2209800"/>
                  </a:lnTo>
                  <a:lnTo>
                    <a:pt x="0" y="2114550"/>
                  </a:lnTo>
                  <a:lnTo>
                    <a:pt x="57150" y="1971675"/>
                  </a:lnTo>
                  <a:lnTo>
                    <a:pt x="219075" y="1857375"/>
                  </a:lnTo>
                  <a:lnTo>
                    <a:pt x="361950" y="1771650"/>
                  </a:lnTo>
                  <a:lnTo>
                    <a:pt x="421779" y="1741562"/>
                  </a:lnTo>
                  <a:lnTo>
                    <a:pt x="628650" y="1666875"/>
                  </a:lnTo>
                  <a:lnTo>
                    <a:pt x="771525" y="1638300"/>
                  </a:lnTo>
                  <a:lnTo>
                    <a:pt x="876300" y="1543050"/>
                  </a:lnTo>
                  <a:lnTo>
                    <a:pt x="990600" y="1438275"/>
                  </a:lnTo>
                  <a:lnTo>
                    <a:pt x="1057275" y="1333500"/>
                  </a:lnTo>
                  <a:lnTo>
                    <a:pt x="1095375" y="1257300"/>
                  </a:lnTo>
                  <a:lnTo>
                    <a:pt x="1152525" y="1200150"/>
                  </a:lnTo>
                  <a:close/>
                </a:path>
              </a:pathLst>
            </a:custGeom>
            <a:solidFill>
              <a:schemeClr val="accent5">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sz="1400" kern="1200">
                  <a:solidFill>
                    <a:schemeClr val="lt1"/>
                  </a:solidFill>
                  <a:latin typeface="+mn-lt"/>
                  <a:ea typeface="+mn-ea"/>
                  <a:cs typeface="+mn-cs"/>
                </a:defRPr>
              </a:lvl1pPr>
              <a:lvl2pPr marL="457200" algn="l" rtl="0" eaLnBrk="0" fontAlgn="base" hangingPunct="0">
                <a:spcBef>
                  <a:spcPct val="0"/>
                </a:spcBef>
                <a:spcAft>
                  <a:spcPct val="0"/>
                </a:spcAft>
                <a:defRPr kumimoji="1" sz="1400" kern="1200">
                  <a:solidFill>
                    <a:schemeClr val="lt1"/>
                  </a:solidFill>
                  <a:latin typeface="+mn-lt"/>
                  <a:ea typeface="+mn-ea"/>
                  <a:cs typeface="+mn-cs"/>
                </a:defRPr>
              </a:lvl2pPr>
              <a:lvl3pPr marL="914400" algn="l" rtl="0" eaLnBrk="0" fontAlgn="base" hangingPunct="0">
                <a:spcBef>
                  <a:spcPct val="0"/>
                </a:spcBef>
                <a:spcAft>
                  <a:spcPct val="0"/>
                </a:spcAft>
                <a:defRPr kumimoji="1" sz="1400" kern="1200">
                  <a:solidFill>
                    <a:schemeClr val="lt1"/>
                  </a:solidFill>
                  <a:latin typeface="+mn-lt"/>
                  <a:ea typeface="+mn-ea"/>
                  <a:cs typeface="+mn-cs"/>
                </a:defRPr>
              </a:lvl3pPr>
              <a:lvl4pPr marL="1371600" algn="l" rtl="0" eaLnBrk="0" fontAlgn="base" hangingPunct="0">
                <a:spcBef>
                  <a:spcPct val="0"/>
                </a:spcBef>
                <a:spcAft>
                  <a:spcPct val="0"/>
                </a:spcAft>
                <a:defRPr kumimoji="1" sz="1400" kern="1200">
                  <a:solidFill>
                    <a:schemeClr val="lt1"/>
                  </a:solidFill>
                  <a:latin typeface="+mn-lt"/>
                  <a:ea typeface="+mn-ea"/>
                  <a:cs typeface="+mn-cs"/>
                </a:defRPr>
              </a:lvl4pPr>
              <a:lvl5pPr marL="1828800" algn="l" rtl="0" eaLnBrk="0" fontAlgn="base" hangingPunct="0">
                <a:spcBef>
                  <a:spcPct val="0"/>
                </a:spcBef>
                <a:spcAft>
                  <a:spcPct val="0"/>
                </a:spcAft>
                <a:defRPr kumimoji="1" sz="1400" kern="1200">
                  <a:solidFill>
                    <a:schemeClr val="lt1"/>
                  </a:solidFill>
                  <a:latin typeface="+mn-lt"/>
                  <a:ea typeface="+mn-ea"/>
                  <a:cs typeface="+mn-cs"/>
                </a:defRPr>
              </a:lvl5pPr>
              <a:lvl6pPr marL="2286000" algn="l" defTabSz="914400" rtl="0" eaLnBrk="1" latinLnBrk="0" hangingPunct="1">
                <a:defRPr kumimoji="1" sz="1400" kern="1200">
                  <a:solidFill>
                    <a:schemeClr val="lt1"/>
                  </a:solidFill>
                  <a:latin typeface="+mn-lt"/>
                  <a:ea typeface="+mn-ea"/>
                  <a:cs typeface="+mn-cs"/>
                </a:defRPr>
              </a:lvl6pPr>
              <a:lvl7pPr marL="2743200" algn="l" defTabSz="914400" rtl="0" eaLnBrk="1" latinLnBrk="0" hangingPunct="1">
                <a:defRPr kumimoji="1" sz="1400" kern="1200">
                  <a:solidFill>
                    <a:schemeClr val="lt1"/>
                  </a:solidFill>
                  <a:latin typeface="+mn-lt"/>
                  <a:ea typeface="+mn-ea"/>
                  <a:cs typeface="+mn-cs"/>
                </a:defRPr>
              </a:lvl7pPr>
              <a:lvl8pPr marL="3200400" algn="l" defTabSz="914400" rtl="0" eaLnBrk="1" latinLnBrk="0" hangingPunct="1">
                <a:defRPr kumimoji="1" sz="1400" kern="1200">
                  <a:solidFill>
                    <a:schemeClr val="lt1"/>
                  </a:solidFill>
                  <a:latin typeface="+mn-lt"/>
                  <a:ea typeface="+mn-ea"/>
                  <a:cs typeface="+mn-cs"/>
                </a:defRPr>
              </a:lvl8pPr>
              <a:lvl9pPr marL="3657600" algn="l" defTabSz="914400" rtl="0" eaLnBrk="1" latinLnBrk="0" hangingPunct="1">
                <a:defRPr kumimoji="1" sz="1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2" name="フリーフォーム 101"/>
            <p:cNvSpPr/>
            <p:nvPr/>
          </p:nvSpPr>
          <p:spPr>
            <a:xfrm>
              <a:off x="8088124" y="4776958"/>
              <a:ext cx="1116572" cy="78524"/>
            </a:xfrm>
            <a:custGeom>
              <a:avLst/>
              <a:gdLst>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571500 w 2520950"/>
                <a:gd name="connsiteY14" fmla="*/ 895350 h 971550"/>
                <a:gd name="connsiteX15" fmla="*/ 679450 w 2520950"/>
                <a:gd name="connsiteY15" fmla="*/ 863600 h 971550"/>
                <a:gd name="connsiteX16" fmla="*/ 882650 w 2520950"/>
                <a:gd name="connsiteY16" fmla="*/ 812800 h 971550"/>
                <a:gd name="connsiteX17" fmla="*/ 1035050 w 2520950"/>
                <a:gd name="connsiteY17" fmla="*/ 800100 h 971550"/>
                <a:gd name="connsiteX18" fmla="*/ 1193800 w 2520950"/>
                <a:gd name="connsiteY18" fmla="*/ 819150 h 971550"/>
                <a:gd name="connsiteX19" fmla="*/ 1403350 w 2520950"/>
                <a:gd name="connsiteY19" fmla="*/ 882650 h 971550"/>
                <a:gd name="connsiteX20" fmla="*/ 1549400 w 2520950"/>
                <a:gd name="connsiteY20" fmla="*/ 901700 h 971550"/>
                <a:gd name="connsiteX21" fmla="*/ 1708150 w 2520950"/>
                <a:gd name="connsiteY21" fmla="*/ 920750 h 971550"/>
                <a:gd name="connsiteX22" fmla="*/ 2038350 w 2520950"/>
                <a:gd name="connsiteY22" fmla="*/ 914400 h 971550"/>
                <a:gd name="connsiteX23" fmla="*/ 2273300 w 2520950"/>
                <a:gd name="connsiteY23" fmla="*/ 882650 h 971550"/>
                <a:gd name="connsiteX24" fmla="*/ 2419350 w 2520950"/>
                <a:gd name="connsiteY24" fmla="*/ 831850 h 971550"/>
                <a:gd name="connsiteX25" fmla="*/ 2520950 w 2520950"/>
                <a:gd name="connsiteY25"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63550 w 2470150"/>
                <a:gd name="connsiteY4" fmla="*/ 44450 h 971550"/>
                <a:gd name="connsiteX5" fmla="*/ 520700 w 2470150"/>
                <a:gd name="connsiteY5" fmla="*/ 133350 h 971550"/>
                <a:gd name="connsiteX6" fmla="*/ 546100 w 2470150"/>
                <a:gd name="connsiteY6" fmla="*/ 254000 h 971550"/>
                <a:gd name="connsiteX7" fmla="*/ 558800 w 2470150"/>
                <a:gd name="connsiteY7" fmla="*/ 431800 h 971550"/>
                <a:gd name="connsiteX8" fmla="*/ 514350 w 2470150"/>
                <a:gd name="connsiteY8" fmla="*/ 596900 h 971550"/>
                <a:gd name="connsiteX9" fmla="*/ 482600 w 2470150"/>
                <a:gd name="connsiteY9" fmla="*/ 711200 h 971550"/>
                <a:gd name="connsiteX10" fmla="*/ 457200 w 2470150"/>
                <a:gd name="connsiteY10" fmla="*/ 876300 h 971550"/>
                <a:gd name="connsiteX11" fmla="*/ 431800 w 2470150"/>
                <a:gd name="connsiteY11" fmla="*/ 946150 h 971550"/>
                <a:gd name="connsiteX12" fmla="*/ 406400 w 2470150"/>
                <a:gd name="connsiteY12" fmla="*/ 971550 h 971550"/>
                <a:gd name="connsiteX13" fmla="*/ 520700 w 2470150"/>
                <a:gd name="connsiteY13" fmla="*/ 895350 h 971550"/>
                <a:gd name="connsiteX14" fmla="*/ 628650 w 2470150"/>
                <a:gd name="connsiteY14" fmla="*/ 863600 h 971550"/>
                <a:gd name="connsiteX15" fmla="*/ 831850 w 2470150"/>
                <a:gd name="connsiteY15" fmla="*/ 812800 h 971550"/>
                <a:gd name="connsiteX16" fmla="*/ 984250 w 2470150"/>
                <a:gd name="connsiteY16" fmla="*/ 800100 h 971550"/>
                <a:gd name="connsiteX17" fmla="*/ 1143000 w 2470150"/>
                <a:gd name="connsiteY17" fmla="*/ 819150 h 971550"/>
                <a:gd name="connsiteX18" fmla="*/ 1352550 w 2470150"/>
                <a:gd name="connsiteY18" fmla="*/ 882650 h 971550"/>
                <a:gd name="connsiteX19" fmla="*/ 1498600 w 2470150"/>
                <a:gd name="connsiteY19" fmla="*/ 901700 h 971550"/>
                <a:gd name="connsiteX20" fmla="*/ 1657350 w 2470150"/>
                <a:gd name="connsiteY20" fmla="*/ 920750 h 971550"/>
                <a:gd name="connsiteX21" fmla="*/ 1987550 w 2470150"/>
                <a:gd name="connsiteY21" fmla="*/ 914400 h 971550"/>
                <a:gd name="connsiteX22" fmla="*/ 2222500 w 2470150"/>
                <a:gd name="connsiteY22" fmla="*/ 882650 h 971550"/>
                <a:gd name="connsiteX23" fmla="*/ 2368550 w 2470150"/>
                <a:gd name="connsiteY23" fmla="*/ 831850 h 971550"/>
                <a:gd name="connsiteX24" fmla="*/ 2470150 w 2470150"/>
                <a:gd name="connsiteY24"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20700 w 2470150"/>
                <a:gd name="connsiteY4" fmla="*/ 133350 h 971550"/>
                <a:gd name="connsiteX5" fmla="*/ 546100 w 2470150"/>
                <a:gd name="connsiteY5" fmla="*/ 254000 h 971550"/>
                <a:gd name="connsiteX6" fmla="*/ 558800 w 2470150"/>
                <a:gd name="connsiteY6" fmla="*/ 431800 h 971550"/>
                <a:gd name="connsiteX7" fmla="*/ 514350 w 2470150"/>
                <a:gd name="connsiteY7" fmla="*/ 596900 h 971550"/>
                <a:gd name="connsiteX8" fmla="*/ 482600 w 2470150"/>
                <a:gd name="connsiteY8" fmla="*/ 711200 h 971550"/>
                <a:gd name="connsiteX9" fmla="*/ 457200 w 2470150"/>
                <a:gd name="connsiteY9" fmla="*/ 876300 h 971550"/>
                <a:gd name="connsiteX10" fmla="*/ 431800 w 2470150"/>
                <a:gd name="connsiteY10" fmla="*/ 946150 h 971550"/>
                <a:gd name="connsiteX11" fmla="*/ 406400 w 2470150"/>
                <a:gd name="connsiteY11" fmla="*/ 971550 h 971550"/>
                <a:gd name="connsiteX12" fmla="*/ 520700 w 2470150"/>
                <a:gd name="connsiteY12" fmla="*/ 895350 h 971550"/>
                <a:gd name="connsiteX13" fmla="*/ 628650 w 2470150"/>
                <a:gd name="connsiteY13" fmla="*/ 863600 h 971550"/>
                <a:gd name="connsiteX14" fmla="*/ 831850 w 2470150"/>
                <a:gd name="connsiteY14" fmla="*/ 812800 h 971550"/>
                <a:gd name="connsiteX15" fmla="*/ 984250 w 2470150"/>
                <a:gd name="connsiteY15" fmla="*/ 800100 h 971550"/>
                <a:gd name="connsiteX16" fmla="*/ 1143000 w 2470150"/>
                <a:gd name="connsiteY16" fmla="*/ 819150 h 971550"/>
                <a:gd name="connsiteX17" fmla="*/ 1352550 w 2470150"/>
                <a:gd name="connsiteY17" fmla="*/ 882650 h 971550"/>
                <a:gd name="connsiteX18" fmla="*/ 1498600 w 2470150"/>
                <a:gd name="connsiteY18" fmla="*/ 901700 h 971550"/>
                <a:gd name="connsiteX19" fmla="*/ 1657350 w 2470150"/>
                <a:gd name="connsiteY19" fmla="*/ 920750 h 971550"/>
                <a:gd name="connsiteX20" fmla="*/ 1987550 w 2470150"/>
                <a:gd name="connsiteY20" fmla="*/ 914400 h 971550"/>
                <a:gd name="connsiteX21" fmla="*/ 2222500 w 2470150"/>
                <a:gd name="connsiteY21" fmla="*/ 882650 h 971550"/>
                <a:gd name="connsiteX22" fmla="*/ 2368550 w 2470150"/>
                <a:gd name="connsiteY22" fmla="*/ 831850 h 971550"/>
                <a:gd name="connsiteX23" fmla="*/ 2470150 w 2470150"/>
                <a:gd name="connsiteY23"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46100 w 2470150"/>
                <a:gd name="connsiteY4" fmla="*/ 254000 h 971550"/>
                <a:gd name="connsiteX5" fmla="*/ 558800 w 2470150"/>
                <a:gd name="connsiteY5" fmla="*/ 431800 h 971550"/>
                <a:gd name="connsiteX6" fmla="*/ 514350 w 2470150"/>
                <a:gd name="connsiteY6" fmla="*/ 596900 h 971550"/>
                <a:gd name="connsiteX7" fmla="*/ 482600 w 2470150"/>
                <a:gd name="connsiteY7" fmla="*/ 711200 h 971550"/>
                <a:gd name="connsiteX8" fmla="*/ 457200 w 2470150"/>
                <a:gd name="connsiteY8" fmla="*/ 876300 h 971550"/>
                <a:gd name="connsiteX9" fmla="*/ 431800 w 2470150"/>
                <a:gd name="connsiteY9" fmla="*/ 946150 h 971550"/>
                <a:gd name="connsiteX10" fmla="*/ 406400 w 2470150"/>
                <a:gd name="connsiteY10" fmla="*/ 971550 h 971550"/>
                <a:gd name="connsiteX11" fmla="*/ 520700 w 2470150"/>
                <a:gd name="connsiteY11" fmla="*/ 895350 h 971550"/>
                <a:gd name="connsiteX12" fmla="*/ 628650 w 2470150"/>
                <a:gd name="connsiteY12" fmla="*/ 863600 h 971550"/>
                <a:gd name="connsiteX13" fmla="*/ 831850 w 2470150"/>
                <a:gd name="connsiteY13" fmla="*/ 812800 h 971550"/>
                <a:gd name="connsiteX14" fmla="*/ 984250 w 2470150"/>
                <a:gd name="connsiteY14" fmla="*/ 800100 h 971550"/>
                <a:gd name="connsiteX15" fmla="*/ 1143000 w 2470150"/>
                <a:gd name="connsiteY15" fmla="*/ 819150 h 971550"/>
                <a:gd name="connsiteX16" fmla="*/ 1352550 w 2470150"/>
                <a:gd name="connsiteY16" fmla="*/ 882650 h 971550"/>
                <a:gd name="connsiteX17" fmla="*/ 1498600 w 2470150"/>
                <a:gd name="connsiteY17" fmla="*/ 901700 h 971550"/>
                <a:gd name="connsiteX18" fmla="*/ 1657350 w 2470150"/>
                <a:gd name="connsiteY18" fmla="*/ 920750 h 971550"/>
                <a:gd name="connsiteX19" fmla="*/ 1987550 w 2470150"/>
                <a:gd name="connsiteY19" fmla="*/ 914400 h 971550"/>
                <a:gd name="connsiteX20" fmla="*/ 2222500 w 2470150"/>
                <a:gd name="connsiteY20" fmla="*/ 882650 h 971550"/>
                <a:gd name="connsiteX21" fmla="*/ 2368550 w 2470150"/>
                <a:gd name="connsiteY21" fmla="*/ 831850 h 971550"/>
                <a:gd name="connsiteX22" fmla="*/ 2470150 w 2470150"/>
                <a:gd name="connsiteY22"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58800 w 2470150"/>
                <a:gd name="connsiteY4" fmla="*/ 431800 h 971550"/>
                <a:gd name="connsiteX5" fmla="*/ 514350 w 2470150"/>
                <a:gd name="connsiteY5" fmla="*/ 596900 h 971550"/>
                <a:gd name="connsiteX6" fmla="*/ 482600 w 2470150"/>
                <a:gd name="connsiteY6" fmla="*/ 711200 h 971550"/>
                <a:gd name="connsiteX7" fmla="*/ 457200 w 2470150"/>
                <a:gd name="connsiteY7" fmla="*/ 876300 h 971550"/>
                <a:gd name="connsiteX8" fmla="*/ 431800 w 2470150"/>
                <a:gd name="connsiteY8" fmla="*/ 946150 h 971550"/>
                <a:gd name="connsiteX9" fmla="*/ 406400 w 2470150"/>
                <a:gd name="connsiteY9" fmla="*/ 971550 h 971550"/>
                <a:gd name="connsiteX10" fmla="*/ 520700 w 2470150"/>
                <a:gd name="connsiteY10" fmla="*/ 895350 h 971550"/>
                <a:gd name="connsiteX11" fmla="*/ 628650 w 2470150"/>
                <a:gd name="connsiteY11" fmla="*/ 863600 h 971550"/>
                <a:gd name="connsiteX12" fmla="*/ 831850 w 2470150"/>
                <a:gd name="connsiteY12" fmla="*/ 812800 h 971550"/>
                <a:gd name="connsiteX13" fmla="*/ 984250 w 2470150"/>
                <a:gd name="connsiteY13" fmla="*/ 800100 h 971550"/>
                <a:gd name="connsiteX14" fmla="*/ 1143000 w 2470150"/>
                <a:gd name="connsiteY14" fmla="*/ 819150 h 971550"/>
                <a:gd name="connsiteX15" fmla="*/ 1352550 w 2470150"/>
                <a:gd name="connsiteY15" fmla="*/ 882650 h 971550"/>
                <a:gd name="connsiteX16" fmla="*/ 1498600 w 2470150"/>
                <a:gd name="connsiteY16" fmla="*/ 901700 h 971550"/>
                <a:gd name="connsiteX17" fmla="*/ 1657350 w 2470150"/>
                <a:gd name="connsiteY17" fmla="*/ 920750 h 971550"/>
                <a:gd name="connsiteX18" fmla="*/ 1987550 w 2470150"/>
                <a:gd name="connsiteY18" fmla="*/ 914400 h 971550"/>
                <a:gd name="connsiteX19" fmla="*/ 2222500 w 2470150"/>
                <a:gd name="connsiteY19" fmla="*/ 882650 h 971550"/>
                <a:gd name="connsiteX20" fmla="*/ 2368550 w 2470150"/>
                <a:gd name="connsiteY20" fmla="*/ 831850 h 971550"/>
                <a:gd name="connsiteX21" fmla="*/ 2470150 w 2470150"/>
                <a:gd name="connsiteY21"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14350 w 2470150"/>
                <a:gd name="connsiteY4" fmla="*/ 596900 h 971550"/>
                <a:gd name="connsiteX5" fmla="*/ 482600 w 2470150"/>
                <a:gd name="connsiteY5" fmla="*/ 711200 h 971550"/>
                <a:gd name="connsiteX6" fmla="*/ 457200 w 2470150"/>
                <a:gd name="connsiteY6" fmla="*/ 876300 h 971550"/>
                <a:gd name="connsiteX7" fmla="*/ 431800 w 2470150"/>
                <a:gd name="connsiteY7" fmla="*/ 946150 h 971550"/>
                <a:gd name="connsiteX8" fmla="*/ 406400 w 2470150"/>
                <a:gd name="connsiteY8" fmla="*/ 971550 h 971550"/>
                <a:gd name="connsiteX9" fmla="*/ 520700 w 2470150"/>
                <a:gd name="connsiteY9" fmla="*/ 895350 h 971550"/>
                <a:gd name="connsiteX10" fmla="*/ 628650 w 2470150"/>
                <a:gd name="connsiteY10" fmla="*/ 863600 h 971550"/>
                <a:gd name="connsiteX11" fmla="*/ 831850 w 2470150"/>
                <a:gd name="connsiteY11" fmla="*/ 812800 h 971550"/>
                <a:gd name="connsiteX12" fmla="*/ 984250 w 2470150"/>
                <a:gd name="connsiteY12" fmla="*/ 800100 h 971550"/>
                <a:gd name="connsiteX13" fmla="*/ 1143000 w 2470150"/>
                <a:gd name="connsiteY13" fmla="*/ 819150 h 971550"/>
                <a:gd name="connsiteX14" fmla="*/ 1352550 w 2470150"/>
                <a:gd name="connsiteY14" fmla="*/ 882650 h 971550"/>
                <a:gd name="connsiteX15" fmla="*/ 1498600 w 2470150"/>
                <a:gd name="connsiteY15" fmla="*/ 901700 h 971550"/>
                <a:gd name="connsiteX16" fmla="*/ 1657350 w 2470150"/>
                <a:gd name="connsiteY16" fmla="*/ 920750 h 971550"/>
                <a:gd name="connsiteX17" fmla="*/ 1987550 w 2470150"/>
                <a:gd name="connsiteY17" fmla="*/ 914400 h 971550"/>
                <a:gd name="connsiteX18" fmla="*/ 2222500 w 2470150"/>
                <a:gd name="connsiteY18" fmla="*/ 882650 h 971550"/>
                <a:gd name="connsiteX19" fmla="*/ 2368550 w 2470150"/>
                <a:gd name="connsiteY19" fmla="*/ 831850 h 971550"/>
                <a:gd name="connsiteX20" fmla="*/ 2470150 w 2470150"/>
                <a:gd name="connsiteY20"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82600 w 2470150"/>
                <a:gd name="connsiteY4" fmla="*/ 711200 h 971550"/>
                <a:gd name="connsiteX5" fmla="*/ 457200 w 2470150"/>
                <a:gd name="connsiteY5" fmla="*/ 876300 h 971550"/>
                <a:gd name="connsiteX6" fmla="*/ 431800 w 2470150"/>
                <a:gd name="connsiteY6" fmla="*/ 946150 h 971550"/>
                <a:gd name="connsiteX7" fmla="*/ 406400 w 2470150"/>
                <a:gd name="connsiteY7" fmla="*/ 971550 h 971550"/>
                <a:gd name="connsiteX8" fmla="*/ 520700 w 2470150"/>
                <a:gd name="connsiteY8" fmla="*/ 895350 h 971550"/>
                <a:gd name="connsiteX9" fmla="*/ 628650 w 2470150"/>
                <a:gd name="connsiteY9" fmla="*/ 863600 h 971550"/>
                <a:gd name="connsiteX10" fmla="*/ 831850 w 2470150"/>
                <a:gd name="connsiteY10" fmla="*/ 812800 h 971550"/>
                <a:gd name="connsiteX11" fmla="*/ 984250 w 2470150"/>
                <a:gd name="connsiteY11" fmla="*/ 800100 h 971550"/>
                <a:gd name="connsiteX12" fmla="*/ 1143000 w 2470150"/>
                <a:gd name="connsiteY12" fmla="*/ 819150 h 971550"/>
                <a:gd name="connsiteX13" fmla="*/ 1352550 w 2470150"/>
                <a:gd name="connsiteY13" fmla="*/ 882650 h 971550"/>
                <a:gd name="connsiteX14" fmla="*/ 1498600 w 2470150"/>
                <a:gd name="connsiteY14" fmla="*/ 901700 h 971550"/>
                <a:gd name="connsiteX15" fmla="*/ 1657350 w 2470150"/>
                <a:gd name="connsiteY15" fmla="*/ 920750 h 971550"/>
                <a:gd name="connsiteX16" fmla="*/ 1987550 w 2470150"/>
                <a:gd name="connsiteY16" fmla="*/ 914400 h 971550"/>
                <a:gd name="connsiteX17" fmla="*/ 2222500 w 2470150"/>
                <a:gd name="connsiteY17" fmla="*/ 882650 h 971550"/>
                <a:gd name="connsiteX18" fmla="*/ 2368550 w 2470150"/>
                <a:gd name="connsiteY18" fmla="*/ 831850 h 971550"/>
                <a:gd name="connsiteX19" fmla="*/ 2470150 w 2470150"/>
                <a:gd name="connsiteY19"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57200 w 2470150"/>
                <a:gd name="connsiteY4" fmla="*/ 876300 h 971550"/>
                <a:gd name="connsiteX5" fmla="*/ 431800 w 2470150"/>
                <a:gd name="connsiteY5" fmla="*/ 946150 h 971550"/>
                <a:gd name="connsiteX6" fmla="*/ 406400 w 2470150"/>
                <a:gd name="connsiteY6" fmla="*/ 971550 h 971550"/>
                <a:gd name="connsiteX7" fmla="*/ 520700 w 2470150"/>
                <a:gd name="connsiteY7" fmla="*/ 895350 h 971550"/>
                <a:gd name="connsiteX8" fmla="*/ 628650 w 2470150"/>
                <a:gd name="connsiteY8" fmla="*/ 863600 h 971550"/>
                <a:gd name="connsiteX9" fmla="*/ 831850 w 2470150"/>
                <a:gd name="connsiteY9" fmla="*/ 812800 h 971550"/>
                <a:gd name="connsiteX10" fmla="*/ 984250 w 2470150"/>
                <a:gd name="connsiteY10" fmla="*/ 800100 h 971550"/>
                <a:gd name="connsiteX11" fmla="*/ 1143000 w 2470150"/>
                <a:gd name="connsiteY11" fmla="*/ 819150 h 971550"/>
                <a:gd name="connsiteX12" fmla="*/ 1352550 w 2470150"/>
                <a:gd name="connsiteY12" fmla="*/ 882650 h 971550"/>
                <a:gd name="connsiteX13" fmla="*/ 1498600 w 2470150"/>
                <a:gd name="connsiteY13" fmla="*/ 901700 h 971550"/>
                <a:gd name="connsiteX14" fmla="*/ 1657350 w 2470150"/>
                <a:gd name="connsiteY14" fmla="*/ 920750 h 971550"/>
                <a:gd name="connsiteX15" fmla="*/ 1987550 w 2470150"/>
                <a:gd name="connsiteY15" fmla="*/ 914400 h 971550"/>
                <a:gd name="connsiteX16" fmla="*/ 2222500 w 2470150"/>
                <a:gd name="connsiteY16" fmla="*/ 882650 h 971550"/>
                <a:gd name="connsiteX17" fmla="*/ 2368550 w 2470150"/>
                <a:gd name="connsiteY17" fmla="*/ 831850 h 971550"/>
                <a:gd name="connsiteX18" fmla="*/ 2470150 w 2470150"/>
                <a:gd name="connsiteY18"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31800 w 2470150"/>
                <a:gd name="connsiteY4" fmla="*/ 946150 h 971550"/>
                <a:gd name="connsiteX5" fmla="*/ 406400 w 2470150"/>
                <a:gd name="connsiteY5" fmla="*/ 971550 h 971550"/>
                <a:gd name="connsiteX6" fmla="*/ 520700 w 2470150"/>
                <a:gd name="connsiteY6" fmla="*/ 895350 h 971550"/>
                <a:gd name="connsiteX7" fmla="*/ 628650 w 2470150"/>
                <a:gd name="connsiteY7" fmla="*/ 863600 h 971550"/>
                <a:gd name="connsiteX8" fmla="*/ 831850 w 2470150"/>
                <a:gd name="connsiteY8" fmla="*/ 812800 h 971550"/>
                <a:gd name="connsiteX9" fmla="*/ 984250 w 2470150"/>
                <a:gd name="connsiteY9" fmla="*/ 800100 h 971550"/>
                <a:gd name="connsiteX10" fmla="*/ 1143000 w 2470150"/>
                <a:gd name="connsiteY10" fmla="*/ 819150 h 971550"/>
                <a:gd name="connsiteX11" fmla="*/ 1352550 w 2470150"/>
                <a:gd name="connsiteY11" fmla="*/ 882650 h 971550"/>
                <a:gd name="connsiteX12" fmla="*/ 1498600 w 2470150"/>
                <a:gd name="connsiteY12" fmla="*/ 901700 h 971550"/>
                <a:gd name="connsiteX13" fmla="*/ 1657350 w 2470150"/>
                <a:gd name="connsiteY13" fmla="*/ 920750 h 971550"/>
                <a:gd name="connsiteX14" fmla="*/ 1987550 w 2470150"/>
                <a:gd name="connsiteY14" fmla="*/ 914400 h 971550"/>
                <a:gd name="connsiteX15" fmla="*/ 2222500 w 2470150"/>
                <a:gd name="connsiteY15" fmla="*/ 882650 h 971550"/>
                <a:gd name="connsiteX16" fmla="*/ 2368550 w 2470150"/>
                <a:gd name="connsiteY16" fmla="*/ 831850 h 971550"/>
                <a:gd name="connsiteX17" fmla="*/ 2470150 w 2470150"/>
                <a:gd name="connsiteY17" fmla="*/ 806450 h 971550"/>
                <a:gd name="connsiteX0" fmla="*/ 0 w 2470150"/>
                <a:gd name="connsiteY0" fmla="*/ 76200 h 971550"/>
                <a:gd name="connsiteX1" fmla="*/ 107950 w 2470150"/>
                <a:gd name="connsiteY1" fmla="*/ 31750 h 971550"/>
                <a:gd name="connsiteX2" fmla="*/ 273050 w 2470150"/>
                <a:gd name="connsiteY2" fmla="*/ 0 h 971550"/>
                <a:gd name="connsiteX3" fmla="*/ 431800 w 2470150"/>
                <a:gd name="connsiteY3" fmla="*/ 946150 h 971550"/>
                <a:gd name="connsiteX4" fmla="*/ 406400 w 2470150"/>
                <a:gd name="connsiteY4" fmla="*/ 971550 h 971550"/>
                <a:gd name="connsiteX5" fmla="*/ 520700 w 2470150"/>
                <a:gd name="connsiteY5" fmla="*/ 895350 h 971550"/>
                <a:gd name="connsiteX6" fmla="*/ 628650 w 2470150"/>
                <a:gd name="connsiteY6" fmla="*/ 863600 h 971550"/>
                <a:gd name="connsiteX7" fmla="*/ 831850 w 2470150"/>
                <a:gd name="connsiteY7" fmla="*/ 812800 h 971550"/>
                <a:gd name="connsiteX8" fmla="*/ 984250 w 2470150"/>
                <a:gd name="connsiteY8" fmla="*/ 800100 h 971550"/>
                <a:gd name="connsiteX9" fmla="*/ 1143000 w 2470150"/>
                <a:gd name="connsiteY9" fmla="*/ 819150 h 971550"/>
                <a:gd name="connsiteX10" fmla="*/ 1352550 w 2470150"/>
                <a:gd name="connsiteY10" fmla="*/ 882650 h 971550"/>
                <a:gd name="connsiteX11" fmla="*/ 1498600 w 2470150"/>
                <a:gd name="connsiteY11" fmla="*/ 901700 h 971550"/>
                <a:gd name="connsiteX12" fmla="*/ 1657350 w 2470150"/>
                <a:gd name="connsiteY12" fmla="*/ 920750 h 971550"/>
                <a:gd name="connsiteX13" fmla="*/ 1987550 w 2470150"/>
                <a:gd name="connsiteY13" fmla="*/ 914400 h 971550"/>
                <a:gd name="connsiteX14" fmla="*/ 2222500 w 2470150"/>
                <a:gd name="connsiteY14" fmla="*/ 882650 h 971550"/>
                <a:gd name="connsiteX15" fmla="*/ 2368550 w 2470150"/>
                <a:gd name="connsiteY15" fmla="*/ 831850 h 971550"/>
                <a:gd name="connsiteX16" fmla="*/ 2470150 w 2470150"/>
                <a:gd name="connsiteY16" fmla="*/ 806450 h 971550"/>
                <a:gd name="connsiteX0" fmla="*/ 0 w 2470150"/>
                <a:gd name="connsiteY0" fmla="*/ 44450 h 939800"/>
                <a:gd name="connsiteX1" fmla="*/ 107950 w 2470150"/>
                <a:gd name="connsiteY1" fmla="*/ 0 h 939800"/>
                <a:gd name="connsiteX2" fmla="*/ 431800 w 2470150"/>
                <a:gd name="connsiteY2" fmla="*/ 914400 h 939800"/>
                <a:gd name="connsiteX3" fmla="*/ 406400 w 2470150"/>
                <a:gd name="connsiteY3" fmla="*/ 939800 h 939800"/>
                <a:gd name="connsiteX4" fmla="*/ 520700 w 2470150"/>
                <a:gd name="connsiteY4" fmla="*/ 863600 h 939800"/>
                <a:gd name="connsiteX5" fmla="*/ 628650 w 2470150"/>
                <a:gd name="connsiteY5" fmla="*/ 831850 h 939800"/>
                <a:gd name="connsiteX6" fmla="*/ 831850 w 2470150"/>
                <a:gd name="connsiteY6" fmla="*/ 781050 h 939800"/>
                <a:gd name="connsiteX7" fmla="*/ 984250 w 2470150"/>
                <a:gd name="connsiteY7" fmla="*/ 768350 h 939800"/>
                <a:gd name="connsiteX8" fmla="*/ 1143000 w 2470150"/>
                <a:gd name="connsiteY8" fmla="*/ 787400 h 939800"/>
                <a:gd name="connsiteX9" fmla="*/ 1352550 w 2470150"/>
                <a:gd name="connsiteY9" fmla="*/ 850900 h 939800"/>
                <a:gd name="connsiteX10" fmla="*/ 1498600 w 2470150"/>
                <a:gd name="connsiteY10" fmla="*/ 869950 h 939800"/>
                <a:gd name="connsiteX11" fmla="*/ 1657350 w 2470150"/>
                <a:gd name="connsiteY11" fmla="*/ 889000 h 939800"/>
                <a:gd name="connsiteX12" fmla="*/ 1987550 w 2470150"/>
                <a:gd name="connsiteY12" fmla="*/ 882650 h 939800"/>
                <a:gd name="connsiteX13" fmla="*/ 2222500 w 2470150"/>
                <a:gd name="connsiteY13" fmla="*/ 850900 h 939800"/>
                <a:gd name="connsiteX14" fmla="*/ 2368550 w 2470150"/>
                <a:gd name="connsiteY14" fmla="*/ 800100 h 939800"/>
                <a:gd name="connsiteX15" fmla="*/ 2470150 w 2470150"/>
                <a:gd name="connsiteY15" fmla="*/ 774700 h 939800"/>
                <a:gd name="connsiteX0" fmla="*/ 0 w 2470150"/>
                <a:gd name="connsiteY0" fmla="*/ 0 h 895350"/>
                <a:gd name="connsiteX1" fmla="*/ 431800 w 2470150"/>
                <a:gd name="connsiteY1" fmla="*/ 869950 h 895350"/>
                <a:gd name="connsiteX2" fmla="*/ 406400 w 2470150"/>
                <a:gd name="connsiteY2" fmla="*/ 895350 h 895350"/>
                <a:gd name="connsiteX3" fmla="*/ 520700 w 2470150"/>
                <a:gd name="connsiteY3" fmla="*/ 819150 h 895350"/>
                <a:gd name="connsiteX4" fmla="*/ 628650 w 2470150"/>
                <a:gd name="connsiteY4" fmla="*/ 787400 h 895350"/>
                <a:gd name="connsiteX5" fmla="*/ 831850 w 2470150"/>
                <a:gd name="connsiteY5" fmla="*/ 736600 h 895350"/>
                <a:gd name="connsiteX6" fmla="*/ 984250 w 2470150"/>
                <a:gd name="connsiteY6" fmla="*/ 723900 h 895350"/>
                <a:gd name="connsiteX7" fmla="*/ 1143000 w 2470150"/>
                <a:gd name="connsiteY7" fmla="*/ 742950 h 895350"/>
                <a:gd name="connsiteX8" fmla="*/ 1352550 w 2470150"/>
                <a:gd name="connsiteY8" fmla="*/ 806450 h 895350"/>
                <a:gd name="connsiteX9" fmla="*/ 1498600 w 2470150"/>
                <a:gd name="connsiteY9" fmla="*/ 825500 h 895350"/>
                <a:gd name="connsiteX10" fmla="*/ 1657350 w 2470150"/>
                <a:gd name="connsiteY10" fmla="*/ 844550 h 895350"/>
                <a:gd name="connsiteX11" fmla="*/ 1987550 w 2470150"/>
                <a:gd name="connsiteY11" fmla="*/ 838200 h 895350"/>
                <a:gd name="connsiteX12" fmla="*/ 2222500 w 2470150"/>
                <a:gd name="connsiteY12" fmla="*/ 806450 h 895350"/>
                <a:gd name="connsiteX13" fmla="*/ 2368550 w 2470150"/>
                <a:gd name="connsiteY13" fmla="*/ 755650 h 895350"/>
                <a:gd name="connsiteX14" fmla="*/ 2470150 w 2470150"/>
                <a:gd name="connsiteY14" fmla="*/ 730250 h 895350"/>
                <a:gd name="connsiteX0" fmla="*/ 25400 w 2063750"/>
                <a:gd name="connsiteY0" fmla="*/ 146050 h 171450"/>
                <a:gd name="connsiteX1" fmla="*/ 0 w 2063750"/>
                <a:gd name="connsiteY1" fmla="*/ 171450 h 171450"/>
                <a:gd name="connsiteX2" fmla="*/ 114300 w 2063750"/>
                <a:gd name="connsiteY2" fmla="*/ 95250 h 171450"/>
                <a:gd name="connsiteX3" fmla="*/ 222250 w 2063750"/>
                <a:gd name="connsiteY3" fmla="*/ 63500 h 171450"/>
                <a:gd name="connsiteX4" fmla="*/ 425450 w 2063750"/>
                <a:gd name="connsiteY4" fmla="*/ 12700 h 171450"/>
                <a:gd name="connsiteX5" fmla="*/ 577850 w 2063750"/>
                <a:gd name="connsiteY5" fmla="*/ 0 h 171450"/>
                <a:gd name="connsiteX6" fmla="*/ 736600 w 2063750"/>
                <a:gd name="connsiteY6" fmla="*/ 19050 h 171450"/>
                <a:gd name="connsiteX7" fmla="*/ 946150 w 2063750"/>
                <a:gd name="connsiteY7" fmla="*/ 82550 h 171450"/>
                <a:gd name="connsiteX8" fmla="*/ 1092200 w 2063750"/>
                <a:gd name="connsiteY8" fmla="*/ 101600 h 171450"/>
                <a:gd name="connsiteX9" fmla="*/ 1250950 w 2063750"/>
                <a:gd name="connsiteY9" fmla="*/ 120650 h 171450"/>
                <a:gd name="connsiteX10" fmla="*/ 1581150 w 2063750"/>
                <a:gd name="connsiteY10" fmla="*/ 114300 h 171450"/>
                <a:gd name="connsiteX11" fmla="*/ 1816100 w 2063750"/>
                <a:gd name="connsiteY11" fmla="*/ 82550 h 171450"/>
                <a:gd name="connsiteX12" fmla="*/ 1962150 w 2063750"/>
                <a:gd name="connsiteY12" fmla="*/ 31750 h 171450"/>
                <a:gd name="connsiteX13" fmla="*/ 2063750 w 2063750"/>
                <a:gd name="connsiteY13" fmla="*/ 6350 h 171450"/>
                <a:gd name="connsiteX0" fmla="*/ 0 w 2038350"/>
                <a:gd name="connsiteY0" fmla="*/ 146050 h 146050"/>
                <a:gd name="connsiteX1" fmla="*/ 88900 w 2038350"/>
                <a:gd name="connsiteY1" fmla="*/ 95250 h 146050"/>
                <a:gd name="connsiteX2" fmla="*/ 196850 w 2038350"/>
                <a:gd name="connsiteY2" fmla="*/ 63500 h 146050"/>
                <a:gd name="connsiteX3" fmla="*/ 400050 w 2038350"/>
                <a:gd name="connsiteY3" fmla="*/ 12700 h 146050"/>
                <a:gd name="connsiteX4" fmla="*/ 552450 w 2038350"/>
                <a:gd name="connsiteY4" fmla="*/ 0 h 146050"/>
                <a:gd name="connsiteX5" fmla="*/ 711200 w 2038350"/>
                <a:gd name="connsiteY5" fmla="*/ 19050 h 146050"/>
                <a:gd name="connsiteX6" fmla="*/ 920750 w 2038350"/>
                <a:gd name="connsiteY6" fmla="*/ 82550 h 146050"/>
                <a:gd name="connsiteX7" fmla="*/ 1066800 w 2038350"/>
                <a:gd name="connsiteY7" fmla="*/ 101600 h 146050"/>
                <a:gd name="connsiteX8" fmla="*/ 1225550 w 2038350"/>
                <a:gd name="connsiteY8" fmla="*/ 120650 h 146050"/>
                <a:gd name="connsiteX9" fmla="*/ 1555750 w 2038350"/>
                <a:gd name="connsiteY9" fmla="*/ 114300 h 146050"/>
                <a:gd name="connsiteX10" fmla="*/ 1790700 w 2038350"/>
                <a:gd name="connsiteY10" fmla="*/ 82550 h 146050"/>
                <a:gd name="connsiteX11" fmla="*/ 1936750 w 2038350"/>
                <a:gd name="connsiteY11" fmla="*/ 31750 h 146050"/>
                <a:gd name="connsiteX12" fmla="*/ 2038350 w 2038350"/>
                <a:gd name="connsiteY12" fmla="*/ 6350 h 146050"/>
                <a:gd name="connsiteX0" fmla="*/ 0 w 2038350"/>
                <a:gd name="connsiteY0" fmla="*/ 146050 h 146050"/>
                <a:gd name="connsiteX1" fmla="*/ 196850 w 2038350"/>
                <a:gd name="connsiteY1" fmla="*/ 63500 h 146050"/>
                <a:gd name="connsiteX2" fmla="*/ 400050 w 2038350"/>
                <a:gd name="connsiteY2" fmla="*/ 12700 h 146050"/>
                <a:gd name="connsiteX3" fmla="*/ 552450 w 2038350"/>
                <a:gd name="connsiteY3" fmla="*/ 0 h 146050"/>
                <a:gd name="connsiteX4" fmla="*/ 711200 w 2038350"/>
                <a:gd name="connsiteY4" fmla="*/ 19050 h 146050"/>
                <a:gd name="connsiteX5" fmla="*/ 920750 w 2038350"/>
                <a:gd name="connsiteY5" fmla="*/ 82550 h 146050"/>
                <a:gd name="connsiteX6" fmla="*/ 1066800 w 2038350"/>
                <a:gd name="connsiteY6" fmla="*/ 101600 h 146050"/>
                <a:gd name="connsiteX7" fmla="*/ 1225550 w 2038350"/>
                <a:gd name="connsiteY7" fmla="*/ 120650 h 146050"/>
                <a:gd name="connsiteX8" fmla="*/ 1555750 w 2038350"/>
                <a:gd name="connsiteY8" fmla="*/ 114300 h 146050"/>
                <a:gd name="connsiteX9" fmla="*/ 1790700 w 2038350"/>
                <a:gd name="connsiteY9" fmla="*/ 82550 h 146050"/>
                <a:gd name="connsiteX10" fmla="*/ 1936750 w 2038350"/>
                <a:gd name="connsiteY10" fmla="*/ 31750 h 146050"/>
                <a:gd name="connsiteX11" fmla="*/ 2038350 w 2038350"/>
                <a:gd name="connsiteY11" fmla="*/ 6350 h 146050"/>
                <a:gd name="connsiteX0" fmla="*/ 0 w 2038350"/>
                <a:gd name="connsiteY0" fmla="*/ 146050 h 146050"/>
                <a:gd name="connsiteX1" fmla="*/ 400050 w 2038350"/>
                <a:gd name="connsiteY1" fmla="*/ 12700 h 146050"/>
                <a:gd name="connsiteX2" fmla="*/ 552450 w 2038350"/>
                <a:gd name="connsiteY2" fmla="*/ 0 h 146050"/>
                <a:gd name="connsiteX3" fmla="*/ 711200 w 2038350"/>
                <a:gd name="connsiteY3" fmla="*/ 19050 h 146050"/>
                <a:gd name="connsiteX4" fmla="*/ 920750 w 2038350"/>
                <a:gd name="connsiteY4" fmla="*/ 82550 h 146050"/>
                <a:gd name="connsiteX5" fmla="*/ 1066800 w 2038350"/>
                <a:gd name="connsiteY5" fmla="*/ 101600 h 146050"/>
                <a:gd name="connsiteX6" fmla="*/ 1225550 w 2038350"/>
                <a:gd name="connsiteY6" fmla="*/ 120650 h 146050"/>
                <a:gd name="connsiteX7" fmla="*/ 1555750 w 2038350"/>
                <a:gd name="connsiteY7" fmla="*/ 114300 h 146050"/>
                <a:gd name="connsiteX8" fmla="*/ 1790700 w 2038350"/>
                <a:gd name="connsiteY8" fmla="*/ 82550 h 146050"/>
                <a:gd name="connsiteX9" fmla="*/ 1936750 w 2038350"/>
                <a:gd name="connsiteY9" fmla="*/ 31750 h 146050"/>
                <a:gd name="connsiteX10" fmla="*/ 2038350 w 2038350"/>
                <a:gd name="connsiteY10" fmla="*/ 6350 h 146050"/>
                <a:gd name="connsiteX0" fmla="*/ 0 w 1638300"/>
                <a:gd name="connsiteY0" fmla="*/ 12700 h 120650"/>
                <a:gd name="connsiteX1" fmla="*/ 152400 w 1638300"/>
                <a:gd name="connsiteY1" fmla="*/ 0 h 120650"/>
                <a:gd name="connsiteX2" fmla="*/ 311150 w 1638300"/>
                <a:gd name="connsiteY2" fmla="*/ 19050 h 120650"/>
                <a:gd name="connsiteX3" fmla="*/ 520700 w 1638300"/>
                <a:gd name="connsiteY3" fmla="*/ 82550 h 120650"/>
                <a:gd name="connsiteX4" fmla="*/ 666750 w 1638300"/>
                <a:gd name="connsiteY4" fmla="*/ 101600 h 120650"/>
                <a:gd name="connsiteX5" fmla="*/ 825500 w 1638300"/>
                <a:gd name="connsiteY5" fmla="*/ 120650 h 120650"/>
                <a:gd name="connsiteX6" fmla="*/ 1155700 w 1638300"/>
                <a:gd name="connsiteY6" fmla="*/ 114300 h 120650"/>
                <a:gd name="connsiteX7" fmla="*/ 1390650 w 1638300"/>
                <a:gd name="connsiteY7" fmla="*/ 82550 h 120650"/>
                <a:gd name="connsiteX8" fmla="*/ 1536700 w 1638300"/>
                <a:gd name="connsiteY8" fmla="*/ 31750 h 120650"/>
                <a:gd name="connsiteX9" fmla="*/ 1638300 w 1638300"/>
                <a:gd name="connsiteY9" fmla="*/ 63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8300" h="120650">
                  <a:moveTo>
                    <a:pt x="0" y="12700"/>
                  </a:moveTo>
                  <a:lnTo>
                    <a:pt x="152400" y="0"/>
                  </a:lnTo>
                  <a:lnTo>
                    <a:pt x="311150" y="19050"/>
                  </a:lnTo>
                  <a:lnTo>
                    <a:pt x="520700" y="82550"/>
                  </a:lnTo>
                  <a:lnTo>
                    <a:pt x="666750" y="101600"/>
                  </a:lnTo>
                  <a:lnTo>
                    <a:pt x="825500" y="120650"/>
                  </a:lnTo>
                  <a:lnTo>
                    <a:pt x="1155700" y="114300"/>
                  </a:lnTo>
                  <a:lnTo>
                    <a:pt x="1390650" y="82550"/>
                  </a:lnTo>
                  <a:lnTo>
                    <a:pt x="1536700" y="31750"/>
                  </a:lnTo>
                  <a:lnTo>
                    <a:pt x="1638300" y="6350"/>
                  </a:lnTo>
                </a:path>
              </a:pathLst>
            </a:custGeom>
            <a:ln w="127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algn="l" rtl="0" eaLnBrk="0" fontAlgn="base" hangingPunct="0">
                <a:spcBef>
                  <a:spcPct val="0"/>
                </a:spcBef>
                <a:spcAft>
                  <a:spcPct val="0"/>
                </a:spcAft>
                <a:defRPr kumimoji="1" sz="1400" kern="1200">
                  <a:solidFill>
                    <a:schemeClr val="tx1"/>
                  </a:solidFill>
                  <a:latin typeface="+mn-lt"/>
                  <a:ea typeface="+mn-ea"/>
                  <a:cs typeface="+mn-cs"/>
                </a:defRPr>
              </a:lvl1pPr>
              <a:lvl2pPr marL="457200" algn="l" rtl="0" eaLnBrk="0" fontAlgn="base" hangingPunct="0">
                <a:spcBef>
                  <a:spcPct val="0"/>
                </a:spcBef>
                <a:spcAft>
                  <a:spcPct val="0"/>
                </a:spcAft>
                <a:defRPr kumimoji="1" sz="1400" kern="1200">
                  <a:solidFill>
                    <a:schemeClr val="tx1"/>
                  </a:solidFill>
                  <a:latin typeface="+mn-lt"/>
                  <a:ea typeface="+mn-ea"/>
                  <a:cs typeface="+mn-cs"/>
                </a:defRPr>
              </a:lvl2pPr>
              <a:lvl3pPr marL="914400" algn="l" rtl="0" eaLnBrk="0" fontAlgn="base" hangingPunct="0">
                <a:spcBef>
                  <a:spcPct val="0"/>
                </a:spcBef>
                <a:spcAft>
                  <a:spcPct val="0"/>
                </a:spcAft>
                <a:defRPr kumimoji="1" sz="1400" kern="1200">
                  <a:solidFill>
                    <a:schemeClr val="tx1"/>
                  </a:solidFill>
                  <a:latin typeface="+mn-lt"/>
                  <a:ea typeface="+mn-ea"/>
                  <a:cs typeface="+mn-cs"/>
                </a:defRPr>
              </a:lvl3pPr>
              <a:lvl4pPr marL="1371600" algn="l" rtl="0" eaLnBrk="0" fontAlgn="base" hangingPunct="0">
                <a:spcBef>
                  <a:spcPct val="0"/>
                </a:spcBef>
                <a:spcAft>
                  <a:spcPct val="0"/>
                </a:spcAft>
                <a:defRPr kumimoji="1" sz="1400" kern="1200">
                  <a:solidFill>
                    <a:schemeClr val="tx1"/>
                  </a:solidFill>
                  <a:latin typeface="+mn-lt"/>
                  <a:ea typeface="+mn-ea"/>
                  <a:cs typeface="+mn-cs"/>
                </a:defRPr>
              </a:lvl4pPr>
              <a:lvl5pPr marL="1828800" algn="l" rtl="0" eaLnBrk="0" fontAlgn="base" hangingPunct="0">
                <a:spcBef>
                  <a:spcPct val="0"/>
                </a:spcBef>
                <a:spcAft>
                  <a:spcPct val="0"/>
                </a:spcAft>
                <a:defRPr kumimoji="1" sz="1400" kern="1200">
                  <a:solidFill>
                    <a:schemeClr val="tx1"/>
                  </a:solidFill>
                  <a:latin typeface="+mn-lt"/>
                  <a:ea typeface="+mn-ea"/>
                  <a:cs typeface="+mn-cs"/>
                </a:defRPr>
              </a:lvl5pPr>
              <a:lvl6pPr marL="2286000" algn="l" defTabSz="914400" rtl="0" eaLnBrk="1" latinLnBrk="0" hangingPunct="1">
                <a:defRPr kumimoji="1" sz="1400" kern="1200">
                  <a:solidFill>
                    <a:schemeClr val="tx1"/>
                  </a:solidFill>
                  <a:latin typeface="+mn-lt"/>
                  <a:ea typeface="+mn-ea"/>
                  <a:cs typeface="+mn-cs"/>
                </a:defRPr>
              </a:lvl6pPr>
              <a:lvl7pPr marL="2743200" algn="l" defTabSz="914400" rtl="0" eaLnBrk="1" latinLnBrk="0" hangingPunct="1">
                <a:defRPr kumimoji="1" sz="1400" kern="1200">
                  <a:solidFill>
                    <a:schemeClr val="tx1"/>
                  </a:solidFill>
                  <a:latin typeface="+mn-lt"/>
                  <a:ea typeface="+mn-ea"/>
                  <a:cs typeface="+mn-cs"/>
                </a:defRPr>
              </a:lvl7pPr>
              <a:lvl8pPr marL="3200400" algn="l" defTabSz="914400" rtl="0" eaLnBrk="1" latinLnBrk="0" hangingPunct="1">
                <a:defRPr kumimoji="1" sz="1400" kern="1200">
                  <a:solidFill>
                    <a:schemeClr val="tx1"/>
                  </a:solidFill>
                  <a:latin typeface="+mn-lt"/>
                  <a:ea typeface="+mn-ea"/>
                  <a:cs typeface="+mn-cs"/>
                </a:defRPr>
              </a:lvl8pPr>
              <a:lvl9pPr marL="3657600" algn="l" defTabSz="914400" rtl="0" eaLnBrk="1" latinLnBrk="0" hangingPunct="1">
                <a:defRPr kumimoji="1" sz="14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3" name="円/楕円 157"/>
            <p:cNvSpPr/>
            <p:nvPr/>
          </p:nvSpPr>
          <p:spPr>
            <a:xfrm>
              <a:off x="6858149" y="3953332"/>
              <a:ext cx="720539" cy="718930"/>
            </a:xfrm>
            <a:prstGeom prst="ellipse">
              <a:avLst/>
            </a:prstGeom>
            <a:solidFill>
              <a:srgbClr val="FFD5D5"/>
            </a:solidFill>
            <a:ln w="9525">
              <a:solidFill>
                <a:srgbClr val="FF252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sz="1400" kern="1200">
                  <a:solidFill>
                    <a:schemeClr val="lt1"/>
                  </a:solidFill>
                  <a:latin typeface="+mn-lt"/>
                  <a:ea typeface="+mn-ea"/>
                  <a:cs typeface="+mn-cs"/>
                </a:defRPr>
              </a:lvl1pPr>
              <a:lvl2pPr marL="457200" algn="l" rtl="0" eaLnBrk="0" fontAlgn="base" hangingPunct="0">
                <a:spcBef>
                  <a:spcPct val="0"/>
                </a:spcBef>
                <a:spcAft>
                  <a:spcPct val="0"/>
                </a:spcAft>
                <a:defRPr kumimoji="1" sz="1400" kern="1200">
                  <a:solidFill>
                    <a:schemeClr val="lt1"/>
                  </a:solidFill>
                  <a:latin typeface="+mn-lt"/>
                  <a:ea typeface="+mn-ea"/>
                  <a:cs typeface="+mn-cs"/>
                </a:defRPr>
              </a:lvl2pPr>
              <a:lvl3pPr marL="914400" algn="l" rtl="0" eaLnBrk="0" fontAlgn="base" hangingPunct="0">
                <a:spcBef>
                  <a:spcPct val="0"/>
                </a:spcBef>
                <a:spcAft>
                  <a:spcPct val="0"/>
                </a:spcAft>
                <a:defRPr kumimoji="1" sz="1400" kern="1200">
                  <a:solidFill>
                    <a:schemeClr val="lt1"/>
                  </a:solidFill>
                  <a:latin typeface="+mn-lt"/>
                  <a:ea typeface="+mn-ea"/>
                  <a:cs typeface="+mn-cs"/>
                </a:defRPr>
              </a:lvl3pPr>
              <a:lvl4pPr marL="1371600" algn="l" rtl="0" eaLnBrk="0" fontAlgn="base" hangingPunct="0">
                <a:spcBef>
                  <a:spcPct val="0"/>
                </a:spcBef>
                <a:spcAft>
                  <a:spcPct val="0"/>
                </a:spcAft>
                <a:defRPr kumimoji="1" sz="1400" kern="1200">
                  <a:solidFill>
                    <a:schemeClr val="lt1"/>
                  </a:solidFill>
                  <a:latin typeface="+mn-lt"/>
                  <a:ea typeface="+mn-ea"/>
                  <a:cs typeface="+mn-cs"/>
                </a:defRPr>
              </a:lvl4pPr>
              <a:lvl5pPr marL="1828800" algn="l" rtl="0" eaLnBrk="0" fontAlgn="base" hangingPunct="0">
                <a:spcBef>
                  <a:spcPct val="0"/>
                </a:spcBef>
                <a:spcAft>
                  <a:spcPct val="0"/>
                </a:spcAft>
                <a:defRPr kumimoji="1" sz="1400" kern="1200">
                  <a:solidFill>
                    <a:schemeClr val="lt1"/>
                  </a:solidFill>
                  <a:latin typeface="+mn-lt"/>
                  <a:ea typeface="+mn-ea"/>
                  <a:cs typeface="+mn-cs"/>
                </a:defRPr>
              </a:lvl5pPr>
              <a:lvl6pPr marL="2286000" algn="l" defTabSz="914400" rtl="0" eaLnBrk="1" latinLnBrk="0" hangingPunct="1">
                <a:defRPr kumimoji="1" sz="1400" kern="1200">
                  <a:solidFill>
                    <a:schemeClr val="lt1"/>
                  </a:solidFill>
                  <a:latin typeface="+mn-lt"/>
                  <a:ea typeface="+mn-ea"/>
                  <a:cs typeface="+mn-cs"/>
                </a:defRPr>
              </a:lvl6pPr>
              <a:lvl7pPr marL="2743200" algn="l" defTabSz="914400" rtl="0" eaLnBrk="1" latinLnBrk="0" hangingPunct="1">
                <a:defRPr kumimoji="1" sz="1400" kern="1200">
                  <a:solidFill>
                    <a:schemeClr val="lt1"/>
                  </a:solidFill>
                  <a:latin typeface="+mn-lt"/>
                  <a:ea typeface="+mn-ea"/>
                  <a:cs typeface="+mn-cs"/>
                </a:defRPr>
              </a:lvl7pPr>
              <a:lvl8pPr marL="3200400" algn="l" defTabSz="914400" rtl="0" eaLnBrk="1" latinLnBrk="0" hangingPunct="1">
                <a:defRPr kumimoji="1" sz="1400" kern="1200">
                  <a:solidFill>
                    <a:schemeClr val="lt1"/>
                  </a:solidFill>
                  <a:latin typeface="+mn-lt"/>
                  <a:ea typeface="+mn-ea"/>
                  <a:cs typeface="+mn-cs"/>
                </a:defRPr>
              </a:lvl8pPr>
              <a:lvl9pPr marL="3657600" algn="l" defTabSz="914400" rtl="0" eaLnBrk="1" latinLnBrk="0" hangingPunct="1">
                <a:defRPr kumimoji="1" sz="1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4" name="フリーフォーム 103"/>
            <p:cNvSpPr/>
            <p:nvPr/>
          </p:nvSpPr>
          <p:spPr>
            <a:xfrm>
              <a:off x="5706684" y="3653195"/>
              <a:ext cx="2124976" cy="2085243"/>
            </a:xfrm>
            <a:custGeom>
              <a:avLst/>
              <a:gdLst>
                <a:gd name="connsiteX0" fmla="*/ 0 w 2124075"/>
                <a:gd name="connsiteY0" fmla="*/ 0 h 2085975"/>
                <a:gd name="connsiteX1" fmla="*/ 409575 w 2124075"/>
                <a:gd name="connsiteY1" fmla="*/ 104775 h 2085975"/>
                <a:gd name="connsiteX2" fmla="*/ 781050 w 2124075"/>
                <a:gd name="connsiteY2" fmla="*/ 228600 h 2085975"/>
                <a:gd name="connsiteX3" fmla="*/ 1285875 w 2124075"/>
                <a:gd name="connsiteY3" fmla="*/ 438150 h 2085975"/>
                <a:gd name="connsiteX4" fmla="*/ 1571625 w 2124075"/>
                <a:gd name="connsiteY4" fmla="*/ 628650 h 2085975"/>
                <a:gd name="connsiteX5" fmla="*/ 1743075 w 2124075"/>
                <a:gd name="connsiteY5" fmla="*/ 857250 h 2085975"/>
                <a:gd name="connsiteX6" fmla="*/ 1943100 w 2124075"/>
                <a:gd name="connsiteY6" fmla="*/ 1228725 h 2085975"/>
                <a:gd name="connsiteX7" fmla="*/ 2038350 w 2124075"/>
                <a:gd name="connsiteY7" fmla="*/ 1571625 h 2085975"/>
                <a:gd name="connsiteX8" fmla="*/ 2095500 w 2124075"/>
                <a:gd name="connsiteY8" fmla="*/ 1847850 h 2085975"/>
                <a:gd name="connsiteX9" fmla="*/ 2124075 w 2124075"/>
                <a:gd name="connsiteY9" fmla="*/ 2085975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4075" h="2085975">
                  <a:moveTo>
                    <a:pt x="0" y="0"/>
                  </a:moveTo>
                  <a:lnTo>
                    <a:pt x="409575" y="104775"/>
                  </a:lnTo>
                  <a:lnTo>
                    <a:pt x="781050" y="228600"/>
                  </a:lnTo>
                  <a:lnTo>
                    <a:pt x="1285875" y="438150"/>
                  </a:lnTo>
                  <a:lnTo>
                    <a:pt x="1571625" y="628650"/>
                  </a:lnTo>
                  <a:lnTo>
                    <a:pt x="1743075" y="857250"/>
                  </a:lnTo>
                  <a:lnTo>
                    <a:pt x="1943100" y="1228725"/>
                  </a:lnTo>
                  <a:lnTo>
                    <a:pt x="2038350" y="1571625"/>
                  </a:lnTo>
                  <a:lnTo>
                    <a:pt x="2095500" y="1847850"/>
                  </a:lnTo>
                  <a:lnTo>
                    <a:pt x="2124075" y="2085975"/>
                  </a:lnTo>
                </a:path>
              </a:pathLst>
            </a:cu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algn="l" rtl="0" eaLnBrk="0" fontAlgn="base" hangingPunct="0">
                <a:spcBef>
                  <a:spcPct val="0"/>
                </a:spcBef>
                <a:spcAft>
                  <a:spcPct val="0"/>
                </a:spcAft>
                <a:defRPr kumimoji="1" sz="1400" kern="1200">
                  <a:solidFill>
                    <a:schemeClr val="tx1"/>
                  </a:solidFill>
                  <a:latin typeface="+mn-lt"/>
                  <a:ea typeface="+mn-ea"/>
                  <a:cs typeface="+mn-cs"/>
                </a:defRPr>
              </a:lvl1pPr>
              <a:lvl2pPr marL="457200" algn="l" rtl="0" eaLnBrk="0" fontAlgn="base" hangingPunct="0">
                <a:spcBef>
                  <a:spcPct val="0"/>
                </a:spcBef>
                <a:spcAft>
                  <a:spcPct val="0"/>
                </a:spcAft>
                <a:defRPr kumimoji="1" sz="1400" kern="1200">
                  <a:solidFill>
                    <a:schemeClr val="tx1"/>
                  </a:solidFill>
                  <a:latin typeface="+mn-lt"/>
                  <a:ea typeface="+mn-ea"/>
                  <a:cs typeface="+mn-cs"/>
                </a:defRPr>
              </a:lvl2pPr>
              <a:lvl3pPr marL="914400" algn="l" rtl="0" eaLnBrk="0" fontAlgn="base" hangingPunct="0">
                <a:spcBef>
                  <a:spcPct val="0"/>
                </a:spcBef>
                <a:spcAft>
                  <a:spcPct val="0"/>
                </a:spcAft>
                <a:defRPr kumimoji="1" sz="1400" kern="1200">
                  <a:solidFill>
                    <a:schemeClr val="tx1"/>
                  </a:solidFill>
                  <a:latin typeface="+mn-lt"/>
                  <a:ea typeface="+mn-ea"/>
                  <a:cs typeface="+mn-cs"/>
                </a:defRPr>
              </a:lvl3pPr>
              <a:lvl4pPr marL="1371600" algn="l" rtl="0" eaLnBrk="0" fontAlgn="base" hangingPunct="0">
                <a:spcBef>
                  <a:spcPct val="0"/>
                </a:spcBef>
                <a:spcAft>
                  <a:spcPct val="0"/>
                </a:spcAft>
                <a:defRPr kumimoji="1" sz="1400" kern="1200">
                  <a:solidFill>
                    <a:schemeClr val="tx1"/>
                  </a:solidFill>
                  <a:latin typeface="+mn-lt"/>
                  <a:ea typeface="+mn-ea"/>
                  <a:cs typeface="+mn-cs"/>
                </a:defRPr>
              </a:lvl4pPr>
              <a:lvl5pPr marL="1828800" algn="l" rtl="0" eaLnBrk="0" fontAlgn="base" hangingPunct="0">
                <a:spcBef>
                  <a:spcPct val="0"/>
                </a:spcBef>
                <a:spcAft>
                  <a:spcPct val="0"/>
                </a:spcAft>
                <a:defRPr kumimoji="1" sz="1400" kern="1200">
                  <a:solidFill>
                    <a:schemeClr val="tx1"/>
                  </a:solidFill>
                  <a:latin typeface="+mn-lt"/>
                  <a:ea typeface="+mn-ea"/>
                  <a:cs typeface="+mn-cs"/>
                </a:defRPr>
              </a:lvl5pPr>
              <a:lvl6pPr marL="2286000" algn="l" defTabSz="914400" rtl="0" eaLnBrk="1" latinLnBrk="0" hangingPunct="1">
                <a:defRPr kumimoji="1" sz="1400" kern="1200">
                  <a:solidFill>
                    <a:schemeClr val="tx1"/>
                  </a:solidFill>
                  <a:latin typeface="+mn-lt"/>
                  <a:ea typeface="+mn-ea"/>
                  <a:cs typeface="+mn-cs"/>
                </a:defRPr>
              </a:lvl6pPr>
              <a:lvl7pPr marL="2743200" algn="l" defTabSz="914400" rtl="0" eaLnBrk="1" latinLnBrk="0" hangingPunct="1">
                <a:defRPr kumimoji="1" sz="1400" kern="1200">
                  <a:solidFill>
                    <a:schemeClr val="tx1"/>
                  </a:solidFill>
                  <a:latin typeface="+mn-lt"/>
                  <a:ea typeface="+mn-ea"/>
                  <a:cs typeface="+mn-cs"/>
                </a:defRPr>
              </a:lvl7pPr>
              <a:lvl8pPr marL="3200400" algn="l" defTabSz="914400" rtl="0" eaLnBrk="1" latinLnBrk="0" hangingPunct="1">
                <a:defRPr kumimoji="1" sz="1400" kern="1200">
                  <a:solidFill>
                    <a:schemeClr val="tx1"/>
                  </a:solidFill>
                  <a:latin typeface="+mn-lt"/>
                  <a:ea typeface="+mn-ea"/>
                  <a:cs typeface="+mn-cs"/>
                </a:defRPr>
              </a:lvl8pPr>
              <a:lvl9pPr marL="3657600" algn="l" defTabSz="914400" rtl="0" eaLnBrk="1" latinLnBrk="0" hangingPunct="1">
                <a:defRPr kumimoji="1" sz="14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5" name="フリーフォーム 104"/>
            <p:cNvSpPr/>
            <p:nvPr/>
          </p:nvSpPr>
          <p:spPr>
            <a:xfrm>
              <a:off x="5706684" y="3653195"/>
              <a:ext cx="2124976" cy="2085243"/>
            </a:xfrm>
            <a:custGeom>
              <a:avLst/>
              <a:gdLst>
                <a:gd name="connsiteX0" fmla="*/ 0 w 2124075"/>
                <a:gd name="connsiteY0" fmla="*/ 0 h 2085975"/>
                <a:gd name="connsiteX1" fmla="*/ 409575 w 2124075"/>
                <a:gd name="connsiteY1" fmla="*/ 104775 h 2085975"/>
                <a:gd name="connsiteX2" fmla="*/ 781050 w 2124075"/>
                <a:gd name="connsiteY2" fmla="*/ 228600 h 2085975"/>
                <a:gd name="connsiteX3" fmla="*/ 1285875 w 2124075"/>
                <a:gd name="connsiteY3" fmla="*/ 438150 h 2085975"/>
                <a:gd name="connsiteX4" fmla="*/ 1571625 w 2124075"/>
                <a:gd name="connsiteY4" fmla="*/ 628650 h 2085975"/>
                <a:gd name="connsiteX5" fmla="*/ 1743075 w 2124075"/>
                <a:gd name="connsiteY5" fmla="*/ 857250 h 2085975"/>
                <a:gd name="connsiteX6" fmla="*/ 1943100 w 2124075"/>
                <a:gd name="connsiteY6" fmla="*/ 1228725 h 2085975"/>
                <a:gd name="connsiteX7" fmla="*/ 2038350 w 2124075"/>
                <a:gd name="connsiteY7" fmla="*/ 1571625 h 2085975"/>
                <a:gd name="connsiteX8" fmla="*/ 2095500 w 2124075"/>
                <a:gd name="connsiteY8" fmla="*/ 1847850 h 2085975"/>
                <a:gd name="connsiteX9" fmla="*/ 2124075 w 2124075"/>
                <a:gd name="connsiteY9" fmla="*/ 2085975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4075" h="2085975">
                  <a:moveTo>
                    <a:pt x="0" y="0"/>
                  </a:moveTo>
                  <a:lnTo>
                    <a:pt x="409575" y="104775"/>
                  </a:lnTo>
                  <a:lnTo>
                    <a:pt x="781050" y="228600"/>
                  </a:lnTo>
                  <a:lnTo>
                    <a:pt x="1285875" y="438150"/>
                  </a:lnTo>
                  <a:lnTo>
                    <a:pt x="1571625" y="628650"/>
                  </a:lnTo>
                  <a:lnTo>
                    <a:pt x="1743075" y="857250"/>
                  </a:lnTo>
                  <a:lnTo>
                    <a:pt x="1943100" y="1228725"/>
                  </a:lnTo>
                  <a:lnTo>
                    <a:pt x="2038350" y="1571625"/>
                  </a:lnTo>
                  <a:lnTo>
                    <a:pt x="2095500" y="1847850"/>
                  </a:lnTo>
                  <a:lnTo>
                    <a:pt x="2124075" y="2085975"/>
                  </a:lnTo>
                </a:path>
              </a:pathLst>
            </a:cu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algn="l" rtl="0" eaLnBrk="0" fontAlgn="base" hangingPunct="0">
                <a:spcBef>
                  <a:spcPct val="0"/>
                </a:spcBef>
                <a:spcAft>
                  <a:spcPct val="0"/>
                </a:spcAft>
                <a:defRPr kumimoji="1" sz="1400" kern="1200">
                  <a:solidFill>
                    <a:schemeClr val="tx1"/>
                  </a:solidFill>
                  <a:latin typeface="+mn-lt"/>
                  <a:ea typeface="+mn-ea"/>
                  <a:cs typeface="+mn-cs"/>
                </a:defRPr>
              </a:lvl1pPr>
              <a:lvl2pPr marL="457200" algn="l" rtl="0" eaLnBrk="0" fontAlgn="base" hangingPunct="0">
                <a:spcBef>
                  <a:spcPct val="0"/>
                </a:spcBef>
                <a:spcAft>
                  <a:spcPct val="0"/>
                </a:spcAft>
                <a:defRPr kumimoji="1" sz="1400" kern="1200">
                  <a:solidFill>
                    <a:schemeClr val="tx1"/>
                  </a:solidFill>
                  <a:latin typeface="+mn-lt"/>
                  <a:ea typeface="+mn-ea"/>
                  <a:cs typeface="+mn-cs"/>
                </a:defRPr>
              </a:lvl2pPr>
              <a:lvl3pPr marL="914400" algn="l" rtl="0" eaLnBrk="0" fontAlgn="base" hangingPunct="0">
                <a:spcBef>
                  <a:spcPct val="0"/>
                </a:spcBef>
                <a:spcAft>
                  <a:spcPct val="0"/>
                </a:spcAft>
                <a:defRPr kumimoji="1" sz="1400" kern="1200">
                  <a:solidFill>
                    <a:schemeClr val="tx1"/>
                  </a:solidFill>
                  <a:latin typeface="+mn-lt"/>
                  <a:ea typeface="+mn-ea"/>
                  <a:cs typeface="+mn-cs"/>
                </a:defRPr>
              </a:lvl3pPr>
              <a:lvl4pPr marL="1371600" algn="l" rtl="0" eaLnBrk="0" fontAlgn="base" hangingPunct="0">
                <a:spcBef>
                  <a:spcPct val="0"/>
                </a:spcBef>
                <a:spcAft>
                  <a:spcPct val="0"/>
                </a:spcAft>
                <a:defRPr kumimoji="1" sz="1400" kern="1200">
                  <a:solidFill>
                    <a:schemeClr val="tx1"/>
                  </a:solidFill>
                  <a:latin typeface="+mn-lt"/>
                  <a:ea typeface="+mn-ea"/>
                  <a:cs typeface="+mn-cs"/>
                </a:defRPr>
              </a:lvl4pPr>
              <a:lvl5pPr marL="1828800" algn="l" rtl="0" eaLnBrk="0" fontAlgn="base" hangingPunct="0">
                <a:spcBef>
                  <a:spcPct val="0"/>
                </a:spcBef>
                <a:spcAft>
                  <a:spcPct val="0"/>
                </a:spcAft>
                <a:defRPr kumimoji="1" sz="1400" kern="1200">
                  <a:solidFill>
                    <a:schemeClr val="tx1"/>
                  </a:solidFill>
                  <a:latin typeface="+mn-lt"/>
                  <a:ea typeface="+mn-ea"/>
                  <a:cs typeface="+mn-cs"/>
                </a:defRPr>
              </a:lvl5pPr>
              <a:lvl6pPr marL="2286000" algn="l" defTabSz="914400" rtl="0" eaLnBrk="1" latinLnBrk="0" hangingPunct="1">
                <a:defRPr kumimoji="1" sz="1400" kern="1200">
                  <a:solidFill>
                    <a:schemeClr val="tx1"/>
                  </a:solidFill>
                  <a:latin typeface="+mn-lt"/>
                  <a:ea typeface="+mn-ea"/>
                  <a:cs typeface="+mn-cs"/>
                </a:defRPr>
              </a:lvl6pPr>
              <a:lvl7pPr marL="2743200" algn="l" defTabSz="914400" rtl="0" eaLnBrk="1" latinLnBrk="0" hangingPunct="1">
                <a:defRPr kumimoji="1" sz="1400" kern="1200">
                  <a:solidFill>
                    <a:schemeClr val="tx1"/>
                  </a:solidFill>
                  <a:latin typeface="+mn-lt"/>
                  <a:ea typeface="+mn-ea"/>
                  <a:cs typeface="+mn-cs"/>
                </a:defRPr>
              </a:lvl7pPr>
              <a:lvl8pPr marL="3200400" algn="l" defTabSz="914400" rtl="0" eaLnBrk="1" latinLnBrk="0" hangingPunct="1">
                <a:defRPr kumimoji="1" sz="1400" kern="1200">
                  <a:solidFill>
                    <a:schemeClr val="tx1"/>
                  </a:solidFill>
                  <a:latin typeface="+mn-lt"/>
                  <a:ea typeface="+mn-ea"/>
                  <a:cs typeface="+mn-cs"/>
                </a:defRPr>
              </a:lvl8pPr>
              <a:lvl9pPr marL="3657600" algn="l" defTabSz="914400" rtl="0" eaLnBrk="1" latinLnBrk="0" hangingPunct="1">
                <a:defRPr kumimoji="1" sz="14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6" name="フリーフォーム 105"/>
            <p:cNvSpPr/>
            <p:nvPr/>
          </p:nvSpPr>
          <p:spPr>
            <a:xfrm>
              <a:off x="6193441" y="2840038"/>
              <a:ext cx="1027597" cy="1352355"/>
            </a:xfrm>
            <a:custGeom>
              <a:avLst/>
              <a:gdLst>
                <a:gd name="connsiteX0" fmla="*/ 0 w 1028700"/>
                <a:gd name="connsiteY0" fmla="*/ 0 h 1352550"/>
                <a:gd name="connsiteX1" fmla="*/ 146050 w 1028700"/>
                <a:gd name="connsiteY1" fmla="*/ 127000 h 1352550"/>
                <a:gd name="connsiteX2" fmla="*/ 361950 w 1028700"/>
                <a:gd name="connsiteY2" fmla="*/ 311150 h 1352550"/>
                <a:gd name="connsiteX3" fmla="*/ 425450 w 1028700"/>
                <a:gd name="connsiteY3" fmla="*/ 355600 h 1352550"/>
                <a:gd name="connsiteX4" fmla="*/ 558800 w 1028700"/>
                <a:gd name="connsiteY4" fmla="*/ 431800 h 1352550"/>
                <a:gd name="connsiteX5" fmla="*/ 635000 w 1028700"/>
                <a:gd name="connsiteY5" fmla="*/ 450850 h 1352550"/>
                <a:gd name="connsiteX6" fmla="*/ 730250 w 1028700"/>
                <a:gd name="connsiteY6" fmla="*/ 520700 h 1352550"/>
                <a:gd name="connsiteX7" fmla="*/ 819150 w 1028700"/>
                <a:gd name="connsiteY7" fmla="*/ 673100 h 1352550"/>
                <a:gd name="connsiteX8" fmla="*/ 901700 w 1028700"/>
                <a:gd name="connsiteY8" fmla="*/ 882650 h 1352550"/>
                <a:gd name="connsiteX9" fmla="*/ 952500 w 1028700"/>
                <a:gd name="connsiteY9" fmla="*/ 984250 h 1352550"/>
                <a:gd name="connsiteX10" fmla="*/ 990600 w 1028700"/>
                <a:gd name="connsiteY10" fmla="*/ 1098550 h 1352550"/>
                <a:gd name="connsiteX11" fmla="*/ 1003300 w 1028700"/>
                <a:gd name="connsiteY11" fmla="*/ 1155700 h 1352550"/>
                <a:gd name="connsiteX12" fmla="*/ 1028700 w 1028700"/>
                <a:gd name="connsiteY12" fmla="*/ 1257300 h 1352550"/>
                <a:gd name="connsiteX13" fmla="*/ 1003300 w 1028700"/>
                <a:gd name="connsiteY13" fmla="*/ 1352550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8700" h="1352550">
                  <a:moveTo>
                    <a:pt x="0" y="0"/>
                  </a:moveTo>
                  <a:lnTo>
                    <a:pt x="146050" y="127000"/>
                  </a:lnTo>
                  <a:lnTo>
                    <a:pt x="361950" y="311150"/>
                  </a:lnTo>
                  <a:lnTo>
                    <a:pt x="425450" y="355600"/>
                  </a:lnTo>
                  <a:lnTo>
                    <a:pt x="558800" y="431800"/>
                  </a:lnTo>
                  <a:lnTo>
                    <a:pt x="635000" y="450850"/>
                  </a:lnTo>
                  <a:lnTo>
                    <a:pt x="730250" y="520700"/>
                  </a:lnTo>
                  <a:lnTo>
                    <a:pt x="819150" y="673100"/>
                  </a:lnTo>
                  <a:lnTo>
                    <a:pt x="901700" y="882650"/>
                  </a:lnTo>
                  <a:lnTo>
                    <a:pt x="952500" y="984250"/>
                  </a:lnTo>
                  <a:lnTo>
                    <a:pt x="990600" y="1098550"/>
                  </a:lnTo>
                  <a:lnTo>
                    <a:pt x="1003300" y="1155700"/>
                  </a:lnTo>
                  <a:lnTo>
                    <a:pt x="1028700" y="1257300"/>
                  </a:lnTo>
                  <a:lnTo>
                    <a:pt x="1003300" y="135255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algn="l" rtl="0" eaLnBrk="0" fontAlgn="base" hangingPunct="0">
                <a:spcBef>
                  <a:spcPct val="0"/>
                </a:spcBef>
                <a:spcAft>
                  <a:spcPct val="0"/>
                </a:spcAft>
                <a:defRPr kumimoji="1" sz="1400" kern="1200">
                  <a:solidFill>
                    <a:schemeClr val="tx1"/>
                  </a:solidFill>
                  <a:latin typeface="+mn-lt"/>
                  <a:ea typeface="+mn-ea"/>
                  <a:cs typeface="+mn-cs"/>
                </a:defRPr>
              </a:lvl1pPr>
              <a:lvl2pPr marL="457200" algn="l" rtl="0" eaLnBrk="0" fontAlgn="base" hangingPunct="0">
                <a:spcBef>
                  <a:spcPct val="0"/>
                </a:spcBef>
                <a:spcAft>
                  <a:spcPct val="0"/>
                </a:spcAft>
                <a:defRPr kumimoji="1" sz="1400" kern="1200">
                  <a:solidFill>
                    <a:schemeClr val="tx1"/>
                  </a:solidFill>
                  <a:latin typeface="+mn-lt"/>
                  <a:ea typeface="+mn-ea"/>
                  <a:cs typeface="+mn-cs"/>
                </a:defRPr>
              </a:lvl2pPr>
              <a:lvl3pPr marL="914400" algn="l" rtl="0" eaLnBrk="0" fontAlgn="base" hangingPunct="0">
                <a:spcBef>
                  <a:spcPct val="0"/>
                </a:spcBef>
                <a:spcAft>
                  <a:spcPct val="0"/>
                </a:spcAft>
                <a:defRPr kumimoji="1" sz="1400" kern="1200">
                  <a:solidFill>
                    <a:schemeClr val="tx1"/>
                  </a:solidFill>
                  <a:latin typeface="+mn-lt"/>
                  <a:ea typeface="+mn-ea"/>
                  <a:cs typeface="+mn-cs"/>
                </a:defRPr>
              </a:lvl3pPr>
              <a:lvl4pPr marL="1371600" algn="l" rtl="0" eaLnBrk="0" fontAlgn="base" hangingPunct="0">
                <a:spcBef>
                  <a:spcPct val="0"/>
                </a:spcBef>
                <a:spcAft>
                  <a:spcPct val="0"/>
                </a:spcAft>
                <a:defRPr kumimoji="1" sz="1400" kern="1200">
                  <a:solidFill>
                    <a:schemeClr val="tx1"/>
                  </a:solidFill>
                  <a:latin typeface="+mn-lt"/>
                  <a:ea typeface="+mn-ea"/>
                  <a:cs typeface="+mn-cs"/>
                </a:defRPr>
              </a:lvl4pPr>
              <a:lvl5pPr marL="1828800" algn="l" rtl="0" eaLnBrk="0" fontAlgn="base" hangingPunct="0">
                <a:spcBef>
                  <a:spcPct val="0"/>
                </a:spcBef>
                <a:spcAft>
                  <a:spcPct val="0"/>
                </a:spcAft>
                <a:defRPr kumimoji="1" sz="1400" kern="1200">
                  <a:solidFill>
                    <a:schemeClr val="tx1"/>
                  </a:solidFill>
                  <a:latin typeface="+mn-lt"/>
                  <a:ea typeface="+mn-ea"/>
                  <a:cs typeface="+mn-cs"/>
                </a:defRPr>
              </a:lvl5pPr>
              <a:lvl6pPr marL="2286000" algn="l" defTabSz="914400" rtl="0" eaLnBrk="1" latinLnBrk="0" hangingPunct="1">
                <a:defRPr kumimoji="1" sz="1400" kern="1200">
                  <a:solidFill>
                    <a:schemeClr val="tx1"/>
                  </a:solidFill>
                  <a:latin typeface="+mn-lt"/>
                  <a:ea typeface="+mn-ea"/>
                  <a:cs typeface="+mn-cs"/>
                </a:defRPr>
              </a:lvl6pPr>
              <a:lvl7pPr marL="2743200" algn="l" defTabSz="914400" rtl="0" eaLnBrk="1" latinLnBrk="0" hangingPunct="1">
                <a:defRPr kumimoji="1" sz="1400" kern="1200">
                  <a:solidFill>
                    <a:schemeClr val="tx1"/>
                  </a:solidFill>
                  <a:latin typeface="+mn-lt"/>
                  <a:ea typeface="+mn-ea"/>
                  <a:cs typeface="+mn-cs"/>
                </a:defRPr>
              </a:lvl7pPr>
              <a:lvl8pPr marL="3200400" algn="l" defTabSz="914400" rtl="0" eaLnBrk="1" latinLnBrk="0" hangingPunct="1">
                <a:defRPr kumimoji="1" sz="1400" kern="1200">
                  <a:solidFill>
                    <a:schemeClr val="tx1"/>
                  </a:solidFill>
                  <a:latin typeface="+mn-lt"/>
                  <a:ea typeface="+mn-ea"/>
                  <a:cs typeface="+mn-cs"/>
                </a:defRPr>
              </a:lvl8pPr>
              <a:lvl9pPr marL="3657600" algn="l" defTabSz="914400" rtl="0" eaLnBrk="1" latinLnBrk="0" hangingPunct="1">
                <a:defRPr kumimoji="1" sz="14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7" name="フリーフォーム 106"/>
            <p:cNvSpPr/>
            <p:nvPr/>
          </p:nvSpPr>
          <p:spPr>
            <a:xfrm>
              <a:off x="7215802" y="3982996"/>
              <a:ext cx="1022361" cy="1305240"/>
            </a:xfrm>
            <a:custGeom>
              <a:avLst/>
              <a:gdLst>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571500 w 2520950"/>
                <a:gd name="connsiteY14" fmla="*/ 895350 h 971550"/>
                <a:gd name="connsiteX15" fmla="*/ 679450 w 2520950"/>
                <a:gd name="connsiteY15" fmla="*/ 863600 h 971550"/>
                <a:gd name="connsiteX16" fmla="*/ 882650 w 2520950"/>
                <a:gd name="connsiteY16" fmla="*/ 812800 h 971550"/>
                <a:gd name="connsiteX17" fmla="*/ 1035050 w 2520950"/>
                <a:gd name="connsiteY17" fmla="*/ 800100 h 971550"/>
                <a:gd name="connsiteX18" fmla="*/ 1193800 w 2520950"/>
                <a:gd name="connsiteY18" fmla="*/ 819150 h 971550"/>
                <a:gd name="connsiteX19" fmla="*/ 1403350 w 2520950"/>
                <a:gd name="connsiteY19" fmla="*/ 882650 h 971550"/>
                <a:gd name="connsiteX20" fmla="*/ 1549400 w 2520950"/>
                <a:gd name="connsiteY20" fmla="*/ 901700 h 971550"/>
                <a:gd name="connsiteX21" fmla="*/ 1708150 w 2520950"/>
                <a:gd name="connsiteY21" fmla="*/ 920750 h 971550"/>
                <a:gd name="connsiteX22" fmla="*/ 2038350 w 2520950"/>
                <a:gd name="connsiteY22" fmla="*/ 914400 h 971550"/>
                <a:gd name="connsiteX23" fmla="*/ 2273300 w 2520950"/>
                <a:gd name="connsiteY23" fmla="*/ 882650 h 971550"/>
                <a:gd name="connsiteX24" fmla="*/ 2419350 w 2520950"/>
                <a:gd name="connsiteY24" fmla="*/ 831850 h 971550"/>
                <a:gd name="connsiteX25" fmla="*/ 2520950 w 2520950"/>
                <a:gd name="connsiteY25"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679450 w 2520950"/>
                <a:gd name="connsiteY14" fmla="*/ 863600 h 971550"/>
                <a:gd name="connsiteX15" fmla="*/ 882650 w 2520950"/>
                <a:gd name="connsiteY15" fmla="*/ 812800 h 971550"/>
                <a:gd name="connsiteX16" fmla="*/ 1035050 w 2520950"/>
                <a:gd name="connsiteY16" fmla="*/ 800100 h 971550"/>
                <a:gd name="connsiteX17" fmla="*/ 1193800 w 2520950"/>
                <a:gd name="connsiteY17" fmla="*/ 819150 h 971550"/>
                <a:gd name="connsiteX18" fmla="*/ 1403350 w 2520950"/>
                <a:gd name="connsiteY18" fmla="*/ 882650 h 971550"/>
                <a:gd name="connsiteX19" fmla="*/ 1549400 w 2520950"/>
                <a:gd name="connsiteY19" fmla="*/ 901700 h 971550"/>
                <a:gd name="connsiteX20" fmla="*/ 1708150 w 2520950"/>
                <a:gd name="connsiteY20" fmla="*/ 920750 h 971550"/>
                <a:gd name="connsiteX21" fmla="*/ 2038350 w 2520950"/>
                <a:gd name="connsiteY21" fmla="*/ 914400 h 971550"/>
                <a:gd name="connsiteX22" fmla="*/ 2273300 w 2520950"/>
                <a:gd name="connsiteY22" fmla="*/ 882650 h 971550"/>
                <a:gd name="connsiteX23" fmla="*/ 2419350 w 2520950"/>
                <a:gd name="connsiteY23" fmla="*/ 831850 h 971550"/>
                <a:gd name="connsiteX24" fmla="*/ 2520950 w 2520950"/>
                <a:gd name="connsiteY24"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882650 w 2520950"/>
                <a:gd name="connsiteY14" fmla="*/ 812800 h 971550"/>
                <a:gd name="connsiteX15" fmla="*/ 1035050 w 2520950"/>
                <a:gd name="connsiteY15" fmla="*/ 800100 h 971550"/>
                <a:gd name="connsiteX16" fmla="*/ 1193800 w 2520950"/>
                <a:gd name="connsiteY16" fmla="*/ 819150 h 971550"/>
                <a:gd name="connsiteX17" fmla="*/ 1403350 w 2520950"/>
                <a:gd name="connsiteY17" fmla="*/ 882650 h 971550"/>
                <a:gd name="connsiteX18" fmla="*/ 1549400 w 2520950"/>
                <a:gd name="connsiteY18" fmla="*/ 901700 h 971550"/>
                <a:gd name="connsiteX19" fmla="*/ 1708150 w 2520950"/>
                <a:gd name="connsiteY19" fmla="*/ 920750 h 971550"/>
                <a:gd name="connsiteX20" fmla="*/ 2038350 w 2520950"/>
                <a:gd name="connsiteY20" fmla="*/ 914400 h 971550"/>
                <a:gd name="connsiteX21" fmla="*/ 2273300 w 2520950"/>
                <a:gd name="connsiteY21" fmla="*/ 882650 h 971550"/>
                <a:gd name="connsiteX22" fmla="*/ 2419350 w 2520950"/>
                <a:gd name="connsiteY22" fmla="*/ 831850 h 971550"/>
                <a:gd name="connsiteX23" fmla="*/ 2520950 w 2520950"/>
                <a:gd name="connsiteY23"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035050 w 2520950"/>
                <a:gd name="connsiteY14" fmla="*/ 800100 h 971550"/>
                <a:gd name="connsiteX15" fmla="*/ 1193800 w 2520950"/>
                <a:gd name="connsiteY15" fmla="*/ 819150 h 971550"/>
                <a:gd name="connsiteX16" fmla="*/ 1403350 w 2520950"/>
                <a:gd name="connsiteY16" fmla="*/ 882650 h 971550"/>
                <a:gd name="connsiteX17" fmla="*/ 1549400 w 2520950"/>
                <a:gd name="connsiteY17" fmla="*/ 901700 h 971550"/>
                <a:gd name="connsiteX18" fmla="*/ 1708150 w 2520950"/>
                <a:gd name="connsiteY18" fmla="*/ 920750 h 971550"/>
                <a:gd name="connsiteX19" fmla="*/ 2038350 w 2520950"/>
                <a:gd name="connsiteY19" fmla="*/ 914400 h 971550"/>
                <a:gd name="connsiteX20" fmla="*/ 2273300 w 2520950"/>
                <a:gd name="connsiteY20" fmla="*/ 882650 h 971550"/>
                <a:gd name="connsiteX21" fmla="*/ 2419350 w 2520950"/>
                <a:gd name="connsiteY21" fmla="*/ 831850 h 971550"/>
                <a:gd name="connsiteX22" fmla="*/ 2520950 w 2520950"/>
                <a:gd name="connsiteY22"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193800 w 2520950"/>
                <a:gd name="connsiteY14" fmla="*/ 819150 h 971550"/>
                <a:gd name="connsiteX15" fmla="*/ 1403350 w 2520950"/>
                <a:gd name="connsiteY15" fmla="*/ 882650 h 971550"/>
                <a:gd name="connsiteX16" fmla="*/ 1549400 w 2520950"/>
                <a:gd name="connsiteY16" fmla="*/ 901700 h 971550"/>
                <a:gd name="connsiteX17" fmla="*/ 1708150 w 2520950"/>
                <a:gd name="connsiteY17" fmla="*/ 920750 h 971550"/>
                <a:gd name="connsiteX18" fmla="*/ 2038350 w 2520950"/>
                <a:gd name="connsiteY18" fmla="*/ 914400 h 971550"/>
                <a:gd name="connsiteX19" fmla="*/ 2273300 w 2520950"/>
                <a:gd name="connsiteY19" fmla="*/ 882650 h 971550"/>
                <a:gd name="connsiteX20" fmla="*/ 2419350 w 2520950"/>
                <a:gd name="connsiteY20" fmla="*/ 831850 h 971550"/>
                <a:gd name="connsiteX21" fmla="*/ 2520950 w 2520950"/>
                <a:gd name="connsiteY21"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403350 w 2520950"/>
                <a:gd name="connsiteY14" fmla="*/ 882650 h 971550"/>
                <a:gd name="connsiteX15" fmla="*/ 1549400 w 2520950"/>
                <a:gd name="connsiteY15" fmla="*/ 901700 h 971550"/>
                <a:gd name="connsiteX16" fmla="*/ 1708150 w 2520950"/>
                <a:gd name="connsiteY16" fmla="*/ 920750 h 971550"/>
                <a:gd name="connsiteX17" fmla="*/ 2038350 w 2520950"/>
                <a:gd name="connsiteY17" fmla="*/ 914400 h 971550"/>
                <a:gd name="connsiteX18" fmla="*/ 2273300 w 2520950"/>
                <a:gd name="connsiteY18" fmla="*/ 882650 h 971550"/>
                <a:gd name="connsiteX19" fmla="*/ 2419350 w 2520950"/>
                <a:gd name="connsiteY19" fmla="*/ 831850 h 971550"/>
                <a:gd name="connsiteX20" fmla="*/ 2520950 w 2520950"/>
                <a:gd name="connsiteY20"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549400 w 2520950"/>
                <a:gd name="connsiteY14" fmla="*/ 901700 h 971550"/>
                <a:gd name="connsiteX15" fmla="*/ 1708150 w 2520950"/>
                <a:gd name="connsiteY15" fmla="*/ 920750 h 971550"/>
                <a:gd name="connsiteX16" fmla="*/ 2038350 w 2520950"/>
                <a:gd name="connsiteY16" fmla="*/ 914400 h 971550"/>
                <a:gd name="connsiteX17" fmla="*/ 2273300 w 2520950"/>
                <a:gd name="connsiteY17" fmla="*/ 882650 h 971550"/>
                <a:gd name="connsiteX18" fmla="*/ 2419350 w 2520950"/>
                <a:gd name="connsiteY18" fmla="*/ 831850 h 971550"/>
                <a:gd name="connsiteX19" fmla="*/ 2520950 w 2520950"/>
                <a:gd name="connsiteY19"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708150 w 2520950"/>
                <a:gd name="connsiteY14" fmla="*/ 920750 h 971550"/>
                <a:gd name="connsiteX15" fmla="*/ 2038350 w 2520950"/>
                <a:gd name="connsiteY15" fmla="*/ 914400 h 971550"/>
                <a:gd name="connsiteX16" fmla="*/ 2273300 w 2520950"/>
                <a:gd name="connsiteY16" fmla="*/ 882650 h 971550"/>
                <a:gd name="connsiteX17" fmla="*/ 2419350 w 2520950"/>
                <a:gd name="connsiteY17" fmla="*/ 831850 h 971550"/>
                <a:gd name="connsiteX18" fmla="*/ 2520950 w 2520950"/>
                <a:gd name="connsiteY18"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2038350 w 2520950"/>
                <a:gd name="connsiteY14" fmla="*/ 914400 h 971550"/>
                <a:gd name="connsiteX15" fmla="*/ 2273300 w 2520950"/>
                <a:gd name="connsiteY15" fmla="*/ 882650 h 971550"/>
                <a:gd name="connsiteX16" fmla="*/ 2419350 w 2520950"/>
                <a:gd name="connsiteY16" fmla="*/ 831850 h 971550"/>
                <a:gd name="connsiteX17" fmla="*/ 2520950 w 2520950"/>
                <a:gd name="connsiteY17"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2273300 w 2520950"/>
                <a:gd name="connsiteY14" fmla="*/ 882650 h 971550"/>
                <a:gd name="connsiteX15" fmla="*/ 2419350 w 2520950"/>
                <a:gd name="connsiteY15" fmla="*/ 831850 h 971550"/>
                <a:gd name="connsiteX16" fmla="*/ 2520950 w 2520950"/>
                <a:gd name="connsiteY16"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2419350 w 2520950"/>
                <a:gd name="connsiteY14" fmla="*/ 831850 h 971550"/>
                <a:gd name="connsiteX15" fmla="*/ 2520950 w 2520950"/>
                <a:gd name="connsiteY15" fmla="*/ 806450 h 971550"/>
                <a:gd name="connsiteX0" fmla="*/ 0 w 2419350"/>
                <a:gd name="connsiteY0" fmla="*/ 171450 h 971550"/>
                <a:gd name="connsiteX1" fmla="*/ 50800 w 2419350"/>
                <a:gd name="connsiteY1" fmla="*/ 76200 h 971550"/>
                <a:gd name="connsiteX2" fmla="*/ 158750 w 2419350"/>
                <a:gd name="connsiteY2" fmla="*/ 31750 h 971550"/>
                <a:gd name="connsiteX3" fmla="*/ 323850 w 2419350"/>
                <a:gd name="connsiteY3" fmla="*/ 0 h 971550"/>
                <a:gd name="connsiteX4" fmla="*/ 444500 w 2419350"/>
                <a:gd name="connsiteY4" fmla="*/ 0 h 971550"/>
                <a:gd name="connsiteX5" fmla="*/ 514350 w 2419350"/>
                <a:gd name="connsiteY5" fmla="*/ 44450 h 971550"/>
                <a:gd name="connsiteX6" fmla="*/ 571500 w 2419350"/>
                <a:gd name="connsiteY6" fmla="*/ 133350 h 971550"/>
                <a:gd name="connsiteX7" fmla="*/ 596900 w 2419350"/>
                <a:gd name="connsiteY7" fmla="*/ 254000 h 971550"/>
                <a:gd name="connsiteX8" fmla="*/ 609600 w 2419350"/>
                <a:gd name="connsiteY8" fmla="*/ 431800 h 971550"/>
                <a:gd name="connsiteX9" fmla="*/ 565150 w 2419350"/>
                <a:gd name="connsiteY9" fmla="*/ 596900 h 971550"/>
                <a:gd name="connsiteX10" fmla="*/ 533400 w 2419350"/>
                <a:gd name="connsiteY10" fmla="*/ 711200 h 971550"/>
                <a:gd name="connsiteX11" fmla="*/ 508000 w 2419350"/>
                <a:gd name="connsiteY11" fmla="*/ 876300 h 971550"/>
                <a:gd name="connsiteX12" fmla="*/ 482600 w 2419350"/>
                <a:gd name="connsiteY12" fmla="*/ 946150 h 971550"/>
                <a:gd name="connsiteX13" fmla="*/ 457200 w 2419350"/>
                <a:gd name="connsiteY13" fmla="*/ 971550 h 971550"/>
                <a:gd name="connsiteX14" fmla="*/ 2419350 w 2419350"/>
                <a:gd name="connsiteY14" fmla="*/ 831850 h 971550"/>
                <a:gd name="connsiteX0" fmla="*/ 0 w 609600"/>
                <a:gd name="connsiteY0" fmla="*/ 171450 h 971550"/>
                <a:gd name="connsiteX1" fmla="*/ 50800 w 609600"/>
                <a:gd name="connsiteY1" fmla="*/ 76200 h 971550"/>
                <a:gd name="connsiteX2" fmla="*/ 158750 w 609600"/>
                <a:gd name="connsiteY2" fmla="*/ 31750 h 971550"/>
                <a:gd name="connsiteX3" fmla="*/ 323850 w 609600"/>
                <a:gd name="connsiteY3" fmla="*/ 0 h 971550"/>
                <a:gd name="connsiteX4" fmla="*/ 444500 w 609600"/>
                <a:gd name="connsiteY4" fmla="*/ 0 h 971550"/>
                <a:gd name="connsiteX5" fmla="*/ 514350 w 609600"/>
                <a:gd name="connsiteY5" fmla="*/ 44450 h 971550"/>
                <a:gd name="connsiteX6" fmla="*/ 571500 w 609600"/>
                <a:gd name="connsiteY6" fmla="*/ 133350 h 971550"/>
                <a:gd name="connsiteX7" fmla="*/ 596900 w 609600"/>
                <a:gd name="connsiteY7" fmla="*/ 254000 h 971550"/>
                <a:gd name="connsiteX8" fmla="*/ 609600 w 609600"/>
                <a:gd name="connsiteY8" fmla="*/ 431800 h 971550"/>
                <a:gd name="connsiteX9" fmla="*/ 565150 w 609600"/>
                <a:gd name="connsiteY9" fmla="*/ 596900 h 971550"/>
                <a:gd name="connsiteX10" fmla="*/ 533400 w 609600"/>
                <a:gd name="connsiteY10" fmla="*/ 711200 h 971550"/>
                <a:gd name="connsiteX11" fmla="*/ 508000 w 609600"/>
                <a:gd name="connsiteY11" fmla="*/ 876300 h 971550"/>
                <a:gd name="connsiteX12" fmla="*/ 482600 w 609600"/>
                <a:gd name="connsiteY12" fmla="*/ 946150 h 971550"/>
                <a:gd name="connsiteX13" fmla="*/ 457200 w 609600"/>
                <a:gd name="connsiteY13" fmla="*/ 971550 h 971550"/>
                <a:gd name="connsiteX0" fmla="*/ 0 w 661313"/>
                <a:gd name="connsiteY0" fmla="*/ 171450 h 971550"/>
                <a:gd name="connsiteX1" fmla="*/ 50800 w 661313"/>
                <a:gd name="connsiteY1" fmla="*/ 76200 h 971550"/>
                <a:gd name="connsiteX2" fmla="*/ 158750 w 661313"/>
                <a:gd name="connsiteY2" fmla="*/ 31750 h 971550"/>
                <a:gd name="connsiteX3" fmla="*/ 323850 w 661313"/>
                <a:gd name="connsiteY3" fmla="*/ 0 h 971550"/>
                <a:gd name="connsiteX4" fmla="*/ 444500 w 661313"/>
                <a:gd name="connsiteY4" fmla="*/ 0 h 971550"/>
                <a:gd name="connsiteX5" fmla="*/ 514350 w 661313"/>
                <a:gd name="connsiteY5" fmla="*/ 44450 h 971550"/>
                <a:gd name="connsiteX6" fmla="*/ 571500 w 661313"/>
                <a:gd name="connsiteY6" fmla="*/ 133350 h 971550"/>
                <a:gd name="connsiteX7" fmla="*/ 596900 w 661313"/>
                <a:gd name="connsiteY7" fmla="*/ 254000 h 971550"/>
                <a:gd name="connsiteX8" fmla="*/ 661313 w 661313"/>
                <a:gd name="connsiteY8" fmla="*/ 441176 h 971550"/>
                <a:gd name="connsiteX9" fmla="*/ 565150 w 661313"/>
                <a:gd name="connsiteY9" fmla="*/ 596900 h 971550"/>
                <a:gd name="connsiteX10" fmla="*/ 533400 w 661313"/>
                <a:gd name="connsiteY10" fmla="*/ 711200 h 971550"/>
                <a:gd name="connsiteX11" fmla="*/ 508000 w 661313"/>
                <a:gd name="connsiteY11" fmla="*/ 876300 h 971550"/>
                <a:gd name="connsiteX12" fmla="*/ 482600 w 661313"/>
                <a:gd name="connsiteY12" fmla="*/ 946150 h 971550"/>
                <a:gd name="connsiteX13" fmla="*/ 457200 w 661313"/>
                <a:gd name="connsiteY13" fmla="*/ 971550 h 971550"/>
                <a:gd name="connsiteX0" fmla="*/ 0 w 661313"/>
                <a:gd name="connsiteY0" fmla="*/ 171450 h 971550"/>
                <a:gd name="connsiteX1" fmla="*/ 50800 w 661313"/>
                <a:gd name="connsiteY1" fmla="*/ 76200 h 971550"/>
                <a:gd name="connsiteX2" fmla="*/ 158750 w 661313"/>
                <a:gd name="connsiteY2" fmla="*/ 31750 h 971550"/>
                <a:gd name="connsiteX3" fmla="*/ 323850 w 661313"/>
                <a:gd name="connsiteY3" fmla="*/ 0 h 971550"/>
                <a:gd name="connsiteX4" fmla="*/ 444500 w 661313"/>
                <a:gd name="connsiteY4" fmla="*/ 0 h 971550"/>
                <a:gd name="connsiteX5" fmla="*/ 514350 w 661313"/>
                <a:gd name="connsiteY5" fmla="*/ 44450 h 971550"/>
                <a:gd name="connsiteX6" fmla="*/ 571500 w 661313"/>
                <a:gd name="connsiteY6" fmla="*/ 133350 h 971550"/>
                <a:gd name="connsiteX7" fmla="*/ 661313 w 661313"/>
                <a:gd name="connsiteY7" fmla="*/ 297160 h 971550"/>
                <a:gd name="connsiteX8" fmla="*/ 661313 w 661313"/>
                <a:gd name="connsiteY8" fmla="*/ 441176 h 971550"/>
                <a:gd name="connsiteX9" fmla="*/ 565150 w 661313"/>
                <a:gd name="connsiteY9" fmla="*/ 596900 h 971550"/>
                <a:gd name="connsiteX10" fmla="*/ 533400 w 661313"/>
                <a:gd name="connsiteY10" fmla="*/ 711200 h 971550"/>
                <a:gd name="connsiteX11" fmla="*/ 508000 w 661313"/>
                <a:gd name="connsiteY11" fmla="*/ 876300 h 971550"/>
                <a:gd name="connsiteX12" fmla="*/ 482600 w 661313"/>
                <a:gd name="connsiteY12" fmla="*/ 946150 h 971550"/>
                <a:gd name="connsiteX13" fmla="*/ 457200 w 661313"/>
                <a:gd name="connsiteY13" fmla="*/ 971550 h 971550"/>
                <a:gd name="connsiteX0" fmla="*/ 0 w 733321"/>
                <a:gd name="connsiteY0" fmla="*/ 171450 h 971550"/>
                <a:gd name="connsiteX1" fmla="*/ 50800 w 733321"/>
                <a:gd name="connsiteY1" fmla="*/ 76200 h 971550"/>
                <a:gd name="connsiteX2" fmla="*/ 158750 w 733321"/>
                <a:gd name="connsiteY2" fmla="*/ 31750 h 971550"/>
                <a:gd name="connsiteX3" fmla="*/ 323850 w 733321"/>
                <a:gd name="connsiteY3" fmla="*/ 0 h 971550"/>
                <a:gd name="connsiteX4" fmla="*/ 444500 w 733321"/>
                <a:gd name="connsiteY4" fmla="*/ 0 h 971550"/>
                <a:gd name="connsiteX5" fmla="*/ 514350 w 733321"/>
                <a:gd name="connsiteY5" fmla="*/ 44450 h 971550"/>
                <a:gd name="connsiteX6" fmla="*/ 571500 w 733321"/>
                <a:gd name="connsiteY6" fmla="*/ 133350 h 971550"/>
                <a:gd name="connsiteX7" fmla="*/ 661313 w 733321"/>
                <a:gd name="connsiteY7" fmla="*/ 297160 h 971550"/>
                <a:gd name="connsiteX8" fmla="*/ 661313 w 733321"/>
                <a:gd name="connsiteY8" fmla="*/ 441176 h 971550"/>
                <a:gd name="connsiteX9" fmla="*/ 733321 w 733321"/>
                <a:gd name="connsiteY9" fmla="*/ 657200 h 971550"/>
                <a:gd name="connsiteX10" fmla="*/ 533400 w 733321"/>
                <a:gd name="connsiteY10" fmla="*/ 711200 h 971550"/>
                <a:gd name="connsiteX11" fmla="*/ 508000 w 733321"/>
                <a:gd name="connsiteY11" fmla="*/ 876300 h 971550"/>
                <a:gd name="connsiteX12" fmla="*/ 482600 w 733321"/>
                <a:gd name="connsiteY12" fmla="*/ 946150 h 971550"/>
                <a:gd name="connsiteX13" fmla="*/ 457200 w 733321"/>
                <a:gd name="connsiteY13" fmla="*/ 971550 h 971550"/>
                <a:gd name="connsiteX0" fmla="*/ 0 w 733321"/>
                <a:gd name="connsiteY0" fmla="*/ 171450 h 971550"/>
                <a:gd name="connsiteX1" fmla="*/ 50800 w 733321"/>
                <a:gd name="connsiteY1" fmla="*/ 76200 h 971550"/>
                <a:gd name="connsiteX2" fmla="*/ 158750 w 733321"/>
                <a:gd name="connsiteY2" fmla="*/ 31750 h 971550"/>
                <a:gd name="connsiteX3" fmla="*/ 323850 w 733321"/>
                <a:gd name="connsiteY3" fmla="*/ 0 h 971550"/>
                <a:gd name="connsiteX4" fmla="*/ 444500 w 733321"/>
                <a:gd name="connsiteY4" fmla="*/ 0 h 971550"/>
                <a:gd name="connsiteX5" fmla="*/ 514350 w 733321"/>
                <a:gd name="connsiteY5" fmla="*/ 44450 h 971550"/>
                <a:gd name="connsiteX6" fmla="*/ 571500 w 733321"/>
                <a:gd name="connsiteY6" fmla="*/ 133350 h 971550"/>
                <a:gd name="connsiteX7" fmla="*/ 661313 w 733321"/>
                <a:gd name="connsiteY7" fmla="*/ 297160 h 971550"/>
                <a:gd name="connsiteX8" fmla="*/ 733321 w 733321"/>
                <a:gd name="connsiteY8" fmla="*/ 513184 h 971550"/>
                <a:gd name="connsiteX9" fmla="*/ 733321 w 733321"/>
                <a:gd name="connsiteY9" fmla="*/ 657200 h 971550"/>
                <a:gd name="connsiteX10" fmla="*/ 533400 w 733321"/>
                <a:gd name="connsiteY10" fmla="*/ 711200 h 971550"/>
                <a:gd name="connsiteX11" fmla="*/ 508000 w 733321"/>
                <a:gd name="connsiteY11" fmla="*/ 876300 h 971550"/>
                <a:gd name="connsiteX12" fmla="*/ 482600 w 733321"/>
                <a:gd name="connsiteY12" fmla="*/ 946150 h 971550"/>
                <a:gd name="connsiteX13" fmla="*/ 457200 w 733321"/>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733321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913490"/>
                <a:gd name="connsiteY0" fmla="*/ 171450 h 971550"/>
                <a:gd name="connsiteX1" fmla="*/ 50800 w 913490"/>
                <a:gd name="connsiteY1" fmla="*/ 76200 h 971550"/>
                <a:gd name="connsiteX2" fmla="*/ 158750 w 913490"/>
                <a:gd name="connsiteY2" fmla="*/ 31750 h 971550"/>
                <a:gd name="connsiteX3" fmla="*/ 323850 w 913490"/>
                <a:gd name="connsiteY3" fmla="*/ 0 h 971550"/>
                <a:gd name="connsiteX4" fmla="*/ 444500 w 913490"/>
                <a:gd name="connsiteY4" fmla="*/ 0 h 971550"/>
                <a:gd name="connsiteX5" fmla="*/ 514350 w 913490"/>
                <a:gd name="connsiteY5" fmla="*/ 44450 h 971550"/>
                <a:gd name="connsiteX6" fmla="*/ 571500 w 913490"/>
                <a:gd name="connsiteY6" fmla="*/ 133350 h 971550"/>
                <a:gd name="connsiteX7" fmla="*/ 661313 w 913490"/>
                <a:gd name="connsiteY7" fmla="*/ 297160 h 971550"/>
                <a:gd name="connsiteX8" fmla="*/ 805329 w 913490"/>
                <a:gd name="connsiteY8" fmla="*/ 513184 h 971550"/>
                <a:gd name="connsiteX9" fmla="*/ 805329 w 913490"/>
                <a:gd name="connsiteY9" fmla="*/ 657200 h 971550"/>
                <a:gd name="connsiteX10" fmla="*/ 877337 w 913490"/>
                <a:gd name="connsiteY10" fmla="*/ 801216 h 971550"/>
                <a:gd name="connsiteX11" fmla="*/ 508000 w 913490"/>
                <a:gd name="connsiteY11" fmla="*/ 876300 h 971550"/>
                <a:gd name="connsiteX12" fmla="*/ 482600 w 913490"/>
                <a:gd name="connsiteY12" fmla="*/ 946150 h 971550"/>
                <a:gd name="connsiteX13" fmla="*/ 457200 w 913490"/>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8 w 877337"/>
                <a:gd name="connsiteY9" fmla="*/ 513184 h 971550"/>
                <a:gd name="connsiteX10" fmla="*/ 805329 w 877337"/>
                <a:gd name="connsiteY10" fmla="*/ 657200 h 971550"/>
                <a:gd name="connsiteX11" fmla="*/ 877337 w 877337"/>
                <a:gd name="connsiteY11" fmla="*/ 801216 h 971550"/>
                <a:gd name="connsiteX12" fmla="*/ 508000 w 877337"/>
                <a:gd name="connsiteY12" fmla="*/ 876300 h 971550"/>
                <a:gd name="connsiteX13" fmla="*/ 482600 w 877337"/>
                <a:gd name="connsiteY13" fmla="*/ 946150 h 971550"/>
                <a:gd name="connsiteX14" fmla="*/ 457200 w 877337"/>
                <a:gd name="connsiteY14"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513184 h 971550"/>
                <a:gd name="connsiteX10" fmla="*/ 805329 w 877337"/>
                <a:gd name="connsiteY10" fmla="*/ 657200 h 971550"/>
                <a:gd name="connsiteX11" fmla="*/ 877337 w 877337"/>
                <a:gd name="connsiteY11" fmla="*/ 801216 h 971550"/>
                <a:gd name="connsiteX12" fmla="*/ 508000 w 877337"/>
                <a:gd name="connsiteY12" fmla="*/ 876300 h 971550"/>
                <a:gd name="connsiteX13" fmla="*/ 482600 w 877337"/>
                <a:gd name="connsiteY13" fmla="*/ 946150 h 971550"/>
                <a:gd name="connsiteX14" fmla="*/ 457200 w 877337"/>
                <a:gd name="connsiteY14"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513184 h 971550"/>
                <a:gd name="connsiteX10" fmla="*/ 805329 w 877337"/>
                <a:gd name="connsiteY10" fmla="*/ 657200 h 971550"/>
                <a:gd name="connsiteX11" fmla="*/ 877337 w 877337"/>
                <a:gd name="connsiteY11" fmla="*/ 801216 h 971550"/>
                <a:gd name="connsiteX12" fmla="*/ 508000 w 877337"/>
                <a:gd name="connsiteY12" fmla="*/ 876300 h 971550"/>
                <a:gd name="connsiteX13" fmla="*/ 482600 w 877337"/>
                <a:gd name="connsiteY13" fmla="*/ 946150 h 971550"/>
                <a:gd name="connsiteX14" fmla="*/ 457200 w 877337"/>
                <a:gd name="connsiteY14"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657200 h 971550"/>
                <a:gd name="connsiteX9" fmla="*/ 877337 w 877337"/>
                <a:gd name="connsiteY9" fmla="*/ 801216 h 971550"/>
                <a:gd name="connsiteX10" fmla="*/ 508000 w 877337"/>
                <a:gd name="connsiteY10" fmla="*/ 876300 h 971550"/>
                <a:gd name="connsiteX11" fmla="*/ 482600 w 877337"/>
                <a:gd name="connsiteY11" fmla="*/ 946150 h 971550"/>
                <a:gd name="connsiteX12" fmla="*/ 457200 w 877337"/>
                <a:gd name="connsiteY12"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28189 w 877337"/>
                <a:gd name="connsiteY8" fmla="*/ 657200 h 971550"/>
                <a:gd name="connsiteX9" fmla="*/ 877337 w 877337"/>
                <a:gd name="connsiteY9" fmla="*/ 801216 h 971550"/>
                <a:gd name="connsiteX10" fmla="*/ 508000 w 877337"/>
                <a:gd name="connsiteY10" fmla="*/ 876300 h 971550"/>
                <a:gd name="connsiteX11" fmla="*/ 482600 w 877337"/>
                <a:gd name="connsiteY11" fmla="*/ 946150 h 971550"/>
                <a:gd name="connsiteX12" fmla="*/ 457200 w 877337"/>
                <a:gd name="connsiteY12" fmla="*/ 971550 h 971550"/>
                <a:gd name="connsiteX0" fmla="*/ 0 w 877337"/>
                <a:gd name="connsiteY0" fmla="*/ 171450 h 946150"/>
                <a:gd name="connsiteX1" fmla="*/ 50800 w 877337"/>
                <a:gd name="connsiteY1" fmla="*/ 76200 h 946150"/>
                <a:gd name="connsiteX2" fmla="*/ 158750 w 877337"/>
                <a:gd name="connsiteY2" fmla="*/ 31750 h 946150"/>
                <a:gd name="connsiteX3" fmla="*/ 323850 w 877337"/>
                <a:gd name="connsiteY3" fmla="*/ 0 h 946150"/>
                <a:gd name="connsiteX4" fmla="*/ 444500 w 877337"/>
                <a:gd name="connsiteY4" fmla="*/ 0 h 946150"/>
                <a:gd name="connsiteX5" fmla="*/ 514350 w 877337"/>
                <a:gd name="connsiteY5" fmla="*/ 44450 h 946150"/>
                <a:gd name="connsiteX6" fmla="*/ 571500 w 877337"/>
                <a:gd name="connsiteY6" fmla="*/ 133350 h 946150"/>
                <a:gd name="connsiteX7" fmla="*/ 661313 w 877337"/>
                <a:gd name="connsiteY7" fmla="*/ 297160 h 946150"/>
                <a:gd name="connsiteX8" fmla="*/ 828189 w 877337"/>
                <a:gd name="connsiteY8" fmla="*/ 657200 h 946150"/>
                <a:gd name="connsiteX9" fmla="*/ 877337 w 877337"/>
                <a:gd name="connsiteY9" fmla="*/ 801216 h 946150"/>
                <a:gd name="connsiteX10" fmla="*/ 508000 w 877337"/>
                <a:gd name="connsiteY10" fmla="*/ 876300 h 946150"/>
                <a:gd name="connsiteX11" fmla="*/ 482600 w 877337"/>
                <a:gd name="connsiteY11" fmla="*/ 946150 h 946150"/>
                <a:gd name="connsiteX0" fmla="*/ 0 w 877337"/>
                <a:gd name="connsiteY0" fmla="*/ 171450 h 876300"/>
                <a:gd name="connsiteX1" fmla="*/ 50800 w 877337"/>
                <a:gd name="connsiteY1" fmla="*/ 76200 h 876300"/>
                <a:gd name="connsiteX2" fmla="*/ 158750 w 877337"/>
                <a:gd name="connsiteY2" fmla="*/ 31750 h 876300"/>
                <a:gd name="connsiteX3" fmla="*/ 323850 w 877337"/>
                <a:gd name="connsiteY3" fmla="*/ 0 h 876300"/>
                <a:gd name="connsiteX4" fmla="*/ 444500 w 877337"/>
                <a:gd name="connsiteY4" fmla="*/ 0 h 876300"/>
                <a:gd name="connsiteX5" fmla="*/ 514350 w 877337"/>
                <a:gd name="connsiteY5" fmla="*/ 44450 h 876300"/>
                <a:gd name="connsiteX6" fmla="*/ 571500 w 877337"/>
                <a:gd name="connsiteY6" fmla="*/ 133350 h 876300"/>
                <a:gd name="connsiteX7" fmla="*/ 661313 w 877337"/>
                <a:gd name="connsiteY7" fmla="*/ 297160 h 876300"/>
                <a:gd name="connsiteX8" fmla="*/ 828189 w 877337"/>
                <a:gd name="connsiteY8" fmla="*/ 657200 h 876300"/>
                <a:gd name="connsiteX9" fmla="*/ 877337 w 877337"/>
                <a:gd name="connsiteY9" fmla="*/ 801216 h 876300"/>
                <a:gd name="connsiteX10" fmla="*/ 508000 w 877337"/>
                <a:gd name="connsiteY10" fmla="*/ 876300 h 876300"/>
                <a:gd name="connsiteX0" fmla="*/ 0 w 877337"/>
                <a:gd name="connsiteY0" fmla="*/ 171450 h 801216"/>
                <a:gd name="connsiteX1" fmla="*/ 50800 w 877337"/>
                <a:gd name="connsiteY1" fmla="*/ 76200 h 801216"/>
                <a:gd name="connsiteX2" fmla="*/ 158750 w 877337"/>
                <a:gd name="connsiteY2" fmla="*/ 31750 h 801216"/>
                <a:gd name="connsiteX3" fmla="*/ 323850 w 877337"/>
                <a:gd name="connsiteY3" fmla="*/ 0 h 801216"/>
                <a:gd name="connsiteX4" fmla="*/ 444500 w 877337"/>
                <a:gd name="connsiteY4" fmla="*/ 0 h 801216"/>
                <a:gd name="connsiteX5" fmla="*/ 514350 w 877337"/>
                <a:gd name="connsiteY5" fmla="*/ 44450 h 801216"/>
                <a:gd name="connsiteX6" fmla="*/ 571500 w 877337"/>
                <a:gd name="connsiteY6" fmla="*/ 133350 h 801216"/>
                <a:gd name="connsiteX7" fmla="*/ 661313 w 877337"/>
                <a:gd name="connsiteY7" fmla="*/ 297160 h 801216"/>
                <a:gd name="connsiteX8" fmla="*/ 828189 w 877337"/>
                <a:gd name="connsiteY8" fmla="*/ 657200 h 801216"/>
                <a:gd name="connsiteX9" fmla="*/ 877337 w 877337"/>
                <a:gd name="connsiteY9" fmla="*/ 801216 h 801216"/>
                <a:gd name="connsiteX0" fmla="*/ 0 w 949345"/>
                <a:gd name="connsiteY0" fmla="*/ 171450 h 1089248"/>
                <a:gd name="connsiteX1" fmla="*/ 50800 w 949345"/>
                <a:gd name="connsiteY1" fmla="*/ 76200 h 1089248"/>
                <a:gd name="connsiteX2" fmla="*/ 158750 w 949345"/>
                <a:gd name="connsiteY2" fmla="*/ 31750 h 1089248"/>
                <a:gd name="connsiteX3" fmla="*/ 323850 w 949345"/>
                <a:gd name="connsiteY3" fmla="*/ 0 h 1089248"/>
                <a:gd name="connsiteX4" fmla="*/ 444500 w 949345"/>
                <a:gd name="connsiteY4" fmla="*/ 0 h 1089248"/>
                <a:gd name="connsiteX5" fmla="*/ 514350 w 949345"/>
                <a:gd name="connsiteY5" fmla="*/ 44450 h 1089248"/>
                <a:gd name="connsiteX6" fmla="*/ 571500 w 949345"/>
                <a:gd name="connsiteY6" fmla="*/ 133350 h 1089248"/>
                <a:gd name="connsiteX7" fmla="*/ 661313 w 949345"/>
                <a:gd name="connsiteY7" fmla="*/ 297160 h 1089248"/>
                <a:gd name="connsiteX8" fmla="*/ 828189 w 949345"/>
                <a:gd name="connsiteY8" fmla="*/ 657200 h 1089248"/>
                <a:gd name="connsiteX9" fmla="*/ 949345 w 949345"/>
                <a:gd name="connsiteY9" fmla="*/ 1089248 h 1089248"/>
                <a:gd name="connsiteX0" fmla="*/ 0 w 1021353"/>
                <a:gd name="connsiteY0" fmla="*/ 171450 h 1305272"/>
                <a:gd name="connsiteX1" fmla="*/ 50800 w 1021353"/>
                <a:gd name="connsiteY1" fmla="*/ 76200 h 1305272"/>
                <a:gd name="connsiteX2" fmla="*/ 158750 w 1021353"/>
                <a:gd name="connsiteY2" fmla="*/ 31750 h 1305272"/>
                <a:gd name="connsiteX3" fmla="*/ 323850 w 1021353"/>
                <a:gd name="connsiteY3" fmla="*/ 0 h 1305272"/>
                <a:gd name="connsiteX4" fmla="*/ 444500 w 1021353"/>
                <a:gd name="connsiteY4" fmla="*/ 0 h 1305272"/>
                <a:gd name="connsiteX5" fmla="*/ 514350 w 1021353"/>
                <a:gd name="connsiteY5" fmla="*/ 44450 h 1305272"/>
                <a:gd name="connsiteX6" fmla="*/ 571500 w 1021353"/>
                <a:gd name="connsiteY6" fmla="*/ 133350 h 1305272"/>
                <a:gd name="connsiteX7" fmla="*/ 661313 w 1021353"/>
                <a:gd name="connsiteY7" fmla="*/ 297160 h 1305272"/>
                <a:gd name="connsiteX8" fmla="*/ 828189 w 1021353"/>
                <a:gd name="connsiteY8" fmla="*/ 657200 h 1305272"/>
                <a:gd name="connsiteX9" fmla="*/ 1021353 w 1021353"/>
                <a:gd name="connsiteY9" fmla="*/ 1305272 h 1305272"/>
                <a:gd name="connsiteX0" fmla="*/ 0 w 1021353"/>
                <a:gd name="connsiteY0" fmla="*/ 171450 h 1305272"/>
                <a:gd name="connsiteX1" fmla="*/ 50800 w 1021353"/>
                <a:gd name="connsiteY1" fmla="*/ 76200 h 1305272"/>
                <a:gd name="connsiteX2" fmla="*/ 158750 w 1021353"/>
                <a:gd name="connsiteY2" fmla="*/ 31750 h 1305272"/>
                <a:gd name="connsiteX3" fmla="*/ 323850 w 1021353"/>
                <a:gd name="connsiteY3" fmla="*/ 0 h 1305272"/>
                <a:gd name="connsiteX4" fmla="*/ 444500 w 1021353"/>
                <a:gd name="connsiteY4" fmla="*/ 0 h 1305272"/>
                <a:gd name="connsiteX5" fmla="*/ 514350 w 1021353"/>
                <a:gd name="connsiteY5" fmla="*/ 44450 h 1305272"/>
                <a:gd name="connsiteX6" fmla="*/ 571500 w 1021353"/>
                <a:gd name="connsiteY6" fmla="*/ 133350 h 1305272"/>
                <a:gd name="connsiteX7" fmla="*/ 661313 w 1021353"/>
                <a:gd name="connsiteY7" fmla="*/ 297160 h 1305272"/>
                <a:gd name="connsiteX8" fmla="*/ 828189 w 1021353"/>
                <a:gd name="connsiteY8" fmla="*/ 657200 h 1305272"/>
                <a:gd name="connsiteX9" fmla="*/ 943293 w 1021353"/>
                <a:gd name="connsiteY9" fmla="*/ 999728 h 1305272"/>
                <a:gd name="connsiteX10" fmla="*/ 1021353 w 1021353"/>
                <a:gd name="connsiteY10" fmla="*/ 1305272 h 130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1353" h="1305272">
                  <a:moveTo>
                    <a:pt x="0" y="171450"/>
                  </a:moveTo>
                  <a:lnTo>
                    <a:pt x="50800" y="76200"/>
                  </a:lnTo>
                  <a:lnTo>
                    <a:pt x="158750" y="31750"/>
                  </a:lnTo>
                  <a:lnTo>
                    <a:pt x="323850" y="0"/>
                  </a:lnTo>
                  <a:lnTo>
                    <a:pt x="444500" y="0"/>
                  </a:lnTo>
                  <a:lnTo>
                    <a:pt x="514350" y="44450"/>
                  </a:lnTo>
                  <a:lnTo>
                    <a:pt x="571500" y="133350"/>
                  </a:lnTo>
                  <a:lnTo>
                    <a:pt x="661313" y="297160"/>
                  </a:lnTo>
                  <a:cubicBezTo>
                    <a:pt x="700285" y="384468"/>
                    <a:pt x="792185" y="573191"/>
                    <a:pt x="828189" y="657200"/>
                  </a:cubicBezTo>
                  <a:cubicBezTo>
                    <a:pt x="871376" y="773025"/>
                    <a:pt x="911099" y="891716"/>
                    <a:pt x="943293" y="999728"/>
                  </a:cubicBezTo>
                  <a:cubicBezTo>
                    <a:pt x="975487" y="1107740"/>
                    <a:pt x="1004533" y="1253078"/>
                    <a:pt x="1021353" y="1305272"/>
                  </a:cubicBez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algn="l" rtl="0" eaLnBrk="0" fontAlgn="base" hangingPunct="0">
                <a:spcBef>
                  <a:spcPct val="0"/>
                </a:spcBef>
                <a:spcAft>
                  <a:spcPct val="0"/>
                </a:spcAft>
                <a:defRPr kumimoji="1" sz="1400" kern="1200">
                  <a:solidFill>
                    <a:schemeClr val="tx1"/>
                  </a:solidFill>
                  <a:latin typeface="+mn-lt"/>
                  <a:ea typeface="+mn-ea"/>
                  <a:cs typeface="+mn-cs"/>
                </a:defRPr>
              </a:lvl1pPr>
              <a:lvl2pPr marL="457200" algn="l" rtl="0" eaLnBrk="0" fontAlgn="base" hangingPunct="0">
                <a:spcBef>
                  <a:spcPct val="0"/>
                </a:spcBef>
                <a:spcAft>
                  <a:spcPct val="0"/>
                </a:spcAft>
                <a:defRPr kumimoji="1" sz="1400" kern="1200">
                  <a:solidFill>
                    <a:schemeClr val="tx1"/>
                  </a:solidFill>
                  <a:latin typeface="+mn-lt"/>
                  <a:ea typeface="+mn-ea"/>
                  <a:cs typeface="+mn-cs"/>
                </a:defRPr>
              </a:lvl2pPr>
              <a:lvl3pPr marL="914400" algn="l" rtl="0" eaLnBrk="0" fontAlgn="base" hangingPunct="0">
                <a:spcBef>
                  <a:spcPct val="0"/>
                </a:spcBef>
                <a:spcAft>
                  <a:spcPct val="0"/>
                </a:spcAft>
                <a:defRPr kumimoji="1" sz="1400" kern="1200">
                  <a:solidFill>
                    <a:schemeClr val="tx1"/>
                  </a:solidFill>
                  <a:latin typeface="+mn-lt"/>
                  <a:ea typeface="+mn-ea"/>
                  <a:cs typeface="+mn-cs"/>
                </a:defRPr>
              </a:lvl3pPr>
              <a:lvl4pPr marL="1371600" algn="l" rtl="0" eaLnBrk="0" fontAlgn="base" hangingPunct="0">
                <a:spcBef>
                  <a:spcPct val="0"/>
                </a:spcBef>
                <a:spcAft>
                  <a:spcPct val="0"/>
                </a:spcAft>
                <a:defRPr kumimoji="1" sz="1400" kern="1200">
                  <a:solidFill>
                    <a:schemeClr val="tx1"/>
                  </a:solidFill>
                  <a:latin typeface="+mn-lt"/>
                  <a:ea typeface="+mn-ea"/>
                  <a:cs typeface="+mn-cs"/>
                </a:defRPr>
              </a:lvl4pPr>
              <a:lvl5pPr marL="1828800" algn="l" rtl="0" eaLnBrk="0" fontAlgn="base" hangingPunct="0">
                <a:spcBef>
                  <a:spcPct val="0"/>
                </a:spcBef>
                <a:spcAft>
                  <a:spcPct val="0"/>
                </a:spcAft>
                <a:defRPr kumimoji="1" sz="1400" kern="1200">
                  <a:solidFill>
                    <a:schemeClr val="tx1"/>
                  </a:solidFill>
                  <a:latin typeface="+mn-lt"/>
                  <a:ea typeface="+mn-ea"/>
                  <a:cs typeface="+mn-cs"/>
                </a:defRPr>
              </a:lvl5pPr>
              <a:lvl6pPr marL="2286000" algn="l" defTabSz="914400" rtl="0" eaLnBrk="1" latinLnBrk="0" hangingPunct="1">
                <a:defRPr kumimoji="1" sz="1400" kern="1200">
                  <a:solidFill>
                    <a:schemeClr val="tx1"/>
                  </a:solidFill>
                  <a:latin typeface="+mn-lt"/>
                  <a:ea typeface="+mn-ea"/>
                  <a:cs typeface="+mn-cs"/>
                </a:defRPr>
              </a:lvl6pPr>
              <a:lvl7pPr marL="2743200" algn="l" defTabSz="914400" rtl="0" eaLnBrk="1" latinLnBrk="0" hangingPunct="1">
                <a:defRPr kumimoji="1" sz="1400" kern="1200">
                  <a:solidFill>
                    <a:schemeClr val="tx1"/>
                  </a:solidFill>
                  <a:latin typeface="+mn-lt"/>
                  <a:ea typeface="+mn-ea"/>
                  <a:cs typeface="+mn-cs"/>
                </a:defRPr>
              </a:lvl7pPr>
              <a:lvl8pPr marL="3200400" algn="l" defTabSz="914400" rtl="0" eaLnBrk="1" latinLnBrk="0" hangingPunct="1">
                <a:defRPr kumimoji="1" sz="1400" kern="1200">
                  <a:solidFill>
                    <a:schemeClr val="tx1"/>
                  </a:solidFill>
                  <a:latin typeface="+mn-lt"/>
                  <a:ea typeface="+mn-ea"/>
                  <a:cs typeface="+mn-cs"/>
                </a:defRPr>
              </a:lvl8pPr>
              <a:lvl9pPr marL="3657600" algn="l" defTabSz="914400" rtl="0" eaLnBrk="1" latinLnBrk="0" hangingPunct="1">
                <a:defRPr kumimoji="1" sz="14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8" name="フリーフォーム 107"/>
            <p:cNvSpPr/>
            <p:nvPr/>
          </p:nvSpPr>
          <p:spPr>
            <a:xfrm>
              <a:off x="5729361" y="4314540"/>
              <a:ext cx="1496295" cy="926582"/>
            </a:xfrm>
            <a:custGeom>
              <a:avLst/>
              <a:gdLst>
                <a:gd name="connsiteX0" fmla="*/ 1454150 w 1454150"/>
                <a:gd name="connsiteY0" fmla="*/ 0 h 958850"/>
                <a:gd name="connsiteX1" fmla="*/ 1384300 w 1454150"/>
                <a:gd name="connsiteY1" fmla="*/ 95250 h 958850"/>
                <a:gd name="connsiteX2" fmla="*/ 1289050 w 1454150"/>
                <a:gd name="connsiteY2" fmla="*/ 120650 h 958850"/>
                <a:gd name="connsiteX3" fmla="*/ 1174750 w 1454150"/>
                <a:gd name="connsiteY3" fmla="*/ 203200 h 958850"/>
                <a:gd name="connsiteX4" fmla="*/ 1117600 w 1454150"/>
                <a:gd name="connsiteY4" fmla="*/ 254000 h 958850"/>
                <a:gd name="connsiteX5" fmla="*/ 1079500 w 1454150"/>
                <a:gd name="connsiteY5" fmla="*/ 304800 h 958850"/>
                <a:gd name="connsiteX6" fmla="*/ 1073150 w 1454150"/>
                <a:gd name="connsiteY6" fmla="*/ 336550 h 958850"/>
                <a:gd name="connsiteX7" fmla="*/ 1009650 w 1454150"/>
                <a:gd name="connsiteY7" fmla="*/ 400050 h 958850"/>
                <a:gd name="connsiteX8" fmla="*/ 876300 w 1454150"/>
                <a:gd name="connsiteY8" fmla="*/ 444500 h 958850"/>
                <a:gd name="connsiteX9" fmla="*/ 768350 w 1454150"/>
                <a:gd name="connsiteY9" fmla="*/ 501650 h 958850"/>
                <a:gd name="connsiteX10" fmla="*/ 647700 w 1454150"/>
                <a:gd name="connsiteY10" fmla="*/ 546100 h 958850"/>
                <a:gd name="connsiteX11" fmla="*/ 533400 w 1454150"/>
                <a:gd name="connsiteY11" fmla="*/ 565150 h 958850"/>
                <a:gd name="connsiteX12" fmla="*/ 406400 w 1454150"/>
                <a:gd name="connsiteY12" fmla="*/ 577850 h 958850"/>
                <a:gd name="connsiteX13" fmla="*/ 311150 w 1454150"/>
                <a:gd name="connsiteY13" fmla="*/ 622300 h 958850"/>
                <a:gd name="connsiteX14" fmla="*/ 254000 w 1454150"/>
                <a:gd name="connsiteY14" fmla="*/ 666750 h 958850"/>
                <a:gd name="connsiteX15" fmla="*/ 196850 w 1454150"/>
                <a:gd name="connsiteY15" fmla="*/ 755650 h 958850"/>
                <a:gd name="connsiteX16" fmla="*/ 158750 w 1454150"/>
                <a:gd name="connsiteY16" fmla="*/ 806450 h 958850"/>
                <a:gd name="connsiteX17" fmla="*/ 57150 w 1454150"/>
                <a:gd name="connsiteY17" fmla="*/ 863600 h 958850"/>
                <a:gd name="connsiteX18" fmla="*/ 19050 w 1454150"/>
                <a:gd name="connsiteY18" fmla="*/ 939800 h 958850"/>
                <a:gd name="connsiteX19" fmla="*/ 0 w 1454150"/>
                <a:gd name="connsiteY19" fmla="*/ 958850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54150" h="958850">
                  <a:moveTo>
                    <a:pt x="1454150" y="0"/>
                  </a:moveTo>
                  <a:lnTo>
                    <a:pt x="1384300" y="95250"/>
                  </a:lnTo>
                  <a:lnTo>
                    <a:pt x="1289050" y="120650"/>
                  </a:lnTo>
                  <a:lnTo>
                    <a:pt x="1174750" y="203200"/>
                  </a:lnTo>
                  <a:lnTo>
                    <a:pt x="1117600" y="254000"/>
                  </a:lnTo>
                  <a:lnTo>
                    <a:pt x="1079500" y="304800"/>
                  </a:lnTo>
                  <a:lnTo>
                    <a:pt x="1073150" y="336550"/>
                  </a:lnTo>
                  <a:lnTo>
                    <a:pt x="1009650" y="400050"/>
                  </a:lnTo>
                  <a:lnTo>
                    <a:pt x="876300" y="444500"/>
                  </a:lnTo>
                  <a:lnTo>
                    <a:pt x="768350" y="501650"/>
                  </a:lnTo>
                  <a:lnTo>
                    <a:pt x="647700" y="546100"/>
                  </a:lnTo>
                  <a:lnTo>
                    <a:pt x="533400" y="565150"/>
                  </a:lnTo>
                  <a:lnTo>
                    <a:pt x="406400" y="577850"/>
                  </a:lnTo>
                  <a:lnTo>
                    <a:pt x="311150" y="622300"/>
                  </a:lnTo>
                  <a:lnTo>
                    <a:pt x="254000" y="666750"/>
                  </a:lnTo>
                  <a:lnTo>
                    <a:pt x="196850" y="755650"/>
                  </a:lnTo>
                  <a:lnTo>
                    <a:pt x="158750" y="806450"/>
                  </a:lnTo>
                  <a:lnTo>
                    <a:pt x="57150" y="863600"/>
                  </a:lnTo>
                  <a:lnTo>
                    <a:pt x="19050" y="939800"/>
                  </a:lnTo>
                  <a:lnTo>
                    <a:pt x="0" y="95885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algn="l" rtl="0" eaLnBrk="0" fontAlgn="base" hangingPunct="0">
                <a:spcBef>
                  <a:spcPct val="0"/>
                </a:spcBef>
                <a:spcAft>
                  <a:spcPct val="0"/>
                </a:spcAft>
                <a:defRPr kumimoji="1" sz="1400" kern="1200">
                  <a:solidFill>
                    <a:schemeClr val="tx1"/>
                  </a:solidFill>
                  <a:latin typeface="+mn-lt"/>
                  <a:ea typeface="+mn-ea"/>
                  <a:cs typeface="+mn-cs"/>
                </a:defRPr>
              </a:lvl1pPr>
              <a:lvl2pPr marL="457200" algn="l" rtl="0" eaLnBrk="0" fontAlgn="base" hangingPunct="0">
                <a:spcBef>
                  <a:spcPct val="0"/>
                </a:spcBef>
                <a:spcAft>
                  <a:spcPct val="0"/>
                </a:spcAft>
                <a:defRPr kumimoji="1" sz="1400" kern="1200">
                  <a:solidFill>
                    <a:schemeClr val="tx1"/>
                  </a:solidFill>
                  <a:latin typeface="+mn-lt"/>
                  <a:ea typeface="+mn-ea"/>
                  <a:cs typeface="+mn-cs"/>
                </a:defRPr>
              </a:lvl2pPr>
              <a:lvl3pPr marL="914400" algn="l" rtl="0" eaLnBrk="0" fontAlgn="base" hangingPunct="0">
                <a:spcBef>
                  <a:spcPct val="0"/>
                </a:spcBef>
                <a:spcAft>
                  <a:spcPct val="0"/>
                </a:spcAft>
                <a:defRPr kumimoji="1" sz="1400" kern="1200">
                  <a:solidFill>
                    <a:schemeClr val="tx1"/>
                  </a:solidFill>
                  <a:latin typeface="+mn-lt"/>
                  <a:ea typeface="+mn-ea"/>
                  <a:cs typeface="+mn-cs"/>
                </a:defRPr>
              </a:lvl3pPr>
              <a:lvl4pPr marL="1371600" algn="l" rtl="0" eaLnBrk="0" fontAlgn="base" hangingPunct="0">
                <a:spcBef>
                  <a:spcPct val="0"/>
                </a:spcBef>
                <a:spcAft>
                  <a:spcPct val="0"/>
                </a:spcAft>
                <a:defRPr kumimoji="1" sz="1400" kern="1200">
                  <a:solidFill>
                    <a:schemeClr val="tx1"/>
                  </a:solidFill>
                  <a:latin typeface="+mn-lt"/>
                  <a:ea typeface="+mn-ea"/>
                  <a:cs typeface="+mn-cs"/>
                </a:defRPr>
              </a:lvl4pPr>
              <a:lvl5pPr marL="1828800" algn="l" rtl="0" eaLnBrk="0" fontAlgn="base" hangingPunct="0">
                <a:spcBef>
                  <a:spcPct val="0"/>
                </a:spcBef>
                <a:spcAft>
                  <a:spcPct val="0"/>
                </a:spcAft>
                <a:defRPr kumimoji="1" sz="1400" kern="1200">
                  <a:solidFill>
                    <a:schemeClr val="tx1"/>
                  </a:solidFill>
                  <a:latin typeface="+mn-lt"/>
                  <a:ea typeface="+mn-ea"/>
                  <a:cs typeface="+mn-cs"/>
                </a:defRPr>
              </a:lvl5pPr>
              <a:lvl6pPr marL="2286000" algn="l" defTabSz="914400" rtl="0" eaLnBrk="1" latinLnBrk="0" hangingPunct="1">
                <a:defRPr kumimoji="1" sz="1400" kern="1200">
                  <a:solidFill>
                    <a:schemeClr val="tx1"/>
                  </a:solidFill>
                  <a:latin typeface="+mn-lt"/>
                  <a:ea typeface="+mn-ea"/>
                  <a:cs typeface="+mn-cs"/>
                </a:defRPr>
              </a:lvl6pPr>
              <a:lvl7pPr marL="2743200" algn="l" defTabSz="914400" rtl="0" eaLnBrk="1" latinLnBrk="0" hangingPunct="1">
                <a:defRPr kumimoji="1" sz="1400" kern="1200">
                  <a:solidFill>
                    <a:schemeClr val="tx1"/>
                  </a:solidFill>
                  <a:latin typeface="+mn-lt"/>
                  <a:ea typeface="+mn-ea"/>
                  <a:cs typeface="+mn-cs"/>
                </a:defRPr>
              </a:lvl7pPr>
              <a:lvl8pPr marL="3200400" algn="l" defTabSz="914400" rtl="0" eaLnBrk="1" latinLnBrk="0" hangingPunct="1">
                <a:defRPr kumimoji="1" sz="1400" kern="1200">
                  <a:solidFill>
                    <a:schemeClr val="tx1"/>
                  </a:solidFill>
                  <a:latin typeface="+mn-lt"/>
                  <a:ea typeface="+mn-ea"/>
                  <a:cs typeface="+mn-cs"/>
                </a:defRPr>
              </a:lvl8pPr>
              <a:lvl9pPr marL="3657600" algn="l" defTabSz="914400" rtl="0" eaLnBrk="1" latinLnBrk="0" hangingPunct="1">
                <a:defRPr kumimoji="1" sz="14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109" name="Picture 7" descr="200NOR_00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919199" flipH="1">
              <a:off x="6556652" y="2903655"/>
              <a:ext cx="392428" cy="25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7" descr="200NOR_00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0993079" flipH="1">
              <a:off x="6024113" y="4527171"/>
              <a:ext cx="392428" cy="25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7" descr="200NOR_00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1135647" flipH="1" flipV="1">
              <a:off x="8291517" y="4528741"/>
              <a:ext cx="392428" cy="25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7" descr="200NOR_00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14746" y="4189404"/>
              <a:ext cx="258430" cy="39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円/楕円 167"/>
            <p:cNvSpPr/>
            <p:nvPr/>
          </p:nvSpPr>
          <p:spPr>
            <a:xfrm>
              <a:off x="8817385" y="4742058"/>
              <a:ext cx="214591" cy="216377"/>
            </a:xfrm>
            <a:prstGeom prst="ellipse">
              <a:avLst/>
            </a:prstGeom>
            <a:solidFill>
              <a:schemeClr val="accent6">
                <a:lumMod val="20000"/>
                <a:lumOff val="80000"/>
              </a:schemeClr>
            </a:solid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sz="1400" kern="1200">
                  <a:solidFill>
                    <a:schemeClr val="lt1"/>
                  </a:solidFill>
                  <a:latin typeface="+mn-lt"/>
                  <a:ea typeface="+mn-ea"/>
                  <a:cs typeface="+mn-cs"/>
                </a:defRPr>
              </a:lvl1pPr>
              <a:lvl2pPr marL="457200" algn="l" rtl="0" eaLnBrk="0" fontAlgn="base" hangingPunct="0">
                <a:spcBef>
                  <a:spcPct val="0"/>
                </a:spcBef>
                <a:spcAft>
                  <a:spcPct val="0"/>
                </a:spcAft>
                <a:defRPr kumimoji="1" sz="1400" kern="1200">
                  <a:solidFill>
                    <a:schemeClr val="lt1"/>
                  </a:solidFill>
                  <a:latin typeface="+mn-lt"/>
                  <a:ea typeface="+mn-ea"/>
                  <a:cs typeface="+mn-cs"/>
                </a:defRPr>
              </a:lvl2pPr>
              <a:lvl3pPr marL="914400" algn="l" rtl="0" eaLnBrk="0" fontAlgn="base" hangingPunct="0">
                <a:spcBef>
                  <a:spcPct val="0"/>
                </a:spcBef>
                <a:spcAft>
                  <a:spcPct val="0"/>
                </a:spcAft>
                <a:defRPr kumimoji="1" sz="1400" kern="1200">
                  <a:solidFill>
                    <a:schemeClr val="lt1"/>
                  </a:solidFill>
                  <a:latin typeface="+mn-lt"/>
                  <a:ea typeface="+mn-ea"/>
                  <a:cs typeface="+mn-cs"/>
                </a:defRPr>
              </a:lvl3pPr>
              <a:lvl4pPr marL="1371600" algn="l" rtl="0" eaLnBrk="0" fontAlgn="base" hangingPunct="0">
                <a:spcBef>
                  <a:spcPct val="0"/>
                </a:spcBef>
                <a:spcAft>
                  <a:spcPct val="0"/>
                </a:spcAft>
                <a:defRPr kumimoji="1" sz="1400" kern="1200">
                  <a:solidFill>
                    <a:schemeClr val="lt1"/>
                  </a:solidFill>
                  <a:latin typeface="+mn-lt"/>
                  <a:ea typeface="+mn-ea"/>
                  <a:cs typeface="+mn-cs"/>
                </a:defRPr>
              </a:lvl4pPr>
              <a:lvl5pPr marL="1828800" algn="l" rtl="0" eaLnBrk="0" fontAlgn="base" hangingPunct="0">
                <a:spcBef>
                  <a:spcPct val="0"/>
                </a:spcBef>
                <a:spcAft>
                  <a:spcPct val="0"/>
                </a:spcAft>
                <a:defRPr kumimoji="1" sz="1400" kern="1200">
                  <a:solidFill>
                    <a:schemeClr val="lt1"/>
                  </a:solidFill>
                  <a:latin typeface="+mn-lt"/>
                  <a:ea typeface="+mn-ea"/>
                  <a:cs typeface="+mn-cs"/>
                </a:defRPr>
              </a:lvl5pPr>
              <a:lvl6pPr marL="2286000" algn="l" defTabSz="914400" rtl="0" eaLnBrk="1" latinLnBrk="0" hangingPunct="1">
                <a:defRPr kumimoji="1" sz="1400" kern="1200">
                  <a:solidFill>
                    <a:schemeClr val="lt1"/>
                  </a:solidFill>
                  <a:latin typeface="+mn-lt"/>
                  <a:ea typeface="+mn-ea"/>
                  <a:cs typeface="+mn-cs"/>
                </a:defRPr>
              </a:lvl6pPr>
              <a:lvl7pPr marL="2743200" algn="l" defTabSz="914400" rtl="0" eaLnBrk="1" latinLnBrk="0" hangingPunct="1">
                <a:defRPr kumimoji="1" sz="1400" kern="1200">
                  <a:solidFill>
                    <a:schemeClr val="lt1"/>
                  </a:solidFill>
                  <a:latin typeface="+mn-lt"/>
                  <a:ea typeface="+mn-ea"/>
                  <a:cs typeface="+mn-cs"/>
                </a:defRPr>
              </a:lvl7pPr>
              <a:lvl8pPr marL="3200400" algn="l" defTabSz="914400" rtl="0" eaLnBrk="1" latinLnBrk="0" hangingPunct="1">
                <a:defRPr kumimoji="1" sz="1400" kern="1200">
                  <a:solidFill>
                    <a:schemeClr val="lt1"/>
                  </a:solidFill>
                  <a:latin typeface="+mn-lt"/>
                  <a:ea typeface="+mn-ea"/>
                  <a:cs typeface="+mn-cs"/>
                </a:defRPr>
              </a:lvl8pPr>
              <a:lvl9pPr marL="3657600" algn="l" defTabSz="914400" rtl="0" eaLnBrk="1" latinLnBrk="0" hangingPunct="1">
                <a:defRPr kumimoji="1" sz="1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4" name="円/楕円 168"/>
            <p:cNvSpPr/>
            <p:nvPr/>
          </p:nvSpPr>
          <p:spPr>
            <a:xfrm>
              <a:off x="7229759" y="5783808"/>
              <a:ext cx="216336" cy="214631"/>
            </a:xfrm>
            <a:prstGeom prst="ellipse">
              <a:avLst/>
            </a:prstGeom>
            <a:solidFill>
              <a:schemeClr val="accent6">
                <a:lumMod val="20000"/>
                <a:lumOff val="80000"/>
              </a:schemeClr>
            </a:solid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sz="1400" kern="1200">
                  <a:solidFill>
                    <a:schemeClr val="lt1"/>
                  </a:solidFill>
                  <a:latin typeface="+mn-lt"/>
                  <a:ea typeface="+mn-ea"/>
                  <a:cs typeface="+mn-cs"/>
                </a:defRPr>
              </a:lvl1pPr>
              <a:lvl2pPr marL="457200" algn="l" rtl="0" eaLnBrk="0" fontAlgn="base" hangingPunct="0">
                <a:spcBef>
                  <a:spcPct val="0"/>
                </a:spcBef>
                <a:spcAft>
                  <a:spcPct val="0"/>
                </a:spcAft>
                <a:defRPr kumimoji="1" sz="1400" kern="1200">
                  <a:solidFill>
                    <a:schemeClr val="lt1"/>
                  </a:solidFill>
                  <a:latin typeface="+mn-lt"/>
                  <a:ea typeface="+mn-ea"/>
                  <a:cs typeface="+mn-cs"/>
                </a:defRPr>
              </a:lvl2pPr>
              <a:lvl3pPr marL="914400" algn="l" rtl="0" eaLnBrk="0" fontAlgn="base" hangingPunct="0">
                <a:spcBef>
                  <a:spcPct val="0"/>
                </a:spcBef>
                <a:spcAft>
                  <a:spcPct val="0"/>
                </a:spcAft>
                <a:defRPr kumimoji="1" sz="1400" kern="1200">
                  <a:solidFill>
                    <a:schemeClr val="lt1"/>
                  </a:solidFill>
                  <a:latin typeface="+mn-lt"/>
                  <a:ea typeface="+mn-ea"/>
                  <a:cs typeface="+mn-cs"/>
                </a:defRPr>
              </a:lvl3pPr>
              <a:lvl4pPr marL="1371600" algn="l" rtl="0" eaLnBrk="0" fontAlgn="base" hangingPunct="0">
                <a:spcBef>
                  <a:spcPct val="0"/>
                </a:spcBef>
                <a:spcAft>
                  <a:spcPct val="0"/>
                </a:spcAft>
                <a:defRPr kumimoji="1" sz="1400" kern="1200">
                  <a:solidFill>
                    <a:schemeClr val="lt1"/>
                  </a:solidFill>
                  <a:latin typeface="+mn-lt"/>
                  <a:ea typeface="+mn-ea"/>
                  <a:cs typeface="+mn-cs"/>
                </a:defRPr>
              </a:lvl4pPr>
              <a:lvl5pPr marL="1828800" algn="l" rtl="0" eaLnBrk="0" fontAlgn="base" hangingPunct="0">
                <a:spcBef>
                  <a:spcPct val="0"/>
                </a:spcBef>
                <a:spcAft>
                  <a:spcPct val="0"/>
                </a:spcAft>
                <a:defRPr kumimoji="1" sz="1400" kern="1200">
                  <a:solidFill>
                    <a:schemeClr val="lt1"/>
                  </a:solidFill>
                  <a:latin typeface="+mn-lt"/>
                  <a:ea typeface="+mn-ea"/>
                  <a:cs typeface="+mn-cs"/>
                </a:defRPr>
              </a:lvl5pPr>
              <a:lvl6pPr marL="2286000" algn="l" defTabSz="914400" rtl="0" eaLnBrk="1" latinLnBrk="0" hangingPunct="1">
                <a:defRPr kumimoji="1" sz="1400" kern="1200">
                  <a:solidFill>
                    <a:schemeClr val="lt1"/>
                  </a:solidFill>
                  <a:latin typeface="+mn-lt"/>
                  <a:ea typeface="+mn-ea"/>
                  <a:cs typeface="+mn-cs"/>
                </a:defRPr>
              </a:lvl6pPr>
              <a:lvl7pPr marL="2743200" algn="l" defTabSz="914400" rtl="0" eaLnBrk="1" latinLnBrk="0" hangingPunct="1">
                <a:defRPr kumimoji="1" sz="1400" kern="1200">
                  <a:solidFill>
                    <a:schemeClr val="lt1"/>
                  </a:solidFill>
                  <a:latin typeface="+mn-lt"/>
                  <a:ea typeface="+mn-ea"/>
                  <a:cs typeface="+mn-cs"/>
                </a:defRPr>
              </a:lvl7pPr>
              <a:lvl8pPr marL="3200400" algn="l" defTabSz="914400" rtl="0" eaLnBrk="1" latinLnBrk="0" hangingPunct="1">
                <a:defRPr kumimoji="1" sz="1400" kern="1200">
                  <a:solidFill>
                    <a:schemeClr val="lt1"/>
                  </a:solidFill>
                  <a:latin typeface="+mn-lt"/>
                  <a:ea typeface="+mn-ea"/>
                  <a:cs typeface="+mn-cs"/>
                </a:defRPr>
              </a:lvl8pPr>
              <a:lvl9pPr marL="3657600" algn="l" defTabSz="914400" rtl="0" eaLnBrk="1" latinLnBrk="0" hangingPunct="1">
                <a:defRPr kumimoji="1" sz="1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5" name="円/楕円 169"/>
            <p:cNvSpPr/>
            <p:nvPr/>
          </p:nvSpPr>
          <p:spPr>
            <a:xfrm>
              <a:off x="7986934" y="4675749"/>
              <a:ext cx="216336" cy="214632"/>
            </a:xfrm>
            <a:prstGeom prst="ellipse">
              <a:avLst/>
            </a:prstGeom>
            <a:solidFill>
              <a:srgbClr val="FF0000"/>
            </a:solidFill>
            <a:ln w="95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sz="1400" kern="1200">
                  <a:solidFill>
                    <a:schemeClr val="lt1"/>
                  </a:solidFill>
                  <a:latin typeface="+mn-lt"/>
                  <a:ea typeface="+mn-ea"/>
                  <a:cs typeface="+mn-cs"/>
                </a:defRPr>
              </a:lvl1pPr>
              <a:lvl2pPr marL="457200" algn="l" rtl="0" eaLnBrk="0" fontAlgn="base" hangingPunct="0">
                <a:spcBef>
                  <a:spcPct val="0"/>
                </a:spcBef>
                <a:spcAft>
                  <a:spcPct val="0"/>
                </a:spcAft>
                <a:defRPr kumimoji="1" sz="1400" kern="1200">
                  <a:solidFill>
                    <a:schemeClr val="lt1"/>
                  </a:solidFill>
                  <a:latin typeface="+mn-lt"/>
                  <a:ea typeface="+mn-ea"/>
                  <a:cs typeface="+mn-cs"/>
                </a:defRPr>
              </a:lvl2pPr>
              <a:lvl3pPr marL="914400" algn="l" rtl="0" eaLnBrk="0" fontAlgn="base" hangingPunct="0">
                <a:spcBef>
                  <a:spcPct val="0"/>
                </a:spcBef>
                <a:spcAft>
                  <a:spcPct val="0"/>
                </a:spcAft>
                <a:defRPr kumimoji="1" sz="1400" kern="1200">
                  <a:solidFill>
                    <a:schemeClr val="lt1"/>
                  </a:solidFill>
                  <a:latin typeface="+mn-lt"/>
                  <a:ea typeface="+mn-ea"/>
                  <a:cs typeface="+mn-cs"/>
                </a:defRPr>
              </a:lvl3pPr>
              <a:lvl4pPr marL="1371600" algn="l" rtl="0" eaLnBrk="0" fontAlgn="base" hangingPunct="0">
                <a:spcBef>
                  <a:spcPct val="0"/>
                </a:spcBef>
                <a:spcAft>
                  <a:spcPct val="0"/>
                </a:spcAft>
                <a:defRPr kumimoji="1" sz="1400" kern="1200">
                  <a:solidFill>
                    <a:schemeClr val="lt1"/>
                  </a:solidFill>
                  <a:latin typeface="+mn-lt"/>
                  <a:ea typeface="+mn-ea"/>
                  <a:cs typeface="+mn-cs"/>
                </a:defRPr>
              </a:lvl4pPr>
              <a:lvl5pPr marL="1828800" algn="l" rtl="0" eaLnBrk="0" fontAlgn="base" hangingPunct="0">
                <a:spcBef>
                  <a:spcPct val="0"/>
                </a:spcBef>
                <a:spcAft>
                  <a:spcPct val="0"/>
                </a:spcAft>
                <a:defRPr kumimoji="1" sz="1400" kern="1200">
                  <a:solidFill>
                    <a:schemeClr val="lt1"/>
                  </a:solidFill>
                  <a:latin typeface="+mn-lt"/>
                  <a:ea typeface="+mn-ea"/>
                  <a:cs typeface="+mn-cs"/>
                </a:defRPr>
              </a:lvl5pPr>
              <a:lvl6pPr marL="2286000" algn="l" defTabSz="914400" rtl="0" eaLnBrk="1" latinLnBrk="0" hangingPunct="1">
                <a:defRPr kumimoji="1" sz="1400" kern="1200">
                  <a:solidFill>
                    <a:schemeClr val="lt1"/>
                  </a:solidFill>
                  <a:latin typeface="+mn-lt"/>
                  <a:ea typeface="+mn-ea"/>
                  <a:cs typeface="+mn-cs"/>
                </a:defRPr>
              </a:lvl6pPr>
              <a:lvl7pPr marL="2743200" algn="l" defTabSz="914400" rtl="0" eaLnBrk="1" latinLnBrk="0" hangingPunct="1">
                <a:defRPr kumimoji="1" sz="1400" kern="1200">
                  <a:solidFill>
                    <a:schemeClr val="lt1"/>
                  </a:solidFill>
                  <a:latin typeface="+mn-lt"/>
                  <a:ea typeface="+mn-ea"/>
                  <a:cs typeface="+mn-cs"/>
                </a:defRPr>
              </a:lvl7pPr>
              <a:lvl8pPr marL="3200400" algn="l" defTabSz="914400" rtl="0" eaLnBrk="1" latinLnBrk="0" hangingPunct="1">
                <a:defRPr kumimoji="1" sz="1400" kern="1200">
                  <a:solidFill>
                    <a:schemeClr val="lt1"/>
                  </a:solidFill>
                  <a:latin typeface="+mn-lt"/>
                  <a:ea typeface="+mn-ea"/>
                  <a:cs typeface="+mn-cs"/>
                </a:defRPr>
              </a:lvl8pPr>
              <a:lvl9pPr marL="3657600" algn="l" defTabSz="914400" rtl="0" eaLnBrk="1" latinLnBrk="0" hangingPunct="1">
                <a:defRPr kumimoji="1" sz="1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6" name="環状矢印 115"/>
            <p:cNvSpPr/>
            <p:nvPr/>
          </p:nvSpPr>
          <p:spPr>
            <a:xfrm rot="16200000" flipH="1">
              <a:off x="6934859" y="4026674"/>
              <a:ext cx="575841" cy="575732"/>
            </a:xfrm>
            <a:prstGeom prst="circularArrow">
              <a:avLst>
                <a:gd name="adj1" fmla="val 2794"/>
                <a:gd name="adj2" fmla="val 774322"/>
                <a:gd name="adj3" fmla="val 20152175"/>
                <a:gd name="adj4" fmla="val 624486"/>
                <a:gd name="adj5" fmla="val 5982"/>
              </a:avLst>
            </a:prstGeom>
            <a:solidFill>
              <a:srgbClr val="FF252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sz="1400" kern="1200">
                  <a:solidFill>
                    <a:schemeClr val="lt1"/>
                  </a:solidFill>
                  <a:latin typeface="+mn-lt"/>
                  <a:ea typeface="+mn-ea"/>
                  <a:cs typeface="+mn-cs"/>
                </a:defRPr>
              </a:lvl1pPr>
              <a:lvl2pPr marL="457200" algn="l" rtl="0" eaLnBrk="0" fontAlgn="base" hangingPunct="0">
                <a:spcBef>
                  <a:spcPct val="0"/>
                </a:spcBef>
                <a:spcAft>
                  <a:spcPct val="0"/>
                </a:spcAft>
                <a:defRPr kumimoji="1" sz="1400" kern="1200">
                  <a:solidFill>
                    <a:schemeClr val="lt1"/>
                  </a:solidFill>
                  <a:latin typeface="+mn-lt"/>
                  <a:ea typeface="+mn-ea"/>
                  <a:cs typeface="+mn-cs"/>
                </a:defRPr>
              </a:lvl2pPr>
              <a:lvl3pPr marL="914400" algn="l" rtl="0" eaLnBrk="0" fontAlgn="base" hangingPunct="0">
                <a:spcBef>
                  <a:spcPct val="0"/>
                </a:spcBef>
                <a:spcAft>
                  <a:spcPct val="0"/>
                </a:spcAft>
                <a:defRPr kumimoji="1" sz="1400" kern="1200">
                  <a:solidFill>
                    <a:schemeClr val="lt1"/>
                  </a:solidFill>
                  <a:latin typeface="+mn-lt"/>
                  <a:ea typeface="+mn-ea"/>
                  <a:cs typeface="+mn-cs"/>
                </a:defRPr>
              </a:lvl3pPr>
              <a:lvl4pPr marL="1371600" algn="l" rtl="0" eaLnBrk="0" fontAlgn="base" hangingPunct="0">
                <a:spcBef>
                  <a:spcPct val="0"/>
                </a:spcBef>
                <a:spcAft>
                  <a:spcPct val="0"/>
                </a:spcAft>
                <a:defRPr kumimoji="1" sz="1400" kern="1200">
                  <a:solidFill>
                    <a:schemeClr val="lt1"/>
                  </a:solidFill>
                  <a:latin typeface="+mn-lt"/>
                  <a:ea typeface="+mn-ea"/>
                  <a:cs typeface="+mn-cs"/>
                </a:defRPr>
              </a:lvl4pPr>
              <a:lvl5pPr marL="1828800" algn="l" rtl="0" eaLnBrk="0" fontAlgn="base" hangingPunct="0">
                <a:spcBef>
                  <a:spcPct val="0"/>
                </a:spcBef>
                <a:spcAft>
                  <a:spcPct val="0"/>
                </a:spcAft>
                <a:defRPr kumimoji="1" sz="1400" kern="1200">
                  <a:solidFill>
                    <a:schemeClr val="lt1"/>
                  </a:solidFill>
                  <a:latin typeface="+mn-lt"/>
                  <a:ea typeface="+mn-ea"/>
                  <a:cs typeface="+mn-cs"/>
                </a:defRPr>
              </a:lvl5pPr>
              <a:lvl6pPr marL="2286000" algn="l" defTabSz="914400" rtl="0" eaLnBrk="1" latinLnBrk="0" hangingPunct="1">
                <a:defRPr kumimoji="1" sz="1400" kern="1200">
                  <a:solidFill>
                    <a:schemeClr val="lt1"/>
                  </a:solidFill>
                  <a:latin typeface="+mn-lt"/>
                  <a:ea typeface="+mn-ea"/>
                  <a:cs typeface="+mn-cs"/>
                </a:defRPr>
              </a:lvl6pPr>
              <a:lvl7pPr marL="2743200" algn="l" defTabSz="914400" rtl="0" eaLnBrk="1" latinLnBrk="0" hangingPunct="1">
                <a:defRPr kumimoji="1" sz="1400" kern="1200">
                  <a:solidFill>
                    <a:schemeClr val="lt1"/>
                  </a:solidFill>
                  <a:latin typeface="+mn-lt"/>
                  <a:ea typeface="+mn-ea"/>
                  <a:cs typeface="+mn-cs"/>
                </a:defRPr>
              </a:lvl7pPr>
              <a:lvl8pPr marL="3200400" algn="l" defTabSz="914400" rtl="0" eaLnBrk="1" latinLnBrk="0" hangingPunct="1">
                <a:defRPr kumimoji="1" sz="1400" kern="1200">
                  <a:solidFill>
                    <a:schemeClr val="lt1"/>
                  </a:solidFill>
                  <a:latin typeface="+mn-lt"/>
                  <a:ea typeface="+mn-ea"/>
                  <a:cs typeface="+mn-cs"/>
                </a:defRPr>
              </a:lvl8pPr>
              <a:lvl9pPr marL="3657600" algn="l" defTabSz="914400" rtl="0" eaLnBrk="1" latinLnBrk="0" hangingPunct="1">
                <a:defRPr kumimoji="1" sz="1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7" name="フリーフォーム 116"/>
            <p:cNvSpPr/>
            <p:nvPr/>
          </p:nvSpPr>
          <p:spPr>
            <a:xfrm>
              <a:off x="7229759" y="4415749"/>
              <a:ext cx="350673" cy="1415172"/>
            </a:xfrm>
            <a:custGeom>
              <a:avLst/>
              <a:gdLst>
                <a:gd name="connsiteX0" fmla="*/ 0 w 266700"/>
                <a:gd name="connsiteY0" fmla="*/ 0 h 1314450"/>
                <a:gd name="connsiteX1" fmla="*/ 6350 w 266700"/>
                <a:gd name="connsiteY1" fmla="*/ 114300 h 1314450"/>
                <a:gd name="connsiteX2" fmla="*/ 31750 w 266700"/>
                <a:gd name="connsiteY2" fmla="*/ 247650 h 1314450"/>
                <a:gd name="connsiteX3" fmla="*/ 88900 w 266700"/>
                <a:gd name="connsiteY3" fmla="*/ 355600 h 1314450"/>
                <a:gd name="connsiteX4" fmla="*/ 133350 w 266700"/>
                <a:gd name="connsiteY4" fmla="*/ 444500 h 1314450"/>
                <a:gd name="connsiteX5" fmla="*/ 215900 w 266700"/>
                <a:gd name="connsiteY5" fmla="*/ 558800 h 1314450"/>
                <a:gd name="connsiteX6" fmla="*/ 247650 w 266700"/>
                <a:gd name="connsiteY6" fmla="*/ 673100 h 1314450"/>
                <a:gd name="connsiteX7" fmla="*/ 260350 w 266700"/>
                <a:gd name="connsiteY7" fmla="*/ 812800 h 1314450"/>
                <a:gd name="connsiteX8" fmla="*/ 266700 w 266700"/>
                <a:gd name="connsiteY8" fmla="*/ 946150 h 1314450"/>
                <a:gd name="connsiteX9" fmla="*/ 254000 w 266700"/>
                <a:gd name="connsiteY9" fmla="*/ 1022350 h 1314450"/>
                <a:gd name="connsiteX10" fmla="*/ 209550 w 266700"/>
                <a:gd name="connsiteY10" fmla="*/ 1168400 h 1314450"/>
                <a:gd name="connsiteX11" fmla="*/ 171450 w 266700"/>
                <a:gd name="connsiteY11" fmla="*/ 1250950 h 1314450"/>
                <a:gd name="connsiteX12" fmla="*/ 127000 w 266700"/>
                <a:gd name="connsiteY12" fmla="*/ 1314450 h 1314450"/>
                <a:gd name="connsiteX0" fmla="*/ 85502 w 352202"/>
                <a:gd name="connsiteY0" fmla="*/ 29468 h 1343918"/>
                <a:gd name="connsiteX1" fmla="*/ 0 w 352202"/>
                <a:gd name="connsiteY1" fmla="*/ 0 h 1343918"/>
                <a:gd name="connsiteX2" fmla="*/ 91852 w 352202"/>
                <a:gd name="connsiteY2" fmla="*/ 143768 h 1343918"/>
                <a:gd name="connsiteX3" fmla="*/ 117252 w 352202"/>
                <a:gd name="connsiteY3" fmla="*/ 277118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85502 w 352202"/>
                <a:gd name="connsiteY0" fmla="*/ 29468 h 1343918"/>
                <a:gd name="connsiteX1" fmla="*/ 0 w 352202"/>
                <a:gd name="connsiteY1" fmla="*/ 0 h 1343918"/>
                <a:gd name="connsiteX2" fmla="*/ 0 w 352202"/>
                <a:gd name="connsiteY2" fmla="*/ 144016 h 1343918"/>
                <a:gd name="connsiteX3" fmla="*/ 117252 w 352202"/>
                <a:gd name="connsiteY3" fmla="*/ 277118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85502 w 352202"/>
                <a:gd name="connsiteY0" fmla="*/ 29468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85502 w 352202"/>
                <a:gd name="connsiteY0" fmla="*/ 29468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0 w 352202"/>
                <a:gd name="connsiteY0" fmla="*/ 0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0 w 352202"/>
                <a:gd name="connsiteY0" fmla="*/ 72008 h 1415926"/>
                <a:gd name="connsiteX1" fmla="*/ 0 w 352202"/>
                <a:gd name="connsiteY1" fmla="*/ 0 h 1415926"/>
                <a:gd name="connsiteX2" fmla="*/ 0 w 352202"/>
                <a:gd name="connsiteY2" fmla="*/ 216024 h 1415926"/>
                <a:gd name="connsiteX3" fmla="*/ 72008 w 352202"/>
                <a:gd name="connsiteY3" fmla="*/ 360040 h 1415926"/>
                <a:gd name="connsiteX4" fmla="*/ 174402 w 352202"/>
                <a:gd name="connsiteY4" fmla="*/ 457076 h 1415926"/>
                <a:gd name="connsiteX5" fmla="*/ 218852 w 352202"/>
                <a:gd name="connsiteY5" fmla="*/ 545976 h 1415926"/>
                <a:gd name="connsiteX6" fmla="*/ 301402 w 352202"/>
                <a:gd name="connsiteY6" fmla="*/ 660276 h 1415926"/>
                <a:gd name="connsiteX7" fmla="*/ 333152 w 352202"/>
                <a:gd name="connsiteY7" fmla="*/ 774576 h 1415926"/>
                <a:gd name="connsiteX8" fmla="*/ 345852 w 352202"/>
                <a:gd name="connsiteY8" fmla="*/ 914276 h 1415926"/>
                <a:gd name="connsiteX9" fmla="*/ 352202 w 352202"/>
                <a:gd name="connsiteY9" fmla="*/ 1047626 h 1415926"/>
                <a:gd name="connsiteX10" fmla="*/ 339502 w 352202"/>
                <a:gd name="connsiteY10" fmla="*/ 1123826 h 1415926"/>
                <a:gd name="connsiteX11" fmla="*/ 295052 w 352202"/>
                <a:gd name="connsiteY11" fmla="*/ 1269876 h 1415926"/>
                <a:gd name="connsiteX12" fmla="*/ 256952 w 352202"/>
                <a:gd name="connsiteY12" fmla="*/ 1352426 h 1415926"/>
                <a:gd name="connsiteX13" fmla="*/ 212502 w 352202"/>
                <a:gd name="connsiteY13" fmla="*/ 1415926 h 1415926"/>
                <a:gd name="connsiteX0" fmla="*/ 0 w 352202"/>
                <a:gd name="connsiteY0" fmla="*/ 0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0 w 352202"/>
                <a:gd name="connsiteY0" fmla="*/ 72008 h 1415926"/>
                <a:gd name="connsiteX1" fmla="*/ 0 w 352202"/>
                <a:gd name="connsiteY1" fmla="*/ 0 h 1415926"/>
                <a:gd name="connsiteX2" fmla="*/ 0 w 352202"/>
                <a:gd name="connsiteY2" fmla="*/ 216024 h 1415926"/>
                <a:gd name="connsiteX3" fmla="*/ 72008 w 352202"/>
                <a:gd name="connsiteY3" fmla="*/ 360040 h 1415926"/>
                <a:gd name="connsiteX4" fmla="*/ 174402 w 352202"/>
                <a:gd name="connsiteY4" fmla="*/ 457076 h 1415926"/>
                <a:gd name="connsiteX5" fmla="*/ 218852 w 352202"/>
                <a:gd name="connsiteY5" fmla="*/ 545976 h 1415926"/>
                <a:gd name="connsiteX6" fmla="*/ 301402 w 352202"/>
                <a:gd name="connsiteY6" fmla="*/ 660276 h 1415926"/>
                <a:gd name="connsiteX7" fmla="*/ 333152 w 352202"/>
                <a:gd name="connsiteY7" fmla="*/ 774576 h 1415926"/>
                <a:gd name="connsiteX8" fmla="*/ 345852 w 352202"/>
                <a:gd name="connsiteY8" fmla="*/ 914276 h 1415926"/>
                <a:gd name="connsiteX9" fmla="*/ 352202 w 352202"/>
                <a:gd name="connsiteY9" fmla="*/ 1047626 h 1415926"/>
                <a:gd name="connsiteX10" fmla="*/ 339502 w 352202"/>
                <a:gd name="connsiteY10" fmla="*/ 1123826 h 1415926"/>
                <a:gd name="connsiteX11" fmla="*/ 295052 w 352202"/>
                <a:gd name="connsiteY11" fmla="*/ 1269876 h 1415926"/>
                <a:gd name="connsiteX12" fmla="*/ 256952 w 352202"/>
                <a:gd name="connsiteY12" fmla="*/ 1352426 h 1415926"/>
                <a:gd name="connsiteX13" fmla="*/ 212502 w 352202"/>
                <a:gd name="connsiteY13" fmla="*/ 1415926 h 14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2202" h="1415926">
                  <a:moveTo>
                    <a:pt x="0" y="72008"/>
                  </a:moveTo>
                  <a:lnTo>
                    <a:pt x="0" y="0"/>
                  </a:lnTo>
                  <a:lnTo>
                    <a:pt x="0" y="216024"/>
                  </a:lnTo>
                  <a:lnTo>
                    <a:pt x="72008" y="360040"/>
                  </a:lnTo>
                  <a:lnTo>
                    <a:pt x="174402" y="457076"/>
                  </a:lnTo>
                  <a:lnTo>
                    <a:pt x="218852" y="545976"/>
                  </a:lnTo>
                  <a:lnTo>
                    <a:pt x="301402" y="660276"/>
                  </a:lnTo>
                  <a:lnTo>
                    <a:pt x="333152" y="774576"/>
                  </a:lnTo>
                  <a:lnTo>
                    <a:pt x="345852" y="914276"/>
                  </a:lnTo>
                  <a:lnTo>
                    <a:pt x="352202" y="1047626"/>
                  </a:lnTo>
                  <a:lnTo>
                    <a:pt x="339502" y="1123826"/>
                  </a:lnTo>
                  <a:lnTo>
                    <a:pt x="295052" y="1269876"/>
                  </a:lnTo>
                  <a:lnTo>
                    <a:pt x="256952" y="1352426"/>
                  </a:lnTo>
                  <a:lnTo>
                    <a:pt x="212502" y="1415926"/>
                  </a:lnTo>
                </a:path>
              </a:pathLst>
            </a:custGeom>
            <a:ln w="127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algn="l" rtl="0" eaLnBrk="0" fontAlgn="base" hangingPunct="0">
                <a:spcBef>
                  <a:spcPct val="0"/>
                </a:spcBef>
                <a:spcAft>
                  <a:spcPct val="0"/>
                </a:spcAft>
                <a:defRPr kumimoji="1" sz="1400" kern="1200">
                  <a:solidFill>
                    <a:schemeClr val="tx1"/>
                  </a:solidFill>
                  <a:latin typeface="+mn-lt"/>
                  <a:ea typeface="+mn-ea"/>
                  <a:cs typeface="+mn-cs"/>
                </a:defRPr>
              </a:lvl1pPr>
              <a:lvl2pPr marL="457200" algn="l" rtl="0" eaLnBrk="0" fontAlgn="base" hangingPunct="0">
                <a:spcBef>
                  <a:spcPct val="0"/>
                </a:spcBef>
                <a:spcAft>
                  <a:spcPct val="0"/>
                </a:spcAft>
                <a:defRPr kumimoji="1" sz="1400" kern="1200">
                  <a:solidFill>
                    <a:schemeClr val="tx1"/>
                  </a:solidFill>
                  <a:latin typeface="+mn-lt"/>
                  <a:ea typeface="+mn-ea"/>
                  <a:cs typeface="+mn-cs"/>
                </a:defRPr>
              </a:lvl2pPr>
              <a:lvl3pPr marL="914400" algn="l" rtl="0" eaLnBrk="0" fontAlgn="base" hangingPunct="0">
                <a:spcBef>
                  <a:spcPct val="0"/>
                </a:spcBef>
                <a:spcAft>
                  <a:spcPct val="0"/>
                </a:spcAft>
                <a:defRPr kumimoji="1" sz="1400" kern="1200">
                  <a:solidFill>
                    <a:schemeClr val="tx1"/>
                  </a:solidFill>
                  <a:latin typeface="+mn-lt"/>
                  <a:ea typeface="+mn-ea"/>
                  <a:cs typeface="+mn-cs"/>
                </a:defRPr>
              </a:lvl3pPr>
              <a:lvl4pPr marL="1371600" algn="l" rtl="0" eaLnBrk="0" fontAlgn="base" hangingPunct="0">
                <a:spcBef>
                  <a:spcPct val="0"/>
                </a:spcBef>
                <a:spcAft>
                  <a:spcPct val="0"/>
                </a:spcAft>
                <a:defRPr kumimoji="1" sz="1400" kern="1200">
                  <a:solidFill>
                    <a:schemeClr val="tx1"/>
                  </a:solidFill>
                  <a:latin typeface="+mn-lt"/>
                  <a:ea typeface="+mn-ea"/>
                  <a:cs typeface="+mn-cs"/>
                </a:defRPr>
              </a:lvl4pPr>
              <a:lvl5pPr marL="1828800" algn="l" rtl="0" eaLnBrk="0" fontAlgn="base" hangingPunct="0">
                <a:spcBef>
                  <a:spcPct val="0"/>
                </a:spcBef>
                <a:spcAft>
                  <a:spcPct val="0"/>
                </a:spcAft>
                <a:defRPr kumimoji="1" sz="1400" kern="1200">
                  <a:solidFill>
                    <a:schemeClr val="tx1"/>
                  </a:solidFill>
                  <a:latin typeface="+mn-lt"/>
                  <a:ea typeface="+mn-ea"/>
                  <a:cs typeface="+mn-cs"/>
                </a:defRPr>
              </a:lvl5pPr>
              <a:lvl6pPr marL="2286000" algn="l" defTabSz="914400" rtl="0" eaLnBrk="1" latinLnBrk="0" hangingPunct="1">
                <a:defRPr kumimoji="1" sz="1400" kern="1200">
                  <a:solidFill>
                    <a:schemeClr val="tx1"/>
                  </a:solidFill>
                  <a:latin typeface="+mn-lt"/>
                  <a:ea typeface="+mn-ea"/>
                  <a:cs typeface="+mn-cs"/>
                </a:defRPr>
              </a:lvl6pPr>
              <a:lvl7pPr marL="2743200" algn="l" defTabSz="914400" rtl="0" eaLnBrk="1" latinLnBrk="0" hangingPunct="1">
                <a:defRPr kumimoji="1" sz="1400" kern="1200">
                  <a:solidFill>
                    <a:schemeClr val="tx1"/>
                  </a:solidFill>
                  <a:latin typeface="+mn-lt"/>
                  <a:ea typeface="+mn-ea"/>
                  <a:cs typeface="+mn-cs"/>
                </a:defRPr>
              </a:lvl7pPr>
              <a:lvl8pPr marL="3200400" algn="l" defTabSz="914400" rtl="0" eaLnBrk="1" latinLnBrk="0" hangingPunct="1">
                <a:defRPr kumimoji="1" sz="1400" kern="1200">
                  <a:solidFill>
                    <a:schemeClr val="tx1"/>
                  </a:solidFill>
                  <a:latin typeface="+mn-lt"/>
                  <a:ea typeface="+mn-ea"/>
                  <a:cs typeface="+mn-cs"/>
                </a:defRPr>
              </a:lvl8pPr>
              <a:lvl9pPr marL="3657600" algn="l" defTabSz="914400" rtl="0" eaLnBrk="1" latinLnBrk="0" hangingPunct="1">
                <a:defRPr kumimoji="1" sz="14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8" name="正方形/長方形 117"/>
            <p:cNvSpPr>
              <a:spLocks noChangeAspect="1"/>
            </p:cNvSpPr>
            <p:nvPr/>
          </p:nvSpPr>
          <p:spPr>
            <a:xfrm rot="18826549">
              <a:off x="7098161" y="4086386"/>
              <a:ext cx="217918" cy="478008"/>
            </a:xfrm>
            <a:prstGeom prst="rect">
              <a:avLst/>
            </a:prstGeom>
            <a:solidFill>
              <a:schemeClr val="bg1"/>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sz="1400" kern="1200">
                  <a:solidFill>
                    <a:schemeClr val="lt1"/>
                  </a:solidFill>
                  <a:latin typeface="+mn-lt"/>
                  <a:ea typeface="+mn-ea"/>
                  <a:cs typeface="+mn-cs"/>
                </a:defRPr>
              </a:lvl1pPr>
              <a:lvl2pPr marL="457200" algn="l" rtl="0" eaLnBrk="0" fontAlgn="base" hangingPunct="0">
                <a:spcBef>
                  <a:spcPct val="0"/>
                </a:spcBef>
                <a:spcAft>
                  <a:spcPct val="0"/>
                </a:spcAft>
                <a:defRPr kumimoji="1" sz="1400" kern="1200">
                  <a:solidFill>
                    <a:schemeClr val="lt1"/>
                  </a:solidFill>
                  <a:latin typeface="+mn-lt"/>
                  <a:ea typeface="+mn-ea"/>
                  <a:cs typeface="+mn-cs"/>
                </a:defRPr>
              </a:lvl2pPr>
              <a:lvl3pPr marL="914400" algn="l" rtl="0" eaLnBrk="0" fontAlgn="base" hangingPunct="0">
                <a:spcBef>
                  <a:spcPct val="0"/>
                </a:spcBef>
                <a:spcAft>
                  <a:spcPct val="0"/>
                </a:spcAft>
                <a:defRPr kumimoji="1" sz="1400" kern="1200">
                  <a:solidFill>
                    <a:schemeClr val="lt1"/>
                  </a:solidFill>
                  <a:latin typeface="+mn-lt"/>
                  <a:ea typeface="+mn-ea"/>
                  <a:cs typeface="+mn-cs"/>
                </a:defRPr>
              </a:lvl3pPr>
              <a:lvl4pPr marL="1371600" algn="l" rtl="0" eaLnBrk="0" fontAlgn="base" hangingPunct="0">
                <a:spcBef>
                  <a:spcPct val="0"/>
                </a:spcBef>
                <a:spcAft>
                  <a:spcPct val="0"/>
                </a:spcAft>
                <a:defRPr kumimoji="1" sz="1400" kern="1200">
                  <a:solidFill>
                    <a:schemeClr val="lt1"/>
                  </a:solidFill>
                  <a:latin typeface="+mn-lt"/>
                  <a:ea typeface="+mn-ea"/>
                  <a:cs typeface="+mn-cs"/>
                </a:defRPr>
              </a:lvl4pPr>
              <a:lvl5pPr marL="1828800" algn="l" rtl="0" eaLnBrk="0" fontAlgn="base" hangingPunct="0">
                <a:spcBef>
                  <a:spcPct val="0"/>
                </a:spcBef>
                <a:spcAft>
                  <a:spcPct val="0"/>
                </a:spcAft>
                <a:defRPr kumimoji="1" sz="1400" kern="1200">
                  <a:solidFill>
                    <a:schemeClr val="lt1"/>
                  </a:solidFill>
                  <a:latin typeface="+mn-lt"/>
                  <a:ea typeface="+mn-ea"/>
                  <a:cs typeface="+mn-cs"/>
                </a:defRPr>
              </a:lvl5pPr>
              <a:lvl6pPr marL="2286000" algn="l" defTabSz="914400" rtl="0" eaLnBrk="1" latinLnBrk="0" hangingPunct="1">
                <a:defRPr kumimoji="1" sz="1400" kern="1200">
                  <a:solidFill>
                    <a:schemeClr val="lt1"/>
                  </a:solidFill>
                  <a:latin typeface="+mn-lt"/>
                  <a:ea typeface="+mn-ea"/>
                  <a:cs typeface="+mn-cs"/>
                </a:defRPr>
              </a:lvl6pPr>
              <a:lvl7pPr marL="2743200" algn="l" defTabSz="914400" rtl="0" eaLnBrk="1" latinLnBrk="0" hangingPunct="1">
                <a:defRPr kumimoji="1" sz="1400" kern="1200">
                  <a:solidFill>
                    <a:schemeClr val="lt1"/>
                  </a:solidFill>
                  <a:latin typeface="+mn-lt"/>
                  <a:ea typeface="+mn-ea"/>
                  <a:cs typeface="+mn-cs"/>
                </a:defRPr>
              </a:lvl7pPr>
              <a:lvl8pPr marL="3200400" algn="l" defTabSz="914400" rtl="0" eaLnBrk="1" latinLnBrk="0" hangingPunct="1">
                <a:defRPr kumimoji="1" sz="1400" kern="1200">
                  <a:solidFill>
                    <a:schemeClr val="lt1"/>
                  </a:solidFill>
                  <a:latin typeface="+mn-lt"/>
                  <a:ea typeface="+mn-ea"/>
                  <a:cs typeface="+mn-cs"/>
                </a:defRPr>
              </a:lvl8pPr>
              <a:lvl9pPr marL="3657600" algn="l" defTabSz="914400" rtl="0" eaLnBrk="1" latinLnBrk="0" hangingPunct="1">
                <a:defRPr kumimoji="1" sz="14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Meiryo UI"/>
                <a:ea typeface="Meiryo UI"/>
                <a:cs typeface="+mn-cs"/>
              </a:endParaRPr>
            </a:p>
          </p:txBody>
        </p:sp>
      </p:grpSp>
      <p:sp>
        <p:nvSpPr>
          <p:cNvPr id="128" name="Text Box 40"/>
          <p:cNvSpPr txBox="1">
            <a:spLocks noChangeArrowheads="1"/>
          </p:cNvSpPr>
          <p:nvPr/>
        </p:nvSpPr>
        <p:spPr bwMode="auto">
          <a:xfrm>
            <a:off x="274904" y="712307"/>
            <a:ext cx="414000" cy="495838"/>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背景</a:t>
            </a:r>
          </a:p>
        </p:txBody>
      </p:sp>
      <p:sp>
        <p:nvSpPr>
          <p:cNvPr id="129" name="Text Box 41"/>
          <p:cNvSpPr txBox="1">
            <a:spLocks noChangeArrowheads="1"/>
          </p:cNvSpPr>
          <p:nvPr/>
        </p:nvSpPr>
        <p:spPr bwMode="auto">
          <a:xfrm>
            <a:off x="274904" y="1255057"/>
            <a:ext cx="414000" cy="625543"/>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制度　</a:t>
            </a:r>
          </a:p>
        </p:txBody>
      </p:sp>
      <p:sp>
        <p:nvSpPr>
          <p:cNvPr id="130" name="Text Box 42"/>
          <p:cNvSpPr txBox="1">
            <a:spLocks noChangeArrowheads="1"/>
          </p:cNvSpPr>
          <p:nvPr/>
        </p:nvSpPr>
        <p:spPr bwMode="auto">
          <a:xfrm>
            <a:off x="274904" y="1933182"/>
            <a:ext cx="414000" cy="1690256"/>
          </a:xfrm>
          <a:prstGeom prst="rect">
            <a:avLst/>
          </a:prstGeom>
          <a:solidFill>
            <a:schemeClr val="accent2"/>
          </a:solidFill>
          <a:ln w="9525" algn="ctr">
            <a:noFill/>
            <a:miter lim="800000"/>
            <a:headEnd/>
            <a:tailEnd/>
          </a:ln>
        </p:spPr>
        <p:txBody>
          <a:bodyPr vert="eaVert" lIns="36000" tIns="36000" rIns="36000" bIns="36000" anchor="ct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内　容</a:t>
            </a:r>
          </a:p>
        </p:txBody>
      </p:sp>
      <p:pic>
        <p:nvPicPr>
          <p:cNvPr id="5" name="図 4"/>
          <p:cNvPicPr>
            <a:picLocks noChangeAspect="1"/>
          </p:cNvPicPr>
          <p:nvPr/>
        </p:nvPicPr>
        <p:blipFill>
          <a:blip r:embed="rId8"/>
          <a:stretch>
            <a:fillRect/>
          </a:stretch>
        </p:blipFill>
        <p:spPr>
          <a:xfrm>
            <a:off x="1110645" y="5560351"/>
            <a:ext cx="2293393" cy="1223683"/>
          </a:xfrm>
          <a:prstGeom prst="rect">
            <a:avLst/>
          </a:prstGeom>
        </p:spPr>
      </p:pic>
      <p:sp>
        <p:nvSpPr>
          <p:cNvPr id="3" name="テキスト ボックス 2"/>
          <p:cNvSpPr txBox="1"/>
          <p:nvPr/>
        </p:nvSpPr>
        <p:spPr>
          <a:xfrm>
            <a:off x="1252807" y="5373216"/>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4" name="図 3"/>
          <p:cNvPicPr>
            <a:picLocks noChangeAspect="1"/>
          </p:cNvPicPr>
          <p:nvPr/>
        </p:nvPicPr>
        <p:blipFill>
          <a:blip r:embed="rId9"/>
          <a:stretch>
            <a:fillRect/>
          </a:stretch>
        </p:blipFill>
        <p:spPr>
          <a:xfrm>
            <a:off x="7256462" y="5200034"/>
            <a:ext cx="1891157" cy="1584000"/>
          </a:xfrm>
          <a:prstGeom prst="rect">
            <a:avLst/>
          </a:prstGeom>
        </p:spPr>
      </p:pic>
      <p:pic>
        <p:nvPicPr>
          <p:cNvPr id="77" name="Picture 53" descr="1_chuubu_16_1"/>
          <p:cNvPicPr>
            <a:picLocks noChangeAspect="1" noChangeArrowheads="1"/>
          </p:cNvPicPr>
          <p:nvPr/>
        </p:nvPicPr>
        <p:blipFill>
          <a:blip r:embed="rId10" cstate="print"/>
          <a:srcRect b="12953"/>
          <a:stretch>
            <a:fillRect/>
          </a:stretch>
        </p:blipFill>
        <p:spPr bwMode="auto">
          <a:xfrm>
            <a:off x="5758279" y="3033770"/>
            <a:ext cx="700064" cy="400388"/>
          </a:xfrm>
          <a:prstGeom prst="rect">
            <a:avLst/>
          </a:prstGeom>
          <a:noFill/>
          <a:ln w="9525">
            <a:noFill/>
            <a:miter lim="800000"/>
            <a:headEnd/>
            <a:tailEnd/>
          </a:ln>
        </p:spPr>
      </p:pic>
      <p:sp>
        <p:nvSpPr>
          <p:cNvPr id="86" name="テキスト ボックス 201"/>
          <p:cNvSpPr txBox="1"/>
          <p:nvPr/>
        </p:nvSpPr>
        <p:spPr>
          <a:xfrm>
            <a:off x="6680916" y="5867344"/>
            <a:ext cx="754806" cy="318912"/>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1161818" marR="0" lvl="0" indent="-1161818" algn="l" defTabSz="914217" rtl="0" eaLnBrk="1" fontAlgn="base" latinLnBrk="0" hangingPunct="1">
              <a:lnSpc>
                <a:spcPct val="100000"/>
              </a:lnSpc>
              <a:spcBef>
                <a:spcPct val="0"/>
              </a:spcBef>
              <a:spcAft>
                <a:spcPct val="0"/>
              </a:spcAft>
              <a:buClr>
                <a:srgbClr val="002060"/>
              </a:buClr>
              <a:buSzPct val="90000"/>
              <a:buFontTx/>
              <a:buNone/>
              <a:tabLst>
                <a:tab pos="622176" algn="l"/>
              </a:tabLst>
              <a:defRPr/>
            </a:pP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開発許可の</a:t>
            </a:r>
            <a:endParaRPr kumimoji="1" lang="en-US" altLang="ja-JP" sz="800" b="1" i="0" u="none" strike="noStrike" kern="1200" cap="none" spc="0" normalizeH="0" baseline="0" noProof="0">
              <a:ln>
                <a:noFill/>
              </a:ln>
              <a:solidFill>
                <a:prstClr val="black"/>
              </a:solidFill>
              <a:effectLst/>
              <a:uLnTx/>
              <a:uFillTx/>
              <a:latin typeface="Meiryo UI"/>
              <a:ea typeface="Meiryo UI"/>
              <a:cs typeface="+mn-cs"/>
            </a:endParaRPr>
          </a:p>
          <a:p>
            <a:pPr marL="1161818" marR="0" lvl="0" indent="-1161818" algn="l" defTabSz="914217" rtl="0" eaLnBrk="1" fontAlgn="base" latinLnBrk="0" hangingPunct="1">
              <a:lnSpc>
                <a:spcPct val="100000"/>
              </a:lnSpc>
              <a:spcBef>
                <a:spcPct val="0"/>
              </a:spcBef>
              <a:spcAft>
                <a:spcPct val="0"/>
              </a:spcAft>
              <a:buClr>
                <a:srgbClr val="002060"/>
              </a:buClr>
              <a:buSzPct val="90000"/>
              <a:buFontTx/>
              <a:buNone/>
              <a:tabLst>
                <a:tab pos="622176" algn="l"/>
              </a:tabLst>
              <a:defRPr/>
            </a:pP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　　　厳格化</a:t>
            </a:r>
            <a:endParaRPr kumimoji="1" lang="en-US" altLang="ja-JP" sz="800" b="1" i="0" u="none" strike="noStrike" kern="1200" cap="none" spc="0" normalizeH="0" baseline="0" noProof="0">
              <a:ln>
                <a:noFill/>
              </a:ln>
              <a:solidFill>
                <a:prstClr val="black"/>
              </a:solidFill>
              <a:effectLst/>
              <a:uLnTx/>
              <a:uFillTx/>
              <a:latin typeface="Meiryo UI"/>
              <a:ea typeface="Meiryo UI"/>
              <a:cs typeface="+mn-cs"/>
            </a:endParaRPr>
          </a:p>
        </p:txBody>
      </p:sp>
      <p:sp>
        <p:nvSpPr>
          <p:cNvPr id="87" name="テキスト ボックス 203"/>
          <p:cNvSpPr txBox="1"/>
          <p:nvPr/>
        </p:nvSpPr>
        <p:spPr>
          <a:xfrm>
            <a:off x="7034825" y="6204998"/>
            <a:ext cx="770199" cy="318912"/>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1161818" marR="0" lvl="0" indent="-1161818" algn="l" defTabSz="914217" rtl="0" eaLnBrk="1" fontAlgn="base" latinLnBrk="0" hangingPunct="1">
              <a:lnSpc>
                <a:spcPct val="100000"/>
              </a:lnSpc>
              <a:spcBef>
                <a:spcPct val="0"/>
              </a:spcBef>
              <a:spcAft>
                <a:spcPct val="0"/>
              </a:spcAft>
              <a:buClr>
                <a:srgbClr val="002060"/>
              </a:buClr>
              <a:buSzPct val="90000"/>
              <a:buFontTx/>
              <a:buNone/>
              <a:tabLst>
                <a:tab pos="622176" algn="l"/>
              </a:tabLst>
              <a:defRPr/>
            </a:pP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既存の住宅</a:t>
            </a:r>
            <a:endParaRPr kumimoji="1" lang="en-US" altLang="ja-JP" sz="800" b="1" i="0" u="none" strike="noStrike" kern="1200" cap="none" spc="0" normalizeH="0" baseline="0" noProof="0">
              <a:ln>
                <a:noFill/>
              </a:ln>
              <a:solidFill>
                <a:prstClr val="black"/>
              </a:solidFill>
              <a:effectLst/>
              <a:uLnTx/>
              <a:uFillTx/>
              <a:latin typeface="Meiryo UI"/>
              <a:ea typeface="Meiryo UI"/>
              <a:cs typeface="+mn-cs"/>
            </a:endParaRPr>
          </a:p>
          <a:p>
            <a:pPr marL="1161818" marR="0" lvl="0" indent="-1161818" algn="l" defTabSz="914217" rtl="0" eaLnBrk="1" fontAlgn="base" latinLnBrk="0" hangingPunct="1">
              <a:lnSpc>
                <a:spcPct val="100000"/>
              </a:lnSpc>
              <a:spcBef>
                <a:spcPct val="0"/>
              </a:spcBef>
              <a:spcAft>
                <a:spcPct val="0"/>
              </a:spcAft>
              <a:buClr>
                <a:srgbClr val="002060"/>
              </a:buClr>
              <a:buSzPct val="90000"/>
              <a:buFontTx/>
              <a:buNone/>
              <a:tabLst>
                <a:tab pos="622176" algn="l"/>
              </a:tabLst>
              <a:defRPr/>
            </a:pP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・施設の移転</a:t>
            </a:r>
            <a:endParaRPr kumimoji="1" lang="en-US" altLang="ja-JP" sz="800" b="1" i="0" u="none" strike="noStrike" kern="1200" cap="none" spc="0" normalizeH="0" baseline="0" noProof="0">
              <a:ln>
                <a:noFill/>
              </a:ln>
              <a:solidFill>
                <a:prstClr val="black"/>
              </a:solidFill>
              <a:effectLst/>
              <a:uLnTx/>
              <a:uFillTx/>
              <a:latin typeface="Meiryo UI"/>
              <a:ea typeface="Meiryo UI"/>
              <a:cs typeface="+mn-cs"/>
            </a:endParaRPr>
          </a:p>
        </p:txBody>
      </p:sp>
      <p:sp>
        <p:nvSpPr>
          <p:cNvPr id="88" name="テキスト ボックス 217"/>
          <p:cNvSpPr txBox="1"/>
          <p:nvPr/>
        </p:nvSpPr>
        <p:spPr>
          <a:xfrm>
            <a:off x="6740066" y="5264792"/>
            <a:ext cx="843540" cy="318912"/>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1161818" marR="0" lvl="0" indent="-1161818" algn="r" defTabSz="914217" rtl="0" eaLnBrk="1" fontAlgn="base" latinLnBrk="0" hangingPunct="1">
              <a:lnSpc>
                <a:spcPct val="100000"/>
              </a:lnSpc>
              <a:spcBef>
                <a:spcPct val="0"/>
              </a:spcBef>
              <a:spcAft>
                <a:spcPct val="0"/>
              </a:spcAft>
              <a:buClr>
                <a:srgbClr val="002060"/>
              </a:buClr>
              <a:buSzPct val="90000"/>
              <a:buFontTx/>
              <a:buNone/>
              <a:tabLst>
                <a:tab pos="622176" algn="l"/>
              </a:tabLst>
              <a:defRPr/>
            </a:pP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開発許可を</a:t>
            </a:r>
            <a:endParaRPr kumimoji="1" lang="en-US" altLang="ja-JP" sz="800" b="1" i="0" u="none" strike="noStrike" kern="1200" cap="none" spc="0" normalizeH="0" baseline="0" noProof="0">
              <a:ln>
                <a:noFill/>
              </a:ln>
              <a:solidFill>
                <a:prstClr val="black"/>
              </a:solidFill>
              <a:effectLst/>
              <a:uLnTx/>
              <a:uFillTx/>
              <a:latin typeface="Meiryo UI"/>
              <a:ea typeface="Meiryo UI"/>
              <a:cs typeface="+mn-cs"/>
            </a:endParaRPr>
          </a:p>
          <a:p>
            <a:pPr marL="1161818" marR="0" lvl="0" indent="-1161818" algn="r" defTabSz="914217" rtl="0" eaLnBrk="1" fontAlgn="base" latinLnBrk="0" hangingPunct="1">
              <a:lnSpc>
                <a:spcPct val="100000"/>
              </a:lnSpc>
              <a:spcBef>
                <a:spcPct val="0"/>
              </a:spcBef>
              <a:spcAft>
                <a:spcPct val="0"/>
              </a:spcAft>
              <a:buClr>
                <a:srgbClr val="002060"/>
              </a:buClr>
              <a:buSzPct val="90000"/>
              <a:buFontTx/>
              <a:buNone/>
              <a:tabLst>
                <a:tab pos="622176" algn="l"/>
              </a:tabLst>
              <a:defRPr/>
            </a:pP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原則禁止</a:t>
            </a:r>
            <a:endParaRPr kumimoji="1" lang="en-US" altLang="ja-JP" sz="800" b="1" i="0" u="none" strike="noStrike" kern="1200" cap="none" spc="0" normalizeH="0" baseline="0" noProof="0">
              <a:ln>
                <a:noFill/>
              </a:ln>
              <a:solidFill>
                <a:prstClr val="black"/>
              </a:solidFill>
              <a:effectLst/>
              <a:uLnTx/>
              <a:uFillTx/>
              <a:latin typeface="Meiryo UI"/>
              <a:ea typeface="Meiryo UI"/>
              <a:cs typeface="+mn-cs"/>
            </a:endParaRPr>
          </a:p>
        </p:txBody>
      </p:sp>
      <p:sp>
        <p:nvSpPr>
          <p:cNvPr id="147" name="Text Box 37"/>
          <p:cNvSpPr txBox="1">
            <a:spLocks noChangeArrowheads="1"/>
          </p:cNvSpPr>
          <p:nvPr/>
        </p:nvSpPr>
        <p:spPr bwMode="auto">
          <a:xfrm>
            <a:off x="1510883" y="3410998"/>
            <a:ext cx="2003225" cy="211203"/>
          </a:xfrm>
          <a:prstGeom prst="rect">
            <a:avLst/>
          </a:prstGeom>
          <a:noFill/>
          <a:ln w="9525" algn="ctr">
            <a:noFill/>
            <a:miter lim="800000"/>
            <a:headEnd/>
            <a:tailEnd/>
          </a:ln>
        </p:spPr>
        <p:txBody>
          <a:bodyPr lIns="36000" tIns="36000" rIns="36000" bIns="36000">
            <a:spAutoFit/>
          </a:bodyPr>
          <a:lstStyle/>
          <a:p>
            <a:pPr marL="177800" marR="0" lvl="0" indent="-177800" algn="ctr" defTabSz="914400" rtl="0" eaLnBrk="1" fontAlgn="ctr" latinLnBrk="0" hangingPunct="1">
              <a:lnSpc>
                <a:spcPct val="100000"/>
              </a:lnSpc>
              <a:spcBef>
                <a:spcPct val="50000"/>
              </a:spcBef>
              <a:spcAft>
                <a:spcPct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Meiryo UI"/>
                <a:ea typeface="Meiryo UI"/>
                <a:cs typeface="+mn-cs"/>
              </a:rPr>
              <a:t>準都市計画区域</a:t>
            </a:r>
          </a:p>
        </p:txBody>
      </p:sp>
      <p:sp>
        <p:nvSpPr>
          <p:cNvPr id="148" name="テキスト ボックス 217"/>
          <p:cNvSpPr txBox="1"/>
          <p:nvPr/>
        </p:nvSpPr>
        <p:spPr>
          <a:xfrm>
            <a:off x="7893225" y="5145313"/>
            <a:ext cx="1797707" cy="318912"/>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1161818" marR="0" lvl="0" indent="-1161818" algn="l" defTabSz="914217" rtl="0" eaLnBrk="1" fontAlgn="base" latinLnBrk="0" hangingPunct="1">
              <a:lnSpc>
                <a:spcPct val="100000"/>
              </a:lnSpc>
              <a:spcBef>
                <a:spcPct val="0"/>
              </a:spcBef>
              <a:spcAft>
                <a:spcPct val="0"/>
              </a:spcAft>
              <a:buClr>
                <a:srgbClr val="002060"/>
              </a:buClr>
              <a:buSzPct val="90000"/>
              <a:buFontTx/>
              <a:buNone/>
              <a:tabLst>
                <a:tab pos="622176" algn="l"/>
              </a:tabLst>
              <a:defRPr/>
            </a:pP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立地適正化計画の居住誘導区域から</a:t>
            </a:r>
            <a:endParaRPr kumimoji="1" lang="en-US" altLang="ja-JP" sz="800" b="1" i="0" u="none" strike="noStrike" kern="1200" cap="none" spc="0" normalizeH="0" baseline="0" noProof="0">
              <a:ln>
                <a:noFill/>
              </a:ln>
              <a:solidFill>
                <a:prstClr val="black"/>
              </a:solidFill>
              <a:effectLst/>
              <a:uLnTx/>
              <a:uFillTx/>
              <a:latin typeface="Meiryo UI"/>
              <a:ea typeface="Meiryo UI"/>
              <a:cs typeface="+mn-cs"/>
            </a:endParaRPr>
          </a:p>
          <a:p>
            <a:pPr marL="1161818" marR="0" lvl="0" indent="-1161818" algn="l" defTabSz="914217" rtl="0" eaLnBrk="1" fontAlgn="base" latinLnBrk="0" hangingPunct="1">
              <a:lnSpc>
                <a:spcPct val="100000"/>
              </a:lnSpc>
              <a:spcBef>
                <a:spcPct val="0"/>
              </a:spcBef>
              <a:spcAft>
                <a:spcPct val="0"/>
              </a:spcAft>
              <a:buClr>
                <a:srgbClr val="002060"/>
              </a:buClr>
              <a:buSzPct val="90000"/>
              <a:buFontTx/>
              <a:buNone/>
              <a:tabLst>
                <a:tab pos="622176" algn="l"/>
              </a:tabLst>
              <a:defRPr/>
            </a:pP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　　　　　　災害レッドゾーンを原則除外</a:t>
            </a:r>
            <a:endParaRPr kumimoji="1" lang="en-US" altLang="ja-JP" sz="800" b="1" i="0" u="none" strike="noStrike" kern="1200" cap="none" spc="0" normalizeH="0" baseline="0" noProof="0">
              <a:ln>
                <a:noFill/>
              </a:ln>
              <a:solidFill>
                <a:prstClr val="black"/>
              </a:solidFill>
              <a:effectLst/>
              <a:uLnTx/>
              <a:uFillTx/>
              <a:latin typeface="Meiryo UI"/>
              <a:ea typeface="Meiryo UI"/>
              <a:cs typeface="+mn-cs"/>
            </a:endParaRPr>
          </a:p>
        </p:txBody>
      </p:sp>
      <p:cxnSp>
        <p:nvCxnSpPr>
          <p:cNvPr id="12" name="直線矢印コネクタ 11"/>
          <p:cNvCxnSpPr/>
          <p:nvPr/>
        </p:nvCxnSpPr>
        <p:spPr bwMode="auto">
          <a:xfrm flipH="1">
            <a:off x="8370094" y="5422760"/>
            <a:ext cx="143599" cy="111265"/>
          </a:xfrm>
          <a:prstGeom prst="straightConnector1">
            <a:avLst/>
          </a:prstGeom>
          <a:solidFill>
            <a:schemeClr val="accent1"/>
          </a:solidFill>
          <a:ln w="9525" cap="flat" cmpd="sng" algn="ctr">
            <a:solidFill>
              <a:schemeClr val="tx1"/>
            </a:solidFill>
            <a:prstDash val="solid"/>
            <a:round/>
            <a:headEnd type="none" w="med" len="sm"/>
            <a:tailEnd type="triangle" w="sm" len="sm"/>
          </a:ln>
          <a:effectLst/>
        </p:spPr>
      </p:cxnSp>
      <p:cxnSp>
        <p:nvCxnSpPr>
          <p:cNvPr id="149" name="直線矢印コネクタ 148"/>
          <p:cNvCxnSpPr/>
          <p:nvPr/>
        </p:nvCxnSpPr>
        <p:spPr bwMode="auto">
          <a:xfrm flipV="1">
            <a:off x="7524620" y="5446525"/>
            <a:ext cx="100447" cy="44002"/>
          </a:xfrm>
          <a:prstGeom prst="straightConnector1">
            <a:avLst/>
          </a:prstGeom>
          <a:solidFill>
            <a:schemeClr val="accent1"/>
          </a:solidFill>
          <a:ln w="9525" cap="flat" cmpd="sng" algn="ctr">
            <a:solidFill>
              <a:schemeClr val="tx1"/>
            </a:solidFill>
            <a:prstDash val="solid"/>
            <a:round/>
            <a:headEnd type="none" w="med" len="sm"/>
            <a:tailEnd type="triangle" w="sm" len="sm"/>
          </a:ln>
          <a:effectLst/>
        </p:spPr>
      </p:cxnSp>
      <p:cxnSp>
        <p:nvCxnSpPr>
          <p:cNvPr id="150" name="直線矢印コネクタ 149"/>
          <p:cNvCxnSpPr/>
          <p:nvPr/>
        </p:nvCxnSpPr>
        <p:spPr bwMode="auto">
          <a:xfrm flipV="1">
            <a:off x="7274231" y="5900928"/>
            <a:ext cx="100447" cy="65665"/>
          </a:xfrm>
          <a:prstGeom prst="straightConnector1">
            <a:avLst/>
          </a:prstGeom>
          <a:solidFill>
            <a:schemeClr val="accent1"/>
          </a:solidFill>
          <a:ln w="9525" cap="flat" cmpd="sng" algn="ctr">
            <a:solidFill>
              <a:schemeClr val="tx1"/>
            </a:solidFill>
            <a:prstDash val="solid"/>
            <a:round/>
            <a:headEnd type="none" w="med" len="sm"/>
            <a:tailEnd type="triangle" w="sm" len="sm"/>
          </a:ln>
          <a:effectLst/>
        </p:spPr>
      </p:cxnSp>
      <p:grpSp>
        <p:nvGrpSpPr>
          <p:cNvPr id="350" name="グループ化 349"/>
          <p:cNvGrpSpPr/>
          <p:nvPr/>
        </p:nvGrpSpPr>
        <p:grpSpPr>
          <a:xfrm>
            <a:off x="3766841" y="5281705"/>
            <a:ext cx="2836501" cy="1202952"/>
            <a:chOff x="843981" y="5495065"/>
            <a:chExt cx="2972315" cy="1273607"/>
          </a:xfrm>
        </p:grpSpPr>
        <p:grpSp>
          <p:nvGrpSpPr>
            <p:cNvPr id="351" name="グループ化 350"/>
            <p:cNvGrpSpPr/>
            <p:nvPr/>
          </p:nvGrpSpPr>
          <p:grpSpPr>
            <a:xfrm>
              <a:off x="843981" y="5495065"/>
              <a:ext cx="2972315" cy="1273607"/>
              <a:chOff x="312039" y="5008374"/>
              <a:chExt cx="2887453" cy="1273608"/>
            </a:xfrm>
          </p:grpSpPr>
          <p:sp>
            <p:nvSpPr>
              <p:cNvPr id="354" name="フリーフォーム 353"/>
              <p:cNvSpPr/>
              <p:nvPr/>
            </p:nvSpPr>
            <p:spPr>
              <a:xfrm>
                <a:off x="1267937" y="5240576"/>
                <a:ext cx="287675" cy="759869"/>
              </a:xfrm>
              <a:custGeom>
                <a:avLst/>
                <a:gdLst>
                  <a:gd name="connsiteX0" fmla="*/ 812800 w 812800"/>
                  <a:gd name="connsiteY0" fmla="*/ 0 h 1638300"/>
                  <a:gd name="connsiteX1" fmla="*/ 317500 w 812800"/>
                  <a:gd name="connsiteY1" fmla="*/ 673100 h 1638300"/>
                  <a:gd name="connsiteX2" fmla="*/ 0 w 812800"/>
                  <a:gd name="connsiteY2" fmla="*/ 1574800 h 1638300"/>
                  <a:gd name="connsiteX3" fmla="*/ 635000 w 812800"/>
                  <a:gd name="connsiteY3" fmla="*/ 1638300 h 1638300"/>
                  <a:gd name="connsiteX0" fmla="*/ 671037 w 671037"/>
                  <a:gd name="connsiteY0" fmla="*/ 0 h 1638300"/>
                  <a:gd name="connsiteX1" fmla="*/ 175737 w 671037"/>
                  <a:gd name="connsiteY1" fmla="*/ 673100 h 1638300"/>
                  <a:gd name="connsiteX2" fmla="*/ 0 w 671037"/>
                  <a:gd name="connsiteY2" fmla="*/ 1587565 h 1638300"/>
                  <a:gd name="connsiteX3" fmla="*/ 493237 w 671037"/>
                  <a:gd name="connsiteY3" fmla="*/ 1638300 h 1638300"/>
                  <a:gd name="connsiteX0" fmla="*/ 610281 w 610281"/>
                  <a:gd name="connsiteY0" fmla="*/ 0 h 1727653"/>
                  <a:gd name="connsiteX1" fmla="*/ 175737 w 610281"/>
                  <a:gd name="connsiteY1" fmla="*/ 762453 h 1727653"/>
                  <a:gd name="connsiteX2" fmla="*/ 0 w 610281"/>
                  <a:gd name="connsiteY2" fmla="*/ 1676918 h 1727653"/>
                  <a:gd name="connsiteX3" fmla="*/ 493237 w 610281"/>
                  <a:gd name="connsiteY3" fmla="*/ 1727653 h 1727653"/>
                  <a:gd name="connsiteX0" fmla="*/ 569777 w 569777"/>
                  <a:gd name="connsiteY0" fmla="*/ 0 h 1727653"/>
                  <a:gd name="connsiteX1" fmla="*/ 135233 w 569777"/>
                  <a:gd name="connsiteY1" fmla="*/ 762453 h 1727653"/>
                  <a:gd name="connsiteX2" fmla="*/ 0 w 569777"/>
                  <a:gd name="connsiteY2" fmla="*/ 1651388 h 1727653"/>
                  <a:gd name="connsiteX3" fmla="*/ 452733 w 569777"/>
                  <a:gd name="connsiteY3" fmla="*/ 1727653 h 1727653"/>
                  <a:gd name="connsiteX0" fmla="*/ 569777 w 569777"/>
                  <a:gd name="connsiteY0" fmla="*/ 0 h 1727653"/>
                  <a:gd name="connsiteX1" fmla="*/ 185863 w 569777"/>
                  <a:gd name="connsiteY1" fmla="*/ 749688 h 1727653"/>
                  <a:gd name="connsiteX2" fmla="*/ 0 w 569777"/>
                  <a:gd name="connsiteY2" fmla="*/ 1651388 h 1727653"/>
                  <a:gd name="connsiteX3" fmla="*/ 452733 w 569777"/>
                  <a:gd name="connsiteY3" fmla="*/ 1727653 h 1727653"/>
                  <a:gd name="connsiteX0" fmla="*/ 490518 w 490518"/>
                  <a:gd name="connsiteY0" fmla="*/ 0 h 1738739"/>
                  <a:gd name="connsiteX1" fmla="*/ 185863 w 490518"/>
                  <a:gd name="connsiteY1" fmla="*/ 760774 h 1738739"/>
                  <a:gd name="connsiteX2" fmla="*/ 0 w 490518"/>
                  <a:gd name="connsiteY2" fmla="*/ 1662474 h 1738739"/>
                  <a:gd name="connsiteX3" fmla="*/ 452733 w 490518"/>
                  <a:gd name="connsiteY3" fmla="*/ 1738739 h 1738739"/>
                </a:gdLst>
                <a:ahLst/>
                <a:cxnLst>
                  <a:cxn ang="0">
                    <a:pos x="connsiteX0" y="connsiteY0"/>
                  </a:cxn>
                  <a:cxn ang="0">
                    <a:pos x="connsiteX1" y="connsiteY1"/>
                  </a:cxn>
                  <a:cxn ang="0">
                    <a:pos x="connsiteX2" y="connsiteY2"/>
                  </a:cxn>
                  <a:cxn ang="0">
                    <a:pos x="connsiteX3" y="connsiteY3"/>
                  </a:cxn>
                </a:cxnLst>
                <a:rect l="l" t="t" r="r" b="b"/>
                <a:pathLst>
                  <a:path w="490518" h="1738739">
                    <a:moveTo>
                      <a:pt x="490518" y="0"/>
                    </a:moveTo>
                    <a:lnTo>
                      <a:pt x="185863" y="760774"/>
                    </a:lnTo>
                    <a:lnTo>
                      <a:pt x="0" y="1662474"/>
                    </a:lnTo>
                    <a:lnTo>
                      <a:pt x="452733" y="1738739"/>
                    </a:lnTo>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55" name="フリーフォーム 354"/>
              <p:cNvSpPr/>
              <p:nvPr/>
            </p:nvSpPr>
            <p:spPr>
              <a:xfrm>
                <a:off x="971630" y="5733340"/>
                <a:ext cx="232850" cy="227323"/>
              </a:xfrm>
              <a:custGeom>
                <a:avLst/>
                <a:gdLst>
                  <a:gd name="connsiteX0" fmla="*/ 361950 w 361950"/>
                  <a:gd name="connsiteY0" fmla="*/ 6350 h 520700"/>
                  <a:gd name="connsiteX1" fmla="*/ 196850 w 361950"/>
                  <a:gd name="connsiteY1" fmla="*/ 520700 h 520700"/>
                  <a:gd name="connsiteX2" fmla="*/ 0 w 361950"/>
                  <a:gd name="connsiteY2" fmla="*/ 514350 h 520700"/>
                  <a:gd name="connsiteX3" fmla="*/ 25400 w 361950"/>
                  <a:gd name="connsiteY3" fmla="*/ 0 h 520700"/>
                  <a:gd name="connsiteX4" fmla="*/ 361950 w 361950"/>
                  <a:gd name="connsiteY4" fmla="*/ 6350 h 520700"/>
                  <a:gd name="connsiteX0" fmla="*/ 369094 w 369094"/>
                  <a:gd name="connsiteY0" fmla="*/ 0 h 521494"/>
                  <a:gd name="connsiteX1" fmla="*/ 196850 w 369094"/>
                  <a:gd name="connsiteY1" fmla="*/ 521494 h 521494"/>
                  <a:gd name="connsiteX2" fmla="*/ 0 w 369094"/>
                  <a:gd name="connsiteY2" fmla="*/ 515144 h 521494"/>
                  <a:gd name="connsiteX3" fmla="*/ 25400 w 369094"/>
                  <a:gd name="connsiteY3" fmla="*/ 794 h 521494"/>
                  <a:gd name="connsiteX4" fmla="*/ 369094 w 369094"/>
                  <a:gd name="connsiteY4" fmla="*/ 0 h 521494"/>
                  <a:gd name="connsiteX0" fmla="*/ 374650 w 374650"/>
                  <a:gd name="connsiteY0" fmla="*/ 0 h 521494"/>
                  <a:gd name="connsiteX1" fmla="*/ 202406 w 374650"/>
                  <a:gd name="connsiteY1" fmla="*/ 521494 h 521494"/>
                  <a:gd name="connsiteX2" fmla="*/ 5556 w 374650"/>
                  <a:gd name="connsiteY2" fmla="*/ 515144 h 521494"/>
                  <a:gd name="connsiteX3" fmla="*/ 0 w 374650"/>
                  <a:gd name="connsiteY3" fmla="*/ 794 h 521494"/>
                  <a:gd name="connsiteX4" fmla="*/ 374650 w 374650"/>
                  <a:gd name="connsiteY4" fmla="*/ 0 h 521494"/>
                  <a:gd name="connsiteX0" fmla="*/ 378619 w 378619"/>
                  <a:gd name="connsiteY0" fmla="*/ 0 h 538956"/>
                  <a:gd name="connsiteX1" fmla="*/ 206375 w 378619"/>
                  <a:gd name="connsiteY1" fmla="*/ 521494 h 538956"/>
                  <a:gd name="connsiteX2" fmla="*/ 0 w 378619"/>
                  <a:gd name="connsiteY2" fmla="*/ 538956 h 538956"/>
                  <a:gd name="connsiteX3" fmla="*/ 3969 w 378619"/>
                  <a:gd name="connsiteY3" fmla="*/ 794 h 538956"/>
                  <a:gd name="connsiteX4" fmla="*/ 378619 w 378619"/>
                  <a:gd name="connsiteY4" fmla="*/ 0 h 538956"/>
                  <a:gd name="connsiteX0" fmla="*/ 378619 w 378619"/>
                  <a:gd name="connsiteY0" fmla="*/ 0 h 538956"/>
                  <a:gd name="connsiteX1" fmla="*/ 201612 w 378619"/>
                  <a:gd name="connsiteY1" fmla="*/ 528637 h 538956"/>
                  <a:gd name="connsiteX2" fmla="*/ 0 w 378619"/>
                  <a:gd name="connsiteY2" fmla="*/ 538956 h 538956"/>
                  <a:gd name="connsiteX3" fmla="*/ 3969 w 378619"/>
                  <a:gd name="connsiteY3" fmla="*/ 794 h 538956"/>
                  <a:gd name="connsiteX4" fmla="*/ 378619 w 378619"/>
                  <a:gd name="connsiteY4" fmla="*/ 0 h 538956"/>
                  <a:gd name="connsiteX0" fmla="*/ 378619 w 378619"/>
                  <a:gd name="connsiteY0" fmla="*/ 0 h 529431"/>
                  <a:gd name="connsiteX1" fmla="*/ 201612 w 378619"/>
                  <a:gd name="connsiteY1" fmla="*/ 528637 h 529431"/>
                  <a:gd name="connsiteX2" fmla="*/ 0 w 378619"/>
                  <a:gd name="connsiteY2" fmla="*/ 529431 h 529431"/>
                  <a:gd name="connsiteX3" fmla="*/ 3969 w 378619"/>
                  <a:gd name="connsiteY3" fmla="*/ 794 h 529431"/>
                  <a:gd name="connsiteX4" fmla="*/ 378619 w 378619"/>
                  <a:gd name="connsiteY4" fmla="*/ 0 h 529431"/>
                  <a:gd name="connsiteX0" fmla="*/ 376238 w 376238"/>
                  <a:gd name="connsiteY0" fmla="*/ 0 h 528637"/>
                  <a:gd name="connsiteX1" fmla="*/ 199231 w 376238"/>
                  <a:gd name="connsiteY1" fmla="*/ 528637 h 528637"/>
                  <a:gd name="connsiteX2" fmla="*/ 0 w 376238"/>
                  <a:gd name="connsiteY2" fmla="*/ 517525 h 528637"/>
                  <a:gd name="connsiteX3" fmla="*/ 1588 w 376238"/>
                  <a:gd name="connsiteY3" fmla="*/ 794 h 528637"/>
                  <a:gd name="connsiteX4" fmla="*/ 376238 w 376238"/>
                  <a:gd name="connsiteY4" fmla="*/ 0 h 528637"/>
                  <a:gd name="connsiteX0" fmla="*/ 376238 w 376238"/>
                  <a:gd name="connsiteY0" fmla="*/ 0 h 521493"/>
                  <a:gd name="connsiteX1" fmla="*/ 199231 w 376238"/>
                  <a:gd name="connsiteY1" fmla="*/ 521493 h 521493"/>
                  <a:gd name="connsiteX2" fmla="*/ 0 w 376238"/>
                  <a:gd name="connsiteY2" fmla="*/ 517525 h 521493"/>
                  <a:gd name="connsiteX3" fmla="*/ 1588 w 376238"/>
                  <a:gd name="connsiteY3" fmla="*/ 794 h 521493"/>
                  <a:gd name="connsiteX4" fmla="*/ 376238 w 376238"/>
                  <a:gd name="connsiteY4" fmla="*/ 0 h 521493"/>
                  <a:gd name="connsiteX0" fmla="*/ 376238 w 376238"/>
                  <a:gd name="connsiteY0" fmla="*/ 0 h 519111"/>
                  <a:gd name="connsiteX1" fmla="*/ 199231 w 376238"/>
                  <a:gd name="connsiteY1" fmla="*/ 519111 h 519111"/>
                  <a:gd name="connsiteX2" fmla="*/ 0 w 376238"/>
                  <a:gd name="connsiteY2" fmla="*/ 517525 h 519111"/>
                  <a:gd name="connsiteX3" fmla="*/ 1588 w 376238"/>
                  <a:gd name="connsiteY3" fmla="*/ 794 h 519111"/>
                  <a:gd name="connsiteX4" fmla="*/ 376238 w 376238"/>
                  <a:gd name="connsiteY4" fmla="*/ 0 h 519111"/>
                  <a:gd name="connsiteX0" fmla="*/ 376238 w 376238"/>
                  <a:gd name="connsiteY0" fmla="*/ 6349 h 525460"/>
                  <a:gd name="connsiteX1" fmla="*/ 199231 w 376238"/>
                  <a:gd name="connsiteY1" fmla="*/ 525460 h 525460"/>
                  <a:gd name="connsiteX2" fmla="*/ 0 w 376238"/>
                  <a:gd name="connsiteY2" fmla="*/ 523874 h 525460"/>
                  <a:gd name="connsiteX3" fmla="*/ 1588 w 376238"/>
                  <a:gd name="connsiteY3" fmla="*/ 0 h 525460"/>
                  <a:gd name="connsiteX4" fmla="*/ 376238 w 376238"/>
                  <a:gd name="connsiteY4" fmla="*/ 6349 h 525460"/>
                  <a:gd name="connsiteX0" fmla="*/ 376238 w 376238"/>
                  <a:gd name="connsiteY0" fmla="*/ 0 h 526255"/>
                  <a:gd name="connsiteX1" fmla="*/ 199231 w 376238"/>
                  <a:gd name="connsiteY1" fmla="*/ 526255 h 526255"/>
                  <a:gd name="connsiteX2" fmla="*/ 0 w 376238"/>
                  <a:gd name="connsiteY2" fmla="*/ 524669 h 526255"/>
                  <a:gd name="connsiteX3" fmla="*/ 1588 w 376238"/>
                  <a:gd name="connsiteY3" fmla="*/ 795 h 526255"/>
                  <a:gd name="connsiteX4" fmla="*/ 376238 w 376238"/>
                  <a:gd name="connsiteY4" fmla="*/ 0 h 526255"/>
                  <a:gd name="connsiteX0" fmla="*/ 374696 w 374696"/>
                  <a:gd name="connsiteY0" fmla="*/ 0 h 526255"/>
                  <a:gd name="connsiteX1" fmla="*/ 197689 w 374696"/>
                  <a:gd name="connsiteY1" fmla="*/ 526255 h 526255"/>
                  <a:gd name="connsiteX2" fmla="*/ 3220 w 374696"/>
                  <a:gd name="connsiteY2" fmla="*/ 517526 h 526255"/>
                  <a:gd name="connsiteX3" fmla="*/ 46 w 374696"/>
                  <a:gd name="connsiteY3" fmla="*/ 795 h 526255"/>
                  <a:gd name="connsiteX4" fmla="*/ 374696 w 374696"/>
                  <a:gd name="connsiteY4" fmla="*/ 0 h 526255"/>
                  <a:gd name="connsiteX0" fmla="*/ 374746 w 374746"/>
                  <a:gd name="connsiteY0" fmla="*/ 0 h 526255"/>
                  <a:gd name="connsiteX1" fmla="*/ 197739 w 374746"/>
                  <a:gd name="connsiteY1" fmla="*/ 526255 h 526255"/>
                  <a:gd name="connsiteX2" fmla="*/ 889 w 374746"/>
                  <a:gd name="connsiteY2" fmla="*/ 519907 h 526255"/>
                  <a:gd name="connsiteX3" fmla="*/ 96 w 374746"/>
                  <a:gd name="connsiteY3" fmla="*/ 795 h 526255"/>
                  <a:gd name="connsiteX4" fmla="*/ 374746 w 374746"/>
                  <a:gd name="connsiteY4" fmla="*/ 0 h 526255"/>
                  <a:gd name="connsiteX0" fmla="*/ 374746 w 374746"/>
                  <a:gd name="connsiteY0" fmla="*/ 0 h 523874"/>
                  <a:gd name="connsiteX1" fmla="*/ 197739 w 374746"/>
                  <a:gd name="connsiteY1" fmla="*/ 523874 h 523874"/>
                  <a:gd name="connsiteX2" fmla="*/ 889 w 374746"/>
                  <a:gd name="connsiteY2" fmla="*/ 519907 h 523874"/>
                  <a:gd name="connsiteX3" fmla="*/ 96 w 374746"/>
                  <a:gd name="connsiteY3" fmla="*/ 795 h 523874"/>
                  <a:gd name="connsiteX4" fmla="*/ 374746 w 374746"/>
                  <a:gd name="connsiteY4" fmla="*/ 0 h 523874"/>
                  <a:gd name="connsiteX0" fmla="*/ 374746 w 374746"/>
                  <a:gd name="connsiteY0" fmla="*/ 0 h 521493"/>
                  <a:gd name="connsiteX1" fmla="*/ 216789 w 374746"/>
                  <a:gd name="connsiteY1" fmla="*/ 521493 h 521493"/>
                  <a:gd name="connsiteX2" fmla="*/ 889 w 374746"/>
                  <a:gd name="connsiteY2" fmla="*/ 519907 h 521493"/>
                  <a:gd name="connsiteX3" fmla="*/ 96 w 374746"/>
                  <a:gd name="connsiteY3" fmla="*/ 795 h 521493"/>
                  <a:gd name="connsiteX4" fmla="*/ 374746 w 374746"/>
                  <a:gd name="connsiteY4" fmla="*/ 0 h 521493"/>
                  <a:gd name="connsiteX0" fmla="*/ 373857 w 373857"/>
                  <a:gd name="connsiteY0" fmla="*/ 0 h 521493"/>
                  <a:gd name="connsiteX1" fmla="*/ 215900 w 373857"/>
                  <a:gd name="connsiteY1" fmla="*/ 521493 h 521493"/>
                  <a:gd name="connsiteX2" fmla="*/ 0 w 373857"/>
                  <a:gd name="connsiteY2" fmla="*/ 519907 h 521493"/>
                  <a:gd name="connsiteX3" fmla="*/ 99219 w 373857"/>
                  <a:gd name="connsiteY3" fmla="*/ 3176 h 521493"/>
                  <a:gd name="connsiteX4" fmla="*/ 373857 w 373857"/>
                  <a:gd name="connsiteY4" fmla="*/ 0 h 521493"/>
                  <a:gd name="connsiteX0" fmla="*/ 274684 w 274684"/>
                  <a:gd name="connsiteY0" fmla="*/ 0 h 521493"/>
                  <a:gd name="connsiteX1" fmla="*/ 116727 w 274684"/>
                  <a:gd name="connsiteY1" fmla="*/ 521493 h 521493"/>
                  <a:gd name="connsiteX2" fmla="*/ 3221 w 274684"/>
                  <a:gd name="connsiteY2" fmla="*/ 519907 h 521493"/>
                  <a:gd name="connsiteX3" fmla="*/ 46 w 274684"/>
                  <a:gd name="connsiteY3" fmla="*/ 3176 h 521493"/>
                  <a:gd name="connsiteX4" fmla="*/ 274684 w 274684"/>
                  <a:gd name="connsiteY4" fmla="*/ 0 h 521493"/>
                  <a:gd name="connsiteX0" fmla="*/ 276226 w 276226"/>
                  <a:gd name="connsiteY0" fmla="*/ 0 h 521493"/>
                  <a:gd name="connsiteX1" fmla="*/ 118269 w 276226"/>
                  <a:gd name="connsiteY1" fmla="*/ 521493 h 521493"/>
                  <a:gd name="connsiteX2" fmla="*/ 0 w 276226"/>
                  <a:gd name="connsiteY2" fmla="*/ 517526 h 521493"/>
                  <a:gd name="connsiteX3" fmla="*/ 1588 w 276226"/>
                  <a:gd name="connsiteY3" fmla="*/ 3176 h 521493"/>
                  <a:gd name="connsiteX4" fmla="*/ 276226 w 276226"/>
                  <a:gd name="connsiteY4" fmla="*/ 0 h 521493"/>
                  <a:gd name="connsiteX0" fmla="*/ 276226 w 276226"/>
                  <a:gd name="connsiteY0" fmla="*/ 0 h 521493"/>
                  <a:gd name="connsiteX1" fmla="*/ 118269 w 276226"/>
                  <a:gd name="connsiteY1" fmla="*/ 521493 h 521493"/>
                  <a:gd name="connsiteX2" fmla="*/ 0 w 276226"/>
                  <a:gd name="connsiteY2" fmla="*/ 517526 h 521493"/>
                  <a:gd name="connsiteX3" fmla="*/ 1588 w 276226"/>
                  <a:gd name="connsiteY3" fmla="*/ 12701 h 521493"/>
                  <a:gd name="connsiteX4" fmla="*/ 276226 w 276226"/>
                  <a:gd name="connsiteY4" fmla="*/ 0 h 521493"/>
                  <a:gd name="connsiteX0" fmla="*/ 277115 w 277115"/>
                  <a:gd name="connsiteY0" fmla="*/ 0 h 521493"/>
                  <a:gd name="connsiteX1" fmla="*/ 119158 w 277115"/>
                  <a:gd name="connsiteY1" fmla="*/ 521493 h 521493"/>
                  <a:gd name="connsiteX2" fmla="*/ 889 w 277115"/>
                  <a:gd name="connsiteY2" fmla="*/ 517526 h 521493"/>
                  <a:gd name="connsiteX3" fmla="*/ 96 w 277115"/>
                  <a:gd name="connsiteY3" fmla="*/ 5558 h 521493"/>
                  <a:gd name="connsiteX4" fmla="*/ 277115 w 277115"/>
                  <a:gd name="connsiteY4" fmla="*/ 0 h 521493"/>
                  <a:gd name="connsiteX0" fmla="*/ 277115 w 277115"/>
                  <a:gd name="connsiteY0" fmla="*/ 0 h 521493"/>
                  <a:gd name="connsiteX1" fmla="*/ 119158 w 277115"/>
                  <a:gd name="connsiteY1" fmla="*/ 521493 h 521493"/>
                  <a:gd name="connsiteX2" fmla="*/ 889 w 277115"/>
                  <a:gd name="connsiteY2" fmla="*/ 517526 h 521493"/>
                  <a:gd name="connsiteX3" fmla="*/ 96 w 277115"/>
                  <a:gd name="connsiteY3" fmla="*/ 3177 h 521493"/>
                  <a:gd name="connsiteX4" fmla="*/ 277115 w 277115"/>
                  <a:gd name="connsiteY4" fmla="*/ 0 h 521493"/>
                  <a:gd name="connsiteX0" fmla="*/ 250881 w 250881"/>
                  <a:gd name="connsiteY0" fmla="*/ 0 h 521493"/>
                  <a:gd name="connsiteX1" fmla="*/ 119158 w 250881"/>
                  <a:gd name="connsiteY1" fmla="*/ 521493 h 521493"/>
                  <a:gd name="connsiteX2" fmla="*/ 889 w 250881"/>
                  <a:gd name="connsiteY2" fmla="*/ 517526 h 521493"/>
                  <a:gd name="connsiteX3" fmla="*/ 96 w 250881"/>
                  <a:gd name="connsiteY3" fmla="*/ 3177 h 521493"/>
                  <a:gd name="connsiteX4" fmla="*/ 250881 w 250881"/>
                  <a:gd name="connsiteY4" fmla="*/ 0 h 521493"/>
                  <a:gd name="connsiteX0" fmla="*/ 250881 w 250881"/>
                  <a:gd name="connsiteY0" fmla="*/ 0 h 517526"/>
                  <a:gd name="connsiteX1" fmla="*/ 188320 w 250881"/>
                  <a:gd name="connsiteY1" fmla="*/ 510466 h 517526"/>
                  <a:gd name="connsiteX2" fmla="*/ 889 w 250881"/>
                  <a:gd name="connsiteY2" fmla="*/ 517526 h 517526"/>
                  <a:gd name="connsiteX3" fmla="*/ 96 w 250881"/>
                  <a:gd name="connsiteY3" fmla="*/ 3177 h 517526"/>
                  <a:gd name="connsiteX4" fmla="*/ 250881 w 250881"/>
                  <a:gd name="connsiteY4" fmla="*/ 0 h 51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81" h="517526">
                    <a:moveTo>
                      <a:pt x="250881" y="0"/>
                    </a:moveTo>
                    <a:lnTo>
                      <a:pt x="188320" y="510466"/>
                    </a:lnTo>
                    <a:lnTo>
                      <a:pt x="889" y="517526"/>
                    </a:lnTo>
                    <a:cubicBezTo>
                      <a:pt x="1418" y="345282"/>
                      <a:pt x="-433" y="175421"/>
                      <a:pt x="96" y="3177"/>
                    </a:cubicBezTo>
                    <a:lnTo>
                      <a:pt x="250881" y="0"/>
                    </a:lnTo>
                    <a:close/>
                  </a:path>
                </a:pathLst>
              </a:custGeom>
              <a:solidFill>
                <a:srgbClr val="FFFF0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56" name="正方形/長方形 355"/>
              <p:cNvSpPr/>
              <p:nvPr/>
            </p:nvSpPr>
            <p:spPr>
              <a:xfrm>
                <a:off x="646039" y="5237395"/>
                <a:ext cx="197067" cy="92435"/>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57" name="フリーフォーム 356"/>
              <p:cNvSpPr/>
              <p:nvPr/>
            </p:nvSpPr>
            <p:spPr>
              <a:xfrm>
                <a:off x="1253262" y="6115842"/>
                <a:ext cx="249479" cy="153925"/>
              </a:xfrm>
              <a:custGeom>
                <a:avLst/>
                <a:gdLst>
                  <a:gd name="connsiteX0" fmla="*/ 676275 w 676275"/>
                  <a:gd name="connsiteY0" fmla="*/ 47625 h 981075"/>
                  <a:gd name="connsiteX1" fmla="*/ 171450 w 676275"/>
                  <a:gd name="connsiteY1" fmla="*/ 0 h 981075"/>
                  <a:gd name="connsiteX2" fmla="*/ 47625 w 676275"/>
                  <a:gd name="connsiteY2" fmla="*/ 457200 h 981075"/>
                  <a:gd name="connsiteX3" fmla="*/ 0 w 676275"/>
                  <a:gd name="connsiteY3" fmla="*/ 981075 h 981075"/>
                  <a:gd name="connsiteX0" fmla="*/ 676275 w 676275"/>
                  <a:gd name="connsiteY0" fmla="*/ 45244 h 978694"/>
                  <a:gd name="connsiteX1" fmla="*/ 147637 w 676275"/>
                  <a:gd name="connsiteY1" fmla="*/ 0 h 978694"/>
                  <a:gd name="connsiteX2" fmla="*/ 47625 w 676275"/>
                  <a:gd name="connsiteY2" fmla="*/ 454819 h 978694"/>
                  <a:gd name="connsiteX3" fmla="*/ 0 w 676275"/>
                  <a:gd name="connsiteY3" fmla="*/ 978694 h 978694"/>
                  <a:gd name="connsiteX0" fmla="*/ 676275 w 676275"/>
                  <a:gd name="connsiteY0" fmla="*/ 45244 h 978694"/>
                  <a:gd name="connsiteX1" fmla="*/ 147637 w 676275"/>
                  <a:gd name="connsiteY1" fmla="*/ 0 h 978694"/>
                  <a:gd name="connsiteX2" fmla="*/ 33338 w 676275"/>
                  <a:gd name="connsiteY2" fmla="*/ 504825 h 978694"/>
                  <a:gd name="connsiteX3" fmla="*/ 0 w 676275"/>
                  <a:gd name="connsiteY3" fmla="*/ 978694 h 978694"/>
                  <a:gd name="connsiteX0" fmla="*/ 666750 w 666750"/>
                  <a:gd name="connsiteY0" fmla="*/ 45244 h 821532"/>
                  <a:gd name="connsiteX1" fmla="*/ 138112 w 666750"/>
                  <a:gd name="connsiteY1" fmla="*/ 0 h 821532"/>
                  <a:gd name="connsiteX2" fmla="*/ 23813 w 666750"/>
                  <a:gd name="connsiteY2" fmla="*/ 504825 h 821532"/>
                  <a:gd name="connsiteX3" fmla="*/ 0 w 666750"/>
                  <a:gd name="connsiteY3" fmla="*/ 821532 h 821532"/>
                  <a:gd name="connsiteX0" fmla="*/ 666750 w 666750"/>
                  <a:gd name="connsiteY0" fmla="*/ 45244 h 816769"/>
                  <a:gd name="connsiteX1" fmla="*/ 138112 w 666750"/>
                  <a:gd name="connsiteY1" fmla="*/ 0 h 816769"/>
                  <a:gd name="connsiteX2" fmla="*/ 23813 w 666750"/>
                  <a:gd name="connsiteY2" fmla="*/ 504825 h 816769"/>
                  <a:gd name="connsiteX3" fmla="*/ 0 w 666750"/>
                  <a:gd name="connsiteY3" fmla="*/ 816769 h 816769"/>
                </a:gdLst>
                <a:ahLst/>
                <a:cxnLst>
                  <a:cxn ang="0">
                    <a:pos x="connsiteX0" y="connsiteY0"/>
                  </a:cxn>
                  <a:cxn ang="0">
                    <a:pos x="connsiteX1" y="connsiteY1"/>
                  </a:cxn>
                  <a:cxn ang="0">
                    <a:pos x="connsiteX2" y="connsiteY2"/>
                  </a:cxn>
                  <a:cxn ang="0">
                    <a:pos x="connsiteX3" y="connsiteY3"/>
                  </a:cxn>
                </a:cxnLst>
                <a:rect l="l" t="t" r="r" b="b"/>
                <a:pathLst>
                  <a:path w="666750" h="816769">
                    <a:moveTo>
                      <a:pt x="666750" y="45244"/>
                    </a:moveTo>
                    <a:lnTo>
                      <a:pt x="138112" y="0"/>
                    </a:lnTo>
                    <a:lnTo>
                      <a:pt x="23813" y="504825"/>
                    </a:lnTo>
                    <a:lnTo>
                      <a:pt x="0" y="816769"/>
                    </a:lnTo>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58" name="正方形/長方形 357"/>
              <p:cNvSpPr/>
              <p:nvPr/>
            </p:nvSpPr>
            <p:spPr>
              <a:xfrm>
                <a:off x="648467" y="5486436"/>
                <a:ext cx="306820" cy="242143"/>
              </a:xfrm>
              <a:prstGeom prst="rect">
                <a:avLst/>
              </a:prstGeom>
              <a:solidFill>
                <a:srgbClr val="FF99FF"/>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900" b="0" i="0" u="none" strike="noStrike" kern="1200" cap="none" spc="0" normalizeH="0" baseline="0" noProof="0">
                  <a:ln>
                    <a:noFill/>
                  </a:ln>
                  <a:solidFill>
                    <a:srgbClr val="000000"/>
                  </a:solidFill>
                  <a:effectLst/>
                  <a:uLnTx/>
                  <a:uFillTx/>
                  <a:latin typeface="Meiryo UI"/>
                  <a:ea typeface="Meiryo UI"/>
                  <a:cs typeface="+mn-cs"/>
                </a:endParaRPr>
              </a:p>
            </p:txBody>
          </p:sp>
          <p:sp>
            <p:nvSpPr>
              <p:cNvPr id="359" name="正方形/長方形 358"/>
              <p:cNvSpPr/>
              <p:nvPr/>
            </p:nvSpPr>
            <p:spPr>
              <a:xfrm>
                <a:off x="641671" y="6121687"/>
                <a:ext cx="138213" cy="148081"/>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60" name="正方形/長方形 359"/>
              <p:cNvSpPr/>
              <p:nvPr/>
            </p:nvSpPr>
            <p:spPr>
              <a:xfrm>
                <a:off x="645099" y="5328245"/>
                <a:ext cx="197067" cy="94255"/>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61" name="正方形/長方形 360"/>
              <p:cNvSpPr/>
              <p:nvPr/>
            </p:nvSpPr>
            <p:spPr>
              <a:xfrm>
                <a:off x="778804" y="6123151"/>
                <a:ext cx="98939" cy="146785"/>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62" name="フリーフォーム 361"/>
              <p:cNvSpPr/>
              <p:nvPr/>
            </p:nvSpPr>
            <p:spPr>
              <a:xfrm>
                <a:off x="877743" y="6121679"/>
                <a:ext cx="255572" cy="148527"/>
              </a:xfrm>
              <a:custGeom>
                <a:avLst/>
                <a:gdLst>
                  <a:gd name="connsiteX0" fmla="*/ 2381 w 361950"/>
                  <a:gd name="connsiteY0" fmla="*/ 364332 h 366713"/>
                  <a:gd name="connsiteX1" fmla="*/ 0 w 361950"/>
                  <a:gd name="connsiteY1" fmla="*/ 0 h 366713"/>
                  <a:gd name="connsiteX2" fmla="*/ 361950 w 361950"/>
                  <a:gd name="connsiteY2" fmla="*/ 2382 h 366713"/>
                  <a:gd name="connsiteX3" fmla="*/ 278606 w 361950"/>
                  <a:gd name="connsiteY3" fmla="*/ 366713 h 366713"/>
                  <a:gd name="connsiteX4" fmla="*/ 2381 w 361950"/>
                  <a:gd name="connsiteY4" fmla="*/ 364332 h 366713"/>
                  <a:gd name="connsiteX0" fmla="*/ 2381 w 361950"/>
                  <a:gd name="connsiteY0" fmla="*/ 364332 h 364332"/>
                  <a:gd name="connsiteX1" fmla="*/ 0 w 361950"/>
                  <a:gd name="connsiteY1" fmla="*/ 0 h 364332"/>
                  <a:gd name="connsiteX2" fmla="*/ 361950 w 361950"/>
                  <a:gd name="connsiteY2" fmla="*/ 2382 h 364332"/>
                  <a:gd name="connsiteX3" fmla="*/ 283368 w 361950"/>
                  <a:gd name="connsiteY3" fmla="*/ 364332 h 364332"/>
                  <a:gd name="connsiteX4" fmla="*/ 2381 w 361950"/>
                  <a:gd name="connsiteY4" fmla="*/ 364332 h 364332"/>
                  <a:gd name="connsiteX0" fmla="*/ 100012 w 459581"/>
                  <a:gd name="connsiteY0" fmla="*/ 361950 h 361950"/>
                  <a:gd name="connsiteX1" fmla="*/ 0 w 459581"/>
                  <a:gd name="connsiteY1" fmla="*/ 4762 h 361950"/>
                  <a:gd name="connsiteX2" fmla="*/ 459581 w 459581"/>
                  <a:gd name="connsiteY2" fmla="*/ 0 h 361950"/>
                  <a:gd name="connsiteX3" fmla="*/ 380999 w 459581"/>
                  <a:gd name="connsiteY3" fmla="*/ 361950 h 361950"/>
                  <a:gd name="connsiteX4" fmla="*/ 100012 w 459581"/>
                  <a:gd name="connsiteY4" fmla="*/ 361950 h 361950"/>
                  <a:gd name="connsiteX0" fmla="*/ 2381 w 459581"/>
                  <a:gd name="connsiteY0" fmla="*/ 338137 h 361950"/>
                  <a:gd name="connsiteX1" fmla="*/ 0 w 459581"/>
                  <a:gd name="connsiteY1" fmla="*/ 4762 h 361950"/>
                  <a:gd name="connsiteX2" fmla="*/ 459581 w 459581"/>
                  <a:gd name="connsiteY2" fmla="*/ 0 h 361950"/>
                  <a:gd name="connsiteX3" fmla="*/ 380999 w 459581"/>
                  <a:gd name="connsiteY3" fmla="*/ 361950 h 361950"/>
                  <a:gd name="connsiteX4" fmla="*/ 2381 w 459581"/>
                  <a:gd name="connsiteY4" fmla="*/ 338137 h 361950"/>
                  <a:gd name="connsiteX0" fmla="*/ 2381 w 459581"/>
                  <a:gd name="connsiteY0" fmla="*/ 338137 h 338138"/>
                  <a:gd name="connsiteX1" fmla="*/ 0 w 459581"/>
                  <a:gd name="connsiteY1" fmla="*/ 4762 h 338138"/>
                  <a:gd name="connsiteX2" fmla="*/ 459581 w 459581"/>
                  <a:gd name="connsiteY2" fmla="*/ 0 h 338138"/>
                  <a:gd name="connsiteX3" fmla="*/ 385761 w 459581"/>
                  <a:gd name="connsiteY3" fmla="*/ 338138 h 338138"/>
                  <a:gd name="connsiteX4" fmla="*/ 2381 w 459581"/>
                  <a:gd name="connsiteY4" fmla="*/ 338137 h 338138"/>
                  <a:gd name="connsiteX0" fmla="*/ 2381 w 459581"/>
                  <a:gd name="connsiteY0" fmla="*/ 338137 h 338138"/>
                  <a:gd name="connsiteX1" fmla="*/ 0 w 459581"/>
                  <a:gd name="connsiteY1" fmla="*/ 4762 h 338138"/>
                  <a:gd name="connsiteX2" fmla="*/ 459581 w 459581"/>
                  <a:gd name="connsiteY2" fmla="*/ 0 h 338138"/>
                  <a:gd name="connsiteX3" fmla="*/ 401780 w 459581"/>
                  <a:gd name="connsiteY3" fmla="*/ 338138 h 338138"/>
                  <a:gd name="connsiteX4" fmla="*/ 2381 w 459581"/>
                  <a:gd name="connsiteY4" fmla="*/ 338137 h 33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581" h="338138">
                    <a:moveTo>
                      <a:pt x="2381" y="338137"/>
                    </a:moveTo>
                    <a:cubicBezTo>
                      <a:pt x="1587" y="216693"/>
                      <a:pt x="794" y="126206"/>
                      <a:pt x="0" y="4762"/>
                    </a:cubicBezTo>
                    <a:lnTo>
                      <a:pt x="459581" y="0"/>
                    </a:lnTo>
                    <a:lnTo>
                      <a:pt x="401780" y="338138"/>
                    </a:lnTo>
                    <a:lnTo>
                      <a:pt x="2381" y="338137"/>
                    </a:lnTo>
                    <a:close/>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63" name="正方形/長方形 362"/>
              <p:cNvSpPr/>
              <p:nvPr/>
            </p:nvSpPr>
            <p:spPr>
              <a:xfrm>
                <a:off x="650220" y="5737953"/>
                <a:ext cx="320042" cy="226419"/>
              </a:xfrm>
              <a:prstGeom prst="rect">
                <a:avLst/>
              </a:prstGeom>
              <a:solidFill>
                <a:srgbClr val="4087C8"/>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64" name="テキスト ボックス 363"/>
              <p:cNvSpPr txBox="1"/>
              <p:nvPr/>
            </p:nvSpPr>
            <p:spPr>
              <a:xfrm>
                <a:off x="858302" y="5554875"/>
                <a:ext cx="467021" cy="228098"/>
              </a:xfrm>
              <a:prstGeom prst="rect">
                <a:avLst/>
              </a:prstGeom>
              <a:noFill/>
              <a:ln>
                <a:noFill/>
              </a:ln>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a:t>
                </a:r>
                <a:r>
                  <a:rPr kumimoji="1" lang="en-US" altLang="ja-JP" sz="800" b="0" i="0" u="none" strike="noStrike" kern="1200" cap="none" spc="0" normalizeH="0" baseline="0" noProof="0">
                    <a:ln>
                      <a:noFill/>
                    </a:ln>
                    <a:solidFill>
                      <a:srgbClr val="000000"/>
                    </a:solidFill>
                    <a:effectLst/>
                    <a:uLnTx/>
                    <a:uFillTx/>
                    <a:latin typeface="Meiryo UI"/>
                    <a:ea typeface="Meiryo UI"/>
                    <a:cs typeface="+mn-cs"/>
                  </a:rPr>
                  <a:t>B</a:t>
                </a: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a:t>
                </a:r>
              </a:p>
            </p:txBody>
          </p:sp>
          <p:pic>
            <p:nvPicPr>
              <p:cNvPr id="365" name="図 36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5304" y="5635434"/>
                <a:ext cx="88098" cy="81274"/>
              </a:xfrm>
              <a:prstGeom prst="rect">
                <a:avLst/>
              </a:prstGeom>
            </p:spPr>
          </p:pic>
          <p:sp>
            <p:nvSpPr>
              <p:cNvPr id="366" name="テキスト ボックス 365"/>
              <p:cNvSpPr txBox="1"/>
              <p:nvPr/>
            </p:nvSpPr>
            <p:spPr>
              <a:xfrm>
                <a:off x="845825" y="5773810"/>
                <a:ext cx="488985" cy="228098"/>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a:t>
                </a:r>
                <a:r>
                  <a:rPr kumimoji="1" lang="en-US" altLang="ja-JP" sz="800" b="0" i="0" u="none" strike="noStrike" kern="1200" cap="none" spc="0" normalizeH="0" baseline="0" noProof="0">
                    <a:ln>
                      <a:noFill/>
                    </a:ln>
                    <a:solidFill>
                      <a:srgbClr val="000000"/>
                    </a:solidFill>
                    <a:effectLst/>
                    <a:uLnTx/>
                    <a:uFillTx/>
                    <a:latin typeface="Meiryo UI"/>
                    <a:ea typeface="Meiryo UI"/>
                    <a:cs typeface="+mn-cs"/>
                  </a:rPr>
                  <a:t>C</a:t>
                </a: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a:t>
                </a:r>
              </a:p>
            </p:txBody>
          </p:sp>
          <p:sp>
            <p:nvSpPr>
              <p:cNvPr id="367" name="テキスト ボックス 366"/>
              <p:cNvSpPr txBox="1"/>
              <p:nvPr/>
            </p:nvSpPr>
            <p:spPr>
              <a:xfrm>
                <a:off x="594247" y="5709395"/>
                <a:ext cx="535123" cy="228098"/>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（Ｄ）</a:t>
                </a:r>
              </a:p>
            </p:txBody>
          </p:sp>
          <p:sp>
            <p:nvSpPr>
              <p:cNvPr id="368" name="フリーフォーム 367"/>
              <p:cNvSpPr/>
              <p:nvPr/>
            </p:nvSpPr>
            <p:spPr>
              <a:xfrm>
                <a:off x="2676631" y="5252351"/>
                <a:ext cx="287675" cy="759869"/>
              </a:xfrm>
              <a:custGeom>
                <a:avLst/>
                <a:gdLst>
                  <a:gd name="connsiteX0" fmla="*/ 812800 w 812800"/>
                  <a:gd name="connsiteY0" fmla="*/ 0 h 1638300"/>
                  <a:gd name="connsiteX1" fmla="*/ 317500 w 812800"/>
                  <a:gd name="connsiteY1" fmla="*/ 673100 h 1638300"/>
                  <a:gd name="connsiteX2" fmla="*/ 0 w 812800"/>
                  <a:gd name="connsiteY2" fmla="*/ 1574800 h 1638300"/>
                  <a:gd name="connsiteX3" fmla="*/ 635000 w 812800"/>
                  <a:gd name="connsiteY3" fmla="*/ 1638300 h 1638300"/>
                  <a:gd name="connsiteX0" fmla="*/ 671037 w 671037"/>
                  <a:gd name="connsiteY0" fmla="*/ 0 h 1638300"/>
                  <a:gd name="connsiteX1" fmla="*/ 175737 w 671037"/>
                  <a:gd name="connsiteY1" fmla="*/ 673100 h 1638300"/>
                  <a:gd name="connsiteX2" fmla="*/ 0 w 671037"/>
                  <a:gd name="connsiteY2" fmla="*/ 1587565 h 1638300"/>
                  <a:gd name="connsiteX3" fmla="*/ 493237 w 671037"/>
                  <a:gd name="connsiteY3" fmla="*/ 1638300 h 1638300"/>
                  <a:gd name="connsiteX0" fmla="*/ 610281 w 610281"/>
                  <a:gd name="connsiteY0" fmla="*/ 0 h 1727653"/>
                  <a:gd name="connsiteX1" fmla="*/ 175737 w 610281"/>
                  <a:gd name="connsiteY1" fmla="*/ 762453 h 1727653"/>
                  <a:gd name="connsiteX2" fmla="*/ 0 w 610281"/>
                  <a:gd name="connsiteY2" fmla="*/ 1676918 h 1727653"/>
                  <a:gd name="connsiteX3" fmla="*/ 493237 w 610281"/>
                  <a:gd name="connsiteY3" fmla="*/ 1727653 h 1727653"/>
                  <a:gd name="connsiteX0" fmla="*/ 569777 w 569777"/>
                  <a:gd name="connsiteY0" fmla="*/ 0 h 1727653"/>
                  <a:gd name="connsiteX1" fmla="*/ 135233 w 569777"/>
                  <a:gd name="connsiteY1" fmla="*/ 762453 h 1727653"/>
                  <a:gd name="connsiteX2" fmla="*/ 0 w 569777"/>
                  <a:gd name="connsiteY2" fmla="*/ 1651388 h 1727653"/>
                  <a:gd name="connsiteX3" fmla="*/ 452733 w 569777"/>
                  <a:gd name="connsiteY3" fmla="*/ 1727653 h 1727653"/>
                  <a:gd name="connsiteX0" fmla="*/ 569777 w 569777"/>
                  <a:gd name="connsiteY0" fmla="*/ 0 h 1727653"/>
                  <a:gd name="connsiteX1" fmla="*/ 185863 w 569777"/>
                  <a:gd name="connsiteY1" fmla="*/ 749688 h 1727653"/>
                  <a:gd name="connsiteX2" fmla="*/ 0 w 569777"/>
                  <a:gd name="connsiteY2" fmla="*/ 1651388 h 1727653"/>
                  <a:gd name="connsiteX3" fmla="*/ 452733 w 569777"/>
                  <a:gd name="connsiteY3" fmla="*/ 1727653 h 1727653"/>
                  <a:gd name="connsiteX0" fmla="*/ 490518 w 490518"/>
                  <a:gd name="connsiteY0" fmla="*/ 0 h 1738739"/>
                  <a:gd name="connsiteX1" fmla="*/ 185863 w 490518"/>
                  <a:gd name="connsiteY1" fmla="*/ 760774 h 1738739"/>
                  <a:gd name="connsiteX2" fmla="*/ 0 w 490518"/>
                  <a:gd name="connsiteY2" fmla="*/ 1662474 h 1738739"/>
                  <a:gd name="connsiteX3" fmla="*/ 452733 w 490518"/>
                  <a:gd name="connsiteY3" fmla="*/ 1738739 h 1738739"/>
                </a:gdLst>
                <a:ahLst/>
                <a:cxnLst>
                  <a:cxn ang="0">
                    <a:pos x="connsiteX0" y="connsiteY0"/>
                  </a:cxn>
                  <a:cxn ang="0">
                    <a:pos x="connsiteX1" y="connsiteY1"/>
                  </a:cxn>
                  <a:cxn ang="0">
                    <a:pos x="connsiteX2" y="connsiteY2"/>
                  </a:cxn>
                  <a:cxn ang="0">
                    <a:pos x="connsiteX3" y="connsiteY3"/>
                  </a:cxn>
                </a:cxnLst>
                <a:rect l="l" t="t" r="r" b="b"/>
                <a:pathLst>
                  <a:path w="490518" h="1738739">
                    <a:moveTo>
                      <a:pt x="490518" y="0"/>
                    </a:moveTo>
                    <a:lnTo>
                      <a:pt x="185863" y="760774"/>
                    </a:lnTo>
                    <a:lnTo>
                      <a:pt x="0" y="1662474"/>
                    </a:lnTo>
                    <a:lnTo>
                      <a:pt x="452733" y="1738739"/>
                    </a:lnTo>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69" name="正方形/長方形 368"/>
              <p:cNvSpPr/>
              <p:nvPr/>
            </p:nvSpPr>
            <p:spPr>
              <a:xfrm>
                <a:off x="2054733" y="5249171"/>
                <a:ext cx="197067" cy="92435"/>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70" name="フリーフォーム 369"/>
              <p:cNvSpPr/>
              <p:nvPr/>
            </p:nvSpPr>
            <p:spPr>
              <a:xfrm>
                <a:off x="2661957" y="6127617"/>
                <a:ext cx="249479" cy="153925"/>
              </a:xfrm>
              <a:custGeom>
                <a:avLst/>
                <a:gdLst>
                  <a:gd name="connsiteX0" fmla="*/ 676275 w 676275"/>
                  <a:gd name="connsiteY0" fmla="*/ 47625 h 981075"/>
                  <a:gd name="connsiteX1" fmla="*/ 171450 w 676275"/>
                  <a:gd name="connsiteY1" fmla="*/ 0 h 981075"/>
                  <a:gd name="connsiteX2" fmla="*/ 47625 w 676275"/>
                  <a:gd name="connsiteY2" fmla="*/ 457200 h 981075"/>
                  <a:gd name="connsiteX3" fmla="*/ 0 w 676275"/>
                  <a:gd name="connsiteY3" fmla="*/ 981075 h 981075"/>
                  <a:gd name="connsiteX0" fmla="*/ 676275 w 676275"/>
                  <a:gd name="connsiteY0" fmla="*/ 45244 h 978694"/>
                  <a:gd name="connsiteX1" fmla="*/ 147637 w 676275"/>
                  <a:gd name="connsiteY1" fmla="*/ 0 h 978694"/>
                  <a:gd name="connsiteX2" fmla="*/ 47625 w 676275"/>
                  <a:gd name="connsiteY2" fmla="*/ 454819 h 978694"/>
                  <a:gd name="connsiteX3" fmla="*/ 0 w 676275"/>
                  <a:gd name="connsiteY3" fmla="*/ 978694 h 978694"/>
                  <a:gd name="connsiteX0" fmla="*/ 676275 w 676275"/>
                  <a:gd name="connsiteY0" fmla="*/ 45244 h 978694"/>
                  <a:gd name="connsiteX1" fmla="*/ 147637 w 676275"/>
                  <a:gd name="connsiteY1" fmla="*/ 0 h 978694"/>
                  <a:gd name="connsiteX2" fmla="*/ 33338 w 676275"/>
                  <a:gd name="connsiteY2" fmla="*/ 504825 h 978694"/>
                  <a:gd name="connsiteX3" fmla="*/ 0 w 676275"/>
                  <a:gd name="connsiteY3" fmla="*/ 978694 h 978694"/>
                  <a:gd name="connsiteX0" fmla="*/ 666750 w 666750"/>
                  <a:gd name="connsiteY0" fmla="*/ 45244 h 821532"/>
                  <a:gd name="connsiteX1" fmla="*/ 138112 w 666750"/>
                  <a:gd name="connsiteY1" fmla="*/ 0 h 821532"/>
                  <a:gd name="connsiteX2" fmla="*/ 23813 w 666750"/>
                  <a:gd name="connsiteY2" fmla="*/ 504825 h 821532"/>
                  <a:gd name="connsiteX3" fmla="*/ 0 w 666750"/>
                  <a:gd name="connsiteY3" fmla="*/ 821532 h 821532"/>
                  <a:gd name="connsiteX0" fmla="*/ 666750 w 666750"/>
                  <a:gd name="connsiteY0" fmla="*/ 45244 h 816769"/>
                  <a:gd name="connsiteX1" fmla="*/ 138112 w 666750"/>
                  <a:gd name="connsiteY1" fmla="*/ 0 h 816769"/>
                  <a:gd name="connsiteX2" fmla="*/ 23813 w 666750"/>
                  <a:gd name="connsiteY2" fmla="*/ 504825 h 816769"/>
                  <a:gd name="connsiteX3" fmla="*/ 0 w 666750"/>
                  <a:gd name="connsiteY3" fmla="*/ 816769 h 816769"/>
                </a:gdLst>
                <a:ahLst/>
                <a:cxnLst>
                  <a:cxn ang="0">
                    <a:pos x="connsiteX0" y="connsiteY0"/>
                  </a:cxn>
                  <a:cxn ang="0">
                    <a:pos x="connsiteX1" y="connsiteY1"/>
                  </a:cxn>
                  <a:cxn ang="0">
                    <a:pos x="connsiteX2" y="connsiteY2"/>
                  </a:cxn>
                  <a:cxn ang="0">
                    <a:pos x="connsiteX3" y="connsiteY3"/>
                  </a:cxn>
                </a:cxnLst>
                <a:rect l="l" t="t" r="r" b="b"/>
                <a:pathLst>
                  <a:path w="666750" h="816769">
                    <a:moveTo>
                      <a:pt x="666750" y="45244"/>
                    </a:moveTo>
                    <a:lnTo>
                      <a:pt x="138112" y="0"/>
                    </a:lnTo>
                    <a:lnTo>
                      <a:pt x="23813" y="504825"/>
                    </a:lnTo>
                    <a:lnTo>
                      <a:pt x="0" y="816769"/>
                    </a:lnTo>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71" name="正方形/長方形 370"/>
              <p:cNvSpPr/>
              <p:nvPr/>
            </p:nvSpPr>
            <p:spPr>
              <a:xfrm>
                <a:off x="2050365" y="6133463"/>
                <a:ext cx="138213" cy="148081"/>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72" name="正方形/長方形 371"/>
              <p:cNvSpPr/>
              <p:nvPr/>
            </p:nvSpPr>
            <p:spPr>
              <a:xfrm>
                <a:off x="2053793" y="5340021"/>
                <a:ext cx="197067" cy="94255"/>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73" name="正方形/長方形 372"/>
              <p:cNvSpPr/>
              <p:nvPr/>
            </p:nvSpPr>
            <p:spPr>
              <a:xfrm>
                <a:off x="2187499" y="6134927"/>
                <a:ext cx="98939" cy="146785"/>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74" name="フリーフォーム 373"/>
              <p:cNvSpPr/>
              <p:nvPr/>
            </p:nvSpPr>
            <p:spPr>
              <a:xfrm>
                <a:off x="2286438" y="6133455"/>
                <a:ext cx="255572" cy="148527"/>
              </a:xfrm>
              <a:custGeom>
                <a:avLst/>
                <a:gdLst>
                  <a:gd name="connsiteX0" fmla="*/ 2381 w 361950"/>
                  <a:gd name="connsiteY0" fmla="*/ 364332 h 366713"/>
                  <a:gd name="connsiteX1" fmla="*/ 0 w 361950"/>
                  <a:gd name="connsiteY1" fmla="*/ 0 h 366713"/>
                  <a:gd name="connsiteX2" fmla="*/ 361950 w 361950"/>
                  <a:gd name="connsiteY2" fmla="*/ 2382 h 366713"/>
                  <a:gd name="connsiteX3" fmla="*/ 278606 w 361950"/>
                  <a:gd name="connsiteY3" fmla="*/ 366713 h 366713"/>
                  <a:gd name="connsiteX4" fmla="*/ 2381 w 361950"/>
                  <a:gd name="connsiteY4" fmla="*/ 364332 h 366713"/>
                  <a:gd name="connsiteX0" fmla="*/ 2381 w 361950"/>
                  <a:gd name="connsiteY0" fmla="*/ 364332 h 364332"/>
                  <a:gd name="connsiteX1" fmla="*/ 0 w 361950"/>
                  <a:gd name="connsiteY1" fmla="*/ 0 h 364332"/>
                  <a:gd name="connsiteX2" fmla="*/ 361950 w 361950"/>
                  <a:gd name="connsiteY2" fmla="*/ 2382 h 364332"/>
                  <a:gd name="connsiteX3" fmla="*/ 283368 w 361950"/>
                  <a:gd name="connsiteY3" fmla="*/ 364332 h 364332"/>
                  <a:gd name="connsiteX4" fmla="*/ 2381 w 361950"/>
                  <a:gd name="connsiteY4" fmla="*/ 364332 h 364332"/>
                  <a:gd name="connsiteX0" fmla="*/ 100012 w 459581"/>
                  <a:gd name="connsiteY0" fmla="*/ 361950 h 361950"/>
                  <a:gd name="connsiteX1" fmla="*/ 0 w 459581"/>
                  <a:gd name="connsiteY1" fmla="*/ 4762 h 361950"/>
                  <a:gd name="connsiteX2" fmla="*/ 459581 w 459581"/>
                  <a:gd name="connsiteY2" fmla="*/ 0 h 361950"/>
                  <a:gd name="connsiteX3" fmla="*/ 380999 w 459581"/>
                  <a:gd name="connsiteY3" fmla="*/ 361950 h 361950"/>
                  <a:gd name="connsiteX4" fmla="*/ 100012 w 459581"/>
                  <a:gd name="connsiteY4" fmla="*/ 361950 h 361950"/>
                  <a:gd name="connsiteX0" fmla="*/ 2381 w 459581"/>
                  <a:gd name="connsiteY0" fmla="*/ 338137 h 361950"/>
                  <a:gd name="connsiteX1" fmla="*/ 0 w 459581"/>
                  <a:gd name="connsiteY1" fmla="*/ 4762 h 361950"/>
                  <a:gd name="connsiteX2" fmla="*/ 459581 w 459581"/>
                  <a:gd name="connsiteY2" fmla="*/ 0 h 361950"/>
                  <a:gd name="connsiteX3" fmla="*/ 380999 w 459581"/>
                  <a:gd name="connsiteY3" fmla="*/ 361950 h 361950"/>
                  <a:gd name="connsiteX4" fmla="*/ 2381 w 459581"/>
                  <a:gd name="connsiteY4" fmla="*/ 338137 h 361950"/>
                  <a:gd name="connsiteX0" fmla="*/ 2381 w 459581"/>
                  <a:gd name="connsiteY0" fmla="*/ 338137 h 338138"/>
                  <a:gd name="connsiteX1" fmla="*/ 0 w 459581"/>
                  <a:gd name="connsiteY1" fmla="*/ 4762 h 338138"/>
                  <a:gd name="connsiteX2" fmla="*/ 459581 w 459581"/>
                  <a:gd name="connsiteY2" fmla="*/ 0 h 338138"/>
                  <a:gd name="connsiteX3" fmla="*/ 385761 w 459581"/>
                  <a:gd name="connsiteY3" fmla="*/ 338138 h 338138"/>
                  <a:gd name="connsiteX4" fmla="*/ 2381 w 459581"/>
                  <a:gd name="connsiteY4" fmla="*/ 338137 h 338138"/>
                  <a:gd name="connsiteX0" fmla="*/ 2381 w 459581"/>
                  <a:gd name="connsiteY0" fmla="*/ 338137 h 338138"/>
                  <a:gd name="connsiteX1" fmla="*/ 0 w 459581"/>
                  <a:gd name="connsiteY1" fmla="*/ 4762 h 338138"/>
                  <a:gd name="connsiteX2" fmla="*/ 459581 w 459581"/>
                  <a:gd name="connsiteY2" fmla="*/ 0 h 338138"/>
                  <a:gd name="connsiteX3" fmla="*/ 401780 w 459581"/>
                  <a:gd name="connsiteY3" fmla="*/ 338138 h 338138"/>
                  <a:gd name="connsiteX4" fmla="*/ 2381 w 459581"/>
                  <a:gd name="connsiteY4" fmla="*/ 338137 h 33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581" h="338138">
                    <a:moveTo>
                      <a:pt x="2381" y="338137"/>
                    </a:moveTo>
                    <a:cubicBezTo>
                      <a:pt x="1587" y="216693"/>
                      <a:pt x="794" y="126206"/>
                      <a:pt x="0" y="4762"/>
                    </a:cubicBezTo>
                    <a:lnTo>
                      <a:pt x="459581" y="0"/>
                    </a:lnTo>
                    <a:lnTo>
                      <a:pt x="401780" y="338138"/>
                    </a:lnTo>
                    <a:lnTo>
                      <a:pt x="2381" y="338137"/>
                    </a:lnTo>
                    <a:close/>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75" name="テキスト ボックス 374"/>
              <p:cNvSpPr txBox="1"/>
              <p:nvPr/>
            </p:nvSpPr>
            <p:spPr>
              <a:xfrm>
                <a:off x="481372" y="5431017"/>
                <a:ext cx="641623" cy="358439"/>
              </a:xfrm>
              <a:prstGeom prst="rect">
                <a:avLst/>
              </a:prstGeom>
              <a:noFill/>
              <a:ln>
                <a:noFill/>
              </a:ln>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空き家</a:t>
                </a:r>
                <a:endParaRPr kumimoji="1" lang="en-US" altLang="ja-JP" sz="800" b="0" i="0" u="none" strike="noStrike" kern="1200" cap="none" spc="0" normalizeH="0" baseline="0" noProof="0">
                  <a:ln>
                    <a:noFill/>
                  </a:ln>
                  <a:solidFill>
                    <a:srgbClr val="000000"/>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　　（Ａ）</a:t>
                </a:r>
              </a:p>
            </p:txBody>
          </p:sp>
          <p:grpSp>
            <p:nvGrpSpPr>
              <p:cNvPr id="376" name="グループ化 375"/>
              <p:cNvGrpSpPr/>
              <p:nvPr/>
            </p:nvGrpSpPr>
            <p:grpSpPr>
              <a:xfrm>
                <a:off x="1474390" y="5270066"/>
                <a:ext cx="250437" cy="988144"/>
                <a:chOff x="2974426" y="2884363"/>
                <a:chExt cx="535574" cy="2762249"/>
              </a:xfrm>
            </p:grpSpPr>
            <p:sp>
              <p:nvSpPr>
                <p:cNvPr id="469" name="フリーフォーム 468"/>
                <p:cNvSpPr/>
                <p:nvPr/>
              </p:nvSpPr>
              <p:spPr>
                <a:xfrm>
                  <a:off x="3045484" y="2884363"/>
                  <a:ext cx="391916" cy="2762249"/>
                </a:xfrm>
                <a:custGeom>
                  <a:avLst/>
                  <a:gdLst>
                    <a:gd name="connsiteX0" fmla="*/ 372203 w 372203"/>
                    <a:gd name="connsiteY0" fmla="*/ 0 h 2933700"/>
                    <a:gd name="connsiteX1" fmla="*/ 156303 w 372203"/>
                    <a:gd name="connsiteY1" fmla="*/ 990600 h 2933700"/>
                    <a:gd name="connsiteX2" fmla="*/ 16603 w 372203"/>
                    <a:gd name="connsiteY2" fmla="*/ 2933700 h 2933700"/>
                    <a:gd name="connsiteX0" fmla="*/ 401987 w 401987"/>
                    <a:gd name="connsiteY0" fmla="*/ 0 h 2762250"/>
                    <a:gd name="connsiteX1" fmla="*/ 186087 w 401987"/>
                    <a:gd name="connsiteY1" fmla="*/ 990600 h 2762250"/>
                    <a:gd name="connsiteX2" fmla="*/ 14637 w 401987"/>
                    <a:gd name="connsiteY2" fmla="*/ 2762250 h 2762250"/>
                    <a:gd name="connsiteX0" fmla="*/ 392533 w 392533"/>
                    <a:gd name="connsiteY0" fmla="*/ 0 h 2762250"/>
                    <a:gd name="connsiteX1" fmla="*/ 176633 w 392533"/>
                    <a:gd name="connsiteY1" fmla="*/ 990600 h 2762250"/>
                    <a:gd name="connsiteX2" fmla="*/ 5183 w 392533"/>
                    <a:gd name="connsiteY2" fmla="*/ 2762250 h 2762250"/>
                    <a:gd name="connsiteX0" fmla="*/ 391916 w 391916"/>
                    <a:gd name="connsiteY0" fmla="*/ 0 h 2762250"/>
                    <a:gd name="connsiteX1" fmla="*/ 250678 w 391916"/>
                    <a:gd name="connsiteY1" fmla="*/ 560865 h 2762250"/>
                    <a:gd name="connsiteX2" fmla="*/ 176016 w 391916"/>
                    <a:gd name="connsiteY2" fmla="*/ 990600 h 2762250"/>
                    <a:gd name="connsiteX3" fmla="*/ 4566 w 391916"/>
                    <a:gd name="connsiteY3" fmla="*/ 2762250 h 2762250"/>
                  </a:gdLst>
                  <a:ahLst/>
                  <a:cxnLst>
                    <a:cxn ang="0">
                      <a:pos x="connsiteX0" y="connsiteY0"/>
                    </a:cxn>
                    <a:cxn ang="0">
                      <a:pos x="connsiteX1" y="connsiteY1"/>
                    </a:cxn>
                    <a:cxn ang="0">
                      <a:pos x="connsiteX2" y="connsiteY2"/>
                    </a:cxn>
                    <a:cxn ang="0">
                      <a:pos x="connsiteX3" y="connsiteY3"/>
                    </a:cxn>
                  </a:cxnLst>
                  <a:rect l="l" t="t" r="r" b="b"/>
                  <a:pathLst>
                    <a:path w="391916" h="2762250">
                      <a:moveTo>
                        <a:pt x="391916" y="0"/>
                      </a:moveTo>
                      <a:cubicBezTo>
                        <a:pt x="374726" y="63844"/>
                        <a:pt x="286661" y="395765"/>
                        <a:pt x="250678" y="560865"/>
                      </a:cubicBezTo>
                      <a:cubicBezTo>
                        <a:pt x="214695" y="725965"/>
                        <a:pt x="217035" y="623703"/>
                        <a:pt x="176016" y="990600"/>
                      </a:cubicBezTo>
                      <a:cubicBezTo>
                        <a:pt x="134997" y="1357497"/>
                        <a:pt x="-29301" y="2309283"/>
                        <a:pt x="4566" y="2762250"/>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cxnSp>
              <p:nvCxnSpPr>
                <p:cNvPr id="470" name="直線コネクタ 469"/>
                <p:cNvCxnSpPr>
                  <a:stCxn id="469" idx="0"/>
                  <a:endCxn id="469" idx="0"/>
                </p:cNvCxnSpPr>
                <p:nvPr/>
              </p:nvCxnSpPr>
              <p:spPr>
                <a:xfrm>
                  <a:off x="3437401" y="2884363"/>
                  <a:ext cx="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71" name="グループ化 470"/>
                <p:cNvGrpSpPr/>
                <p:nvPr/>
              </p:nvGrpSpPr>
              <p:grpSpPr>
                <a:xfrm>
                  <a:off x="3345783" y="2912773"/>
                  <a:ext cx="116213" cy="181885"/>
                  <a:chOff x="3345783" y="2912773"/>
                  <a:chExt cx="116213" cy="181885"/>
                </a:xfrm>
              </p:grpSpPr>
              <p:cxnSp>
                <p:nvCxnSpPr>
                  <p:cNvPr id="523" name="直線コネクタ 522"/>
                  <p:cNvCxnSpPr/>
                  <p:nvPr/>
                </p:nvCxnSpPr>
                <p:spPr>
                  <a:xfrm rot="900000">
                    <a:off x="3368294" y="2998226"/>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4" name="直線コネクタ 523"/>
                  <p:cNvCxnSpPr/>
                  <p:nvPr/>
                </p:nvCxnSpPr>
                <p:spPr>
                  <a:xfrm rot="900000">
                    <a:off x="3384859" y="295579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5" name="直線コネクタ 524"/>
                  <p:cNvCxnSpPr/>
                  <p:nvPr/>
                </p:nvCxnSpPr>
                <p:spPr>
                  <a:xfrm rot="900000">
                    <a:off x="3389996" y="2912773"/>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6" name="直線コネクタ 525"/>
                  <p:cNvCxnSpPr/>
                  <p:nvPr/>
                </p:nvCxnSpPr>
                <p:spPr>
                  <a:xfrm rot="900000">
                    <a:off x="3345783" y="309465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2" name="グループ化 471"/>
                <p:cNvGrpSpPr/>
                <p:nvPr/>
              </p:nvGrpSpPr>
              <p:grpSpPr>
                <a:xfrm>
                  <a:off x="3322871" y="3041244"/>
                  <a:ext cx="187129" cy="232512"/>
                  <a:chOff x="3369795" y="2855916"/>
                  <a:chExt cx="187129" cy="232512"/>
                </a:xfrm>
              </p:grpSpPr>
              <p:cxnSp>
                <p:nvCxnSpPr>
                  <p:cNvPr id="519" name="直線コネクタ 518"/>
                  <p:cNvCxnSpPr/>
                  <p:nvPr/>
                </p:nvCxnSpPr>
                <p:spPr>
                  <a:xfrm rot="900000">
                    <a:off x="3405623" y="2855916"/>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0" name="直線コネクタ 519"/>
                  <p:cNvCxnSpPr/>
                  <p:nvPr/>
                </p:nvCxnSpPr>
                <p:spPr>
                  <a:xfrm rot="900000">
                    <a:off x="3369795" y="3014209"/>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1" name="直線コネクタ 520"/>
                  <p:cNvCxnSpPr/>
                  <p:nvPr/>
                </p:nvCxnSpPr>
                <p:spPr>
                  <a:xfrm rot="900000">
                    <a:off x="3385271" y="2964373"/>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2" name="直線コネクタ 521"/>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3" name="グループ化 472"/>
                <p:cNvGrpSpPr/>
                <p:nvPr/>
              </p:nvGrpSpPr>
              <p:grpSpPr>
                <a:xfrm rot="21480000">
                  <a:off x="3385241" y="3326413"/>
                  <a:ext cx="112394" cy="137897"/>
                  <a:chOff x="3484924" y="2950531"/>
                  <a:chExt cx="112394" cy="137897"/>
                </a:xfrm>
              </p:grpSpPr>
              <p:cxnSp>
                <p:nvCxnSpPr>
                  <p:cNvPr id="515" name="直線コネクタ 514"/>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6" name="直線コネクタ 515"/>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7" name="直線コネクタ 516"/>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8" name="直線コネクタ 517"/>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4" name="グループ化 473"/>
                <p:cNvGrpSpPr/>
                <p:nvPr/>
              </p:nvGrpSpPr>
              <p:grpSpPr>
                <a:xfrm rot="21480000">
                  <a:off x="3340150" y="3516720"/>
                  <a:ext cx="112394" cy="137897"/>
                  <a:chOff x="3484924" y="2950531"/>
                  <a:chExt cx="112394" cy="137897"/>
                </a:xfrm>
              </p:grpSpPr>
              <p:cxnSp>
                <p:nvCxnSpPr>
                  <p:cNvPr id="511" name="直線コネクタ 510"/>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2" name="直線コネクタ 511"/>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3" name="直線コネクタ 512"/>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4" name="直線コネクタ 513"/>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5" name="グループ化 474"/>
                <p:cNvGrpSpPr/>
                <p:nvPr/>
              </p:nvGrpSpPr>
              <p:grpSpPr>
                <a:xfrm rot="21180000">
                  <a:off x="3311424" y="3698337"/>
                  <a:ext cx="112394" cy="137897"/>
                  <a:chOff x="3484924" y="2950531"/>
                  <a:chExt cx="112394" cy="137897"/>
                </a:xfrm>
              </p:grpSpPr>
              <p:cxnSp>
                <p:nvCxnSpPr>
                  <p:cNvPr id="507" name="直線コネクタ 506"/>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8" name="直線コネクタ 507"/>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9" name="直線コネクタ 508"/>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0" name="直線コネクタ 509"/>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6" name="グループ化 475"/>
                <p:cNvGrpSpPr/>
                <p:nvPr/>
              </p:nvGrpSpPr>
              <p:grpSpPr>
                <a:xfrm rot="21180000">
                  <a:off x="3197969" y="4559431"/>
                  <a:ext cx="112394" cy="137897"/>
                  <a:chOff x="3484924" y="2950531"/>
                  <a:chExt cx="112394" cy="137897"/>
                </a:xfrm>
              </p:grpSpPr>
              <p:cxnSp>
                <p:nvCxnSpPr>
                  <p:cNvPr id="503" name="直線コネクタ 502"/>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4" name="直線コネクタ 503"/>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5" name="直線コネクタ 504"/>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6" name="直線コネクタ 505"/>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7" name="グループ化 476"/>
                <p:cNvGrpSpPr/>
                <p:nvPr/>
              </p:nvGrpSpPr>
              <p:grpSpPr>
                <a:xfrm rot="21000000">
                  <a:off x="3121819" y="4120515"/>
                  <a:ext cx="143229" cy="725259"/>
                  <a:chOff x="3494275" y="2317903"/>
                  <a:chExt cx="143229" cy="725259"/>
                </a:xfrm>
              </p:grpSpPr>
              <p:cxnSp>
                <p:nvCxnSpPr>
                  <p:cNvPr id="499" name="直線コネクタ 498"/>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0" name="直線コネクタ 499"/>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1" name="直線コネクタ 500"/>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2" name="直線コネクタ 501"/>
                  <p:cNvCxnSpPr/>
                  <p:nvPr/>
                </p:nvCxnSpPr>
                <p:spPr>
                  <a:xfrm rot="900000">
                    <a:off x="3565504" y="2317903"/>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8" name="グループ化 477"/>
                <p:cNvGrpSpPr/>
                <p:nvPr/>
              </p:nvGrpSpPr>
              <p:grpSpPr>
                <a:xfrm rot="21000000">
                  <a:off x="2974426" y="4195006"/>
                  <a:ext cx="301144" cy="768936"/>
                  <a:chOff x="3378205" y="2189420"/>
                  <a:chExt cx="301144" cy="768936"/>
                </a:xfrm>
              </p:grpSpPr>
              <p:cxnSp>
                <p:nvCxnSpPr>
                  <p:cNvPr id="495" name="直線コネクタ 494"/>
                  <p:cNvCxnSpPr/>
                  <p:nvPr/>
                </p:nvCxnSpPr>
                <p:spPr>
                  <a:xfrm rot="900000">
                    <a:off x="3607349" y="2189420"/>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6" name="直線コネクタ 495"/>
                  <p:cNvCxnSpPr/>
                  <p:nvPr/>
                </p:nvCxnSpPr>
                <p:spPr>
                  <a:xfrm rot="900000">
                    <a:off x="3400417" y="283173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7" name="直線コネクタ 496"/>
                  <p:cNvCxnSpPr/>
                  <p:nvPr/>
                </p:nvCxnSpPr>
                <p:spPr>
                  <a:xfrm rot="900000">
                    <a:off x="3401579" y="28731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8" name="直線コネクタ 497"/>
                  <p:cNvCxnSpPr/>
                  <p:nvPr/>
                </p:nvCxnSpPr>
                <p:spPr>
                  <a:xfrm rot="900000">
                    <a:off x="3378205" y="2958356"/>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9" name="グループ化 478"/>
                <p:cNvGrpSpPr/>
                <p:nvPr/>
              </p:nvGrpSpPr>
              <p:grpSpPr>
                <a:xfrm rot="20880000">
                  <a:off x="3013137" y="5042893"/>
                  <a:ext cx="114252" cy="176322"/>
                  <a:chOff x="3379904" y="2829502"/>
                  <a:chExt cx="114252" cy="176322"/>
                </a:xfrm>
              </p:grpSpPr>
              <p:cxnSp>
                <p:nvCxnSpPr>
                  <p:cNvPr id="491" name="直線コネクタ 490"/>
                  <p:cNvCxnSpPr/>
                  <p:nvPr/>
                </p:nvCxnSpPr>
                <p:spPr>
                  <a:xfrm rot="900000">
                    <a:off x="3422156" y="282950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2" name="直線コネクタ 491"/>
                  <p:cNvCxnSpPr/>
                  <p:nvPr/>
                </p:nvCxnSpPr>
                <p:spPr>
                  <a:xfrm rot="900000">
                    <a:off x="3411873" y="2879814"/>
                    <a:ext cx="72001"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3" name="直線コネクタ 492"/>
                  <p:cNvCxnSpPr/>
                  <p:nvPr/>
                </p:nvCxnSpPr>
                <p:spPr>
                  <a:xfrm rot="900000">
                    <a:off x="3392240" y="2944683"/>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4" name="直線コネクタ 493"/>
                  <p:cNvCxnSpPr/>
                  <p:nvPr/>
                </p:nvCxnSpPr>
                <p:spPr>
                  <a:xfrm rot="900000">
                    <a:off x="3379904" y="3005824"/>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80" name="グループ化 479"/>
                <p:cNvGrpSpPr/>
                <p:nvPr/>
              </p:nvGrpSpPr>
              <p:grpSpPr>
                <a:xfrm rot="20880000">
                  <a:off x="2997488" y="5288089"/>
                  <a:ext cx="96244" cy="173404"/>
                  <a:chOff x="3365515" y="2879535"/>
                  <a:chExt cx="96244" cy="173404"/>
                </a:xfrm>
              </p:grpSpPr>
              <p:cxnSp>
                <p:nvCxnSpPr>
                  <p:cNvPr id="487" name="直線コネクタ 486"/>
                  <p:cNvCxnSpPr/>
                  <p:nvPr/>
                </p:nvCxnSpPr>
                <p:spPr>
                  <a:xfrm rot="900000">
                    <a:off x="3384258" y="287953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8" name="直線コネクタ 487"/>
                  <p:cNvCxnSpPr/>
                  <p:nvPr/>
                </p:nvCxnSpPr>
                <p:spPr>
                  <a:xfrm rot="900000">
                    <a:off x="3389759" y="2941470"/>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9" name="直線コネクタ 488"/>
                  <p:cNvCxnSpPr/>
                  <p:nvPr/>
                </p:nvCxnSpPr>
                <p:spPr>
                  <a:xfrm rot="900000">
                    <a:off x="3374633" y="2991657"/>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0" name="直線コネクタ 489"/>
                  <p:cNvCxnSpPr/>
                  <p:nvPr/>
                </p:nvCxnSpPr>
                <p:spPr>
                  <a:xfrm rot="720000" flipV="1">
                    <a:off x="3365515" y="3047210"/>
                    <a:ext cx="73004" cy="5729"/>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81" name="グループ化 480"/>
                <p:cNvGrpSpPr/>
                <p:nvPr/>
              </p:nvGrpSpPr>
              <p:grpSpPr>
                <a:xfrm rot="20700000">
                  <a:off x="2993871" y="5515015"/>
                  <a:ext cx="99545" cy="114106"/>
                  <a:chOff x="3370301" y="2910030"/>
                  <a:chExt cx="99545" cy="114106"/>
                </a:xfrm>
              </p:grpSpPr>
              <p:cxnSp>
                <p:nvCxnSpPr>
                  <p:cNvPr id="483" name="直線コネクタ 482"/>
                  <p:cNvCxnSpPr/>
                  <p:nvPr/>
                </p:nvCxnSpPr>
                <p:spPr>
                  <a:xfrm rot="900000">
                    <a:off x="3397846" y="2910030"/>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4" name="直線コネクタ 483"/>
                  <p:cNvCxnSpPr/>
                  <p:nvPr/>
                </p:nvCxnSpPr>
                <p:spPr>
                  <a:xfrm rot="900000">
                    <a:off x="3378681" y="2986270"/>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5" name="直線コネクタ 484"/>
                  <p:cNvCxnSpPr/>
                  <p:nvPr/>
                </p:nvCxnSpPr>
                <p:spPr>
                  <a:xfrm rot="900000">
                    <a:off x="3384194" y="294997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6" name="直線コネクタ 485"/>
                  <p:cNvCxnSpPr/>
                  <p:nvPr/>
                </p:nvCxnSpPr>
                <p:spPr>
                  <a:xfrm rot="900000">
                    <a:off x="3370301" y="3024136"/>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82" name="テキスト ボックス 481"/>
                <p:cNvSpPr txBox="1"/>
                <p:nvPr/>
              </p:nvSpPr>
              <p:spPr>
                <a:xfrm rot="402816">
                  <a:off x="3009199" y="4242777"/>
                  <a:ext cx="336201" cy="615853"/>
                </a:xfrm>
                <a:prstGeom prst="rect">
                  <a:avLst/>
                </a:prstGeom>
                <a:solidFill>
                  <a:schemeClr val="bg1"/>
                </a:solidFill>
                <a:ln w="9525">
                  <a:solidFill>
                    <a:schemeClr val="bg1">
                      <a:lumMod val="50000"/>
                    </a:schemeClr>
                  </a:solidFill>
                </a:ln>
              </p:spPr>
              <p:txBody>
                <a:bodyPr wrap="none"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800" b="0" i="0" u="none" strike="noStrike" kern="1200" cap="none" spc="0" normalizeH="0" baseline="0" noProof="0">
                    <a:ln>
                      <a:noFill/>
                    </a:ln>
                    <a:solidFill>
                      <a:srgbClr val="FFFFFF">
                        <a:lumMod val="50000"/>
                      </a:srgbClr>
                    </a:solidFill>
                    <a:effectLst/>
                    <a:uLnTx/>
                    <a:uFillTx/>
                    <a:latin typeface="Meiryo UI"/>
                    <a:ea typeface="Meiryo UI"/>
                    <a:cs typeface="+mn-cs"/>
                  </a:endParaRPr>
                </a:p>
              </p:txBody>
            </p:sp>
          </p:grpSp>
          <p:grpSp>
            <p:nvGrpSpPr>
              <p:cNvPr id="378" name="グループ化 377"/>
              <p:cNvGrpSpPr/>
              <p:nvPr/>
            </p:nvGrpSpPr>
            <p:grpSpPr>
              <a:xfrm>
                <a:off x="2932142" y="5266878"/>
                <a:ext cx="267350" cy="978297"/>
                <a:chOff x="3035996" y="2931635"/>
                <a:chExt cx="561322" cy="2762250"/>
              </a:xfrm>
            </p:grpSpPr>
            <p:sp>
              <p:nvSpPr>
                <p:cNvPr id="409" name="フリーフォーム 408"/>
                <p:cNvSpPr/>
                <p:nvPr/>
              </p:nvSpPr>
              <p:spPr>
                <a:xfrm>
                  <a:off x="3171973" y="2931635"/>
                  <a:ext cx="391916" cy="2762250"/>
                </a:xfrm>
                <a:custGeom>
                  <a:avLst/>
                  <a:gdLst>
                    <a:gd name="connsiteX0" fmla="*/ 372203 w 372203"/>
                    <a:gd name="connsiteY0" fmla="*/ 0 h 2933700"/>
                    <a:gd name="connsiteX1" fmla="*/ 156303 w 372203"/>
                    <a:gd name="connsiteY1" fmla="*/ 990600 h 2933700"/>
                    <a:gd name="connsiteX2" fmla="*/ 16603 w 372203"/>
                    <a:gd name="connsiteY2" fmla="*/ 2933700 h 2933700"/>
                    <a:gd name="connsiteX0" fmla="*/ 401987 w 401987"/>
                    <a:gd name="connsiteY0" fmla="*/ 0 h 2762250"/>
                    <a:gd name="connsiteX1" fmla="*/ 186087 w 401987"/>
                    <a:gd name="connsiteY1" fmla="*/ 990600 h 2762250"/>
                    <a:gd name="connsiteX2" fmla="*/ 14637 w 401987"/>
                    <a:gd name="connsiteY2" fmla="*/ 2762250 h 2762250"/>
                    <a:gd name="connsiteX0" fmla="*/ 392533 w 392533"/>
                    <a:gd name="connsiteY0" fmla="*/ 0 h 2762250"/>
                    <a:gd name="connsiteX1" fmla="*/ 176633 w 392533"/>
                    <a:gd name="connsiteY1" fmla="*/ 990600 h 2762250"/>
                    <a:gd name="connsiteX2" fmla="*/ 5183 w 392533"/>
                    <a:gd name="connsiteY2" fmla="*/ 2762250 h 2762250"/>
                    <a:gd name="connsiteX0" fmla="*/ 391916 w 391916"/>
                    <a:gd name="connsiteY0" fmla="*/ 0 h 2762250"/>
                    <a:gd name="connsiteX1" fmla="*/ 250678 w 391916"/>
                    <a:gd name="connsiteY1" fmla="*/ 560865 h 2762250"/>
                    <a:gd name="connsiteX2" fmla="*/ 176016 w 391916"/>
                    <a:gd name="connsiteY2" fmla="*/ 990600 h 2762250"/>
                    <a:gd name="connsiteX3" fmla="*/ 4566 w 391916"/>
                    <a:gd name="connsiteY3" fmla="*/ 2762250 h 2762250"/>
                  </a:gdLst>
                  <a:ahLst/>
                  <a:cxnLst>
                    <a:cxn ang="0">
                      <a:pos x="connsiteX0" y="connsiteY0"/>
                    </a:cxn>
                    <a:cxn ang="0">
                      <a:pos x="connsiteX1" y="connsiteY1"/>
                    </a:cxn>
                    <a:cxn ang="0">
                      <a:pos x="connsiteX2" y="connsiteY2"/>
                    </a:cxn>
                    <a:cxn ang="0">
                      <a:pos x="connsiteX3" y="connsiteY3"/>
                    </a:cxn>
                  </a:cxnLst>
                  <a:rect l="l" t="t" r="r" b="b"/>
                  <a:pathLst>
                    <a:path w="391916" h="2762250">
                      <a:moveTo>
                        <a:pt x="391916" y="0"/>
                      </a:moveTo>
                      <a:cubicBezTo>
                        <a:pt x="374726" y="63844"/>
                        <a:pt x="286661" y="395765"/>
                        <a:pt x="250678" y="560865"/>
                      </a:cubicBezTo>
                      <a:cubicBezTo>
                        <a:pt x="214695" y="725965"/>
                        <a:pt x="217035" y="623703"/>
                        <a:pt x="176016" y="990600"/>
                      </a:cubicBezTo>
                      <a:cubicBezTo>
                        <a:pt x="134997" y="1357497"/>
                        <a:pt x="-29301" y="2309283"/>
                        <a:pt x="4566" y="2762250"/>
                      </a:cubicBezTo>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cxnSp>
              <p:nvCxnSpPr>
                <p:cNvPr id="410" name="直線コネクタ 409"/>
                <p:cNvCxnSpPr>
                  <a:stCxn id="409" idx="0"/>
                  <a:endCxn id="409" idx="0"/>
                </p:cNvCxnSpPr>
                <p:nvPr/>
              </p:nvCxnSpPr>
              <p:spPr>
                <a:xfrm>
                  <a:off x="3563889" y="2931635"/>
                  <a:ext cx="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11" name="グループ化 410"/>
                <p:cNvGrpSpPr/>
                <p:nvPr/>
              </p:nvGrpSpPr>
              <p:grpSpPr>
                <a:xfrm>
                  <a:off x="3484924" y="2950531"/>
                  <a:ext cx="112394" cy="137897"/>
                  <a:chOff x="3484924" y="2950531"/>
                  <a:chExt cx="112394" cy="137897"/>
                </a:xfrm>
              </p:grpSpPr>
              <p:cxnSp>
                <p:nvCxnSpPr>
                  <p:cNvPr id="463" name="直線コネクタ 462"/>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4" name="直線コネクタ 463"/>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5" name="直線コネクタ 464"/>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6" name="直線コネクタ 465"/>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12" name="グループ化 411"/>
                <p:cNvGrpSpPr/>
                <p:nvPr/>
              </p:nvGrpSpPr>
              <p:grpSpPr>
                <a:xfrm>
                  <a:off x="3438000" y="3135859"/>
                  <a:ext cx="112394" cy="137897"/>
                  <a:chOff x="3484924" y="2950531"/>
                  <a:chExt cx="112394" cy="137897"/>
                </a:xfrm>
              </p:grpSpPr>
              <p:cxnSp>
                <p:nvCxnSpPr>
                  <p:cNvPr id="459" name="直線コネクタ 458"/>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0" name="直線コネクタ 459"/>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1" name="直線コネクタ 460"/>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2" name="直線コネクタ 461"/>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13" name="グループ化 412"/>
                <p:cNvGrpSpPr/>
                <p:nvPr/>
              </p:nvGrpSpPr>
              <p:grpSpPr>
                <a:xfrm rot="21480000">
                  <a:off x="3385241" y="3326413"/>
                  <a:ext cx="112394" cy="137897"/>
                  <a:chOff x="3484924" y="2950531"/>
                  <a:chExt cx="112394" cy="137897"/>
                </a:xfrm>
              </p:grpSpPr>
              <p:cxnSp>
                <p:nvCxnSpPr>
                  <p:cNvPr id="455" name="直線コネクタ 454"/>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6" name="直線コネクタ 455"/>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7" name="直線コネクタ 456"/>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8" name="直線コネクタ 457"/>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14" name="グループ化 413"/>
                <p:cNvGrpSpPr/>
                <p:nvPr/>
              </p:nvGrpSpPr>
              <p:grpSpPr>
                <a:xfrm rot="21480000">
                  <a:off x="3340150" y="3516720"/>
                  <a:ext cx="112394" cy="137897"/>
                  <a:chOff x="3484924" y="2950531"/>
                  <a:chExt cx="112394" cy="137897"/>
                </a:xfrm>
              </p:grpSpPr>
              <p:cxnSp>
                <p:nvCxnSpPr>
                  <p:cNvPr id="451" name="直線コネクタ 450"/>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2" name="直線コネクタ 451"/>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3" name="直線コネクタ 452"/>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4" name="直線コネクタ 453"/>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15" name="グループ化 414"/>
                <p:cNvGrpSpPr/>
                <p:nvPr/>
              </p:nvGrpSpPr>
              <p:grpSpPr>
                <a:xfrm rot="21180000">
                  <a:off x="3311424" y="3698337"/>
                  <a:ext cx="112394" cy="137897"/>
                  <a:chOff x="3484924" y="2950531"/>
                  <a:chExt cx="112394" cy="137897"/>
                </a:xfrm>
              </p:grpSpPr>
              <p:cxnSp>
                <p:nvCxnSpPr>
                  <p:cNvPr id="447" name="直線コネクタ 446"/>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8" name="直線コネクタ 447"/>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9" name="直線コネクタ 448"/>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0" name="直線コネクタ 449"/>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16" name="グループ化 415"/>
                <p:cNvGrpSpPr/>
                <p:nvPr/>
              </p:nvGrpSpPr>
              <p:grpSpPr>
                <a:xfrm rot="21180000">
                  <a:off x="3197969" y="4559431"/>
                  <a:ext cx="112394" cy="137897"/>
                  <a:chOff x="3484924" y="2950531"/>
                  <a:chExt cx="112394" cy="137897"/>
                </a:xfrm>
              </p:grpSpPr>
              <p:cxnSp>
                <p:nvCxnSpPr>
                  <p:cNvPr id="443" name="直線コネクタ 442"/>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4" name="直線コネクタ 443"/>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5" name="直線コネクタ 444"/>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6" name="直線コネクタ 445"/>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17" name="グループ化 416"/>
                <p:cNvGrpSpPr/>
                <p:nvPr/>
              </p:nvGrpSpPr>
              <p:grpSpPr>
                <a:xfrm rot="21000000">
                  <a:off x="3171702" y="4752294"/>
                  <a:ext cx="112394" cy="137897"/>
                  <a:chOff x="3484924" y="2950531"/>
                  <a:chExt cx="112394" cy="137897"/>
                </a:xfrm>
              </p:grpSpPr>
              <p:cxnSp>
                <p:nvCxnSpPr>
                  <p:cNvPr id="439" name="直線コネクタ 438"/>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0" name="直線コネクタ 439"/>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1" name="直線コネクタ 440"/>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2" name="直線コネクタ 441"/>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18" name="グループ化 417"/>
                <p:cNvGrpSpPr/>
                <p:nvPr/>
              </p:nvGrpSpPr>
              <p:grpSpPr>
                <a:xfrm rot="21000000">
                  <a:off x="3158335" y="4947203"/>
                  <a:ext cx="112394" cy="137897"/>
                  <a:chOff x="3484924" y="2950531"/>
                  <a:chExt cx="112394" cy="137897"/>
                </a:xfrm>
              </p:grpSpPr>
              <p:cxnSp>
                <p:nvCxnSpPr>
                  <p:cNvPr id="435" name="直線コネクタ 434"/>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6" name="直線コネクタ 435"/>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7" name="直線コネクタ 436"/>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8" name="直線コネクタ 437"/>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19" name="グループ化 418"/>
                <p:cNvGrpSpPr/>
                <p:nvPr/>
              </p:nvGrpSpPr>
              <p:grpSpPr>
                <a:xfrm rot="20880000">
                  <a:off x="3137051" y="5140056"/>
                  <a:ext cx="112394" cy="137897"/>
                  <a:chOff x="3484924" y="2950531"/>
                  <a:chExt cx="112394" cy="137897"/>
                </a:xfrm>
              </p:grpSpPr>
              <p:cxnSp>
                <p:nvCxnSpPr>
                  <p:cNvPr id="431" name="直線コネクタ 430"/>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2" name="直線コネクタ 431"/>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3" name="直線コネクタ 432"/>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4" name="直線コネクタ 433"/>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20" name="グループ化 419"/>
                <p:cNvGrpSpPr/>
                <p:nvPr/>
              </p:nvGrpSpPr>
              <p:grpSpPr>
                <a:xfrm rot="20880000">
                  <a:off x="3125181" y="5331417"/>
                  <a:ext cx="112394" cy="137897"/>
                  <a:chOff x="3484924" y="2950531"/>
                  <a:chExt cx="112394" cy="137897"/>
                </a:xfrm>
              </p:grpSpPr>
              <p:cxnSp>
                <p:nvCxnSpPr>
                  <p:cNvPr id="427" name="直線コネクタ 426"/>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8" name="直線コネクタ 427"/>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9" name="直線コネクタ 428"/>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0" name="直線コネクタ 429"/>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21" name="グループ化 420"/>
                <p:cNvGrpSpPr/>
                <p:nvPr/>
              </p:nvGrpSpPr>
              <p:grpSpPr>
                <a:xfrm rot="20700000">
                  <a:off x="3117930" y="5522401"/>
                  <a:ext cx="112394" cy="137897"/>
                  <a:chOff x="3484924" y="2950531"/>
                  <a:chExt cx="112394" cy="137897"/>
                </a:xfrm>
              </p:grpSpPr>
              <p:cxnSp>
                <p:nvCxnSpPr>
                  <p:cNvPr id="423" name="直線コネクタ 422"/>
                  <p:cNvCxnSpPr/>
                  <p:nvPr/>
                </p:nvCxnSpPr>
                <p:spPr>
                  <a:xfrm rot="900000">
                    <a:off x="3525318" y="2950531"/>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4" name="直線コネクタ 423"/>
                  <p:cNvCxnSpPr/>
                  <p:nvPr/>
                </p:nvCxnSpPr>
                <p:spPr>
                  <a:xfrm rot="900000">
                    <a:off x="3509217" y="2997895"/>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5" name="直線コネクタ 424"/>
                  <p:cNvCxnSpPr/>
                  <p:nvPr/>
                </p:nvCxnSpPr>
                <p:spPr>
                  <a:xfrm rot="900000">
                    <a:off x="3494275" y="3043162"/>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6" name="直線コネクタ 425"/>
                  <p:cNvCxnSpPr/>
                  <p:nvPr/>
                </p:nvCxnSpPr>
                <p:spPr>
                  <a:xfrm rot="900000">
                    <a:off x="3484924" y="3088428"/>
                    <a:ext cx="72000"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22" name="テキスト ボックス 421"/>
                <p:cNvSpPr txBox="1"/>
                <p:nvPr/>
              </p:nvSpPr>
              <p:spPr>
                <a:xfrm rot="402816">
                  <a:off x="3035996" y="4350052"/>
                  <a:ext cx="329537" cy="615852"/>
                </a:xfrm>
                <a:prstGeom prst="rect">
                  <a:avLst/>
                </a:prstGeom>
                <a:solidFill>
                  <a:schemeClr val="bg1"/>
                </a:solidFill>
                <a:ln w="9525">
                  <a:solidFill>
                    <a:schemeClr val="bg1">
                      <a:lumMod val="50000"/>
                    </a:schemeClr>
                  </a:solidFill>
                </a:ln>
              </p:spPr>
              <p:txBody>
                <a:bodyPr wrap="none"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00" b="0" i="0" u="none" strike="noStrike" kern="1200" cap="none" spc="0" normalizeH="0" baseline="0" noProof="0">
                    <a:ln>
                      <a:noFill/>
                    </a:ln>
                    <a:solidFill>
                      <a:srgbClr val="FFFFFF">
                        <a:lumMod val="50000"/>
                      </a:srgbClr>
                    </a:solidFill>
                    <a:effectLst/>
                    <a:uLnTx/>
                    <a:uFillTx/>
                    <a:latin typeface="Meiryo UI"/>
                    <a:ea typeface="Meiryo UI"/>
                    <a:cs typeface="+mn-cs"/>
                  </a:endParaRPr>
                </a:p>
              </p:txBody>
            </p:sp>
          </p:grpSp>
          <p:sp>
            <p:nvSpPr>
              <p:cNvPr id="379" name="テキスト ボックス 378"/>
              <p:cNvSpPr txBox="1"/>
              <p:nvPr/>
            </p:nvSpPr>
            <p:spPr>
              <a:xfrm>
                <a:off x="1853278" y="5961440"/>
                <a:ext cx="1215977" cy="2280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srgbClr val="FF0000"/>
                    </a:solidFill>
                    <a:effectLst/>
                    <a:uLnTx/>
                    <a:uFillTx/>
                    <a:latin typeface="Meiryo UI"/>
                    <a:ea typeface="Meiryo UI"/>
                    <a:cs typeface="+mn-cs"/>
                  </a:rPr>
                  <a:t>土地の利用権の交換</a:t>
                </a:r>
              </a:p>
            </p:txBody>
          </p:sp>
          <p:sp>
            <p:nvSpPr>
              <p:cNvPr id="380" name="テキスト ボックス 379"/>
              <p:cNvSpPr txBox="1"/>
              <p:nvPr/>
            </p:nvSpPr>
            <p:spPr>
              <a:xfrm>
                <a:off x="2918964" y="5775890"/>
                <a:ext cx="200372" cy="228098"/>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駅</a:t>
                </a:r>
                <a:endParaRPr kumimoji="1" lang="en-US" altLang="ja-JP" sz="800" b="0" i="0" u="none" strike="noStrike" kern="1200" cap="none" spc="0" normalizeH="0" baseline="0" noProof="0">
                  <a:ln>
                    <a:noFill/>
                  </a:ln>
                  <a:solidFill>
                    <a:srgbClr val="000000"/>
                  </a:solidFill>
                  <a:effectLst/>
                  <a:uLnTx/>
                  <a:uFillTx/>
                  <a:latin typeface="Meiryo UI"/>
                  <a:ea typeface="Meiryo UI"/>
                  <a:cs typeface="+mn-cs"/>
                </a:endParaRPr>
              </a:p>
            </p:txBody>
          </p:sp>
          <p:sp>
            <p:nvSpPr>
              <p:cNvPr id="381" name="テキスト ボックス 380"/>
              <p:cNvSpPr txBox="1"/>
              <p:nvPr/>
            </p:nvSpPr>
            <p:spPr>
              <a:xfrm>
                <a:off x="1476129" y="5756591"/>
                <a:ext cx="200372" cy="228098"/>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駅</a:t>
                </a:r>
                <a:endParaRPr kumimoji="1" lang="en-US" altLang="ja-JP" sz="800" b="0" i="0" u="none" strike="noStrike" kern="1200" cap="none" spc="0" normalizeH="0" baseline="0" noProof="0">
                  <a:ln>
                    <a:noFill/>
                  </a:ln>
                  <a:solidFill>
                    <a:srgbClr val="000000"/>
                  </a:solidFill>
                  <a:effectLst/>
                  <a:uLnTx/>
                  <a:uFillTx/>
                  <a:latin typeface="Meiryo UI"/>
                  <a:ea typeface="Meiryo UI"/>
                  <a:cs typeface="+mn-cs"/>
                </a:endParaRPr>
              </a:p>
            </p:txBody>
          </p:sp>
          <p:sp>
            <p:nvSpPr>
              <p:cNvPr id="382" name="フリーフォーム 381"/>
              <p:cNvSpPr/>
              <p:nvPr/>
            </p:nvSpPr>
            <p:spPr bwMode="auto">
              <a:xfrm>
                <a:off x="1157345" y="5234367"/>
                <a:ext cx="185933" cy="196195"/>
              </a:xfrm>
              <a:custGeom>
                <a:avLst/>
                <a:gdLst>
                  <a:gd name="connsiteX0" fmla="*/ 0 w 200025"/>
                  <a:gd name="connsiteY0" fmla="*/ 2382 h 192882"/>
                  <a:gd name="connsiteX1" fmla="*/ 0 w 200025"/>
                  <a:gd name="connsiteY1" fmla="*/ 192882 h 192882"/>
                  <a:gd name="connsiteX2" fmla="*/ 133350 w 200025"/>
                  <a:gd name="connsiteY2" fmla="*/ 190500 h 192882"/>
                  <a:gd name="connsiteX3" fmla="*/ 200025 w 200025"/>
                  <a:gd name="connsiteY3" fmla="*/ 0 h 192882"/>
                  <a:gd name="connsiteX4" fmla="*/ 0 w 200025"/>
                  <a:gd name="connsiteY4" fmla="*/ 2382 h 19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92882">
                    <a:moveTo>
                      <a:pt x="0" y="2382"/>
                    </a:moveTo>
                    <a:lnTo>
                      <a:pt x="0" y="192882"/>
                    </a:lnTo>
                    <a:lnTo>
                      <a:pt x="133350" y="190500"/>
                    </a:lnTo>
                    <a:lnTo>
                      <a:pt x="200025" y="0"/>
                    </a:lnTo>
                    <a:lnTo>
                      <a:pt x="0" y="2382"/>
                    </a:lnTo>
                    <a:close/>
                  </a:path>
                </a:pathLst>
              </a:custGeom>
              <a:noFill/>
              <a:ln w="12700" cap="flat" cmpd="sng" algn="ctr">
                <a:solidFill>
                  <a:schemeClr val="bg1">
                    <a:lumMod val="50000"/>
                  </a:schemeClr>
                </a:solidFill>
                <a:prstDash val="solid"/>
                <a:round/>
                <a:headEnd type="none" w="sm" len="sm"/>
                <a:tailEnd type="none" w="sm" len="sm"/>
              </a:ln>
              <a:effectLst/>
            </p:spPr>
            <p:txBody>
              <a:bodyPr vert="horz" wrap="none" lIns="91441" tIns="45720" rIns="91441" bIns="45720" numCol="1" rtlCol="0" anchor="t" anchorCtr="0" compatLnSpc="1">
                <a:prstTxWarp prst="textNoShape">
                  <a:avLst/>
                </a:prstTxWarp>
              </a:bodyPr>
              <a:lstStyle/>
              <a:p>
                <a:pPr marL="0" marR="0" lvl="0" indent="0" algn="l" defTabSz="914324"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UI"/>
                  <a:ea typeface="Meiryo UI"/>
                  <a:cs typeface="+mn-cs"/>
                </a:endParaRPr>
              </a:p>
            </p:txBody>
          </p:sp>
          <p:cxnSp>
            <p:nvCxnSpPr>
              <p:cNvPr id="383" name="直線矢印コネクタ 382"/>
              <p:cNvCxnSpPr/>
              <p:nvPr/>
            </p:nvCxnSpPr>
            <p:spPr bwMode="auto">
              <a:xfrm flipV="1">
                <a:off x="489341" y="5337834"/>
                <a:ext cx="480533" cy="2692"/>
              </a:xfrm>
              <a:prstGeom prst="straightConnector1">
                <a:avLst/>
              </a:prstGeom>
              <a:solidFill>
                <a:schemeClr val="accent1"/>
              </a:solidFill>
              <a:ln w="12700" cap="flat" cmpd="sng" algn="ctr">
                <a:solidFill>
                  <a:srgbClr val="FF0000"/>
                </a:solidFill>
                <a:prstDash val="dash"/>
                <a:round/>
                <a:headEnd type="none" w="sm" len="sm"/>
                <a:tailEnd type="triangle"/>
              </a:ln>
              <a:effectLst/>
            </p:spPr>
          </p:cxnSp>
          <p:cxnSp>
            <p:nvCxnSpPr>
              <p:cNvPr id="384" name="直線コネクタ 383"/>
              <p:cNvCxnSpPr/>
              <p:nvPr/>
            </p:nvCxnSpPr>
            <p:spPr bwMode="auto">
              <a:xfrm flipH="1">
                <a:off x="495447" y="5339452"/>
                <a:ext cx="161" cy="521471"/>
              </a:xfrm>
              <a:prstGeom prst="line">
                <a:avLst/>
              </a:prstGeom>
              <a:solidFill>
                <a:schemeClr val="accent1"/>
              </a:solidFill>
              <a:ln w="12700" cap="flat" cmpd="sng" algn="ctr">
                <a:solidFill>
                  <a:srgbClr val="FF0000"/>
                </a:solidFill>
                <a:prstDash val="dash"/>
                <a:round/>
                <a:headEnd type="none" w="sm" len="sm"/>
                <a:tailEnd type="none" w="sm" len="sm"/>
              </a:ln>
              <a:effectLst/>
            </p:spPr>
          </p:cxnSp>
          <p:cxnSp>
            <p:nvCxnSpPr>
              <p:cNvPr id="385" name="直線矢印コネクタ 384"/>
              <p:cNvCxnSpPr/>
              <p:nvPr/>
            </p:nvCxnSpPr>
            <p:spPr bwMode="auto">
              <a:xfrm>
                <a:off x="498445" y="5851163"/>
                <a:ext cx="276823" cy="324"/>
              </a:xfrm>
              <a:prstGeom prst="straightConnector1">
                <a:avLst/>
              </a:prstGeom>
              <a:solidFill>
                <a:schemeClr val="accent1"/>
              </a:solidFill>
              <a:ln w="12700" cap="flat" cmpd="sng" algn="ctr">
                <a:solidFill>
                  <a:srgbClr val="FF0000"/>
                </a:solidFill>
                <a:prstDash val="dash"/>
                <a:round/>
                <a:headEnd type="none" w="sm" len="sm"/>
                <a:tailEnd type="triangle"/>
              </a:ln>
              <a:effectLst/>
            </p:spPr>
          </p:cxnSp>
          <p:sp>
            <p:nvSpPr>
              <p:cNvPr id="386" name="テキスト ボックス 385"/>
              <p:cNvSpPr txBox="1"/>
              <p:nvPr/>
            </p:nvSpPr>
            <p:spPr>
              <a:xfrm rot="16200000">
                <a:off x="-206951" y="5527364"/>
                <a:ext cx="1238246" cy="200266"/>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srgbClr val="FF0000"/>
                    </a:solidFill>
                    <a:effectLst/>
                    <a:uLnTx/>
                    <a:uFillTx/>
                    <a:latin typeface="Meiryo UI"/>
                    <a:ea typeface="Meiryo UI"/>
                    <a:cs typeface="+mn-cs"/>
                  </a:rPr>
                  <a:t>低未利用地の集約</a:t>
                </a:r>
              </a:p>
            </p:txBody>
          </p:sp>
          <p:sp>
            <p:nvSpPr>
              <p:cNvPr id="387" name="フリーフォーム 386"/>
              <p:cNvSpPr/>
              <p:nvPr/>
            </p:nvSpPr>
            <p:spPr bwMode="auto">
              <a:xfrm>
                <a:off x="2564990" y="5240889"/>
                <a:ext cx="185933" cy="196195"/>
              </a:xfrm>
              <a:custGeom>
                <a:avLst/>
                <a:gdLst>
                  <a:gd name="connsiteX0" fmla="*/ 0 w 200025"/>
                  <a:gd name="connsiteY0" fmla="*/ 2382 h 192882"/>
                  <a:gd name="connsiteX1" fmla="*/ 0 w 200025"/>
                  <a:gd name="connsiteY1" fmla="*/ 192882 h 192882"/>
                  <a:gd name="connsiteX2" fmla="*/ 133350 w 200025"/>
                  <a:gd name="connsiteY2" fmla="*/ 190500 h 192882"/>
                  <a:gd name="connsiteX3" fmla="*/ 200025 w 200025"/>
                  <a:gd name="connsiteY3" fmla="*/ 0 h 192882"/>
                  <a:gd name="connsiteX4" fmla="*/ 0 w 200025"/>
                  <a:gd name="connsiteY4" fmla="*/ 2382 h 19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92882">
                    <a:moveTo>
                      <a:pt x="0" y="2382"/>
                    </a:moveTo>
                    <a:lnTo>
                      <a:pt x="0" y="192882"/>
                    </a:lnTo>
                    <a:lnTo>
                      <a:pt x="133350" y="190500"/>
                    </a:lnTo>
                    <a:lnTo>
                      <a:pt x="200025" y="0"/>
                    </a:lnTo>
                    <a:lnTo>
                      <a:pt x="0" y="2382"/>
                    </a:lnTo>
                    <a:close/>
                  </a:path>
                </a:pathLst>
              </a:custGeom>
              <a:noFill/>
              <a:ln w="12700" cap="flat" cmpd="sng" algn="ctr">
                <a:solidFill>
                  <a:schemeClr val="bg1">
                    <a:lumMod val="50000"/>
                  </a:schemeClr>
                </a:solidFill>
                <a:prstDash val="solid"/>
                <a:round/>
                <a:headEnd type="none" w="sm" len="sm"/>
                <a:tailEnd type="none" w="sm" len="sm"/>
              </a:ln>
              <a:effectLst/>
            </p:spPr>
            <p:txBody>
              <a:bodyPr vert="horz" wrap="none" lIns="91441" tIns="45720" rIns="91441" bIns="45720" numCol="1" rtlCol="0" anchor="t" anchorCtr="0" compatLnSpc="1">
                <a:prstTxWarp prst="textNoShape">
                  <a:avLst/>
                </a:prstTxWarp>
              </a:bodyPr>
              <a:lstStyle/>
              <a:p>
                <a:pPr marL="0" marR="0" lvl="0" indent="0" algn="l" defTabSz="914324"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UI"/>
                  <a:ea typeface="Meiryo UI"/>
                  <a:cs typeface="+mn-cs"/>
                </a:endParaRPr>
              </a:p>
            </p:txBody>
          </p:sp>
          <p:sp>
            <p:nvSpPr>
              <p:cNvPr id="388" name="正方形/長方形 387"/>
              <p:cNvSpPr/>
              <p:nvPr/>
            </p:nvSpPr>
            <p:spPr>
              <a:xfrm>
                <a:off x="2363443" y="5243087"/>
                <a:ext cx="264372" cy="193999"/>
              </a:xfrm>
              <a:prstGeom prst="rect">
                <a:avLst/>
              </a:prstGeom>
              <a:solidFill>
                <a:srgbClr val="4087C8"/>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89" name="テキスト ボックス 388"/>
              <p:cNvSpPr txBox="1"/>
              <p:nvPr/>
            </p:nvSpPr>
            <p:spPr>
              <a:xfrm>
                <a:off x="2284182" y="5196267"/>
                <a:ext cx="494080" cy="292997"/>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99" b="0" i="0" u="none" strike="noStrike" kern="1200" cap="none" spc="0" normalizeH="0" baseline="0" noProof="0">
                    <a:ln>
                      <a:noFill/>
                    </a:ln>
                    <a:solidFill>
                      <a:srgbClr val="000000"/>
                    </a:solidFill>
                    <a:effectLst/>
                    <a:uLnTx/>
                    <a:uFillTx/>
                    <a:latin typeface="Meiryo UI"/>
                    <a:ea typeface="Meiryo UI"/>
                    <a:cs typeface="+mn-cs"/>
                  </a:rPr>
                  <a:t>（Ｄ：</a:t>
                </a:r>
                <a:endParaRPr kumimoji="1" lang="en-US" altLang="ja-JP" sz="599" b="0" i="0" u="none" strike="noStrike" kern="1200" cap="none" spc="0" normalizeH="0" baseline="0" noProof="0">
                  <a:ln>
                    <a:noFill/>
                  </a:ln>
                  <a:solidFill>
                    <a:srgbClr val="000000"/>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99" b="0" i="0" u="none" strike="noStrike" kern="1200" cap="none" spc="0" normalizeH="0" baseline="0" noProof="0">
                    <a:ln>
                      <a:noFill/>
                    </a:ln>
                    <a:solidFill>
                      <a:srgbClr val="000000"/>
                    </a:solidFill>
                    <a:effectLst/>
                    <a:uLnTx/>
                    <a:uFillTx/>
                    <a:latin typeface="Meiryo UI"/>
                    <a:ea typeface="Meiryo UI"/>
                    <a:cs typeface="+mn-cs"/>
                  </a:rPr>
                  <a:t>新築）</a:t>
                </a:r>
              </a:p>
            </p:txBody>
          </p:sp>
          <p:sp>
            <p:nvSpPr>
              <p:cNvPr id="390" name="正方形/長方形 389"/>
              <p:cNvSpPr/>
              <p:nvPr/>
            </p:nvSpPr>
            <p:spPr>
              <a:xfrm>
                <a:off x="959596" y="5233380"/>
                <a:ext cx="255930" cy="193999"/>
              </a:xfrm>
              <a:prstGeom prst="rect">
                <a:avLst/>
              </a:prstGeom>
              <a:solidFill>
                <a:srgbClr val="FFFF0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391" name="テキスト ボックス 390"/>
              <p:cNvSpPr txBox="1"/>
              <p:nvPr/>
            </p:nvSpPr>
            <p:spPr>
              <a:xfrm>
                <a:off x="874766" y="5191424"/>
                <a:ext cx="427525" cy="292997"/>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99" b="0" i="0" u="none" strike="noStrike" kern="1200" cap="none" spc="0" normalizeH="0" baseline="0" noProof="0">
                    <a:ln>
                      <a:noFill/>
                    </a:ln>
                    <a:solidFill>
                      <a:srgbClr val="000000"/>
                    </a:solidFill>
                    <a:effectLst/>
                    <a:uLnTx/>
                    <a:uFillTx/>
                    <a:latin typeface="Meiryo UI"/>
                    <a:ea typeface="Meiryo UI"/>
                    <a:cs typeface="+mn-cs"/>
                  </a:rPr>
                  <a:t>空き地</a:t>
                </a:r>
                <a:endParaRPr kumimoji="1" lang="en-US" altLang="ja-JP" sz="599" b="0" i="0" u="none" strike="noStrike" kern="1200" cap="none" spc="0" normalizeH="0" baseline="0" noProof="0">
                  <a:ln>
                    <a:noFill/>
                  </a:ln>
                  <a:solidFill>
                    <a:srgbClr val="000000"/>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99" b="0" i="0" u="none" strike="noStrike" kern="1200" cap="none" spc="0" normalizeH="0" baseline="0" noProof="0">
                    <a:ln>
                      <a:noFill/>
                    </a:ln>
                    <a:solidFill>
                      <a:srgbClr val="000000"/>
                    </a:solidFill>
                    <a:effectLst/>
                    <a:uLnTx/>
                    <a:uFillTx/>
                    <a:latin typeface="Meiryo UI"/>
                    <a:ea typeface="Meiryo UI"/>
                    <a:cs typeface="+mn-cs"/>
                  </a:rPr>
                  <a:t>（Ｅ）</a:t>
                </a:r>
              </a:p>
            </p:txBody>
          </p:sp>
          <p:cxnSp>
            <p:nvCxnSpPr>
              <p:cNvPr id="392" name="直線コネクタ 391"/>
              <p:cNvCxnSpPr/>
              <p:nvPr/>
            </p:nvCxnSpPr>
            <p:spPr bwMode="auto">
              <a:xfrm>
                <a:off x="649820" y="5489493"/>
                <a:ext cx="3635" cy="481818"/>
              </a:xfrm>
              <a:prstGeom prst="line">
                <a:avLst/>
              </a:prstGeom>
              <a:solidFill>
                <a:schemeClr val="accent1"/>
              </a:solidFill>
              <a:ln w="12700" cap="flat" cmpd="sng" algn="ctr">
                <a:solidFill>
                  <a:srgbClr val="FF0000"/>
                </a:solidFill>
                <a:prstDash val="solid"/>
                <a:round/>
                <a:headEnd type="none" w="sm" len="sm"/>
                <a:tailEnd type="none" w="sm" len="sm"/>
              </a:ln>
              <a:effectLst/>
            </p:spPr>
          </p:cxnSp>
          <p:cxnSp>
            <p:nvCxnSpPr>
              <p:cNvPr id="393" name="直線コネクタ 392"/>
              <p:cNvCxnSpPr/>
              <p:nvPr/>
            </p:nvCxnSpPr>
            <p:spPr bwMode="auto">
              <a:xfrm flipV="1">
                <a:off x="649988" y="5955642"/>
                <a:ext cx="502538" cy="9193"/>
              </a:xfrm>
              <a:prstGeom prst="line">
                <a:avLst/>
              </a:prstGeom>
              <a:solidFill>
                <a:schemeClr val="accent1"/>
              </a:solidFill>
              <a:ln w="12700" cap="flat" cmpd="sng" algn="ctr">
                <a:solidFill>
                  <a:srgbClr val="FF0000"/>
                </a:solidFill>
                <a:prstDash val="solid"/>
                <a:round/>
                <a:headEnd type="none" w="sm" len="sm"/>
                <a:tailEnd type="none" w="sm" len="sm"/>
              </a:ln>
              <a:effectLst/>
            </p:spPr>
          </p:cxnSp>
          <p:cxnSp>
            <p:nvCxnSpPr>
              <p:cNvPr id="394" name="直線コネクタ 393"/>
              <p:cNvCxnSpPr/>
              <p:nvPr/>
            </p:nvCxnSpPr>
            <p:spPr bwMode="auto">
              <a:xfrm flipV="1">
                <a:off x="1157894" y="5481779"/>
                <a:ext cx="122530" cy="478794"/>
              </a:xfrm>
              <a:prstGeom prst="line">
                <a:avLst/>
              </a:prstGeom>
              <a:solidFill>
                <a:schemeClr val="accent1"/>
              </a:solidFill>
              <a:ln w="12700" cap="flat" cmpd="sng" algn="ctr">
                <a:solidFill>
                  <a:srgbClr val="FF0000"/>
                </a:solidFill>
                <a:prstDash val="solid"/>
                <a:round/>
                <a:headEnd type="none" w="sm" len="sm"/>
                <a:tailEnd type="none" w="sm" len="sm"/>
              </a:ln>
              <a:effectLst/>
            </p:spPr>
          </p:cxnSp>
          <p:sp>
            <p:nvSpPr>
              <p:cNvPr id="395" name="フリーフォーム 394"/>
              <p:cNvSpPr/>
              <p:nvPr/>
            </p:nvSpPr>
            <p:spPr bwMode="auto">
              <a:xfrm>
                <a:off x="2046055" y="5491890"/>
                <a:ext cx="630846" cy="482008"/>
              </a:xfrm>
              <a:custGeom>
                <a:avLst/>
                <a:gdLst>
                  <a:gd name="connsiteX0" fmla="*/ 4763 w 678657"/>
                  <a:gd name="connsiteY0" fmla="*/ 2382 h 473869"/>
                  <a:gd name="connsiteX1" fmla="*/ 0 w 678657"/>
                  <a:gd name="connsiteY1" fmla="*/ 473869 h 473869"/>
                  <a:gd name="connsiteX2" fmla="*/ 545307 w 678657"/>
                  <a:gd name="connsiteY2" fmla="*/ 466725 h 473869"/>
                  <a:gd name="connsiteX3" fmla="*/ 678657 w 678657"/>
                  <a:gd name="connsiteY3" fmla="*/ 0 h 473869"/>
                  <a:gd name="connsiteX4" fmla="*/ 4763 w 678657"/>
                  <a:gd name="connsiteY4" fmla="*/ 2382 h 473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657" h="473869">
                    <a:moveTo>
                      <a:pt x="4763" y="2382"/>
                    </a:moveTo>
                    <a:cubicBezTo>
                      <a:pt x="3175" y="159544"/>
                      <a:pt x="1588" y="316707"/>
                      <a:pt x="0" y="473869"/>
                    </a:cubicBezTo>
                    <a:lnTo>
                      <a:pt x="545307" y="466725"/>
                    </a:lnTo>
                    <a:lnTo>
                      <a:pt x="678657" y="0"/>
                    </a:lnTo>
                    <a:lnTo>
                      <a:pt x="4763" y="2382"/>
                    </a:lnTo>
                    <a:close/>
                  </a:path>
                </a:pathLst>
              </a:custGeom>
              <a:solidFill>
                <a:srgbClr val="92D050"/>
              </a:solidFill>
              <a:ln w="12700" cap="flat" cmpd="sng" algn="ctr">
                <a:solidFill>
                  <a:schemeClr val="tx1"/>
                </a:solidFill>
                <a:prstDash val="solid"/>
                <a:round/>
                <a:headEnd type="none" w="sm" len="sm"/>
                <a:tailEnd type="none" w="sm" len="sm"/>
              </a:ln>
              <a:effectLst/>
            </p:spPr>
            <p:txBody>
              <a:bodyPr vert="horz" wrap="none" lIns="91441" tIns="45720" rIns="91441" bIns="45720" numCol="1" rtlCol="0" anchor="t" anchorCtr="0" compatLnSpc="1">
                <a:prstTxWarp prst="textNoShape">
                  <a:avLst/>
                </a:prstTxWarp>
              </a:bodyPr>
              <a:lstStyle/>
              <a:p>
                <a:pPr marL="0" marR="0" lvl="0" indent="0" algn="l" defTabSz="914324"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UI"/>
                  <a:ea typeface="Meiryo UI"/>
                  <a:cs typeface="+mn-cs"/>
                </a:endParaRPr>
              </a:p>
            </p:txBody>
          </p:sp>
          <p:cxnSp>
            <p:nvCxnSpPr>
              <p:cNvPr id="396" name="直線コネクタ 395"/>
              <p:cNvCxnSpPr/>
              <p:nvPr/>
            </p:nvCxnSpPr>
            <p:spPr bwMode="auto">
              <a:xfrm>
                <a:off x="641129" y="5485524"/>
                <a:ext cx="636935" cy="0"/>
              </a:xfrm>
              <a:prstGeom prst="line">
                <a:avLst/>
              </a:prstGeom>
              <a:solidFill>
                <a:schemeClr val="accent1"/>
              </a:solidFill>
              <a:ln w="12700" cap="flat" cmpd="sng" algn="ctr">
                <a:solidFill>
                  <a:srgbClr val="FF0000"/>
                </a:solidFill>
                <a:prstDash val="solid"/>
                <a:round/>
                <a:headEnd type="none" w="sm" len="sm"/>
                <a:tailEnd type="none" w="sm" len="sm"/>
              </a:ln>
              <a:effectLst/>
            </p:spPr>
          </p:cxnSp>
          <p:sp>
            <p:nvSpPr>
              <p:cNvPr id="397" name="テキスト ボックス 396"/>
              <p:cNvSpPr txBox="1"/>
              <p:nvPr/>
            </p:nvSpPr>
            <p:spPr>
              <a:xfrm>
                <a:off x="1864132" y="5696345"/>
                <a:ext cx="920083" cy="480634"/>
              </a:xfrm>
              <a:prstGeom prst="rect">
                <a:avLst/>
              </a:prstGeom>
              <a:noFill/>
              <a:ln>
                <a:noFill/>
              </a:ln>
            </p:spPr>
            <p:txBody>
              <a:bodyPr vert="horz"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交流広場</a:t>
                </a:r>
                <a:endParaRPr kumimoji="1" lang="en-US" altLang="ja-JP" sz="800" b="0" i="0" u="none" strike="noStrike" kern="1200" cap="none" spc="0" normalizeH="0" baseline="0" noProof="0">
                  <a:ln>
                    <a:noFill/>
                  </a:ln>
                  <a:solidFill>
                    <a:srgbClr val="000000"/>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a:ln>
                    <a:noFill/>
                  </a:ln>
                  <a:solidFill>
                    <a:srgbClr val="000000"/>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50" b="0" i="0" u="none" strike="noStrike" kern="1200" cap="none" spc="0" normalizeH="0" baseline="0" noProof="0">
                    <a:ln>
                      <a:noFill/>
                    </a:ln>
                    <a:solidFill>
                      <a:srgbClr val="000000"/>
                    </a:solidFill>
                    <a:effectLst/>
                    <a:uLnTx/>
                    <a:uFillTx/>
                    <a:latin typeface="Meiryo UI"/>
                    <a:ea typeface="Meiryo UI"/>
                    <a:cs typeface="+mn-cs"/>
                  </a:rPr>
                  <a:t>　　</a:t>
                </a:r>
              </a:p>
            </p:txBody>
          </p:sp>
          <p:sp>
            <p:nvSpPr>
              <p:cNvPr id="398" name="テキスト ボックス 397"/>
              <p:cNvSpPr txBox="1"/>
              <p:nvPr/>
            </p:nvSpPr>
            <p:spPr>
              <a:xfrm>
                <a:off x="2013969" y="5847002"/>
                <a:ext cx="607706" cy="13257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fontAlgn="base">
                  <a:spcBef>
                    <a:spcPct val="0"/>
                  </a:spcBef>
                  <a:spcAft>
                    <a:spcPct val="0"/>
                  </a:spcAft>
                  <a:defRPr sz="900">
                    <a:solidFill>
                      <a:srgbClr val="00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（Ｙ）</a:t>
                </a:r>
                <a:endParaRPr kumimoji="1" lang="en-US" altLang="ja-JP" sz="800" b="0" i="0" u="none" strike="noStrike" kern="1200" cap="none" spc="0" normalizeH="0" baseline="0" noProof="0">
                  <a:ln>
                    <a:noFill/>
                  </a:ln>
                  <a:solidFill>
                    <a:srgbClr val="000000"/>
                  </a:solidFill>
                  <a:effectLst/>
                  <a:uLnTx/>
                  <a:uFillTx/>
                  <a:latin typeface="Meiryo UI"/>
                  <a:ea typeface="Meiryo UI"/>
                  <a:cs typeface="+mn-cs"/>
                </a:endParaRPr>
              </a:p>
            </p:txBody>
          </p:sp>
          <p:pic>
            <p:nvPicPr>
              <p:cNvPr id="399" name="図 39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072055" y="5652315"/>
                <a:ext cx="98658" cy="94028"/>
              </a:xfrm>
              <a:prstGeom prst="rect">
                <a:avLst/>
              </a:prstGeom>
            </p:spPr>
          </p:pic>
          <p:grpSp>
            <p:nvGrpSpPr>
              <p:cNvPr id="400" name="グループ化 399"/>
              <p:cNvGrpSpPr/>
              <p:nvPr/>
            </p:nvGrpSpPr>
            <p:grpSpPr>
              <a:xfrm rot="20555447">
                <a:off x="2569262" y="5311061"/>
                <a:ext cx="348609" cy="570609"/>
                <a:chOff x="7299986" y="3327679"/>
                <a:chExt cx="1054708" cy="505552"/>
              </a:xfrm>
            </p:grpSpPr>
            <p:sp>
              <p:nvSpPr>
                <p:cNvPr id="407" name="フリーフォーム 406"/>
                <p:cNvSpPr/>
                <p:nvPr/>
              </p:nvSpPr>
              <p:spPr>
                <a:xfrm rot="11148584">
                  <a:off x="7299986" y="3706590"/>
                  <a:ext cx="671355" cy="126641"/>
                </a:xfrm>
                <a:custGeom>
                  <a:avLst/>
                  <a:gdLst>
                    <a:gd name="connsiteX0" fmla="*/ 0 w 695325"/>
                    <a:gd name="connsiteY0" fmla="*/ 329820 h 329820"/>
                    <a:gd name="connsiteX1" fmla="*/ 257175 w 695325"/>
                    <a:gd name="connsiteY1" fmla="*/ 34545 h 329820"/>
                    <a:gd name="connsiteX2" fmla="*/ 695325 w 695325"/>
                    <a:gd name="connsiteY2" fmla="*/ 5970 h 329820"/>
                    <a:gd name="connsiteX0" fmla="*/ 0 w 695325"/>
                    <a:gd name="connsiteY0" fmla="*/ 345746 h 345746"/>
                    <a:gd name="connsiteX1" fmla="*/ 370981 w 695325"/>
                    <a:gd name="connsiteY1" fmla="*/ 24753 h 345746"/>
                    <a:gd name="connsiteX2" fmla="*/ 695325 w 695325"/>
                    <a:gd name="connsiteY2" fmla="*/ 21896 h 345746"/>
                    <a:gd name="connsiteX0" fmla="*/ 0 w 695325"/>
                    <a:gd name="connsiteY0" fmla="*/ 345746 h 345746"/>
                    <a:gd name="connsiteX1" fmla="*/ 370981 w 695325"/>
                    <a:gd name="connsiteY1" fmla="*/ 24753 h 345746"/>
                    <a:gd name="connsiteX2" fmla="*/ 695325 w 695325"/>
                    <a:gd name="connsiteY2" fmla="*/ 21896 h 345746"/>
                    <a:gd name="connsiteX0" fmla="*/ 0 w 743579"/>
                    <a:gd name="connsiteY0" fmla="*/ 329077 h 329077"/>
                    <a:gd name="connsiteX1" fmla="*/ 370981 w 743579"/>
                    <a:gd name="connsiteY1" fmla="*/ 8084 h 329077"/>
                    <a:gd name="connsiteX2" fmla="*/ 743579 w 743579"/>
                    <a:gd name="connsiteY2" fmla="*/ 188094 h 329077"/>
                    <a:gd name="connsiteX0" fmla="*/ 0 w 743579"/>
                    <a:gd name="connsiteY0" fmla="*/ 333546 h 333546"/>
                    <a:gd name="connsiteX1" fmla="*/ 370981 w 743579"/>
                    <a:gd name="connsiteY1" fmla="*/ 12553 h 333546"/>
                    <a:gd name="connsiteX2" fmla="*/ 743579 w 743579"/>
                    <a:gd name="connsiteY2" fmla="*/ 192563 h 333546"/>
                    <a:gd name="connsiteX0" fmla="*/ 0 w 742219"/>
                    <a:gd name="connsiteY0" fmla="*/ 226653 h 226654"/>
                    <a:gd name="connsiteX1" fmla="*/ 369621 w 742219"/>
                    <a:gd name="connsiteY1" fmla="*/ 12553 h 226654"/>
                    <a:gd name="connsiteX2" fmla="*/ 742219 w 742219"/>
                    <a:gd name="connsiteY2" fmla="*/ 192563 h 226654"/>
                    <a:gd name="connsiteX0" fmla="*/ 0 w 742219"/>
                    <a:gd name="connsiteY0" fmla="*/ 269051 h 269051"/>
                    <a:gd name="connsiteX1" fmla="*/ 367376 w 742219"/>
                    <a:gd name="connsiteY1" fmla="*/ 10047 h 269051"/>
                    <a:gd name="connsiteX2" fmla="*/ 742219 w 742219"/>
                    <a:gd name="connsiteY2" fmla="*/ 234961 h 269051"/>
                    <a:gd name="connsiteX0" fmla="*/ 0 w 742219"/>
                    <a:gd name="connsiteY0" fmla="*/ 260608 h 260608"/>
                    <a:gd name="connsiteX1" fmla="*/ 367376 w 742219"/>
                    <a:gd name="connsiteY1" fmla="*/ 1604 h 260608"/>
                    <a:gd name="connsiteX2" fmla="*/ 742219 w 742219"/>
                    <a:gd name="connsiteY2" fmla="*/ 226518 h 260608"/>
                    <a:gd name="connsiteX0" fmla="*/ 0 w 742219"/>
                    <a:gd name="connsiteY0" fmla="*/ 260084 h 260084"/>
                    <a:gd name="connsiteX1" fmla="*/ 367376 w 742219"/>
                    <a:gd name="connsiteY1" fmla="*/ 1080 h 260084"/>
                    <a:gd name="connsiteX2" fmla="*/ 742219 w 742219"/>
                    <a:gd name="connsiteY2" fmla="*/ 225994 h 260084"/>
                    <a:gd name="connsiteX0" fmla="*/ 0 w 742219"/>
                    <a:gd name="connsiteY0" fmla="*/ 260299 h 260299"/>
                    <a:gd name="connsiteX1" fmla="*/ 367376 w 742219"/>
                    <a:gd name="connsiteY1" fmla="*/ 1295 h 260299"/>
                    <a:gd name="connsiteX2" fmla="*/ 742219 w 742219"/>
                    <a:gd name="connsiteY2" fmla="*/ 200977 h 260299"/>
                    <a:gd name="connsiteX0" fmla="*/ 0 w 742219"/>
                    <a:gd name="connsiteY0" fmla="*/ 260083 h 260083"/>
                    <a:gd name="connsiteX1" fmla="*/ 367376 w 742219"/>
                    <a:gd name="connsiteY1" fmla="*/ 1079 h 260083"/>
                    <a:gd name="connsiteX2" fmla="*/ 742219 w 742219"/>
                    <a:gd name="connsiteY2" fmla="*/ 225992 h 260083"/>
                  </a:gdLst>
                  <a:ahLst/>
                  <a:cxnLst>
                    <a:cxn ang="0">
                      <a:pos x="connsiteX0" y="connsiteY0"/>
                    </a:cxn>
                    <a:cxn ang="0">
                      <a:pos x="connsiteX1" y="connsiteY1"/>
                    </a:cxn>
                    <a:cxn ang="0">
                      <a:pos x="connsiteX2" y="connsiteY2"/>
                    </a:cxn>
                  </a:cxnLst>
                  <a:rect l="l" t="t" r="r" b="b"/>
                  <a:pathLst>
                    <a:path w="742219" h="260083">
                      <a:moveTo>
                        <a:pt x="0" y="260083"/>
                      </a:moveTo>
                      <a:cubicBezTo>
                        <a:pt x="70644" y="139433"/>
                        <a:pt x="232654" y="13568"/>
                        <a:pt x="367376" y="1079"/>
                      </a:cubicBezTo>
                      <a:cubicBezTo>
                        <a:pt x="534396" y="-13530"/>
                        <a:pt x="640194" y="123327"/>
                        <a:pt x="742219" y="225992"/>
                      </a:cubicBezTo>
                    </a:path>
                  </a:pathLst>
                </a:custGeom>
                <a:noFill/>
                <a:ln>
                  <a:solidFill>
                    <a:srgbClr val="FF0000"/>
                  </a:solidFill>
                  <a:prstDash val="sysDash"/>
                  <a:head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101" b="0" i="0" u="none" strike="noStrike" kern="1200" cap="none" spc="0" normalizeH="0" baseline="0" noProof="0">
                    <a:ln>
                      <a:noFill/>
                    </a:ln>
                    <a:solidFill>
                      <a:srgbClr val="FFFFFF"/>
                    </a:solidFill>
                    <a:effectLst/>
                    <a:uLnTx/>
                    <a:uFillTx/>
                    <a:latin typeface="Meiryo UI"/>
                    <a:ea typeface="Meiryo UI"/>
                    <a:cs typeface="+mn-cs"/>
                  </a:endParaRPr>
                </a:p>
              </p:txBody>
            </p:sp>
            <p:sp>
              <p:nvSpPr>
                <p:cNvPr id="408" name="フリーフォーム 407"/>
                <p:cNvSpPr/>
                <p:nvPr/>
              </p:nvSpPr>
              <p:spPr>
                <a:xfrm rot="360695">
                  <a:off x="7701185" y="3327679"/>
                  <a:ext cx="653509" cy="142225"/>
                </a:xfrm>
                <a:custGeom>
                  <a:avLst/>
                  <a:gdLst>
                    <a:gd name="connsiteX0" fmla="*/ 0 w 695325"/>
                    <a:gd name="connsiteY0" fmla="*/ 329820 h 329820"/>
                    <a:gd name="connsiteX1" fmla="*/ 257175 w 695325"/>
                    <a:gd name="connsiteY1" fmla="*/ 34545 h 329820"/>
                    <a:gd name="connsiteX2" fmla="*/ 695325 w 695325"/>
                    <a:gd name="connsiteY2" fmla="*/ 5970 h 329820"/>
                    <a:gd name="connsiteX0" fmla="*/ 0 w 695325"/>
                    <a:gd name="connsiteY0" fmla="*/ 345746 h 345746"/>
                    <a:gd name="connsiteX1" fmla="*/ 370981 w 695325"/>
                    <a:gd name="connsiteY1" fmla="*/ 24753 h 345746"/>
                    <a:gd name="connsiteX2" fmla="*/ 695325 w 695325"/>
                    <a:gd name="connsiteY2" fmla="*/ 21896 h 345746"/>
                    <a:gd name="connsiteX0" fmla="*/ 0 w 695325"/>
                    <a:gd name="connsiteY0" fmla="*/ 345746 h 345746"/>
                    <a:gd name="connsiteX1" fmla="*/ 370981 w 695325"/>
                    <a:gd name="connsiteY1" fmla="*/ 24753 h 345746"/>
                    <a:gd name="connsiteX2" fmla="*/ 695325 w 695325"/>
                    <a:gd name="connsiteY2" fmla="*/ 21896 h 345746"/>
                    <a:gd name="connsiteX0" fmla="*/ 0 w 743579"/>
                    <a:gd name="connsiteY0" fmla="*/ 329077 h 329077"/>
                    <a:gd name="connsiteX1" fmla="*/ 370981 w 743579"/>
                    <a:gd name="connsiteY1" fmla="*/ 8084 h 329077"/>
                    <a:gd name="connsiteX2" fmla="*/ 743579 w 743579"/>
                    <a:gd name="connsiteY2" fmla="*/ 188094 h 329077"/>
                    <a:gd name="connsiteX0" fmla="*/ 0 w 743579"/>
                    <a:gd name="connsiteY0" fmla="*/ 333546 h 333546"/>
                    <a:gd name="connsiteX1" fmla="*/ 370981 w 743579"/>
                    <a:gd name="connsiteY1" fmla="*/ 12553 h 333546"/>
                    <a:gd name="connsiteX2" fmla="*/ 743579 w 743579"/>
                    <a:gd name="connsiteY2" fmla="*/ 192563 h 333546"/>
                    <a:gd name="connsiteX0" fmla="*/ 0 w 742219"/>
                    <a:gd name="connsiteY0" fmla="*/ 226653 h 226654"/>
                    <a:gd name="connsiteX1" fmla="*/ 369621 w 742219"/>
                    <a:gd name="connsiteY1" fmla="*/ 12553 h 226654"/>
                    <a:gd name="connsiteX2" fmla="*/ 742219 w 742219"/>
                    <a:gd name="connsiteY2" fmla="*/ 192563 h 226654"/>
                    <a:gd name="connsiteX0" fmla="*/ 0 w 742219"/>
                    <a:gd name="connsiteY0" fmla="*/ 269051 h 269051"/>
                    <a:gd name="connsiteX1" fmla="*/ 367376 w 742219"/>
                    <a:gd name="connsiteY1" fmla="*/ 10047 h 269051"/>
                    <a:gd name="connsiteX2" fmla="*/ 742219 w 742219"/>
                    <a:gd name="connsiteY2" fmla="*/ 234961 h 269051"/>
                    <a:gd name="connsiteX0" fmla="*/ 0 w 742219"/>
                    <a:gd name="connsiteY0" fmla="*/ 260608 h 260608"/>
                    <a:gd name="connsiteX1" fmla="*/ 367376 w 742219"/>
                    <a:gd name="connsiteY1" fmla="*/ 1604 h 260608"/>
                    <a:gd name="connsiteX2" fmla="*/ 742219 w 742219"/>
                    <a:gd name="connsiteY2" fmla="*/ 226518 h 260608"/>
                    <a:gd name="connsiteX0" fmla="*/ 0 w 742219"/>
                    <a:gd name="connsiteY0" fmla="*/ 260084 h 260084"/>
                    <a:gd name="connsiteX1" fmla="*/ 367376 w 742219"/>
                    <a:gd name="connsiteY1" fmla="*/ 1080 h 260084"/>
                    <a:gd name="connsiteX2" fmla="*/ 742219 w 742219"/>
                    <a:gd name="connsiteY2" fmla="*/ 225994 h 260084"/>
                    <a:gd name="connsiteX0" fmla="*/ 0 w 742219"/>
                    <a:gd name="connsiteY0" fmla="*/ 260299 h 260299"/>
                    <a:gd name="connsiteX1" fmla="*/ 367376 w 742219"/>
                    <a:gd name="connsiteY1" fmla="*/ 1295 h 260299"/>
                    <a:gd name="connsiteX2" fmla="*/ 742219 w 742219"/>
                    <a:gd name="connsiteY2" fmla="*/ 200977 h 260299"/>
                    <a:gd name="connsiteX0" fmla="*/ 0 w 742219"/>
                    <a:gd name="connsiteY0" fmla="*/ 260083 h 260083"/>
                    <a:gd name="connsiteX1" fmla="*/ 367376 w 742219"/>
                    <a:gd name="connsiteY1" fmla="*/ 1079 h 260083"/>
                    <a:gd name="connsiteX2" fmla="*/ 742219 w 742219"/>
                    <a:gd name="connsiteY2" fmla="*/ 225992 h 260083"/>
                  </a:gdLst>
                  <a:ahLst/>
                  <a:cxnLst>
                    <a:cxn ang="0">
                      <a:pos x="connsiteX0" y="connsiteY0"/>
                    </a:cxn>
                    <a:cxn ang="0">
                      <a:pos x="connsiteX1" y="connsiteY1"/>
                    </a:cxn>
                    <a:cxn ang="0">
                      <a:pos x="connsiteX2" y="connsiteY2"/>
                    </a:cxn>
                  </a:cxnLst>
                  <a:rect l="l" t="t" r="r" b="b"/>
                  <a:pathLst>
                    <a:path w="742219" h="260083">
                      <a:moveTo>
                        <a:pt x="0" y="260083"/>
                      </a:moveTo>
                      <a:cubicBezTo>
                        <a:pt x="70644" y="139433"/>
                        <a:pt x="232654" y="13568"/>
                        <a:pt x="367376" y="1079"/>
                      </a:cubicBezTo>
                      <a:cubicBezTo>
                        <a:pt x="534396" y="-13530"/>
                        <a:pt x="640194" y="123327"/>
                        <a:pt x="742219" y="225992"/>
                      </a:cubicBezTo>
                    </a:path>
                  </a:pathLst>
                </a:custGeom>
                <a:noFill/>
                <a:ln>
                  <a:solidFill>
                    <a:srgbClr val="FF0000"/>
                  </a:solidFill>
                  <a:prstDash val="sysDash"/>
                  <a:head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grpSp>
          <p:pic>
            <p:nvPicPr>
              <p:cNvPr id="401" name="図 400"/>
              <p:cNvPicPr>
                <a:picLocks noChangeAspect="1"/>
              </p:cNvPicPr>
              <p:nvPr/>
            </p:nvPicPr>
            <p:blipFill rotWithShape="1">
              <a:blip r:embed="rId13"/>
              <a:srcRect l="46365" t="38364" r="46366" b="43535"/>
              <a:stretch/>
            </p:blipFill>
            <p:spPr>
              <a:xfrm>
                <a:off x="736022" y="5864091"/>
                <a:ext cx="50518" cy="77392"/>
              </a:xfrm>
              <a:prstGeom prst="rect">
                <a:avLst/>
              </a:prstGeom>
            </p:spPr>
          </p:pic>
          <p:pic>
            <p:nvPicPr>
              <p:cNvPr id="402" name="図 401"/>
              <p:cNvPicPr>
                <a:picLocks noChangeAspect="1"/>
              </p:cNvPicPr>
              <p:nvPr/>
            </p:nvPicPr>
            <p:blipFill rotWithShape="1">
              <a:blip r:embed="rId13"/>
              <a:srcRect l="46365" t="38364" r="46366" b="43535"/>
              <a:stretch/>
            </p:blipFill>
            <p:spPr>
              <a:xfrm>
                <a:off x="2379118" y="5272481"/>
                <a:ext cx="50518" cy="77392"/>
              </a:xfrm>
              <a:prstGeom prst="rect">
                <a:avLst/>
              </a:prstGeom>
            </p:spPr>
          </p:pic>
          <p:sp>
            <p:nvSpPr>
              <p:cNvPr id="403" name="テキスト ボックス 402"/>
              <p:cNvSpPr txBox="1"/>
              <p:nvPr/>
            </p:nvSpPr>
            <p:spPr>
              <a:xfrm>
                <a:off x="821429" y="5454986"/>
                <a:ext cx="598592" cy="187367"/>
              </a:xfrm>
              <a:prstGeom prst="rect">
                <a:avLst/>
              </a:prstGeom>
              <a:noFill/>
              <a:ln>
                <a:noFill/>
              </a:ln>
            </p:spPr>
            <p:txBody>
              <a:bodyPr vert="horz"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50" b="0" i="0" u="none" strike="noStrike" kern="1200" cap="none" spc="0" normalizeH="0" baseline="0" noProof="0">
                    <a:ln>
                      <a:noFill/>
                    </a:ln>
                    <a:solidFill>
                      <a:srgbClr val="000000"/>
                    </a:solidFill>
                    <a:effectLst/>
                    <a:uLnTx/>
                    <a:uFillTx/>
                    <a:latin typeface="Meiryo UI"/>
                    <a:ea typeface="Meiryo UI"/>
                    <a:cs typeface="+mn-cs"/>
                  </a:rPr>
                  <a:t>民営駐車場</a:t>
                </a:r>
                <a:endParaRPr kumimoji="1" lang="en-US" altLang="ja-JP" sz="550" b="0" i="0" u="none" strike="noStrike" kern="1200" cap="none" spc="0" normalizeH="0" baseline="0" noProof="0">
                  <a:ln>
                    <a:noFill/>
                  </a:ln>
                  <a:solidFill>
                    <a:srgbClr val="000000"/>
                  </a:solidFill>
                  <a:effectLst/>
                  <a:uLnTx/>
                  <a:uFillTx/>
                  <a:latin typeface="Meiryo UI"/>
                  <a:ea typeface="Meiryo UI"/>
                  <a:cs typeface="+mn-cs"/>
                </a:endParaRPr>
              </a:p>
            </p:txBody>
          </p:sp>
          <p:sp>
            <p:nvSpPr>
              <p:cNvPr id="404" name="テキスト ボックス 403"/>
              <p:cNvSpPr txBox="1"/>
              <p:nvPr/>
            </p:nvSpPr>
            <p:spPr>
              <a:xfrm>
                <a:off x="775268" y="5699812"/>
                <a:ext cx="613059" cy="187367"/>
              </a:xfrm>
              <a:prstGeom prst="rect">
                <a:avLst/>
              </a:prstGeom>
              <a:noFill/>
              <a:ln>
                <a:noFill/>
              </a:ln>
            </p:spPr>
            <p:txBody>
              <a:bodyPr vert="horz"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50" b="0" i="0" u="none" strike="noStrike" kern="1200" cap="none" spc="0" normalizeH="0" baseline="0" noProof="0">
                    <a:ln>
                      <a:noFill/>
                    </a:ln>
                    <a:solidFill>
                      <a:srgbClr val="000000"/>
                    </a:solidFill>
                    <a:effectLst/>
                    <a:uLnTx/>
                    <a:uFillTx/>
                    <a:latin typeface="Meiryo UI"/>
                    <a:ea typeface="Meiryo UI"/>
                    <a:cs typeface="+mn-cs"/>
                  </a:rPr>
                  <a:t>空き地</a:t>
                </a:r>
                <a:endParaRPr kumimoji="1" lang="en-US" altLang="ja-JP" sz="550" b="0" i="0" u="none" strike="noStrike" kern="1200" cap="none" spc="0" normalizeH="0" baseline="0" noProof="0">
                  <a:ln>
                    <a:noFill/>
                  </a:ln>
                  <a:solidFill>
                    <a:srgbClr val="000000"/>
                  </a:solidFill>
                  <a:effectLst/>
                  <a:uLnTx/>
                  <a:uFillTx/>
                  <a:latin typeface="Meiryo UI"/>
                  <a:ea typeface="Meiryo UI"/>
                  <a:cs typeface="+mn-cs"/>
                </a:endParaRPr>
              </a:p>
            </p:txBody>
          </p:sp>
          <p:sp>
            <p:nvSpPr>
              <p:cNvPr id="405" name="右矢印 404"/>
              <p:cNvSpPr/>
              <p:nvPr/>
            </p:nvSpPr>
            <p:spPr>
              <a:xfrm>
                <a:off x="1764712" y="5602976"/>
                <a:ext cx="240773" cy="452725"/>
              </a:xfrm>
              <a:prstGeom prst="rightArrow">
                <a:avLst/>
              </a:prstGeom>
              <a:solidFill>
                <a:srgbClr val="CCFF6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a:ea typeface="Meiryo UI"/>
                  <a:cs typeface="+mn-cs"/>
                </a:endParaRPr>
              </a:p>
            </p:txBody>
          </p:sp>
          <p:sp>
            <p:nvSpPr>
              <p:cNvPr id="406" name="フリーフォーム 405"/>
              <p:cNvSpPr/>
              <p:nvPr/>
            </p:nvSpPr>
            <p:spPr>
              <a:xfrm>
                <a:off x="2353136" y="5497088"/>
                <a:ext cx="319494" cy="243692"/>
              </a:xfrm>
              <a:custGeom>
                <a:avLst/>
                <a:gdLst>
                  <a:gd name="connsiteX0" fmla="*/ 438150 w 438150"/>
                  <a:gd name="connsiteY0" fmla="*/ 12700 h 368300"/>
                  <a:gd name="connsiteX1" fmla="*/ 6350 w 438150"/>
                  <a:gd name="connsiteY1" fmla="*/ 0 h 368300"/>
                  <a:gd name="connsiteX2" fmla="*/ 0 w 438150"/>
                  <a:gd name="connsiteY2" fmla="*/ 361950 h 368300"/>
                  <a:gd name="connsiteX3" fmla="*/ 336550 w 438150"/>
                  <a:gd name="connsiteY3" fmla="*/ 368300 h 368300"/>
                  <a:gd name="connsiteX4" fmla="*/ 438150 w 438150"/>
                  <a:gd name="connsiteY4" fmla="*/ 12700 h 368300"/>
                  <a:gd name="connsiteX0" fmla="*/ 438150 w 438150"/>
                  <a:gd name="connsiteY0" fmla="*/ 0 h 355600"/>
                  <a:gd name="connsiteX1" fmla="*/ 6350 w 438150"/>
                  <a:gd name="connsiteY1" fmla="*/ 3969 h 355600"/>
                  <a:gd name="connsiteX2" fmla="*/ 0 w 438150"/>
                  <a:gd name="connsiteY2" fmla="*/ 349250 h 355600"/>
                  <a:gd name="connsiteX3" fmla="*/ 336550 w 438150"/>
                  <a:gd name="connsiteY3" fmla="*/ 355600 h 355600"/>
                  <a:gd name="connsiteX4" fmla="*/ 438150 w 438150"/>
                  <a:gd name="connsiteY4" fmla="*/ 0 h 355600"/>
                  <a:gd name="connsiteX0" fmla="*/ 435768 w 435768"/>
                  <a:gd name="connsiteY0" fmla="*/ 3175 h 351631"/>
                  <a:gd name="connsiteX1" fmla="*/ 6350 w 435768"/>
                  <a:gd name="connsiteY1" fmla="*/ 0 h 351631"/>
                  <a:gd name="connsiteX2" fmla="*/ 0 w 435768"/>
                  <a:gd name="connsiteY2" fmla="*/ 345281 h 351631"/>
                  <a:gd name="connsiteX3" fmla="*/ 336550 w 435768"/>
                  <a:gd name="connsiteY3" fmla="*/ 351631 h 351631"/>
                  <a:gd name="connsiteX4" fmla="*/ 435768 w 435768"/>
                  <a:gd name="connsiteY4" fmla="*/ 3175 h 351631"/>
                  <a:gd name="connsiteX0" fmla="*/ 431005 w 431005"/>
                  <a:gd name="connsiteY0" fmla="*/ 3175 h 351631"/>
                  <a:gd name="connsiteX1" fmla="*/ 1587 w 431005"/>
                  <a:gd name="connsiteY1" fmla="*/ 0 h 351631"/>
                  <a:gd name="connsiteX2" fmla="*/ 0 w 431005"/>
                  <a:gd name="connsiteY2" fmla="*/ 347662 h 351631"/>
                  <a:gd name="connsiteX3" fmla="*/ 331787 w 431005"/>
                  <a:gd name="connsiteY3" fmla="*/ 351631 h 351631"/>
                  <a:gd name="connsiteX4" fmla="*/ 431005 w 431005"/>
                  <a:gd name="connsiteY4" fmla="*/ 3175 h 351631"/>
                  <a:gd name="connsiteX0" fmla="*/ 433386 w 433386"/>
                  <a:gd name="connsiteY0" fmla="*/ 3175 h 352425"/>
                  <a:gd name="connsiteX1" fmla="*/ 3968 w 433386"/>
                  <a:gd name="connsiteY1" fmla="*/ 0 h 352425"/>
                  <a:gd name="connsiteX2" fmla="*/ 0 w 433386"/>
                  <a:gd name="connsiteY2" fmla="*/ 352425 h 352425"/>
                  <a:gd name="connsiteX3" fmla="*/ 334168 w 433386"/>
                  <a:gd name="connsiteY3" fmla="*/ 351631 h 352425"/>
                  <a:gd name="connsiteX4" fmla="*/ 433386 w 433386"/>
                  <a:gd name="connsiteY4" fmla="*/ 3175 h 352425"/>
                  <a:gd name="connsiteX0" fmla="*/ 431005 w 431005"/>
                  <a:gd name="connsiteY0" fmla="*/ 3175 h 351631"/>
                  <a:gd name="connsiteX1" fmla="*/ 1587 w 431005"/>
                  <a:gd name="connsiteY1" fmla="*/ 0 h 351631"/>
                  <a:gd name="connsiteX2" fmla="*/ 0 w 431005"/>
                  <a:gd name="connsiteY2" fmla="*/ 345281 h 351631"/>
                  <a:gd name="connsiteX3" fmla="*/ 331787 w 431005"/>
                  <a:gd name="connsiteY3" fmla="*/ 351631 h 351631"/>
                  <a:gd name="connsiteX4" fmla="*/ 431005 w 431005"/>
                  <a:gd name="connsiteY4" fmla="*/ 3175 h 351631"/>
                  <a:gd name="connsiteX0" fmla="*/ 431005 w 431005"/>
                  <a:gd name="connsiteY0" fmla="*/ 3175 h 345281"/>
                  <a:gd name="connsiteX1" fmla="*/ 1587 w 431005"/>
                  <a:gd name="connsiteY1" fmla="*/ 0 h 345281"/>
                  <a:gd name="connsiteX2" fmla="*/ 0 w 431005"/>
                  <a:gd name="connsiteY2" fmla="*/ 345281 h 345281"/>
                  <a:gd name="connsiteX3" fmla="*/ 329406 w 431005"/>
                  <a:gd name="connsiteY3" fmla="*/ 342106 h 345281"/>
                  <a:gd name="connsiteX4" fmla="*/ 431005 w 431005"/>
                  <a:gd name="connsiteY4" fmla="*/ 3175 h 345281"/>
                  <a:gd name="connsiteX0" fmla="*/ 431005 w 431005"/>
                  <a:gd name="connsiteY0" fmla="*/ 3175 h 345281"/>
                  <a:gd name="connsiteX1" fmla="*/ 3969 w 431005"/>
                  <a:gd name="connsiteY1" fmla="*/ 0 h 345281"/>
                  <a:gd name="connsiteX2" fmla="*/ 0 w 431005"/>
                  <a:gd name="connsiteY2" fmla="*/ 345281 h 345281"/>
                  <a:gd name="connsiteX3" fmla="*/ 329406 w 431005"/>
                  <a:gd name="connsiteY3" fmla="*/ 342106 h 345281"/>
                  <a:gd name="connsiteX4" fmla="*/ 431005 w 431005"/>
                  <a:gd name="connsiteY4" fmla="*/ 3175 h 345281"/>
                  <a:gd name="connsiteX0" fmla="*/ 431005 w 431005"/>
                  <a:gd name="connsiteY0" fmla="*/ 794 h 342900"/>
                  <a:gd name="connsiteX1" fmla="*/ 1587 w 431005"/>
                  <a:gd name="connsiteY1" fmla="*/ 0 h 342900"/>
                  <a:gd name="connsiteX2" fmla="*/ 0 w 431005"/>
                  <a:gd name="connsiteY2" fmla="*/ 342900 h 342900"/>
                  <a:gd name="connsiteX3" fmla="*/ 329406 w 431005"/>
                  <a:gd name="connsiteY3" fmla="*/ 339725 h 342900"/>
                  <a:gd name="connsiteX4" fmla="*/ 431005 w 431005"/>
                  <a:gd name="connsiteY4" fmla="*/ 794 h 342900"/>
                  <a:gd name="connsiteX0" fmla="*/ 432107 w 432107"/>
                  <a:gd name="connsiteY0" fmla="*/ 0 h 342106"/>
                  <a:gd name="connsiteX1" fmla="*/ 308 w 432107"/>
                  <a:gd name="connsiteY1" fmla="*/ 1587 h 342106"/>
                  <a:gd name="connsiteX2" fmla="*/ 1102 w 432107"/>
                  <a:gd name="connsiteY2" fmla="*/ 342106 h 342106"/>
                  <a:gd name="connsiteX3" fmla="*/ 330508 w 432107"/>
                  <a:gd name="connsiteY3" fmla="*/ 338931 h 342106"/>
                  <a:gd name="connsiteX4" fmla="*/ 432107 w 432107"/>
                  <a:gd name="connsiteY4" fmla="*/ 0 h 342106"/>
                  <a:gd name="connsiteX0" fmla="*/ 431813 w 431813"/>
                  <a:gd name="connsiteY0" fmla="*/ 0 h 338931"/>
                  <a:gd name="connsiteX1" fmla="*/ 14 w 431813"/>
                  <a:gd name="connsiteY1" fmla="*/ 1587 h 338931"/>
                  <a:gd name="connsiteX2" fmla="*/ 96058 w 431813"/>
                  <a:gd name="connsiteY2" fmla="*/ 249237 h 338931"/>
                  <a:gd name="connsiteX3" fmla="*/ 330214 w 431813"/>
                  <a:gd name="connsiteY3" fmla="*/ 338931 h 338931"/>
                  <a:gd name="connsiteX4" fmla="*/ 431813 w 431813"/>
                  <a:gd name="connsiteY4" fmla="*/ 0 h 338931"/>
                  <a:gd name="connsiteX0" fmla="*/ 433386 w 433386"/>
                  <a:gd name="connsiteY0" fmla="*/ 0 h 342106"/>
                  <a:gd name="connsiteX1" fmla="*/ 1587 w 433386"/>
                  <a:gd name="connsiteY1" fmla="*/ 1587 h 342106"/>
                  <a:gd name="connsiteX2" fmla="*/ 0 w 433386"/>
                  <a:gd name="connsiteY2" fmla="*/ 342106 h 342106"/>
                  <a:gd name="connsiteX3" fmla="*/ 331787 w 433386"/>
                  <a:gd name="connsiteY3" fmla="*/ 338931 h 342106"/>
                  <a:gd name="connsiteX4" fmla="*/ 433386 w 433386"/>
                  <a:gd name="connsiteY4" fmla="*/ 0 h 342106"/>
                  <a:gd name="connsiteX0" fmla="*/ 433386 w 433386"/>
                  <a:gd name="connsiteY0" fmla="*/ 794 h 342900"/>
                  <a:gd name="connsiteX1" fmla="*/ 1587 w 433386"/>
                  <a:gd name="connsiteY1" fmla="*/ 0 h 342900"/>
                  <a:gd name="connsiteX2" fmla="*/ 0 w 433386"/>
                  <a:gd name="connsiteY2" fmla="*/ 342900 h 342900"/>
                  <a:gd name="connsiteX3" fmla="*/ 331787 w 433386"/>
                  <a:gd name="connsiteY3" fmla="*/ 339725 h 342900"/>
                  <a:gd name="connsiteX4" fmla="*/ 433386 w 433386"/>
                  <a:gd name="connsiteY4" fmla="*/ 794 h 342900"/>
                  <a:gd name="connsiteX0" fmla="*/ 421700 w 421700"/>
                  <a:gd name="connsiteY0" fmla="*/ 794 h 342900"/>
                  <a:gd name="connsiteX1" fmla="*/ 1587 w 421700"/>
                  <a:gd name="connsiteY1" fmla="*/ 0 h 342900"/>
                  <a:gd name="connsiteX2" fmla="*/ 0 w 421700"/>
                  <a:gd name="connsiteY2" fmla="*/ 342900 h 342900"/>
                  <a:gd name="connsiteX3" fmla="*/ 331787 w 421700"/>
                  <a:gd name="connsiteY3" fmla="*/ 339725 h 342900"/>
                  <a:gd name="connsiteX4" fmla="*/ 421700 w 421700"/>
                  <a:gd name="connsiteY4" fmla="*/ 794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00" h="342900">
                    <a:moveTo>
                      <a:pt x="421700" y="794"/>
                    </a:moveTo>
                    <a:lnTo>
                      <a:pt x="1587" y="0"/>
                    </a:lnTo>
                    <a:cubicBezTo>
                      <a:pt x="264" y="117475"/>
                      <a:pt x="1323" y="225425"/>
                      <a:pt x="0" y="342900"/>
                    </a:cubicBezTo>
                    <a:lnTo>
                      <a:pt x="331787" y="339725"/>
                    </a:lnTo>
                    <a:lnTo>
                      <a:pt x="421700" y="794"/>
                    </a:lnTo>
                    <a:close/>
                  </a:path>
                </a:pathLst>
              </a:cu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grpSp>
        <p:sp>
          <p:nvSpPr>
            <p:cNvPr id="352" name="テキスト ボックス 351"/>
            <p:cNvSpPr txBox="1"/>
            <p:nvPr/>
          </p:nvSpPr>
          <p:spPr>
            <a:xfrm>
              <a:off x="2279657" y="5516004"/>
              <a:ext cx="808821" cy="1953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599" b="0" i="0" u="none" strike="noStrike" kern="1200" cap="none" spc="0" normalizeH="0" baseline="0" noProof="0">
                  <a:ln>
                    <a:noFill/>
                  </a:ln>
                  <a:solidFill>
                    <a:srgbClr val="000000"/>
                  </a:solidFill>
                  <a:effectLst/>
                  <a:uLnTx/>
                  <a:uFillTx/>
                  <a:latin typeface="Meiryo UI"/>
                  <a:ea typeface="Meiryo UI"/>
                  <a:cs typeface="+mn-cs"/>
                </a:rPr>
                <a:t>子育て支援施設</a:t>
              </a:r>
            </a:p>
          </p:txBody>
        </p:sp>
        <p:cxnSp>
          <p:nvCxnSpPr>
            <p:cNvPr id="353" name="直線コネクタ 352"/>
            <p:cNvCxnSpPr/>
            <p:nvPr/>
          </p:nvCxnSpPr>
          <p:spPr>
            <a:xfrm>
              <a:off x="2908714" y="5657248"/>
              <a:ext cx="72592" cy="92943"/>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27" name="テキスト ボックス 526"/>
          <p:cNvSpPr txBox="1"/>
          <p:nvPr/>
        </p:nvSpPr>
        <p:spPr>
          <a:xfrm>
            <a:off x="3881168" y="6180702"/>
            <a:ext cx="771864" cy="18453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599" b="0" i="0" u="none" strike="noStrike" kern="1200" cap="none" spc="0" normalizeH="0" baseline="0" noProof="0">
                <a:ln>
                  <a:noFill/>
                </a:ln>
                <a:solidFill>
                  <a:srgbClr val="000000"/>
                </a:solidFill>
                <a:effectLst/>
                <a:uLnTx/>
                <a:uFillTx/>
                <a:latin typeface="Meiryo UI"/>
                <a:ea typeface="Meiryo UI"/>
                <a:cs typeface="+mn-cs"/>
              </a:rPr>
              <a:t>子育て支援施設</a:t>
            </a:r>
          </a:p>
        </p:txBody>
      </p:sp>
      <p:cxnSp>
        <p:nvCxnSpPr>
          <p:cNvPr id="528" name="直線コネクタ 527"/>
          <p:cNvCxnSpPr/>
          <p:nvPr/>
        </p:nvCxnSpPr>
        <p:spPr>
          <a:xfrm flipH="1">
            <a:off x="4130769" y="6162542"/>
            <a:ext cx="49182" cy="62419"/>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529" name="フリーフォーム 528"/>
          <p:cNvSpPr/>
          <p:nvPr/>
        </p:nvSpPr>
        <p:spPr>
          <a:xfrm>
            <a:off x="4850934" y="5524832"/>
            <a:ext cx="366508" cy="322843"/>
          </a:xfrm>
          <a:custGeom>
            <a:avLst/>
            <a:gdLst>
              <a:gd name="connsiteX0" fmla="*/ 0 w 596900"/>
              <a:gd name="connsiteY0" fmla="*/ 482600 h 660400"/>
              <a:gd name="connsiteX1" fmla="*/ 311150 w 596900"/>
              <a:gd name="connsiteY1" fmla="*/ 0 h 660400"/>
              <a:gd name="connsiteX2" fmla="*/ 596900 w 596900"/>
              <a:gd name="connsiteY2" fmla="*/ 95250 h 660400"/>
              <a:gd name="connsiteX3" fmla="*/ 520700 w 596900"/>
              <a:gd name="connsiteY3" fmla="*/ 400050 h 660400"/>
              <a:gd name="connsiteX4" fmla="*/ 488950 w 596900"/>
              <a:gd name="connsiteY4" fmla="*/ 660400 h 660400"/>
              <a:gd name="connsiteX5" fmla="*/ 0 w 596900"/>
              <a:gd name="connsiteY5" fmla="*/ 482600 h 660400"/>
              <a:gd name="connsiteX0" fmla="*/ 0 w 587375"/>
              <a:gd name="connsiteY0" fmla="*/ 487363 h 660400"/>
              <a:gd name="connsiteX1" fmla="*/ 301625 w 587375"/>
              <a:gd name="connsiteY1" fmla="*/ 0 h 660400"/>
              <a:gd name="connsiteX2" fmla="*/ 587375 w 587375"/>
              <a:gd name="connsiteY2" fmla="*/ 95250 h 660400"/>
              <a:gd name="connsiteX3" fmla="*/ 511175 w 587375"/>
              <a:gd name="connsiteY3" fmla="*/ 400050 h 660400"/>
              <a:gd name="connsiteX4" fmla="*/ 479425 w 587375"/>
              <a:gd name="connsiteY4" fmla="*/ 660400 h 660400"/>
              <a:gd name="connsiteX5" fmla="*/ 0 w 587375"/>
              <a:gd name="connsiteY5" fmla="*/ 487363 h 660400"/>
              <a:gd name="connsiteX0" fmla="*/ 0 w 587375"/>
              <a:gd name="connsiteY0" fmla="*/ 480220 h 653257"/>
              <a:gd name="connsiteX1" fmla="*/ 308769 w 587375"/>
              <a:gd name="connsiteY1" fmla="*/ 0 h 653257"/>
              <a:gd name="connsiteX2" fmla="*/ 587375 w 587375"/>
              <a:gd name="connsiteY2" fmla="*/ 88107 h 653257"/>
              <a:gd name="connsiteX3" fmla="*/ 511175 w 587375"/>
              <a:gd name="connsiteY3" fmla="*/ 392907 h 653257"/>
              <a:gd name="connsiteX4" fmla="*/ 479425 w 587375"/>
              <a:gd name="connsiteY4" fmla="*/ 653257 h 653257"/>
              <a:gd name="connsiteX5" fmla="*/ 0 w 587375"/>
              <a:gd name="connsiteY5" fmla="*/ 480220 h 653257"/>
              <a:gd name="connsiteX0" fmla="*/ 0 w 587375"/>
              <a:gd name="connsiteY0" fmla="*/ 480220 h 653257"/>
              <a:gd name="connsiteX1" fmla="*/ 308769 w 587375"/>
              <a:gd name="connsiteY1" fmla="*/ 0 h 653257"/>
              <a:gd name="connsiteX2" fmla="*/ 587375 w 587375"/>
              <a:gd name="connsiteY2" fmla="*/ 88107 h 653257"/>
              <a:gd name="connsiteX3" fmla="*/ 511175 w 587375"/>
              <a:gd name="connsiteY3" fmla="*/ 392907 h 653257"/>
              <a:gd name="connsiteX4" fmla="*/ 479425 w 587375"/>
              <a:gd name="connsiteY4" fmla="*/ 653257 h 653257"/>
              <a:gd name="connsiteX5" fmla="*/ 0 w 587375"/>
              <a:gd name="connsiteY5" fmla="*/ 480220 h 653257"/>
              <a:gd name="connsiteX0" fmla="*/ 0 w 587375"/>
              <a:gd name="connsiteY0" fmla="*/ 480220 h 653257"/>
              <a:gd name="connsiteX1" fmla="*/ 308769 w 587375"/>
              <a:gd name="connsiteY1" fmla="*/ 0 h 653257"/>
              <a:gd name="connsiteX2" fmla="*/ 587375 w 587375"/>
              <a:gd name="connsiteY2" fmla="*/ 88107 h 653257"/>
              <a:gd name="connsiteX3" fmla="*/ 511175 w 587375"/>
              <a:gd name="connsiteY3" fmla="*/ 416719 h 653257"/>
              <a:gd name="connsiteX4" fmla="*/ 479425 w 587375"/>
              <a:gd name="connsiteY4" fmla="*/ 653257 h 653257"/>
              <a:gd name="connsiteX5" fmla="*/ 0 w 587375"/>
              <a:gd name="connsiteY5" fmla="*/ 480220 h 653257"/>
              <a:gd name="connsiteX0" fmla="*/ 0 w 587375"/>
              <a:gd name="connsiteY0" fmla="*/ 480220 h 627063"/>
              <a:gd name="connsiteX1" fmla="*/ 308769 w 587375"/>
              <a:gd name="connsiteY1" fmla="*/ 0 h 627063"/>
              <a:gd name="connsiteX2" fmla="*/ 587375 w 587375"/>
              <a:gd name="connsiteY2" fmla="*/ 88107 h 627063"/>
              <a:gd name="connsiteX3" fmla="*/ 511175 w 587375"/>
              <a:gd name="connsiteY3" fmla="*/ 416719 h 627063"/>
              <a:gd name="connsiteX4" fmla="*/ 469900 w 587375"/>
              <a:gd name="connsiteY4" fmla="*/ 627063 h 627063"/>
              <a:gd name="connsiteX5" fmla="*/ 0 w 587375"/>
              <a:gd name="connsiteY5" fmla="*/ 480220 h 627063"/>
              <a:gd name="connsiteX0" fmla="*/ 0 w 587375"/>
              <a:gd name="connsiteY0" fmla="*/ 480220 h 627063"/>
              <a:gd name="connsiteX1" fmla="*/ 308769 w 587375"/>
              <a:gd name="connsiteY1" fmla="*/ 0 h 627063"/>
              <a:gd name="connsiteX2" fmla="*/ 587375 w 587375"/>
              <a:gd name="connsiteY2" fmla="*/ 88107 h 627063"/>
              <a:gd name="connsiteX3" fmla="*/ 511175 w 587375"/>
              <a:gd name="connsiteY3" fmla="*/ 416719 h 627063"/>
              <a:gd name="connsiteX4" fmla="*/ 484981 w 587375"/>
              <a:gd name="connsiteY4" fmla="*/ 533401 h 627063"/>
              <a:gd name="connsiteX5" fmla="*/ 469900 w 587375"/>
              <a:gd name="connsiteY5" fmla="*/ 627063 h 627063"/>
              <a:gd name="connsiteX6" fmla="*/ 0 w 587375"/>
              <a:gd name="connsiteY6" fmla="*/ 480220 h 627063"/>
              <a:gd name="connsiteX0" fmla="*/ 0 w 587375"/>
              <a:gd name="connsiteY0" fmla="*/ 518821 h 665664"/>
              <a:gd name="connsiteX1" fmla="*/ 197925 w 587375"/>
              <a:gd name="connsiteY1" fmla="*/ 0 h 665664"/>
              <a:gd name="connsiteX2" fmla="*/ 587375 w 587375"/>
              <a:gd name="connsiteY2" fmla="*/ 126708 h 665664"/>
              <a:gd name="connsiteX3" fmla="*/ 511175 w 587375"/>
              <a:gd name="connsiteY3" fmla="*/ 455320 h 665664"/>
              <a:gd name="connsiteX4" fmla="*/ 484981 w 587375"/>
              <a:gd name="connsiteY4" fmla="*/ 572002 h 665664"/>
              <a:gd name="connsiteX5" fmla="*/ 469900 w 587375"/>
              <a:gd name="connsiteY5" fmla="*/ 665664 h 665664"/>
              <a:gd name="connsiteX6" fmla="*/ 0 w 587375"/>
              <a:gd name="connsiteY6" fmla="*/ 518821 h 665664"/>
              <a:gd name="connsiteX0" fmla="*/ 0 w 616934"/>
              <a:gd name="connsiteY0" fmla="*/ 493603 h 665664"/>
              <a:gd name="connsiteX1" fmla="*/ 227484 w 616934"/>
              <a:gd name="connsiteY1" fmla="*/ 0 h 665664"/>
              <a:gd name="connsiteX2" fmla="*/ 616934 w 616934"/>
              <a:gd name="connsiteY2" fmla="*/ 126708 h 665664"/>
              <a:gd name="connsiteX3" fmla="*/ 540734 w 616934"/>
              <a:gd name="connsiteY3" fmla="*/ 455320 h 665664"/>
              <a:gd name="connsiteX4" fmla="*/ 514540 w 616934"/>
              <a:gd name="connsiteY4" fmla="*/ 572002 h 665664"/>
              <a:gd name="connsiteX5" fmla="*/ 499459 w 616934"/>
              <a:gd name="connsiteY5" fmla="*/ 665664 h 665664"/>
              <a:gd name="connsiteX6" fmla="*/ 0 w 616934"/>
              <a:gd name="connsiteY6" fmla="*/ 493603 h 665664"/>
              <a:gd name="connsiteX0" fmla="*/ 0 w 616934"/>
              <a:gd name="connsiteY0" fmla="*/ 493603 h 665664"/>
              <a:gd name="connsiteX1" fmla="*/ 227484 w 616934"/>
              <a:gd name="connsiteY1" fmla="*/ 0 h 665664"/>
              <a:gd name="connsiteX2" fmla="*/ 616934 w 616934"/>
              <a:gd name="connsiteY2" fmla="*/ 126708 h 665664"/>
              <a:gd name="connsiteX3" fmla="*/ 540734 w 616934"/>
              <a:gd name="connsiteY3" fmla="*/ 455320 h 665664"/>
              <a:gd name="connsiteX4" fmla="*/ 514540 w 616934"/>
              <a:gd name="connsiteY4" fmla="*/ 572002 h 665664"/>
              <a:gd name="connsiteX5" fmla="*/ 499459 w 616934"/>
              <a:gd name="connsiteY5" fmla="*/ 665664 h 665664"/>
              <a:gd name="connsiteX6" fmla="*/ 0 w 616934"/>
              <a:gd name="connsiteY6" fmla="*/ 493603 h 665664"/>
              <a:gd name="connsiteX0" fmla="*/ 0 w 616934"/>
              <a:gd name="connsiteY0" fmla="*/ 493603 h 665664"/>
              <a:gd name="connsiteX1" fmla="*/ 196003 w 616934"/>
              <a:gd name="connsiteY1" fmla="*/ 0 h 665664"/>
              <a:gd name="connsiteX2" fmla="*/ 616934 w 616934"/>
              <a:gd name="connsiteY2" fmla="*/ 126708 h 665664"/>
              <a:gd name="connsiteX3" fmla="*/ 540734 w 616934"/>
              <a:gd name="connsiteY3" fmla="*/ 455320 h 665664"/>
              <a:gd name="connsiteX4" fmla="*/ 514540 w 616934"/>
              <a:gd name="connsiteY4" fmla="*/ 572002 h 665664"/>
              <a:gd name="connsiteX5" fmla="*/ 499459 w 616934"/>
              <a:gd name="connsiteY5" fmla="*/ 665664 h 665664"/>
              <a:gd name="connsiteX6" fmla="*/ 0 w 616934"/>
              <a:gd name="connsiteY6" fmla="*/ 493603 h 665664"/>
              <a:gd name="connsiteX0" fmla="*/ 0 w 643917"/>
              <a:gd name="connsiteY0" fmla="*/ 456312 h 665664"/>
              <a:gd name="connsiteX1" fmla="*/ 222986 w 643917"/>
              <a:gd name="connsiteY1" fmla="*/ 0 h 665664"/>
              <a:gd name="connsiteX2" fmla="*/ 643917 w 643917"/>
              <a:gd name="connsiteY2" fmla="*/ 126708 h 665664"/>
              <a:gd name="connsiteX3" fmla="*/ 567717 w 643917"/>
              <a:gd name="connsiteY3" fmla="*/ 455320 h 665664"/>
              <a:gd name="connsiteX4" fmla="*/ 541523 w 643917"/>
              <a:gd name="connsiteY4" fmla="*/ 572002 h 665664"/>
              <a:gd name="connsiteX5" fmla="*/ 526442 w 643917"/>
              <a:gd name="connsiteY5" fmla="*/ 665664 h 665664"/>
              <a:gd name="connsiteX6" fmla="*/ 0 w 643917"/>
              <a:gd name="connsiteY6" fmla="*/ 456312 h 665664"/>
              <a:gd name="connsiteX0" fmla="*/ 0 w 643917"/>
              <a:gd name="connsiteY0" fmla="*/ 456312 h 665664"/>
              <a:gd name="connsiteX1" fmla="*/ 222986 w 643917"/>
              <a:gd name="connsiteY1" fmla="*/ 0 h 665664"/>
              <a:gd name="connsiteX2" fmla="*/ 643917 w 643917"/>
              <a:gd name="connsiteY2" fmla="*/ 126708 h 665664"/>
              <a:gd name="connsiteX3" fmla="*/ 567717 w 643917"/>
              <a:gd name="connsiteY3" fmla="*/ 455320 h 665664"/>
              <a:gd name="connsiteX4" fmla="*/ 541523 w 643917"/>
              <a:gd name="connsiteY4" fmla="*/ 572002 h 665664"/>
              <a:gd name="connsiteX5" fmla="*/ 526442 w 643917"/>
              <a:gd name="connsiteY5" fmla="*/ 665664 h 665664"/>
              <a:gd name="connsiteX6" fmla="*/ 0 w 643917"/>
              <a:gd name="connsiteY6" fmla="*/ 456312 h 665664"/>
              <a:gd name="connsiteX0" fmla="*/ 0 w 653091"/>
              <a:gd name="connsiteY0" fmla="*/ 456312 h 665664"/>
              <a:gd name="connsiteX1" fmla="*/ 232160 w 653091"/>
              <a:gd name="connsiteY1" fmla="*/ 0 h 665664"/>
              <a:gd name="connsiteX2" fmla="*/ 653091 w 653091"/>
              <a:gd name="connsiteY2" fmla="*/ 126708 h 665664"/>
              <a:gd name="connsiteX3" fmla="*/ 576891 w 653091"/>
              <a:gd name="connsiteY3" fmla="*/ 455320 h 665664"/>
              <a:gd name="connsiteX4" fmla="*/ 550697 w 653091"/>
              <a:gd name="connsiteY4" fmla="*/ 572002 h 665664"/>
              <a:gd name="connsiteX5" fmla="*/ 535616 w 653091"/>
              <a:gd name="connsiteY5" fmla="*/ 665664 h 665664"/>
              <a:gd name="connsiteX6" fmla="*/ 0 w 653091"/>
              <a:gd name="connsiteY6" fmla="*/ 456312 h 665664"/>
              <a:gd name="connsiteX0" fmla="*/ 0 w 653091"/>
              <a:gd name="connsiteY0" fmla="*/ 456312 h 665664"/>
              <a:gd name="connsiteX1" fmla="*/ 232160 w 653091"/>
              <a:gd name="connsiteY1" fmla="*/ 0 h 665664"/>
              <a:gd name="connsiteX2" fmla="*/ 653091 w 653091"/>
              <a:gd name="connsiteY2" fmla="*/ 126708 h 665664"/>
              <a:gd name="connsiteX3" fmla="*/ 576891 w 653091"/>
              <a:gd name="connsiteY3" fmla="*/ 455320 h 665664"/>
              <a:gd name="connsiteX4" fmla="*/ 550697 w 653091"/>
              <a:gd name="connsiteY4" fmla="*/ 572002 h 665664"/>
              <a:gd name="connsiteX5" fmla="*/ 535616 w 653091"/>
              <a:gd name="connsiteY5" fmla="*/ 665664 h 665664"/>
              <a:gd name="connsiteX6" fmla="*/ 0 w 653091"/>
              <a:gd name="connsiteY6" fmla="*/ 456312 h 66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091" h="665664">
                <a:moveTo>
                  <a:pt x="0" y="456312"/>
                </a:moveTo>
                <a:cubicBezTo>
                  <a:pt x="28455" y="374810"/>
                  <a:pt x="156332" y="164534"/>
                  <a:pt x="232160" y="0"/>
                </a:cubicBezTo>
                <a:lnTo>
                  <a:pt x="653091" y="126708"/>
                </a:lnTo>
                <a:lnTo>
                  <a:pt x="576891" y="455320"/>
                </a:lnTo>
                <a:cubicBezTo>
                  <a:pt x="571335" y="491833"/>
                  <a:pt x="556253" y="535489"/>
                  <a:pt x="550697" y="572002"/>
                </a:cubicBezTo>
                <a:lnTo>
                  <a:pt x="535616" y="665664"/>
                </a:lnTo>
                <a:lnTo>
                  <a:pt x="0" y="456312"/>
                </a:lnTo>
                <a:close/>
              </a:path>
            </a:pathLst>
          </a:custGeom>
          <a:solidFill>
            <a:schemeClr val="accent5">
              <a:lumMod val="40000"/>
              <a:lumOff val="60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530" name="テキスト ボックス 529"/>
          <p:cNvSpPr txBox="1"/>
          <p:nvPr/>
        </p:nvSpPr>
        <p:spPr>
          <a:xfrm>
            <a:off x="4664117" y="5527186"/>
            <a:ext cx="738960" cy="300082"/>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50" b="0" i="0" u="none" strike="noStrike" kern="1200" cap="none" spc="0" normalizeH="0" baseline="0" noProof="0">
                <a:ln>
                  <a:noFill/>
                </a:ln>
                <a:solidFill>
                  <a:srgbClr val="000000"/>
                </a:solidFill>
                <a:effectLst/>
                <a:uLnTx/>
                <a:uFillTx/>
                <a:latin typeface="Meiryo UI"/>
                <a:ea typeface="Meiryo UI"/>
                <a:cs typeface="+mn-cs"/>
              </a:rPr>
              <a:t>公営駐輪場</a:t>
            </a:r>
            <a:endParaRPr kumimoji="1" lang="en-US" altLang="ja-JP" sz="550" b="0" i="0" u="none" strike="noStrike" kern="1200" cap="none" spc="0" normalizeH="0" baseline="0" noProof="0">
              <a:ln>
                <a:noFill/>
              </a:ln>
              <a:solidFill>
                <a:srgbClr val="000000"/>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a:t>
            </a:r>
            <a:r>
              <a:rPr kumimoji="1" lang="en-US" altLang="ja-JP" sz="800" b="0" i="0" u="none" strike="noStrike" kern="1200" cap="none" spc="0" normalizeH="0" baseline="0" noProof="0">
                <a:ln>
                  <a:noFill/>
                </a:ln>
                <a:solidFill>
                  <a:srgbClr val="000000"/>
                </a:solidFill>
                <a:effectLst/>
                <a:uLnTx/>
                <a:uFillTx/>
                <a:latin typeface="Meiryo UI"/>
                <a:ea typeface="Meiryo UI"/>
                <a:cs typeface="+mn-cs"/>
              </a:rPr>
              <a:t>X</a:t>
            </a: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a:t>
            </a:r>
          </a:p>
        </p:txBody>
      </p:sp>
      <p:sp>
        <p:nvSpPr>
          <p:cNvPr id="531" name="フリーフォーム 530"/>
          <p:cNvSpPr/>
          <p:nvPr/>
        </p:nvSpPr>
        <p:spPr>
          <a:xfrm>
            <a:off x="6235090" y="5531179"/>
            <a:ext cx="366508" cy="322843"/>
          </a:xfrm>
          <a:custGeom>
            <a:avLst/>
            <a:gdLst>
              <a:gd name="connsiteX0" fmla="*/ 0 w 596900"/>
              <a:gd name="connsiteY0" fmla="*/ 482600 h 660400"/>
              <a:gd name="connsiteX1" fmla="*/ 311150 w 596900"/>
              <a:gd name="connsiteY1" fmla="*/ 0 h 660400"/>
              <a:gd name="connsiteX2" fmla="*/ 596900 w 596900"/>
              <a:gd name="connsiteY2" fmla="*/ 95250 h 660400"/>
              <a:gd name="connsiteX3" fmla="*/ 520700 w 596900"/>
              <a:gd name="connsiteY3" fmla="*/ 400050 h 660400"/>
              <a:gd name="connsiteX4" fmla="*/ 488950 w 596900"/>
              <a:gd name="connsiteY4" fmla="*/ 660400 h 660400"/>
              <a:gd name="connsiteX5" fmla="*/ 0 w 596900"/>
              <a:gd name="connsiteY5" fmla="*/ 482600 h 660400"/>
              <a:gd name="connsiteX0" fmla="*/ 0 w 587375"/>
              <a:gd name="connsiteY0" fmla="*/ 487363 h 660400"/>
              <a:gd name="connsiteX1" fmla="*/ 301625 w 587375"/>
              <a:gd name="connsiteY1" fmla="*/ 0 h 660400"/>
              <a:gd name="connsiteX2" fmla="*/ 587375 w 587375"/>
              <a:gd name="connsiteY2" fmla="*/ 95250 h 660400"/>
              <a:gd name="connsiteX3" fmla="*/ 511175 w 587375"/>
              <a:gd name="connsiteY3" fmla="*/ 400050 h 660400"/>
              <a:gd name="connsiteX4" fmla="*/ 479425 w 587375"/>
              <a:gd name="connsiteY4" fmla="*/ 660400 h 660400"/>
              <a:gd name="connsiteX5" fmla="*/ 0 w 587375"/>
              <a:gd name="connsiteY5" fmla="*/ 487363 h 660400"/>
              <a:gd name="connsiteX0" fmla="*/ 0 w 587375"/>
              <a:gd name="connsiteY0" fmla="*/ 480220 h 653257"/>
              <a:gd name="connsiteX1" fmla="*/ 308769 w 587375"/>
              <a:gd name="connsiteY1" fmla="*/ 0 h 653257"/>
              <a:gd name="connsiteX2" fmla="*/ 587375 w 587375"/>
              <a:gd name="connsiteY2" fmla="*/ 88107 h 653257"/>
              <a:gd name="connsiteX3" fmla="*/ 511175 w 587375"/>
              <a:gd name="connsiteY3" fmla="*/ 392907 h 653257"/>
              <a:gd name="connsiteX4" fmla="*/ 479425 w 587375"/>
              <a:gd name="connsiteY4" fmla="*/ 653257 h 653257"/>
              <a:gd name="connsiteX5" fmla="*/ 0 w 587375"/>
              <a:gd name="connsiteY5" fmla="*/ 480220 h 653257"/>
              <a:gd name="connsiteX0" fmla="*/ 0 w 587375"/>
              <a:gd name="connsiteY0" fmla="*/ 480220 h 653257"/>
              <a:gd name="connsiteX1" fmla="*/ 308769 w 587375"/>
              <a:gd name="connsiteY1" fmla="*/ 0 h 653257"/>
              <a:gd name="connsiteX2" fmla="*/ 587375 w 587375"/>
              <a:gd name="connsiteY2" fmla="*/ 88107 h 653257"/>
              <a:gd name="connsiteX3" fmla="*/ 511175 w 587375"/>
              <a:gd name="connsiteY3" fmla="*/ 392907 h 653257"/>
              <a:gd name="connsiteX4" fmla="*/ 479425 w 587375"/>
              <a:gd name="connsiteY4" fmla="*/ 653257 h 653257"/>
              <a:gd name="connsiteX5" fmla="*/ 0 w 587375"/>
              <a:gd name="connsiteY5" fmla="*/ 480220 h 653257"/>
              <a:gd name="connsiteX0" fmla="*/ 0 w 587375"/>
              <a:gd name="connsiteY0" fmla="*/ 480220 h 653257"/>
              <a:gd name="connsiteX1" fmla="*/ 308769 w 587375"/>
              <a:gd name="connsiteY1" fmla="*/ 0 h 653257"/>
              <a:gd name="connsiteX2" fmla="*/ 587375 w 587375"/>
              <a:gd name="connsiteY2" fmla="*/ 88107 h 653257"/>
              <a:gd name="connsiteX3" fmla="*/ 511175 w 587375"/>
              <a:gd name="connsiteY3" fmla="*/ 416719 h 653257"/>
              <a:gd name="connsiteX4" fmla="*/ 479425 w 587375"/>
              <a:gd name="connsiteY4" fmla="*/ 653257 h 653257"/>
              <a:gd name="connsiteX5" fmla="*/ 0 w 587375"/>
              <a:gd name="connsiteY5" fmla="*/ 480220 h 653257"/>
              <a:gd name="connsiteX0" fmla="*/ 0 w 587375"/>
              <a:gd name="connsiteY0" fmla="*/ 480220 h 627063"/>
              <a:gd name="connsiteX1" fmla="*/ 308769 w 587375"/>
              <a:gd name="connsiteY1" fmla="*/ 0 h 627063"/>
              <a:gd name="connsiteX2" fmla="*/ 587375 w 587375"/>
              <a:gd name="connsiteY2" fmla="*/ 88107 h 627063"/>
              <a:gd name="connsiteX3" fmla="*/ 511175 w 587375"/>
              <a:gd name="connsiteY3" fmla="*/ 416719 h 627063"/>
              <a:gd name="connsiteX4" fmla="*/ 469900 w 587375"/>
              <a:gd name="connsiteY4" fmla="*/ 627063 h 627063"/>
              <a:gd name="connsiteX5" fmla="*/ 0 w 587375"/>
              <a:gd name="connsiteY5" fmla="*/ 480220 h 627063"/>
              <a:gd name="connsiteX0" fmla="*/ 0 w 587375"/>
              <a:gd name="connsiteY0" fmla="*/ 480220 h 627063"/>
              <a:gd name="connsiteX1" fmla="*/ 308769 w 587375"/>
              <a:gd name="connsiteY1" fmla="*/ 0 h 627063"/>
              <a:gd name="connsiteX2" fmla="*/ 587375 w 587375"/>
              <a:gd name="connsiteY2" fmla="*/ 88107 h 627063"/>
              <a:gd name="connsiteX3" fmla="*/ 511175 w 587375"/>
              <a:gd name="connsiteY3" fmla="*/ 416719 h 627063"/>
              <a:gd name="connsiteX4" fmla="*/ 484981 w 587375"/>
              <a:gd name="connsiteY4" fmla="*/ 533401 h 627063"/>
              <a:gd name="connsiteX5" fmla="*/ 469900 w 587375"/>
              <a:gd name="connsiteY5" fmla="*/ 627063 h 627063"/>
              <a:gd name="connsiteX6" fmla="*/ 0 w 587375"/>
              <a:gd name="connsiteY6" fmla="*/ 480220 h 627063"/>
              <a:gd name="connsiteX0" fmla="*/ 0 w 587375"/>
              <a:gd name="connsiteY0" fmla="*/ 518821 h 665664"/>
              <a:gd name="connsiteX1" fmla="*/ 197925 w 587375"/>
              <a:gd name="connsiteY1" fmla="*/ 0 h 665664"/>
              <a:gd name="connsiteX2" fmla="*/ 587375 w 587375"/>
              <a:gd name="connsiteY2" fmla="*/ 126708 h 665664"/>
              <a:gd name="connsiteX3" fmla="*/ 511175 w 587375"/>
              <a:gd name="connsiteY3" fmla="*/ 455320 h 665664"/>
              <a:gd name="connsiteX4" fmla="*/ 484981 w 587375"/>
              <a:gd name="connsiteY4" fmla="*/ 572002 h 665664"/>
              <a:gd name="connsiteX5" fmla="*/ 469900 w 587375"/>
              <a:gd name="connsiteY5" fmla="*/ 665664 h 665664"/>
              <a:gd name="connsiteX6" fmla="*/ 0 w 587375"/>
              <a:gd name="connsiteY6" fmla="*/ 518821 h 665664"/>
              <a:gd name="connsiteX0" fmla="*/ 0 w 616934"/>
              <a:gd name="connsiteY0" fmla="*/ 493603 h 665664"/>
              <a:gd name="connsiteX1" fmla="*/ 227484 w 616934"/>
              <a:gd name="connsiteY1" fmla="*/ 0 h 665664"/>
              <a:gd name="connsiteX2" fmla="*/ 616934 w 616934"/>
              <a:gd name="connsiteY2" fmla="*/ 126708 h 665664"/>
              <a:gd name="connsiteX3" fmla="*/ 540734 w 616934"/>
              <a:gd name="connsiteY3" fmla="*/ 455320 h 665664"/>
              <a:gd name="connsiteX4" fmla="*/ 514540 w 616934"/>
              <a:gd name="connsiteY4" fmla="*/ 572002 h 665664"/>
              <a:gd name="connsiteX5" fmla="*/ 499459 w 616934"/>
              <a:gd name="connsiteY5" fmla="*/ 665664 h 665664"/>
              <a:gd name="connsiteX6" fmla="*/ 0 w 616934"/>
              <a:gd name="connsiteY6" fmla="*/ 493603 h 665664"/>
              <a:gd name="connsiteX0" fmla="*/ 0 w 616934"/>
              <a:gd name="connsiteY0" fmla="*/ 493603 h 665664"/>
              <a:gd name="connsiteX1" fmla="*/ 227484 w 616934"/>
              <a:gd name="connsiteY1" fmla="*/ 0 h 665664"/>
              <a:gd name="connsiteX2" fmla="*/ 616934 w 616934"/>
              <a:gd name="connsiteY2" fmla="*/ 126708 h 665664"/>
              <a:gd name="connsiteX3" fmla="*/ 540734 w 616934"/>
              <a:gd name="connsiteY3" fmla="*/ 455320 h 665664"/>
              <a:gd name="connsiteX4" fmla="*/ 514540 w 616934"/>
              <a:gd name="connsiteY4" fmla="*/ 572002 h 665664"/>
              <a:gd name="connsiteX5" fmla="*/ 499459 w 616934"/>
              <a:gd name="connsiteY5" fmla="*/ 665664 h 665664"/>
              <a:gd name="connsiteX6" fmla="*/ 0 w 616934"/>
              <a:gd name="connsiteY6" fmla="*/ 493603 h 665664"/>
              <a:gd name="connsiteX0" fmla="*/ 0 w 616934"/>
              <a:gd name="connsiteY0" fmla="*/ 493603 h 665664"/>
              <a:gd name="connsiteX1" fmla="*/ 196003 w 616934"/>
              <a:gd name="connsiteY1" fmla="*/ 0 h 665664"/>
              <a:gd name="connsiteX2" fmla="*/ 616934 w 616934"/>
              <a:gd name="connsiteY2" fmla="*/ 126708 h 665664"/>
              <a:gd name="connsiteX3" fmla="*/ 540734 w 616934"/>
              <a:gd name="connsiteY3" fmla="*/ 455320 h 665664"/>
              <a:gd name="connsiteX4" fmla="*/ 514540 w 616934"/>
              <a:gd name="connsiteY4" fmla="*/ 572002 h 665664"/>
              <a:gd name="connsiteX5" fmla="*/ 499459 w 616934"/>
              <a:gd name="connsiteY5" fmla="*/ 665664 h 665664"/>
              <a:gd name="connsiteX6" fmla="*/ 0 w 616934"/>
              <a:gd name="connsiteY6" fmla="*/ 493603 h 665664"/>
              <a:gd name="connsiteX0" fmla="*/ 0 w 643917"/>
              <a:gd name="connsiteY0" fmla="*/ 456312 h 665664"/>
              <a:gd name="connsiteX1" fmla="*/ 222986 w 643917"/>
              <a:gd name="connsiteY1" fmla="*/ 0 h 665664"/>
              <a:gd name="connsiteX2" fmla="*/ 643917 w 643917"/>
              <a:gd name="connsiteY2" fmla="*/ 126708 h 665664"/>
              <a:gd name="connsiteX3" fmla="*/ 567717 w 643917"/>
              <a:gd name="connsiteY3" fmla="*/ 455320 h 665664"/>
              <a:gd name="connsiteX4" fmla="*/ 541523 w 643917"/>
              <a:gd name="connsiteY4" fmla="*/ 572002 h 665664"/>
              <a:gd name="connsiteX5" fmla="*/ 526442 w 643917"/>
              <a:gd name="connsiteY5" fmla="*/ 665664 h 665664"/>
              <a:gd name="connsiteX6" fmla="*/ 0 w 643917"/>
              <a:gd name="connsiteY6" fmla="*/ 456312 h 665664"/>
              <a:gd name="connsiteX0" fmla="*/ 0 w 643917"/>
              <a:gd name="connsiteY0" fmla="*/ 456312 h 665664"/>
              <a:gd name="connsiteX1" fmla="*/ 222986 w 643917"/>
              <a:gd name="connsiteY1" fmla="*/ 0 h 665664"/>
              <a:gd name="connsiteX2" fmla="*/ 643917 w 643917"/>
              <a:gd name="connsiteY2" fmla="*/ 126708 h 665664"/>
              <a:gd name="connsiteX3" fmla="*/ 567717 w 643917"/>
              <a:gd name="connsiteY3" fmla="*/ 455320 h 665664"/>
              <a:gd name="connsiteX4" fmla="*/ 541523 w 643917"/>
              <a:gd name="connsiteY4" fmla="*/ 572002 h 665664"/>
              <a:gd name="connsiteX5" fmla="*/ 526442 w 643917"/>
              <a:gd name="connsiteY5" fmla="*/ 665664 h 665664"/>
              <a:gd name="connsiteX6" fmla="*/ 0 w 643917"/>
              <a:gd name="connsiteY6" fmla="*/ 456312 h 665664"/>
              <a:gd name="connsiteX0" fmla="*/ 0 w 653091"/>
              <a:gd name="connsiteY0" fmla="*/ 456312 h 665664"/>
              <a:gd name="connsiteX1" fmla="*/ 232160 w 653091"/>
              <a:gd name="connsiteY1" fmla="*/ 0 h 665664"/>
              <a:gd name="connsiteX2" fmla="*/ 653091 w 653091"/>
              <a:gd name="connsiteY2" fmla="*/ 126708 h 665664"/>
              <a:gd name="connsiteX3" fmla="*/ 576891 w 653091"/>
              <a:gd name="connsiteY3" fmla="*/ 455320 h 665664"/>
              <a:gd name="connsiteX4" fmla="*/ 550697 w 653091"/>
              <a:gd name="connsiteY4" fmla="*/ 572002 h 665664"/>
              <a:gd name="connsiteX5" fmla="*/ 535616 w 653091"/>
              <a:gd name="connsiteY5" fmla="*/ 665664 h 665664"/>
              <a:gd name="connsiteX6" fmla="*/ 0 w 653091"/>
              <a:gd name="connsiteY6" fmla="*/ 456312 h 665664"/>
              <a:gd name="connsiteX0" fmla="*/ 0 w 653091"/>
              <a:gd name="connsiteY0" fmla="*/ 456312 h 665664"/>
              <a:gd name="connsiteX1" fmla="*/ 232160 w 653091"/>
              <a:gd name="connsiteY1" fmla="*/ 0 h 665664"/>
              <a:gd name="connsiteX2" fmla="*/ 653091 w 653091"/>
              <a:gd name="connsiteY2" fmla="*/ 126708 h 665664"/>
              <a:gd name="connsiteX3" fmla="*/ 576891 w 653091"/>
              <a:gd name="connsiteY3" fmla="*/ 455320 h 665664"/>
              <a:gd name="connsiteX4" fmla="*/ 550697 w 653091"/>
              <a:gd name="connsiteY4" fmla="*/ 572002 h 665664"/>
              <a:gd name="connsiteX5" fmla="*/ 535616 w 653091"/>
              <a:gd name="connsiteY5" fmla="*/ 665664 h 665664"/>
              <a:gd name="connsiteX6" fmla="*/ 0 w 653091"/>
              <a:gd name="connsiteY6" fmla="*/ 456312 h 66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091" h="665664">
                <a:moveTo>
                  <a:pt x="0" y="456312"/>
                </a:moveTo>
                <a:cubicBezTo>
                  <a:pt x="28455" y="374810"/>
                  <a:pt x="156332" y="164534"/>
                  <a:pt x="232160" y="0"/>
                </a:cubicBezTo>
                <a:lnTo>
                  <a:pt x="653091" y="126708"/>
                </a:lnTo>
                <a:lnTo>
                  <a:pt x="576891" y="455320"/>
                </a:lnTo>
                <a:cubicBezTo>
                  <a:pt x="571335" y="491833"/>
                  <a:pt x="556253" y="535489"/>
                  <a:pt x="550697" y="572002"/>
                </a:cubicBezTo>
                <a:lnTo>
                  <a:pt x="535616" y="665664"/>
                </a:lnTo>
                <a:lnTo>
                  <a:pt x="0" y="456312"/>
                </a:lnTo>
                <a:close/>
              </a:path>
            </a:pathLst>
          </a:custGeom>
          <a:solidFill>
            <a:schemeClr val="accent5">
              <a:lumMod val="40000"/>
              <a:lumOff val="60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Meiryo UI"/>
              <a:ea typeface="Meiryo UI"/>
              <a:cs typeface="+mn-cs"/>
            </a:endParaRPr>
          </a:p>
        </p:txBody>
      </p:sp>
      <p:sp>
        <p:nvSpPr>
          <p:cNvPr id="532" name="テキスト ボックス 531"/>
          <p:cNvSpPr txBox="1"/>
          <p:nvPr/>
        </p:nvSpPr>
        <p:spPr>
          <a:xfrm>
            <a:off x="6043510" y="5533525"/>
            <a:ext cx="738960" cy="300082"/>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50" b="0" i="0" u="none" strike="noStrike" kern="1200" cap="none" spc="0" normalizeH="0" baseline="0" noProof="0">
                <a:ln>
                  <a:noFill/>
                </a:ln>
                <a:solidFill>
                  <a:srgbClr val="000000"/>
                </a:solidFill>
                <a:effectLst/>
                <a:uLnTx/>
                <a:uFillTx/>
                <a:latin typeface="Meiryo UI"/>
                <a:ea typeface="Meiryo UI"/>
                <a:cs typeface="+mn-cs"/>
              </a:rPr>
              <a:t>民営駐輪場</a:t>
            </a:r>
            <a:endParaRPr kumimoji="1" lang="en-US" altLang="ja-JP" sz="550" b="0" i="0" u="none" strike="noStrike" kern="1200" cap="none" spc="0" normalizeH="0" baseline="0" noProof="0">
              <a:ln>
                <a:noFill/>
              </a:ln>
              <a:solidFill>
                <a:srgbClr val="000000"/>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a:t>
            </a:r>
            <a:r>
              <a:rPr kumimoji="1" lang="en-US" altLang="ja-JP" sz="800" b="0" i="0" u="none" strike="noStrike" kern="1200" cap="none" spc="0" normalizeH="0" baseline="0" noProof="0">
                <a:ln>
                  <a:noFill/>
                </a:ln>
                <a:solidFill>
                  <a:srgbClr val="000000"/>
                </a:solidFill>
                <a:effectLst/>
                <a:uLnTx/>
                <a:uFillTx/>
                <a:latin typeface="Meiryo UI"/>
                <a:ea typeface="Meiryo UI"/>
                <a:cs typeface="+mn-cs"/>
              </a:rPr>
              <a:t>B</a:t>
            </a:r>
            <a:r>
              <a:rPr kumimoji="1" lang="ja-JP" altLang="en-US" sz="800" b="0" i="0" u="none" strike="noStrike" kern="1200" cap="none" spc="0" normalizeH="0" baseline="0" noProof="0">
                <a:ln>
                  <a:noFill/>
                </a:ln>
                <a:solidFill>
                  <a:srgbClr val="000000"/>
                </a:solidFill>
                <a:effectLst/>
                <a:uLnTx/>
                <a:uFillTx/>
                <a:latin typeface="Meiryo UI"/>
                <a:ea typeface="Meiryo UI"/>
                <a:cs typeface="+mn-cs"/>
              </a:rPr>
              <a:t>）</a:t>
            </a:r>
          </a:p>
        </p:txBody>
      </p:sp>
      <p:sp>
        <p:nvSpPr>
          <p:cNvPr id="28" name="正方形/長方形 27"/>
          <p:cNvSpPr/>
          <p:nvPr/>
        </p:nvSpPr>
        <p:spPr>
          <a:xfrm>
            <a:off x="3454191" y="6575062"/>
            <a:ext cx="3457146" cy="26161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低未利用土地権利設定等促進計画</a:t>
            </a:r>
            <a:endPar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33" name="テキスト ボックス 217"/>
          <p:cNvSpPr txBox="1"/>
          <p:nvPr/>
        </p:nvSpPr>
        <p:spPr>
          <a:xfrm>
            <a:off x="8570400" y="2503675"/>
            <a:ext cx="1154438" cy="195802"/>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1161818" marR="0" lvl="0" indent="-1161818" algn="l" defTabSz="914217" rtl="0" eaLnBrk="1" fontAlgn="base" latinLnBrk="0" hangingPunct="1">
              <a:lnSpc>
                <a:spcPct val="100000"/>
              </a:lnSpc>
              <a:spcBef>
                <a:spcPct val="0"/>
              </a:spcBef>
              <a:spcAft>
                <a:spcPct val="0"/>
              </a:spcAft>
              <a:buClr>
                <a:srgbClr val="002060"/>
              </a:buClr>
              <a:buSzPct val="90000"/>
              <a:buFontTx/>
              <a:buNone/>
              <a:tabLst>
                <a:tab pos="622176" algn="l"/>
              </a:tabLst>
              <a:defRPr/>
            </a:pP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都市機能誘導区域</a:t>
            </a:r>
            <a:endParaRPr kumimoji="1" lang="en-US" altLang="ja-JP" sz="800" b="0" i="0" u="none" strike="noStrike" kern="1200" cap="none" spc="0" normalizeH="0" baseline="0" noProof="0">
              <a:ln>
                <a:noFill/>
              </a:ln>
              <a:solidFill>
                <a:prstClr val="black"/>
              </a:solidFill>
              <a:effectLst/>
              <a:uLnTx/>
              <a:uFillTx/>
              <a:latin typeface="Meiryo UI"/>
              <a:ea typeface="Meiryo UI"/>
              <a:cs typeface="+mn-cs"/>
            </a:endParaRPr>
          </a:p>
        </p:txBody>
      </p:sp>
      <p:cxnSp>
        <p:nvCxnSpPr>
          <p:cNvPr id="534" name="直線コネクタ 533"/>
          <p:cNvCxnSpPr>
            <a:endCxn id="112" idx="0"/>
          </p:cNvCxnSpPr>
          <p:nvPr/>
        </p:nvCxnSpPr>
        <p:spPr>
          <a:xfrm flipH="1">
            <a:off x="8114607" y="2674875"/>
            <a:ext cx="686867" cy="308709"/>
          </a:xfrm>
          <a:prstGeom prst="line">
            <a:avLst/>
          </a:prstGeom>
          <a:ln w="9525">
            <a:solidFill>
              <a:srgbClr val="FF0000">
                <a:alpha val="50000"/>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5" name="直線コネクタ 534"/>
          <p:cNvCxnSpPr>
            <a:endCxn id="113" idx="7"/>
          </p:cNvCxnSpPr>
          <p:nvPr/>
        </p:nvCxnSpPr>
        <p:spPr>
          <a:xfrm flipH="1">
            <a:off x="8607481" y="2681207"/>
            <a:ext cx="193993" cy="465102"/>
          </a:xfrm>
          <a:prstGeom prst="line">
            <a:avLst/>
          </a:prstGeom>
          <a:ln w="9525">
            <a:solidFill>
              <a:srgbClr val="FF0000">
                <a:alpha val="50000"/>
              </a:srgbClr>
            </a:solidFill>
            <a:prstDash val="sysDot"/>
          </a:ln>
        </p:spPr>
        <p:style>
          <a:lnRef idx="1">
            <a:schemeClr val="accent1"/>
          </a:lnRef>
          <a:fillRef idx="0">
            <a:schemeClr val="accent1"/>
          </a:fillRef>
          <a:effectRef idx="0">
            <a:schemeClr val="accent1"/>
          </a:effectRef>
          <a:fontRef idx="minor">
            <a:schemeClr val="tx1"/>
          </a:fontRef>
        </p:style>
      </p:cxnSp>
      <p:sp>
        <p:nvSpPr>
          <p:cNvPr id="540" name="テキスト ボックス 217"/>
          <p:cNvSpPr txBox="1"/>
          <p:nvPr/>
        </p:nvSpPr>
        <p:spPr>
          <a:xfrm>
            <a:off x="6738787" y="2540948"/>
            <a:ext cx="1154438" cy="195802"/>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1161818" marR="0" lvl="0" indent="-1161818" algn="l" defTabSz="914217" rtl="0" eaLnBrk="1" fontAlgn="base" latinLnBrk="0" hangingPunct="1">
              <a:lnSpc>
                <a:spcPct val="100000"/>
              </a:lnSpc>
              <a:spcBef>
                <a:spcPct val="0"/>
              </a:spcBef>
              <a:spcAft>
                <a:spcPct val="0"/>
              </a:spcAft>
              <a:buClr>
                <a:srgbClr val="002060"/>
              </a:buClr>
              <a:buSzPct val="90000"/>
              <a:buFontTx/>
              <a:buNone/>
              <a:tabLst>
                <a:tab pos="622176" algn="l"/>
              </a:tabLst>
              <a:defRPr/>
            </a:pP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居住誘導区域</a:t>
            </a:r>
            <a:endParaRPr kumimoji="1" lang="en-US" altLang="ja-JP" sz="800" b="0" i="0" u="none" strike="noStrike" kern="1200" cap="none" spc="0" normalizeH="0" baseline="0" noProof="0">
              <a:ln>
                <a:noFill/>
              </a:ln>
              <a:solidFill>
                <a:prstClr val="black"/>
              </a:solidFill>
              <a:effectLst/>
              <a:uLnTx/>
              <a:uFillTx/>
              <a:latin typeface="Meiryo UI"/>
              <a:ea typeface="Meiryo UI"/>
              <a:cs typeface="+mn-cs"/>
            </a:endParaRPr>
          </a:p>
        </p:txBody>
      </p:sp>
      <p:cxnSp>
        <p:nvCxnSpPr>
          <p:cNvPr id="541" name="直線コネクタ 540"/>
          <p:cNvCxnSpPr>
            <a:endCxn id="101" idx="6"/>
          </p:cNvCxnSpPr>
          <p:nvPr/>
        </p:nvCxnSpPr>
        <p:spPr>
          <a:xfrm>
            <a:off x="7293885" y="2714101"/>
            <a:ext cx="530087" cy="103350"/>
          </a:xfrm>
          <a:prstGeom prst="line">
            <a:avLst/>
          </a:prstGeom>
          <a:ln w="9525">
            <a:solidFill>
              <a:srgbClr val="385D8A"/>
            </a:solidFill>
            <a:prstDash val="sysDot"/>
          </a:ln>
        </p:spPr>
        <p:style>
          <a:lnRef idx="1">
            <a:schemeClr val="accent1"/>
          </a:lnRef>
          <a:fillRef idx="0">
            <a:schemeClr val="accent1"/>
          </a:fillRef>
          <a:effectRef idx="0">
            <a:schemeClr val="accent1"/>
          </a:effectRef>
          <a:fontRef idx="minor">
            <a:schemeClr val="tx1"/>
          </a:fontRef>
        </p:style>
      </p:cxnSp>
      <p:cxnSp>
        <p:nvCxnSpPr>
          <p:cNvPr id="582" name="直線コネクタ 581"/>
          <p:cNvCxnSpPr/>
          <p:nvPr/>
        </p:nvCxnSpPr>
        <p:spPr>
          <a:xfrm flipH="1" flipV="1">
            <a:off x="8404412" y="3169966"/>
            <a:ext cx="161493" cy="204527"/>
          </a:xfrm>
          <a:prstGeom prst="line">
            <a:avLst/>
          </a:prstGeom>
          <a:ln w="9525">
            <a:solidFill>
              <a:srgbClr val="00B050">
                <a:alpha val="50000"/>
              </a:srgbClr>
            </a:solidFill>
            <a:prstDash val="sysDot"/>
          </a:ln>
        </p:spPr>
        <p:style>
          <a:lnRef idx="1">
            <a:schemeClr val="accent1"/>
          </a:lnRef>
          <a:fillRef idx="0">
            <a:schemeClr val="accent1"/>
          </a:fillRef>
          <a:effectRef idx="0">
            <a:schemeClr val="accent1"/>
          </a:effectRef>
          <a:fontRef idx="minor">
            <a:schemeClr val="tx1"/>
          </a:fontRef>
        </p:style>
      </p:cxnSp>
      <p:sp>
        <p:nvSpPr>
          <p:cNvPr id="588" name="テキスト ボックス 217"/>
          <p:cNvSpPr txBox="1"/>
          <p:nvPr/>
        </p:nvSpPr>
        <p:spPr>
          <a:xfrm>
            <a:off x="8250156" y="3384052"/>
            <a:ext cx="1440776" cy="226579"/>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1161818" marR="0" lvl="0" indent="-1161818" algn="l" defTabSz="914217" rtl="0" eaLnBrk="1" fontAlgn="base" latinLnBrk="0" hangingPunct="1">
              <a:lnSpc>
                <a:spcPts val="600"/>
              </a:lnSpc>
              <a:spcBef>
                <a:spcPct val="0"/>
              </a:spcBef>
              <a:spcAft>
                <a:spcPct val="0"/>
              </a:spcAft>
              <a:buClr>
                <a:srgbClr val="002060"/>
              </a:buClr>
              <a:buSzPct val="90000"/>
              <a:buFontTx/>
              <a:buNone/>
              <a:tabLst>
                <a:tab pos="622176" algn="l"/>
              </a:tabLst>
              <a:defRPr/>
            </a:pP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公共交通の確保に関する施策</a:t>
            </a:r>
            <a:endParaRPr kumimoji="1" lang="en-US" altLang="ja-JP" sz="800" b="0" i="0" u="none" strike="noStrike" kern="1200" cap="none" spc="0" normalizeH="0" baseline="0" noProof="0">
              <a:ln>
                <a:noFill/>
              </a:ln>
              <a:solidFill>
                <a:prstClr val="black"/>
              </a:solidFill>
              <a:effectLst/>
              <a:uLnTx/>
              <a:uFillTx/>
              <a:latin typeface="Meiryo UI"/>
              <a:ea typeface="Meiryo UI"/>
              <a:cs typeface="+mn-cs"/>
            </a:endParaRPr>
          </a:p>
          <a:p>
            <a:pPr marL="1161818" marR="0" lvl="0" indent="-1161818" algn="l" defTabSz="914217" rtl="0" eaLnBrk="1" fontAlgn="base" latinLnBrk="0" hangingPunct="1">
              <a:lnSpc>
                <a:spcPts val="600"/>
              </a:lnSpc>
              <a:spcBef>
                <a:spcPct val="0"/>
              </a:spcBef>
              <a:spcAft>
                <a:spcPct val="0"/>
              </a:spcAft>
              <a:buClr>
                <a:srgbClr val="002060"/>
              </a:buClr>
              <a:buSzPct val="90000"/>
              <a:buFontTx/>
              <a:buNone/>
              <a:tabLst>
                <a:tab pos="622176" algn="l"/>
              </a:tabLst>
              <a:defRPr/>
            </a:pPr>
            <a:endParaRPr kumimoji="1" lang="en-US" altLang="ja-JP" sz="600" b="0" i="0" u="none" strike="noStrike" kern="1200" cap="none" spc="0" normalizeH="0" baseline="0" noProof="0">
              <a:ln>
                <a:noFill/>
              </a:ln>
              <a:solidFill>
                <a:prstClr val="black"/>
              </a:solidFill>
              <a:effectLst/>
              <a:uLnTx/>
              <a:uFillTx/>
              <a:latin typeface="Meiryo UI"/>
              <a:ea typeface="Meiryo UI"/>
              <a:cs typeface="+mn-cs"/>
            </a:endParaRPr>
          </a:p>
        </p:txBody>
      </p:sp>
      <p:sp>
        <p:nvSpPr>
          <p:cNvPr id="6" name="スライド番号プレースホルダー 3">
            <a:extLst>
              <a:ext uri="{FF2B5EF4-FFF2-40B4-BE49-F238E27FC236}">
                <a16:creationId xmlns:a16="http://schemas.microsoft.com/office/drawing/2014/main" id="{725B3861-332B-EB77-D319-54F9C0A3083B}"/>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18</a:t>
            </a:fld>
            <a:endParaRPr lang="en-US" altLang="ja-JP" sz="1400">
              <a:solidFill>
                <a:srgbClr val="000000"/>
              </a:solidFill>
            </a:endParaRPr>
          </a:p>
        </p:txBody>
      </p:sp>
    </p:spTree>
    <p:extLst>
      <p:ext uri="{BB962C8B-B14F-4D97-AF65-F5344CB8AC3E}">
        <p14:creationId xmlns:p14="http://schemas.microsoft.com/office/powerpoint/2010/main" val="111904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1</a:t>
            </a:fld>
            <a:endParaRPr lang="en-US" altLang="ja-JP" sz="1400">
              <a:solidFill>
                <a:srgbClr val="000000"/>
              </a:solidFill>
            </a:endParaRPr>
          </a:p>
        </p:txBody>
      </p:sp>
      <p:sp>
        <p:nvSpPr>
          <p:cNvPr id="13" name="正方形/長方形 12">
            <a:extLst>
              <a:ext uri="{FF2B5EF4-FFF2-40B4-BE49-F238E27FC236}">
                <a16:creationId xmlns:a16="http://schemas.microsoft.com/office/drawing/2014/main" id="{7F7F2D23-160A-7975-0BDA-253A173826B1}"/>
              </a:ext>
            </a:extLst>
          </p:cNvPr>
          <p:cNvSpPr/>
          <p:nvPr/>
        </p:nvSpPr>
        <p:spPr>
          <a:xfrm>
            <a:off x="199678" y="692696"/>
            <a:ext cx="9505056" cy="5601533"/>
          </a:xfrm>
          <a:prstGeom prst="rect">
            <a:avLst/>
          </a:prstGeom>
        </p:spPr>
        <p:txBody>
          <a:bodyPr wrap="square">
            <a:spAutoFit/>
          </a:bodyPr>
          <a:lstStyle/>
          <a:p>
            <a:pPr>
              <a:lnSpc>
                <a:spcPct val="150000"/>
              </a:lnSpc>
            </a:pPr>
            <a:r>
              <a:rPr lang="ja-JP" altLang="en-US" sz="3800" dirty="0">
                <a:solidFill>
                  <a:schemeClr val="bg1">
                    <a:lumMod val="65000"/>
                  </a:schemeClr>
                </a:solidFill>
                <a:latin typeface="ＭＳＰゴシック"/>
              </a:rPr>
              <a:t>   </a:t>
            </a:r>
            <a:r>
              <a:rPr lang="ja-JP" altLang="en-US" sz="3800" dirty="0">
                <a:solidFill>
                  <a:srgbClr val="FF0000"/>
                </a:solidFill>
                <a:latin typeface="ＭＳＰゴシック"/>
              </a:rPr>
              <a:t>１</a:t>
            </a:r>
            <a:r>
              <a:rPr lang="en-US" altLang="ja-JP" sz="3800" dirty="0">
                <a:solidFill>
                  <a:srgbClr val="FF0000"/>
                </a:solidFill>
                <a:latin typeface="ＭＳＰゴシック"/>
              </a:rPr>
              <a:t>.</a:t>
            </a:r>
            <a:r>
              <a:rPr lang="ja-JP" altLang="en-US" sz="3800" dirty="0">
                <a:solidFill>
                  <a:srgbClr val="FF0000"/>
                </a:solidFill>
                <a:latin typeface="ＭＳＰゴシック"/>
              </a:rPr>
              <a:t>　都市計画法の概要</a:t>
            </a:r>
            <a:r>
              <a:rPr lang="en-US" altLang="ja-JP" sz="2400" dirty="0">
                <a:solidFill>
                  <a:srgbClr val="FF0000"/>
                </a:solidFill>
                <a:latin typeface="ＭＳ Ｐゴシック" panose="020B0600070205080204" pitchFamily="50" charset="-128"/>
                <a:ea typeface="ＭＳ Ｐゴシック" panose="020B0600070205080204" pitchFamily="50" charset="-128"/>
              </a:rPr>
              <a:t>…………………………………2</a:t>
            </a:r>
            <a:endParaRPr lang="ja-JP" altLang="en-US" sz="2400" dirty="0">
              <a:solidFill>
                <a:srgbClr val="FF0000"/>
              </a:solidFill>
              <a:latin typeface="ＭＳＰゴシック"/>
            </a:endParaRPr>
          </a:p>
          <a:p>
            <a:pPr>
              <a:lnSpc>
                <a:spcPct val="150000"/>
              </a:lnSpc>
            </a:pPr>
            <a:r>
              <a:rPr lang="ja-JP" altLang="en-US" sz="3800" dirty="0">
                <a:solidFill>
                  <a:schemeClr val="bg1">
                    <a:lumMod val="65000"/>
                  </a:schemeClr>
                </a:solidFill>
                <a:latin typeface="ＭＳＰゴシック"/>
              </a:rPr>
              <a:t>　２</a:t>
            </a:r>
            <a:r>
              <a:rPr lang="en-US" altLang="ja-JP" sz="3800" dirty="0">
                <a:solidFill>
                  <a:schemeClr val="bg1">
                    <a:lumMod val="65000"/>
                  </a:schemeClr>
                </a:solidFill>
                <a:latin typeface="ＭＳＰゴシック"/>
              </a:rPr>
              <a:t>.</a:t>
            </a:r>
            <a:r>
              <a:rPr lang="ja-JP" altLang="en-US" sz="3800" dirty="0">
                <a:solidFill>
                  <a:schemeClr val="bg1">
                    <a:lumMod val="65000"/>
                  </a:schemeClr>
                </a:solidFill>
                <a:latin typeface="ＭＳＰゴシック"/>
              </a:rPr>
              <a:t>　都市計画の最近の動向</a:t>
            </a:r>
            <a:endParaRPr lang="en-US" altLang="ja-JP" sz="3800" u="dotted" dirty="0">
              <a:solidFill>
                <a:schemeClr val="bg1">
                  <a:lumMod val="65000"/>
                </a:schemeClr>
              </a:solidFill>
              <a:uFill>
                <a:solidFill>
                  <a:schemeClr val="bg1">
                    <a:lumMod val="65000"/>
                  </a:schemeClr>
                </a:solidFill>
              </a:uFill>
              <a:latin typeface="ＭＳＰゴシック"/>
            </a:endParaRPr>
          </a:p>
          <a:p>
            <a:pPr marL="1249363" indent="-438150">
              <a:buAutoNum type="arabicPeriod"/>
            </a:pPr>
            <a:r>
              <a:rPr lang="ja-JP" altLang="en-US" sz="2400" dirty="0">
                <a:solidFill>
                  <a:schemeClr val="bg1">
                    <a:lumMod val="65000"/>
                  </a:schemeClr>
                </a:solidFill>
                <a:latin typeface="ＭＳ Ｐゴシック" panose="020B0600070205080204" pitchFamily="50" charset="-128"/>
                <a:ea typeface="ＭＳ Ｐゴシック" panose="020B0600070205080204" pitchFamily="50" charset="-128"/>
              </a:rPr>
              <a:t>都市再生特別措置法等の一部を改正する法律</a:t>
            </a:r>
            <a:r>
              <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rPr>
              <a:t>……………20</a:t>
            </a:r>
            <a:br>
              <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rPr>
            </a:br>
            <a:r>
              <a:rPr lang="ja-JP" altLang="en-US" sz="2000" dirty="0">
                <a:solidFill>
                  <a:schemeClr val="bg1">
                    <a:lumMod val="65000"/>
                  </a:schemeClr>
                </a:solidFill>
                <a:latin typeface="ＭＳ Ｐゴシック" panose="020B0600070205080204" pitchFamily="50" charset="-128"/>
                <a:ea typeface="ＭＳ Ｐゴシック" panose="020B0600070205080204" pitchFamily="50" charset="-128"/>
              </a:rPr>
              <a:t>（平成</a:t>
            </a:r>
            <a:r>
              <a:rPr lang="en-US" altLang="ja-JP" sz="2000" dirty="0">
                <a:solidFill>
                  <a:schemeClr val="bg1">
                    <a:lumMod val="65000"/>
                  </a:schemeClr>
                </a:solidFill>
                <a:latin typeface="ＭＳ Ｐゴシック" panose="020B0600070205080204" pitchFamily="50" charset="-128"/>
                <a:ea typeface="ＭＳ Ｐゴシック" panose="020B0600070205080204" pitchFamily="50" charset="-128"/>
              </a:rPr>
              <a:t>26</a:t>
            </a:r>
            <a:r>
              <a:rPr lang="ja-JP" altLang="en-US" sz="2000" dirty="0">
                <a:solidFill>
                  <a:schemeClr val="bg1">
                    <a:lumMod val="65000"/>
                  </a:schemeClr>
                </a:solidFill>
                <a:latin typeface="ＭＳ Ｐゴシック" panose="020B0600070205080204" pitchFamily="50" charset="-128"/>
                <a:ea typeface="ＭＳ Ｐゴシック" panose="020B0600070205080204" pitchFamily="50" charset="-128"/>
              </a:rPr>
              <a:t>年法律第</a:t>
            </a:r>
            <a:r>
              <a:rPr lang="en-US" altLang="ja-JP" sz="2000" dirty="0">
                <a:solidFill>
                  <a:schemeClr val="bg1">
                    <a:lumMod val="65000"/>
                  </a:schemeClr>
                </a:solidFill>
                <a:latin typeface="ＭＳ Ｐゴシック" panose="020B0600070205080204" pitchFamily="50" charset="-128"/>
                <a:ea typeface="ＭＳ Ｐゴシック" panose="020B0600070205080204" pitchFamily="50" charset="-128"/>
              </a:rPr>
              <a:t>39</a:t>
            </a:r>
            <a:r>
              <a:rPr lang="ja-JP" altLang="en-US" sz="2000" dirty="0">
                <a:solidFill>
                  <a:schemeClr val="bg1">
                    <a:lumMod val="65000"/>
                  </a:schemeClr>
                </a:solidFill>
                <a:latin typeface="ＭＳ Ｐゴシック" panose="020B0600070205080204" pitchFamily="50" charset="-128"/>
                <a:ea typeface="ＭＳ Ｐゴシック" panose="020B0600070205080204" pitchFamily="50" charset="-128"/>
              </a:rPr>
              <a:t>号）</a:t>
            </a:r>
            <a:endPar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endParaRPr>
          </a:p>
          <a:p>
            <a:pPr marL="1249363" indent="-438150">
              <a:buAutoNum type="arabicPeriod"/>
            </a:pPr>
            <a:r>
              <a:rPr lang="ja-JP" altLang="en-US" sz="2400" dirty="0">
                <a:solidFill>
                  <a:schemeClr val="bg1">
                    <a:lumMod val="65000"/>
                  </a:schemeClr>
                </a:solidFill>
                <a:latin typeface="ＭＳ Ｐゴシック" panose="020B0600070205080204" pitchFamily="50" charset="-128"/>
                <a:ea typeface="ＭＳ Ｐゴシック" panose="020B0600070205080204" pitchFamily="50" charset="-128"/>
              </a:rPr>
              <a:t>都市再生特別措置法等の一部を改正する法律</a:t>
            </a:r>
            <a:r>
              <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rPr>
              <a:t>……………25</a:t>
            </a:r>
            <a:br>
              <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rPr>
            </a:br>
            <a:r>
              <a:rPr lang="ja-JP" altLang="en-US" sz="2000" dirty="0">
                <a:solidFill>
                  <a:schemeClr val="bg1">
                    <a:lumMod val="65000"/>
                  </a:schemeClr>
                </a:solidFill>
                <a:latin typeface="ＭＳ Ｐゴシック" panose="020B0600070205080204" pitchFamily="50" charset="-128"/>
                <a:ea typeface="ＭＳ Ｐゴシック" panose="020B0600070205080204" pitchFamily="50" charset="-128"/>
              </a:rPr>
              <a:t>（令和２年法律第</a:t>
            </a:r>
            <a:r>
              <a:rPr lang="en-US" altLang="ja-JP" sz="2000" dirty="0">
                <a:solidFill>
                  <a:schemeClr val="bg1">
                    <a:lumMod val="65000"/>
                  </a:schemeClr>
                </a:solidFill>
                <a:latin typeface="ＭＳ Ｐゴシック" panose="020B0600070205080204" pitchFamily="50" charset="-128"/>
                <a:ea typeface="ＭＳ Ｐゴシック" panose="020B0600070205080204" pitchFamily="50" charset="-128"/>
              </a:rPr>
              <a:t>43</a:t>
            </a:r>
            <a:r>
              <a:rPr lang="ja-JP" altLang="en-US" sz="2000" dirty="0">
                <a:solidFill>
                  <a:schemeClr val="bg1">
                    <a:lumMod val="65000"/>
                  </a:schemeClr>
                </a:solidFill>
                <a:latin typeface="ＭＳ Ｐゴシック" panose="020B0600070205080204" pitchFamily="50" charset="-128"/>
                <a:ea typeface="ＭＳ Ｐゴシック" panose="020B0600070205080204" pitchFamily="50" charset="-128"/>
              </a:rPr>
              <a:t>号）</a:t>
            </a:r>
            <a:endPar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endParaRPr>
          </a:p>
          <a:p>
            <a:pPr marL="1249363" indent="-438150">
              <a:buAutoNum type="arabicPeriod"/>
            </a:pPr>
            <a:r>
              <a:rPr lang="ja-JP" altLang="en-US" sz="2400" dirty="0">
                <a:solidFill>
                  <a:schemeClr val="bg1">
                    <a:lumMod val="65000"/>
                  </a:schemeClr>
                </a:solidFill>
                <a:latin typeface="ＭＳ Ｐゴシック" panose="020B0600070205080204" pitchFamily="50" charset="-128"/>
                <a:ea typeface="ＭＳ Ｐゴシック" panose="020B0600070205080204" pitchFamily="50" charset="-128"/>
              </a:rPr>
              <a:t>特定都市河川浸水被害対策法等の一部を改正する法律</a:t>
            </a:r>
            <a:r>
              <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rPr>
              <a:t>…31</a:t>
            </a:r>
            <a:br>
              <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rPr>
            </a:br>
            <a:r>
              <a:rPr lang="ja-JP" altLang="en-US" sz="2000" dirty="0">
                <a:solidFill>
                  <a:schemeClr val="bg1">
                    <a:lumMod val="65000"/>
                  </a:schemeClr>
                </a:solidFill>
                <a:latin typeface="ＭＳ Ｐゴシック" panose="020B0600070205080204" pitchFamily="50" charset="-128"/>
                <a:ea typeface="ＭＳ Ｐゴシック" panose="020B0600070205080204" pitchFamily="50" charset="-128"/>
              </a:rPr>
              <a:t>（令和３年法律第</a:t>
            </a:r>
            <a:r>
              <a:rPr lang="en-US" altLang="ja-JP" sz="2000" dirty="0">
                <a:solidFill>
                  <a:schemeClr val="bg1">
                    <a:lumMod val="65000"/>
                  </a:schemeClr>
                </a:solidFill>
                <a:latin typeface="ＭＳ Ｐゴシック" panose="020B0600070205080204" pitchFamily="50" charset="-128"/>
                <a:ea typeface="ＭＳ Ｐゴシック" panose="020B0600070205080204" pitchFamily="50" charset="-128"/>
              </a:rPr>
              <a:t>31</a:t>
            </a:r>
            <a:r>
              <a:rPr lang="ja-JP" altLang="en-US" sz="2000" dirty="0">
                <a:solidFill>
                  <a:schemeClr val="bg1">
                    <a:lumMod val="65000"/>
                  </a:schemeClr>
                </a:solidFill>
                <a:latin typeface="ＭＳ Ｐゴシック" panose="020B0600070205080204" pitchFamily="50" charset="-128"/>
                <a:ea typeface="ＭＳ Ｐゴシック" panose="020B0600070205080204" pitchFamily="50" charset="-128"/>
              </a:rPr>
              <a:t>号）</a:t>
            </a:r>
            <a:endPar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endParaRPr>
          </a:p>
          <a:p>
            <a:pPr marL="1249363" indent="-438150">
              <a:buAutoNum type="arabicPeriod"/>
            </a:pPr>
            <a:r>
              <a:rPr lang="ja-JP" altLang="en-US" sz="2400" dirty="0">
                <a:solidFill>
                  <a:schemeClr val="bg1">
                    <a:lumMod val="65000"/>
                  </a:schemeClr>
                </a:solidFill>
                <a:latin typeface="ＭＳ Ｐゴシック" panose="020B0600070205080204" pitchFamily="50" charset="-128"/>
                <a:ea typeface="ＭＳ Ｐゴシック" panose="020B0600070205080204" pitchFamily="50" charset="-128"/>
              </a:rPr>
              <a:t>宅地造成等規制法の一部を改正する法律</a:t>
            </a:r>
            <a:r>
              <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rPr>
              <a:t>…………………36</a:t>
            </a:r>
          </a:p>
          <a:p>
            <a:pPr marL="1246188" lvl="1"/>
            <a:r>
              <a:rPr lang="ja-JP" altLang="en-US" sz="2000" dirty="0">
                <a:solidFill>
                  <a:schemeClr val="bg1">
                    <a:lumMod val="65000"/>
                  </a:schemeClr>
                </a:solidFill>
                <a:latin typeface="ＭＳ Ｐゴシック" panose="020B0600070205080204" pitchFamily="50" charset="-128"/>
                <a:ea typeface="ＭＳ Ｐゴシック" panose="020B0600070205080204" pitchFamily="50" charset="-128"/>
              </a:rPr>
              <a:t>（令和４年法律第</a:t>
            </a:r>
            <a:r>
              <a:rPr lang="en-US" altLang="ja-JP" sz="2000" dirty="0">
                <a:solidFill>
                  <a:schemeClr val="bg1">
                    <a:lumMod val="65000"/>
                  </a:schemeClr>
                </a:solidFill>
                <a:latin typeface="ＭＳ Ｐゴシック" panose="020B0600070205080204" pitchFamily="50" charset="-128"/>
                <a:ea typeface="ＭＳ Ｐゴシック" panose="020B0600070205080204" pitchFamily="50" charset="-128"/>
              </a:rPr>
              <a:t>55</a:t>
            </a:r>
            <a:r>
              <a:rPr lang="ja-JP" altLang="en-US" sz="2000" dirty="0">
                <a:solidFill>
                  <a:schemeClr val="bg1">
                    <a:lumMod val="65000"/>
                  </a:schemeClr>
                </a:solidFill>
                <a:latin typeface="ＭＳ Ｐゴシック" panose="020B0600070205080204" pitchFamily="50" charset="-128"/>
                <a:ea typeface="ＭＳ Ｐゴシック" panose="020B0600070205080204" pitchFamily="50" charset="-128"/>
              </a:rPr>
              <a:t>号）</a:t>
            </a:r>
            <a:endParaRPr lang="en-US" altLang="ja-JP" sz="2000" dirty="0">
              <a:solidFill>
                <a:schemeClr val="bg1">
                  <a:lumMod val="65000"/>
                </a:schemeClr>
              </a:solidFill>
              <a:latin typeface="ＭＳ Ｐゴシック" panose="020B0600070205080204" pitchFamily="50" charset="-128"/>
              <a:ea typeface="ＭＳ Ｐゴシック" panose="020B0600070205080204" pitchFamily="50" charset="-128"/>
            </a:endParaRPr>
          </a:p>
          <a:p>
            <a:pPr marL="1249363" indent="-438150">
              <a:buAutoNum type="arabicPeriod"/>
            </a:pPr>
            <a:r>
              <a:rPr lang="ja-JP" altLang="en-US" sz="2400" dirty="0">
                <a:solidFill>
                  <a:schemeClr val="bg1">
                    <a:lumMod val="65000"/>
                  </a:schemeClr>
                </a:solidFill>
                <a:latin typeface="ＭＳ Ｐゴシック" panose="020B0600070205080204" pitchFamily="50" charset="-128"/>
                <a:ea typeface="ＭＳ Ｐゴシック" panose="020B0600070205080204" pitchFamily="50" charset="-128"/>
              </a:rPr>
              <a:t>都市緑地法等の一部を改正する法律</a:t>
            </a:r>
            <a:r>
              <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rPr>
              <a:t>………………………39</a:t>
            </a:r>
          </a:p>
          <a:p>
            <a:pPr marL="1246188" lvl="1"/>
            <a:r>
              <a:rPr lang="ja-JP" altLang="en-US" sz="2000" dirty="0">
                <a:solidFill>
                  <a:schemeClr val="bg1">
                    <a:lumMod val="65000"/>
                  </a:schemeClr>
                </a:solidFill>
                <a:latin typeface="ＭＳ Ｐゴシック" panose="020B0600070205080204" pitchFamily="50" charset="-128"/>
                <a:ea typeface="ＭＳ Ｐゴシック" panose="020B0600070205080204" pitchFamily="50" charset="-128"/>
              </a:rPr>
              <a:t>（令和６年法律第</a:t>
            </a:r>
            <a:r>
              <a:rPr lang="en-US" altLang="ja-JP" sz="2000" dirty="0">
                <a:solidFill>
                  <a:schemeClr val="bg1">
                    <a:lumMod val="65000"/>
                  </a:schemeClr>
                </a:solidFill>
                <a:latin typeface="ＭＳ Ｐゴシック" panose="020B0600070205080204" pitchFamily="50" charset="-128"/>
                <a:ea typeface="ＭＳ Ｐゴシック" panose="020B0600070205080204" pitchFamily="50" charset="-128"/>
              </a:rPr>
              <a:t>40</a:t>
            </a:r>
            <a:r>
              <a:rPr lang="ja-JP" altLang="en-US" sz="2000" dirty="0">
                <a:solidFill>
                  <a:schemeClr val="bg1">
                    <a:lumMod val="65000"/>
                  </a:schemeClr>
                </a:solidFill>
                <a:latin typeface="ＭＳ Ｐゴシック" panose="020B0600070205080204" pitchFamily="50" charset="-128"/>
                <a:ea typeface="ＭＳ Ｐゴシック" panose="020B0600070205080204" pitchFamily="50" charset="-128"/>
              </a:rPr>
              <a:t>号）</a:t>
            </a:r>
            <a:endParaRPr lang="en-US" altLang="ja-JP" sz="2000" dirty="0">
              <a:solidFill>
                <a:schemeClr val="bg1">
                  <a:lumMod val="65000"/>
                </a:schemeClr>
              </a:solidFill>
              <a:latin typeface="ＭＳ Ｐゴシック" panose="020B0600070205080204" pitchFamily="50" charset="-128"/>
              <a:ea typeface="ＭＳ Ｐゴシック" panose="020B0600070205080204" pitchFamily="50" charset="-128"/>
            </a:endParaRPr>
          </a:p>
          <a:p>
            <a:pPr marL="1249363" indent="-438150">
              <a:buAutoNum type="arabicPeriod"/>
            </a:pPr>
            <a:r>
              <a:rPr lang="ja-JP" altLang="en-US" sz="2400" dirty="0">
                <a:solidFill>
                  <a:schemeClr val="bg1">
                    <a:lumMod val="65000"/>
                  </a:schemeClr>
                </a:solidFill>
                <a:latin typeface="ＭＳ Ｐゴシック" panose="020B0600070205080204" pitchFamily="50" charset="-128"/>
                <a:ea typeface="ＭＳ Ｐゴシック" panose="020B0600070205080204" pitchFamily="50" charset="-128"/>
              </a:rPr>
              <a:t>都市計画制度における地方分権</a:t>
            </a:r>
            <a:r>
              <a:rPr lang="en-US" altLang="ja-JP" sz="2400" dirty="0">
                <a:solidFill>
                  <a:schemeClr val="bg1">
                    <a:lumMod val="65000"/>
                  </a:schemeClr>
                </a:solidFill>
                <a:latin typeface="ＭＳ Ｐゴシック" panose="020B0600070205080204" pitchFamily="50" charset="-128"/>
                <a:ea typeface="ＭＳ Ｐゴシック" panose="020B0600070205080204" pitchFamily="50" charset="-128"/>
              </a:rPr>
              <a:t>……………………………46</a:t>
            </a:r>
            <a:endParaRPr lang="ja-JP" altLang="en-US" sz="2400" dirty="0">
              <a:solidFill>
                <a:schemeClr val="bg1">
                  <a:lumMod val="6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965428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51B115-6B15-46BF-B357-33451BD8323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 name="正方形/長方形 12">
            <a:extLst>
              <a:ext uri="{FF2B5EF4-FFF2-40B4-BE49-F238E27FC236}">
                <a16:creationId xmlns:a16="http://schemas.microsoft.com/office/drawing/2014/main" id="{7F7F2D23-160A-7975-0BDA-253A173826B1}"/>
              </a:ext>
            </a:extLst>
          </p:cNvPr>
          <p:cNvSpPr/>
          <p:nvPr/>
        </p:nvSpPr>
        <p:spPr>
          <a:xfrm>
            <a:off x="199678" y="692696"/>
            <a:ext cx="9505056" cy="5601533"/>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schemeClr val="bg1">
                    <a:lumMod val="65000"/>
                  </a:schemeClr>
                </a:solidFill>
                <a:effectLst/>
                <a:uLnTx/>
                <a:uFillTx/>
                <a:latin typeface="ＭＳＰゴシック"/>
                <a:ea typeface="ＭＳ Ｐゴシック" charset="-128"/>
                <a:cs typeface="+mn-cs"/>
              </a:rPr>
              <a:t>   １</a:t>
            </a:r>
            <a:r>
              <a:rPr kumimoji="1" lang="en-US" altLang="ja-JP" sz="3800" b="0" i="0" u="none" strike="noStrike" kern="1200" cap="none" spc="0" normalizeH="0" baseline="0" noProof="0" dirty="0">
                <a:ln>
                  <a:noFill/>
                </a:ln>
                <a:solidFill>
                  <a:schemeClr val="bg1">
                    <a:lumMod val="65000"/>
                  </a:schemeClr>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schemeClr val="bg1">
                    <a:lumMod val="65000"/>
                  </a:schemeClr>
                </a:solidFill>
                <a:effectLst/>
                <a:uLnTx/>
                <a:uFillTx/>
                <a:latin typeface="ＭＳＰゴシック"/>
                <a:ea typeface="ＭＳ Ｐゴシック" charset="-128"/>
                <a:cs typeface="+mn-cs"/>
              </a:rPr>
              <a:t>　都市計画法の概要</a:t>
            </a:r>
            <a:r>
              <a:rPr kumimoji="1" lang="en-US" altLang="ja-JP" sz="2400" b="0" i="0" u="none" strike="noStrike" kern="1200" cap="none" spc="0" normalizeH="0" baseline="0" noProof="0" dirty="0">
                <a:ln>
                  <a:noFill/>
                </a:ln>
                <a:solidFill>
                  <a:schemeClr val="bg1">
                    <a:lumMod val="65000"/>
                  </a:schemeClr>
                </a:solidFill>
                <a:effectLst/>
                <a:uLnTx/>
                <a:uFillTx/>
                <a:latin typeface="ＭＳ Ｐゴシック" panose="020B0600070205080204" pitchFamily="50" charset="-128"/>
                <a:ea typeface="ＭＳ Ｐゴシック" panose="020B0600070205080204" pitchFamily="50" charset="-128"/>
                <a:cs typeface="+mn-cs"/>
              </a:rPr>
              <a:t>…………………………………2</a:t>
            </a:r>
            <a:endParaRPr kumimoji="1" lang="ja-JP" altLang="en-US" sz="2400" b="0" i="0" u="none" strike="noStrike" kern="1200" cap="none" spc="0" normalizeH="0" baseline="0" noProof="0" dirty="0">
              <a:ln>
                <a:noFill/>
              </a:ln>
              <a:solidFill>
                <a:schemeClr val="bg1">
                  <a:lumMod val="65000"/>
                </a:schemeClr>
              </a:solidFill>
              <a:effectLst/>
              <a:uLnTx/>
              <a:uFillTx/>
              <a:latin typeface="ＭＳＰゴシック"/>
              <a:ea typeface="ＭＳ Ｐゴシック"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　</a:t>
            </a: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２</a:t>
            </a:r>
            <a:r>
              <a:rPr kumimoji="1" lang="en-US" altLang="ja-JP"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　都市計画の最近の動向</a:t>
            </a:r>
            <a:endParaRPr kumimoji="1" lang="en-US" altLang="ja-JP" sz="3800" b="0" i="0" u="dotted" strike="noStrike" kern="1200" cap="none" spc="0" normalizeH="0" baseline="0" noProof="0" dirty="0">
              <a:ln>
                <a:noFill/>
              </a:ln>
              <a:solidFill>
                <a:srgbClr val="FF0000"/>
              </a:solidFill>
              <a:effectLst/>
              <a:uLnTx/>
              <a:uFill>
                <a:solidFill>
                  <a:prstClr val="white">
                    <a:lumMod val="65000"/>
                  </a:prstClr>
                </a:solidFill>
              </a:uFill>
              <a:latin typeface="ＭＳＰゴシック"/>
              <a:ea typeface="ＭＳ Ｐゴシック"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……………20</a:t>
            </a:r>
            <a:br>
              <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ja-JP"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26</a:t>
            </a: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年法律第</a:t>
            </a:r>
            <a:r>
              <a:rPr kumimoji="1" lang="en-US" altLang="ja-JP"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39</a:t>
            </a: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……………25</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（令和２年法律第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43</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特定都市河川浸水被害対策法等の一部を改正する法律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…31</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（令和３年法律第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31</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宅地造成等規制法の一部を改正する法律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…………………36</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（令和４年法律第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55</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都市緑地法等の一部を改正する法律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………………………39</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（令和６年法律第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40</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都市計画制度における地方分権</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……………………………46</a:t>
            </a:r>
            <a:endPar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412279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グラフ 47"/>
          <p:cNvGraphicFramePr/>
          <p:nvPr/>
        </p:nvGraphicFramePr>
        <p:xfrm>
          <a:off x="5123447" y="3973439"/>
          <a:ext cx="4408285" cy="20202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9" name="グラフ 38"/>
          <p:cNvGraphicFramePr/>
          <p:nvPr/>
        </p:nvGraphicFramePr>
        <p:xfrm>
          <a:off x="-84571" y="3898145"/>
          <a:ext cx="4197695" cy="2735865"/>
        </p:xfrm>
        <a:graphic>
          <a:graphicData uri="http://schemas.openxmlformats.org/drawingml/2006/chart">
            <c:chart xmlns:c="http://schemas.openxmlformats.org/drawingml/2006/chart" xmlns:r="http://schemas.openxmlformats.org/officeDocument/2006/relationships" r:id="rId4"/>
          </a:graphicData>
        </a:graphic>
      </p:graphicFrame>
      <p:sp>
        <p:nvSpPr>
          <p:cNvPr id="24580" name="テキスト ボックス 31"/>
          <p:cNvSpPr txBox="1">
            <a:spLocks noChangeArrowheads="1"/>
          </p:cNvSpPr>
          <p:nvPr/>
        </p:nvSpPr>
        <p:spPr bwMode="auto">
          <a:xfrm>
            <a:off x="331735" y="2996952"/>
            <a:ext cx="4391908" cy="55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61938" marR="0" lvl="0" indent="-261938"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県庁所在地の人口の推移</a:t>
            </a: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261938" marR="0" lvl="0" indent="-261938"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　　　（三大都市圏及び政令指定都市を除く）</a:t>
            </a:r>
            <a:endParaRPr kumimoji="1" lang="ja-JP" altLang="en-US" sz="1600" b="0" i="0" u="none" strike="noStrike" kern="1200" cap="none" spc="0" normalizeH="0" baseline="0" noProof="0">
              <a:ln>
                <a:noFill/>
              </a:ln>
              <a:solidFill>
                <a:prstClr val="black"/>
              </a:solidFill>
              <a:effectLst/>
              <a:uLnTx/>
              <a:uFillTx/>
              <a:latin typeface="Meiryo UI"/>
              <a:ea typeface="Meiryo UI"/>
              <a:cs typeface="+mn-cs"/>
            </a:endParaRPr>
          </a:p>
        </p:txBody>
      </p:sp>
      <p:sp>
        <p:nvSpPr>
          <p:cNvPr id="24581" name="テキスト ボックス 35"/>
          <p:cNvSpPr txBox="1">
            <a:spLocks noChangeArrowheads="1"/>
          </p:cNvSpPr>
          <p:nvPr/>
        </p:nvSpPr>
        <p:spPr bwMode="auto">
          <a:xfrm>
            <a:off x="2636415" y="6430165"/>
            <a:ext cx="1871362" cy="27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（人口　　単位：万人）</a:t>
            </a:r>
            <a:endParaRPr kumimoji="1" lang="en-GB" altLang="ja-JP"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19464" name="テキスト ボックス 36"/>
          <p:cNvSpPr txBox="1">
            <a:spLocks noChangeArrowheads="1"/>
          </p:cNvSpPr>
          <p:nvPr/>
        </p:nvSpPr>
        <p:spPr bwMode="auto">
          <a:xfrm>
            <a:off x="44443" y="3766767"/>
            <a:ext cx="934888" cy="27618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（年）</a:t>
            </a:r>
          </a:p>
        </p:txBody>
      </p:sp>
      <p:sp>
        <p:nvSpPr>
          <p:cNvPr id="24583" name="テキスト ボックス 31"/>
          <p:cNvSpPr txBox="1">
            <a:spLocks noChangeArrowheads="1"/>
          </p:cNvSpPr>
          <p:nvPr/>
        </p:nvSpPr>
        <p:spPr bwMode="auto">
          <a:xfrm>
            <a:off x="5599805" y="2996952"/>
            <a:ext cx="4391909" cy="55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61938" marR="0" lvl="0" indent="-261938"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県庁所在地の</a:t>
            </a:r>
            <a:r>
              <a:rPr kumimoji="1" lang="en-US" altLang="ja-JP" sz="1600" b="1" i="0" u="none" strike="noStrike" kern="1200" cap="none" spc="0" normalizeH="0" baseline="0" noProof="0">
                <a:ln>
                  <a:noFill/>
                </a:ln>
                <a:solidFill>
                  <a:prstClr val="black"/>
                </a:solidFill>
                <a:effectLst/>
                <a:uLnTx/>
                <a:uFillTx/>
                <a:latin typeface="Meiryo UI"/>
                <a:ea typeface="Meiryo UI"/>
                <a:cs typeface="+mn-cs"/>
              </a:rPr>
              <a:t>DID</a:t>
            </a: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面積の推移</a:t>
            </a: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261938" marR="0" lvl="0" indent="-261938"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　　　（三大都市圏及び政令指定都市を除く）</a:t>
            </a:r>
          </a:p>
        </p:txBody>
      </p:sp>
      <p:cxnSp>
        <p:nvCxnSpPr>
          <p:cNvPr id="19" name="直線矢印コネクタ 18"/>
          <p:cNvCxnSpPr/>
          <p:nvPr/>
        </p:nvCxnSpPr>
        <p:spPr>
          <a:xfrm flipH="1">
            <a:off x="2995135" y="5061959"/>
            <a:ext cx="504744" cy="79203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36"/>
          <p:cNvSpPr txBox="1">
            <a:spLocks noChangeArrowheads="1"/>
          </p:cNvSpPr>
          <p:nvPr/>
        </p:nvSpPr>
        <p:spPr bwMode="auto">
          <a:xfrm>
            <a:off x="5599802" y="3838194"/>
            <a:ext cx="647596" cy="27618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（年）</a:t>
            </a:r>
          </a:p>
        </p:txBody>
      </p:sp>
      <p:sp>
        <p:nvSpPr>
          <p:cNvPr id="32" name="テキスト ボックス 35"/>
          <p:cNvSpPr txBox="1">
            <a:spLocks noChangeArrowheads="1"/>
          </p:cNvSpPr>
          <p:nvPr/>
        </p:nvSpPr>
        <p:spPr bwMode="auto">
          <a:xfrm>
            <a:off x="7950516" y="5896852"/>
            <a:ext cx="1825329" cy="276999"/>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（面積　　単位：</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km2</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a:t>
            </a:r>
          </a:p>
        </p:txBody>
      </p:sp>
      <p:cxnSp>
        <p:nvCxnSpPr>
          <p:cNvPr id="34" name="直線矢印コネクタ 33"/>
          <p:cNvCxnSpPr/>
          <p:nvPr/>
        </p:nvCxnSpPr>
        <p:spPr>
          <a:xfrm>
            <a:off x="7161652" y="4469915"/>
            <a:ext cx="1765017" cy="88885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テキスト ボックス 31"/>
          <p:cNvSpPr txBox="1">
            <a:spLocks noChangeArrowheads="1"/>
          </p:cNvSpPr>
          <p:nvPr/>
        </p:nvSpPr>
        <p:spPr bwMode="auto">
          <a:xfrm>
            <a:off x="8264788" y="4269923"/>
            <a:ext cx="1511058" cy="553909"/>
          </a:xfrm>
          <a:prstGeom prst="rect">
            <a:avLst/>
          </a:prstGeom>
          <a:solidFill>
            <a:srgbClr val="FFFFCC"/>
          </a:solidFill>
          <a:ln w="9525">
            <a:solidFill>
              <a:schemeClr val="tx1"/>
            </a:solidFill>
            <a:miter lim="800000"/>
            <a:headEnd/>
            <a:tailEnd/>
          </a:ln>
        </p:spPr>
        <p:txBody>
          <a:bodyPr>
            <a:spAutoFit/>
          </a:bodyPr>
          <a:lstStyle/>
          <a:p>
            <a:pPr marL="261886" marR="0" lvl="0" indent="-261886"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1970</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年→</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2010</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年</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261886" marR="0" lvl="0" indent="-261886"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DID</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面積は</a:t>
            </a:r>
            <a:r>
              <a:rPr kumimoji="1" lang="ja-JP" altLang="en-US" sz="1800" b="1" i="0" u="none" strike="noStrike" kern="1200" cap="none" spc="0" normalizeH="0" baseline="0" noProof="0">
                <a:ln>
                  <a:noFill/>
                </a:ln>
                <a:solidFill>
                  <a:srgbClr val="FF0000"/>
                </a:solidFill>
                <a:effectLst/>
                <a:uLnTx/>
                <a:uFillTx/>
                <a:latin typeface="Meiryo UI"/>
                <a:ea typeface="Meiryo UI"/>
                <a:cs typeface="+mn-cs"/>
              </a:rPr>
              <a:t>倍増</a:t>
            </a:r>
            <a:endParaRPr kumimoji="1" lang="en-US" altLang="ja-JP" sz="1800" b="1" i="0" u="none" strike="noStrike" kern="1200" cap="none" spc="0" normalizeH="0" baseline="0" noProof="0">
              <a:ln>
                <a:noFill/>
              </a:ln>
              <a:solidFill>
                <a:srgbClr val="FF0000"/>
              </a:solidFill>
              <a:effectLst/>
              <a:uLnTx/>
              <a:uFillTx/>
              <a:latin typeface="Meiryo UI"/>
              <a:ea typeface="Meiryo UI"/>
              <a:cs typeface="+mn-cs"/>
            </a:endParaRPr>
          </a:p>
        </p:txBody>
      </p:sp>
      <p:sp>
        <p:nvSpPr>
          <p:cNvPr id="24589" name="テキスト ボックス 31"/>
          <p:cNvSpPr txBox="1">
            <a:spLocks noChangeArrowheads="1"/>
          </p:cNvSpPr>
          <p:nvPr/>
        </p:nvSpPr>
        <p:spPr bwMode="auto">
          <a:xfrm>
            <a:off x="1123772" y="3622327"/>
            <a:ext cx="2231667" cy="30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61938" marR="0" lvl="0" indent="-261938"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１都市あたりの平均人口</a:t>
            </a: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a:t>
            </a: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cxnSp>
        <p:nvCxnSpPr>
          <p:cNvPr id="44" name="直線コネクタ 43"/>
          <p:cNvCxnSpPr/>
          <p:nvPr/>
        </p:nvCxnSpPr>
        <p:spPr>
          <a:xfrm>
            <a:off x="2995133" y="4642926"/>
            <a:ext cx="0" cy="995202"/>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5" name="下矢印吹き出し 44"/>
          <p:cNvSpPr/>
          <p:nvPr/>
        </p:nvSpPr>
        <p:spPr>
          <a:xfrm>
            <a:off x="3355437" y="4198500"/>
            <a:ext cx="1765157" cy="936475"/>
          </a:xfrm>
          <a:prstGeom prst="downArrowCallou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1970</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年→</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2010</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年</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人口は</a:t>
            </a:r>
            <a:r>
              <a:rPr kumimoji="1" lang="ja-JP" altLang="en-US" sz="1800" b="1" i="0" u="none" strike="noStrike" kern="1200" cap="none" spc="0" normalizeH="0" baseline="0" noProof="0">
                <a:ln>
                  <a:noFill/>
                </a:ln>
                <a:solidFill>
                  <a:srgbClr val="FF0000"/>
                </a:solidFill>
                <a:effectLst/>
                <a:uLnTx/>
                <a:uFillTx/>
                <a:latin typeface="Meiryo UI"/>
                <a:ea typeface="Meiryo UI"/>
                <a:cs typeface="+mn-cs"/>
              </a:rPr>
              <a:t>約２割増加</a:t>
            </a:r>
          </a:p>
        </p:txBody>
      </p:sp>
      <p:sp>
        <p:nvSpPr>
          <p:cNvPr id="46" name="正方形/長方形 45"/>
          <p:cNvSpPr/>
          <p:nvPr/>
        </p:nvSpPr>
        <p:spPr>
          <a:xfrm>
            <a:off x="3355436" y="5422265"/>
            <a:ext cx="1765157" cy="576171"/>
          </a:xfrm>
          <a:prstGeom prst="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約</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40</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年前の</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Meiryo UI"/>
                <a:ea typeface="Meiryo UI"/>
                <a:cs typeface="+mn-cs"/>
              </a:rPr>
              <a:t>1970</a:t>
            </a:r>
            <a:r>
              <a:rPr kumimoji="1" lang="ja-JP" altLang="en-US" sz="1800" b="1" i="0" u="none" strike="noStrike" kern="1200" cap="none" spc="0" normalizeH="0" baseline="0" noProof="0">
                <a:ln>
                  <a:noFill/>
                </a:ln>
                <a:solidFill>
                  <a:srgbClr val="FF0000"/>
                </a:solidFill>
                <a:effectLst/>
                <a:uLnTx/>
                <a:uFillTx/>
                <a:latin typeface="Meiryo UI"/>
                <a:ea typeface="Meiryo UI"/>
                <a:cs typeface="+mn-cs"/>
              </a:rPr>
              <a:t>年</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と同水準</a:t>
            </a:r>
          </a:p>
        </p:txBody>
      </p:sp>
      <p:sp>
        <p:nvSpPr>
          <p:cNvPr id="50" name="ストライプ矢印 49"/>
          <p:cNvSpPr/>
          <p:nvPr/>
        </p:nvSpPr>
        <p:spPr>
          <a:xfrm>
            <a:off x="4855387" y="4703241"/>
            <a:ext cx="503156" cy="863462"/>
          </a:xfrm>
          <a:prstGeom prst="stripedRightArrow">
            <a:avLst/>
          </a:prstGeom>
          <a:gradFill flip="none" rotWithShape="1">
            <a:gsLst>
              <a:gs pos="100000">
                <a:srgbClr val="CCFFFF"/>
              </a:gs>
              <a:gs pos="50000">
                <a:schemeClr val="accent1">
                  <a:shade val="67500"/>
                  <a:satMod val="115000"/>
                </a:schemeClr>
              </a:gs>
              <a:gs pos="100000">
                <a:schemeClr val="accent1">
                  <a:shade val="100000"/>
                  <a:satMod val="115000"/>
                </a:scheme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4594" name="テキスト ボックス 31"/>
          <p:cNvSpPr txBox="1">
            <a:spLocks noChangeArrowheads="1"/>
          </p:cNvSpPr>
          <p:nvPr/>
        </p:nvSpPr>
        <p:spPr bwMode="auto">
          <a:xfrm>
            <a:off x="6320414" y="3622327"/>
            <a:ext cx="2663398" cy="30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61938" marR="0" lvl="0" indent="-261938"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１都市あたりの平均</a:t>
            </a: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DID</a:t>
            </a: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面積</a:t>
            </a: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a:t>
            </a: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54" name="テキスト ボックス 27"/>
          <p:cNvSpPr txBox="1">
            <a:spLocks noChangeArrowheads="1"/>
          </p:cNvSpPr>
          <p:nvPr/>
        </p:nvSpPr>
        <p:spPr bwMode="auto">
          <a:xfrm>
            <a:off x="5672287" y="6230174"/>
            <a:ext cx="3816268" cy="415498"/>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出典：国勢調査</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　　　　国立社会保障・人口問題研究所（平成</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25</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年３月推計）</a:t>
            </a:r>
          </a:p>
        </p:txBody>
      </p:sp>
      <p:sp>
        <p:nvSpPr>
          <p:cNvPr id="33" name="角丸四角形 32"/>
          <p:cNvSpPr/>
          <p:nvPr/>
        </p:nvSpPr>
        <p:spPr>
          <a:xfrm>
            <a:off x="74823" y="767793"/>
            <a:ext cx="9748714" cy="1932895"/>
          </a:xfrm>
          <a:prstGeom prst="roundRect">
            <a:avLst>
              <a:gd name="adj" fmla="val 4603"/>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多くの地方都市では、</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600" b="0" i="0" u="sng" strike="noStrike" kern="1200" cap="none" spc="0" normalizeH="0" baseline="0" noProof="0">
                <a:ln>
                  <a:noFill/>
                </a:ln>
                <a:solidFill>
                  <a:prstClr val="black"/>
                </a:solidFill>
                <a:effectLst/>
                <a:uLnTx/>
                <a:uFillTx/>
                <a:latin typeface="Meiryo UI"/>
                <a:ea typeface="Meiryo UI"/>
                <a:cs typeface="+mn-cs"/>
              </a:rPr>
              <a:t>急速な人口減少と高齢化に直面</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し、地域の産業の停滞もあり活力が低下</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・住宅や店舗等の郊外立地が進み、</a:t>
            </a:r>
            <a:r>
              <a:rPr kumimoji="1" lang="ja-JP" altLang="en-US" sz="1600" b="0" i="0" u="sng" strike="noStrike" kern="1200" cap="none" spc="0" normalizeH="0" baseline="0" noProof="0">
                <a:ln>
                  <a:noFill/>
                </a:ln>
                <a:solidFill>
                  <a:prstClr val="black"/>
                </a:solidFill>
                <a:effectLst/>
                <a:uLnTx/>
                <a:uFillTx/>
                <a:latin typeface="Meiryo UI"/>
                <a:ea typeface="Meiryo UI"/>
                <a:cs typeface="+mn-cs"/>
              </a:rPr>
              <a:t>市街地が拡散し、低密度な市街地を形成</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・厳しい財政状況下で、</a:t>
            </a:r>
            <a:r>
              <a:rPr kumimoji="1" lang="ja-JP" altLang="en-US" sz="1600" b="0" i="0" u="sng" strike="noStrike" kern="1200" cap="none" spc="0" normalizeH="0" baseline="0" noProof="0">
                <a:ln>
                  <a:noFill/>
                </a:ln>
                <a:solidFill>
                  <a:prstClr val="black"/>
                </a:solidFill>
                <a:effectLst/>
                <a:uLnTx/>
                <a:uFillTx/>
                <a:latin typeface="Meiryo UI"/>
                <a:ea typeface="Meiryo UI"/>
                <a:cs typeface="+mn-cs"/>
              </a:rPr>
              <a:t>拡散した居住者の生活を支えるサービスの提供が将来困難</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になりかねない状況にある。</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5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こうした状況下で、今後も都市を持続可能なものとしていくためには、</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600" b="0" i="0" u="sng" strike="noStrike" kern="1200" cap="none" spc="0" normalizeH="0" baseline="0" noProof="0">
                <a:ln>
                  <a:noFill/>
                </a:ln>
                <a:solidFill>
                  <a:prstClr val="black"/>
                </a:solidFill>
                <a:effectLst/>
                <a:uLnTx/>
                <a:uFillTx/>
                <a:latin typeface="Meiryo UI"/>
                <a:ea typeface="Meiryo UI"/>
                <a:cs typeface="+mn-cs"/>
              </a:rPr>
              <a:t>都市の部分的な問題への対症療法では間に合わず、都市全体の観点からの取り組みを強力に推進</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する必要。</a:t>
            </a:r>
            <a:endParaRPr kumimoji="1" lang="ja-JP" altLang="ja-JP" sz="1600" b="0" i="0" u="none" strike="noStrike" kern="1200" cap="none" spc="0" normalizeH="0" baseline="0" noProof="0">
              <a:ln>
                <a:noFill/>
              </a:ln>
              <a:solidFill>
                <a:prstClr val="black"/>
              </a:solidFill>
              <a:effectLst/>
              <a:uLnTx/>
              <a:uFillTx/>
              <a:latin typeface="Meiryo UI"/>
              <a:ea typeface="Meiryo UI"/>
              <a:cs typeface="+mn-cs"/>
            </a:endParaRPr>
          </a:p>
        </p:txBody>
      </p:sp>
      <p:sp>
        <p:nvSpPr>
          <p:cNvPr id="27" name="タイトル 3"/>
          <p:cNvSpPr txBox="1">
            <a:spLocks/>
          </p:cNvSpPr>
          <p:nvPr/>
        </p:nvSpPr>
        <p:spPr>
          <a:xfrm>
            <a:off x="152376" y="152925"/>
            <a:ext cx="7909245" cy="476174"/>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799" b="0" i="0" u="none" strike="noStrike" kern="0" cap="none" spc="0" normalizeH="0" baseline="0" noProof="0">
              <a:ln>
                <a:noFill/>
              </a:ln>
              <a:solidFill>
                <a:srgbClr val="4087C8"/>
              </a:solidFill>
              <a:effectLst/>
              <a:uLnTx/>
              <a:uFillTx/>
              <a:latin typeface="Meiryo UI"/>
              <a:ea typeface="Meiryo UI"/>
              <a:cs typeface="+mn-cs"/>
            </a:endParaRPr>
          </a:p>
        </p:txBody>
      </p:sp>
      <p:sp>
        <p:nvSpPr>
          <p:cNvPr id="2" name="タイトル 1">
            <a:extLst>
              <a:ext uri="{FF2B5EF4-FFF2-40B4-BE49-F238E27FC236}">
                <a16:creationId xmlns:a16="http://schemas.microsoft.com/office/drawing/2014/main" id="{3AD3C073-736F-4D8D-8D43-1287FD4CAAEA}"/>
              </a:ext>
            </a:extLst>
          </p:cNvPr>
          <p:cNvSpPr>
            <a:spLocks noGrp="1"/>
          </p:cNvSpPr>
          <p:nvPr>
            <p:ph type="title"/>
          </p:nvPr>
        </p:nvSpPr>
        <p:spPr/>
        <p:txBody>
          <a:bodyPr/>
          <a:lstStyle/>
          <a:p>
            <a:r>
              <a:rPr lang="ja-JP" altLang="en-US"/>
              <a:t>地方都市の現状と課題</a:t>
            </a:r>
          </a:p>
        </p:txBody>
      </p:sp>
      <p:sp>
        <p:nvSpPr>
          <p:cNvPr id="3" name="スライド番号プレースホルダー 3">
            <a:extLst>
              <a:ext uri="{FF2B5EF4-FFF2-40B4-BE49-F238E27FC236}">
                <a16:creationId xmlns:a16="http://schemas.microsoft.com/office/drawing/2014/main" id="{CD02810C-C05D-DD16-FC05-5A7E6920981C}"/>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20</a:t>
            </a:fld>
            <a:endParaRPr lang="en-US" altLang="ja-JP" sz="1400">
              <a:solidFill>
                <a:srgbClr val="000000"/>
              </a:solidFill>
            </a:endParaRPr>
          </a:p>
        </p:txBody>
      </p:sp>
    </p:spTree>
    <p:extLst>
      <p:ext uri="{BB962C8B-B14F-4D97-AF65-F5344CB8AC3E}">
        <p14:creationId xmlns:p14="http://schemas.microsoft.com/office/powerpoint/2010/main" val="2388621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28444" y="737485"/>
            <a:ext cx="9558963" cy="1928504"/>
          </a:xfrm>
          <a:prstGeom prst="roundRect">
            <a:avLst>
              <a:gd name="adj" fmla="val 5202"/>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大都市では、</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 郊外部を中心に</a:t>
            </a:r>
            <a:r>
              <a:rPr kumimoji="1" lang="ja-JP" altLang="en-US" sz="1600" b="0" i="0" u="sng" strike="noStrike" kern="1200" cap="none" spc="0" normalizeH="0" baseline="0" noProof="0">
                <a:ln>
                  <a:noFill/>
                </a:ln>
                <a:solidFill>
                  <a:prstClr val="black"/>
                </a:solidFill>
                <a:effectLst/>
                <a:uLnTx/>
                <a:uFillTx/>
                <a:latin typeface="Meiryo UI"/>
                <a:ea typeface="Meiryo UI"/>
                <a:cs typeface="+mn-cs"/>
              </a:rPr>
              <a:t>高齢者（特に</a:t>
            </a:r>
            <a:r>
              <a:rPr kumimoji="1" lang="en-US" altLang="ja-JP" sz="1600" b="0" i="0" u="sng" strike="noStrike" kern="1200" cap="none" spc="0" normalizeH="0" baseline="0" noProof="0">
                <a:ln>
                  <a:noFill/>
                </a:ln>
                <a:solidFill>
                  <a:prstClr val="black"/>
                </a:solidFill>
                <a:effectLst/>
                <a:uLnTx/>
                <a:uFillTx/>
                <a:latin typeface="Meiryo UI"/>
                <a:ea typeface="Meiryo UI"/>
                <a:cs typeface="+mn-cs"/>
              </a:rPr>
              <a:t>85</a:t>
            </a:r>
            <a:r>
              <a:rPr kumimoji="1" lang="ja-JP" altLang="en-US" sz="1600" b="0" i="0" u="sng" strike="noStrike" kern="1200" cap="none" spc="0" normalizeH="0" baseline="0" noProof="0">
                <a:ln>
                  <a:noFill/>
                </a:ln>
                <a:solidFill>
                  <a:prstClr val="black"/>
                </a:solidFill>
                <a:effectLst/>
                <a:uLnTx/>
                <a:uFillTx/>
                <a:latin typeface="Meiryo UI"/>
                <a:ea typeface="Meiryo UI"/>
                <a:cs typeface="+mn-cs"/>
              </a:rPr>
              <a:t>歳以上の高齢者）が急速に増加</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する予測</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355529" marR="0" lvl="0" indent="-355529"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 高齢者数の急増に伴い医療・介護の需要が急増し、</a:t>
            </a:r>
            <a:r>
              <a:rPr kumimoji="1" lang="ja-JP" altLang="en-US" sz="1600" b="0" i="0" u="sng" strike="noStrike" kern="1200" cap="none" spc="0" normalizeH="0" baseline="0" noProof="0">
                <a:ln>
                  <a:noFill/>
                </a:ln>
                <a:solidFill>
                  <a:prstClr val="black"/>
                </a:solidFill>
                <a:effectLst/>
                <a:uLnTx/>
                <a:uFillTx/>
                <a:latin typeface="Meiryo UI"/>
                <a:ea typeface="Meiryo UI"/>
                <a:cs typeface="+mn-cs"/>
              </a:rPr>
              <a:t>医療・福祉サービスの提供や地域の活力維持が満足にできなくなる</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懸念</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355529" marR="0" lvl="0" indent="-355529" algn="l" defTabSz="914400" rtl="0" eaLnBrk="1" fontAlgn="base" latinLnBrk="0" hangingPunct="1">
              <a:lnSpc>
                <a:spcPct val="100000"/>
              </a:lnSpc>
              <a:spcBef>
                <a:spcPct val="0"/>
              </a:spcBef>
              <a:spcAft>
                <a:spcPct val="0"/>
              </a:spcAft>
              <a:buClrTx/>
              <a:buSzTx/>
              <a:buFontTx/>
              <a:buNone/>
              <a:tabLst/>
              <a:defRPr/>
            </a:pPr>
            <a:endParaRPr kumimoji="1" lang="en-US" altLang="ja-JP" sz="600" b="0" i="0" u="sng" strike="noStrike" kern="1200" cap="none" spc="0" normalizeH="0" baseline="0" noProof="0">
              <a:ln>
                <a:noFill/>
              </a:ln>
              <a:solidFill>
                <a:prstClr val="black"/>
              </a:solidFill>
              <a:effectLst/>
              <a:uLnTx/>
              <a:uFillTx/>
              <a:latin typeface="Meiryo UI"/>
              <a:ea typeface="Meiryo UI"/>
              <a:cs typeface="+mn-cs"/>
            </a:endParaRPr>
          </a:p>
          <a:p>
            <a:pPr marL="177764" marR="0" lvl="0" indent="-177764"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こうした状況下では、在宅医療・介護を含めた地域包括ケアを実現するため、既存ストックを活用しながら</a:t>
            </a:r>
            <a:r>
              <a:rPr kumimoji="1" lang="ja-JP" altLang="en-US" sz="1600" b="0" i="0" u="sng" strike="noStrike" kern="1200" cap="none" spc="0" normalizeH="0" baseline="0" noProof="0">
                <a:ln>
                  <a:noFill/>
                </a:ln>
                <a:solidFill>
                  <a:prstClr val="black"/>
                </a:solidFill>
                <a:effectLst/>
                <a:uLnTx/>
                <a:uFillTx/>
                <a:latin typeface="Meiryo UI"/>
                <a:ea typeface="Meiryo UI"/>
                <a:cs typeface="+mn-cs"/>
              </a:rPr>
              <a:t>医療・福祉機能の望ましい配置</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を推進する必要。</a:t>
            </a:r>
            <a:endParaRPr kumimoji="1" lang="ja-JP" altLang="ja-JP" sz="1600" b="0" i="0" u="none" strike="noStrike" kern="1200" cap="none" spc="0" normalizeH="0" baseline="0" noProof="0">
              <a:ln>
                <a:noFill/>
              </a:ln>
              <a:solidFill>
                <a:prstClr val="black"/>
              </a:solidFill>
              <a:effectLst/>
              <a:uLnTx/>
              <a:uFillTx/>
              <a:latin typeface="Meiryo UI"/>
              <a:ea typeface="Meiryo UI"/>
              <a:cs typeface="+mn-cs"/>
            </a:endParaRPr>
          </a:p>
        </p:txBody>
      </p:sp>
      <p:sp>
        <p:nvSpPr>
          <p:cNvPr id="26632" name="テキスト ボックス 31"/>
          <p:cNvSpPr txBox="1">
            <a:spLocks noChangeArrowheads="1"/>
          </p:cNvSpPr>
          <p:nvPr/>
        </p:nvSpPr>
        <p:spPr bwMode="auto">
          <a:xfrm>
            <a:off x="307615" y="3213137"/>
            <a:ext cx="3312582" cy="46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61938" marR="0" lvl="0" indent="-261938" algn="ctr" defTabSz="914400" rtl="0" eaLnBrk="1" fontAlgn="base" latinLnBrk="0" hangingPunct="1">
              <a:lnSpc>
                <a:spcPct val="100000"/>
              </a:lnSpc>
              <a:spcBef>
                <a:spcPct val="0"/>
              </a:spcBef>
              <a:spcAft>
                <a:spcPct val="0"/>
              </a:spcAft>
              <a:buClrTx/>
              <a:buSzTx/>
              <a:buFontTx/>
              <a:buNone/>
              <a:tabLst/>
              <a:defRPr/>
            </a:pPr>
            <a:r>
              <a:rPr kumimoji="1" lang="ja-JP" altLang="en-US" sz="1200" b="0" i="0" u="sng" strike="noStrike" kern="1200" cap="none" spc="0" normalizeH="0" baseline="0" noProof="0">
                <a:ln>
                  <a:noFill/>
                </a:ln>
                <a:solidFill>
                  <a:prstClr val="black"/>
                </a:solidFill>
                <a:effectLst/>
                <a:uLnTx/>
                <a:uFillTx/>
                <a:latin typeface="Meiryo UI"/>
                <a:ea typeface="Meiryo UI"/>
                <a:cs typeface="+mn-cs"/>
              </a:rPr>
              <a:t>■大都市圏における高齢者人口の推移</a:t>
            </a:r>
            <a:endParaRPr kumimoji="1" lang="en-US" altLang="ja-JP" sz="1200" b="0" i="0" u="sng" strike="noStrike" kern="1200" cap="none" spc="0" normalizeH="0" baseline="0" noProof="0">
              <a:ln>
                <a:noFill/>
              </a:ln>
              <a:solidFill>
                <a:prstClr val="black"/>
              </a:solidFill>
              <a:effectLst/>
              <a:uLnTx/>
              <a:uFillTx/>
              <a:latin typeface="Meiryo UI"/>
              <a:ea typeface="Meiryo UI"/>
              <a:cs typeface="+mn-cs"/>
            </a:endParaRPr>
          </a:p>
          <a:p>
            <a:pPr marL="261938" marR="0" lvl="0" indent="-261938" algn="ctr" defTabSz="914400" rtl="0" eaLnBrk="1" fontAlgn="base" latinLnBrk="0" hangingPunct="1">
              <a:lnSpc>
                <a:spcPct val="100000"/>
              </a:lnSpc>
              <a:spcBef>
                <a:spcPct val="0"/>
              </a:spcBef>
              <a:spcAft>
                <a:spcPct val="0"/>
              </a:spcAft>
              <a:buClrTx/>
              <a:buSzTx/>
              <a:buFontTx/>
              <a:buNone/>
              <a:tabLst/>
              <a:defRPr/>
            </a:pPr>
            <a:r>
              <a:rPr kumimoji="1" lang="ja-JP" altLang="en-US" sz="1200" b="0" i="0" u="sng" strike="noStrike" kern="1200" cap="none" spc="0" normalizeH="0" baseline="0" noProof="0">
                <a:ln>
                  <a:noFill/>
                </a:ln>
                <a:solidFill>
                  <a:prstClr val="black"/>
                </a:solidFill>
                <a:effectLst/>
                <a:uLnTx/>
                <a:uFillTx/>
                <a:latin typeface="Meiryo UI"/>
                <a:ea typeface="Meiryo UI"/>
                <a:cs typeface="+mn-cs"/>
              </a:rPr>
              <a:t>（</a:t>
            </a:r>
            <a:r>
              <a:rPr kumimoji="1" lang="en-US" altLang="ja-JP" sz="1200" b="0" i="0" u="sng" strike="noStrike" kern="1200" cap="none" spc="0" normalizeH="0" baseline="0" noProof="0">
                <a:ln>
                  <a:noFill/>
                </a:ln>
                <a:solidFill>
                  <a:prstClr val="black"/>
                </a:solidFill>
                <a:effectLst/>
                <a:uLnTx/>
                <a:uFillTx/>
                <a:latin typeface="Meiryo UI"/>
                <a:ea typeface="Meiryo UI"/>
                <a:cs typeface="+mn-cs"/>
              </a:rPr>
              <a:t>2010</a:t>
            </a:r>
            <a:r>
              <a:rPr kumimoji="1" lang="ja-JP" altLang="en-US" sz="1200" b="0" i="0" u="sng" strike="noStrike" kern="1200" cap="none" spc="0" normalizeH="0" baseline="0" noProof="0">
                <a:ln>
                  <a:noFill/>
                </a:ln>
                <a:solidFill>
                  <a:prstClr val="black"/>
                </a:solidFill>
                <a:effectLst/>
                <a:uLnTx/>
                <a:uFillTx/>
                <a:latin typeface="Meiryo UI"/>
                <a:ea typeface="Meiryo UI"/>
                <a:cs typeface="+mn-cs"/>
              </a:rPr>
              <a:t>年→</a:t>
            </a:r>
            <a:r>
              <a:rPr kumimoji="1" lang="en-US" altLang="ja-JP" sz="1200" b="0" i="0" u="sng" strike="noStrike" kern="1200" cap="none" spc="0" normalizeH="0" baseline="0" noProof="0">
                <a:ln>
                  <a:noFill/>
                </a:ln>
                <a:solidFill>
                  <a:prstClr val="black"/>
                </a:solidFill>
                <a:effectLst/>
                <a:uLnTx/>
                <a:uFillTx/>
                <a:latin typeface="Meiryo UI"/>
                <a:ea typeface="Meiryo UI"/>
                <a:cs typeface="+mn-cs"/>
              </a:rPr>
              <a:t>2040</a:t>
            </a:r>
            <a:r>
              <a:rPr kumimoji="1" lang="ja-JP" altLang="en-US" sz="1200" b="0" i="0" u="sng" strike="noStrike" kern="1200" cap="none" spc="0" normalizeH="0" baseline="0" noProof="0">
                <a:ln>
                  <a:noFill/>
                </a:ln>
                <a:solidFill>
                  <a:prstClr val="black"/>
                </a:solidFill>
                <a:effectLst/>
                <a:uLnTx/>
                <a:uFillTx/>
                <a:latin typeface="Meiryo UI"/>
                <a:ea typeface="Meiryo UI"/>
                <a:cs typeface="+mn-cs"/>
              </a:rPr>
              <a:t>年）</a:t>
            </a:r>
            <a:endParaRPr kumimoji="1" lang="en-US" altLang="ja-JP" sz="1200" b="0" i="0" u="sng" strike="noStrike" kern="1200" cap="none" spc="0" normalizeH="0" baseline="0" noProof="0">
              <a:ln>
                <a:noFill/>
              </a:ln>
              <a:solidFill>
                <a:prstClr val="black"/>
              </a:solidFill>
              <a:effectLst/>
              <a:uLnTx/>
              <a:uFillTx/>
              <a:latin typeface="Meiryo UI"/>
              <a:ea typeface="Meiryo UI"/>
              <a:cs typeface="+mn-cs"/>
            </a:endParaRPr>
          </a:p>
        </p:txBody>
      </p:sp>
      <p:sp>
        <p:nvSpPr>
          <p:cNvPr id="64" name="テキスト ボックス 27"/>
          <p:cNvSpPr txBox="1">
            <a:spLocks noChangeArrowheads="1"/>
          </p:cNvSpPr>
          <p:nvPr/>
        </p:nvSpPr>
        <p:spPr bwMode="auto">
          <a:xfrm>
            <a:off x="55553" y="6441593"/>
            <a:ext cx="3919875" cy="415498"/>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出典：国勢調査</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　　　　国立社会保障・人口問題研究所（平成</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25</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年３月推計）</a:t>
            </a:r>
          </a:p>
        </p:txBody>
      </p:sp>
      <p:sp>
        <p:nvSpPr>
          <p:cNvPr id="26634" name="Text Box 9"/>
          <p:cNvSpPr txBox="1">
            <a:spLocks noChangeArrowheads="1"/>
          </p:cNvSpPr>
          <p:nvPr/>
        </p:nvSpPr>
        <p:spPr bwMode="auto">
          <a:xfrm>
            <a:off x="6177204" y="3213137"/>
            <a:ext cx="3291947" cy="46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sng" strike="noStrike" kern="1200" cap="none" spc="0" normalizeH="0" baseline="0" noProof="0">
                <a:ln>
                  <a:noFill/>
                </a:ln>
                <a:solidFill>
                  <a:prstClr val="black"/>
                </a:solidFill>
                <a:effectLst/>
                <a:uLnTx/>
                <a:uFillTx/>
                <a:latin typeface="Meiryo UI"/>
                <a:ea typeface="Meiryo UI"/>
                <a:cs typeface="+mn-cs"/>
              </a:rPr>
              <a:t>■平成</a:t>
            </a:r>
            <a:r>
              <a:rPr kumimoji="1" lang="en-US" altLang="ja-JP" sz="1200" b="0" i="0" u="sng" strike="noStrike" kern="1200" cap="none" spc="0" normalizeH="0" baseline="0" noProof="0">
                <a:ln>
                  <a:noFill/>
                </a:ln>
                <a:solidFill>
                  <a:prstClr val="black"/>
                </a:solidFill>
                <a:effectLst/>
                <a:uLnTx/>
                <a:uFillTx/>
                <a:latin typeface="Meiryo UI"/>
                <a:ea typeface="Meiryo UI"/>
                <a:cs typeface="+mn-cs"/>
              </a:rPr>
              <a:t>37</a:t>
            </a:r>
            <a:r>
              <a:rPr kumimoji="1" lang="ja-JP" altLang="en-US" sz="1200" b="0" i="0" u="sng" strike="noStrike" kern="1200" cap="none" spc="0" normalizeH="0" baseline="0" noProof="0">
                <a:ln>
                  <a:noFill/>
                </a:ln>
                <a:solidFill>
                  <a:prstClr val="black"/>
                </a:solidFill>
                <a:effectLst/>
                <a:uLnTx/>
                <a:uFillTx/>
                <a:latin typeface="Meiryo UI"/>
                <a:ea typeface="Meiryo UI"/>
                <a:cs typeface="+mn-cs"/>
              </a:rPr>
              <a:t>年の介護保険施設利用者数（推計）と施設定員数</a:t>
            </a:r>
            <a:endParaRPr kumimoji="1" lang="en-US" altLang="ja-JP" sz="1200" b="0" i="0" u="sng" strike="noStrike" kern="1200" cap="none" spc="0" normalizeH="0" baseline="0" noProof="0">
              <a:ln>
                <a:noFill/>
              </a:ln>
              <a:solidFill>
                <a:prstClr val="black"/>
              </a:solidFill>
              <a:effectLst/>
              <a:uLnTx/>
              <a:uFillTx/>
              <a:latin typeface="Meiryo UI"/>
              <a:ea typeface="Meiryo UI"/>
              <a:cs typeface="+mn-cs"/>
            </a:endParaRPr>
          </a:p>
        </p:txBody>
      </p:sp>
      <p:sp>
        <p:nvSpPr>
          <p:cNvPr id="36" name="正方形/長方形 35"/>
          <p:cNvSpPr/>
          <p:nvPr/>
        </p:nvSpPr>
        <p:spPr>
          <a:xfrm>
            <a:off x="38094" y="2924256"/>
            <a:ext cx="3874466" cy="3895101"/>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6636" name="テキスト ボックス 40"/>
          <p:cNvSpPr txBox="1">
            <a:spLocks noChangeArrowheads="1"/>
          </p:cNvSpPr>
          <p:nvPr/>
        </p:nvSpPr>
        <p:spPr bwMode="auto">
          <a:xfrm>
            <a:off x="6474378" y="6581272"/>
            <a:ext cx="3168857" cy="23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tabLst>
                <a:tab pos="3619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619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619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361950" algn="l"/>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出典：「平成</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24</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年度首都圏整備に関する年次報告」より作成</a:t>
            </a:r>
            <a:endParaRPr kumimoji="1" lang="en-US" altLang="ja-JP"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26637" name="テキスト ボックス 37"/>
          <p:cNvSpPr txBox="1">
            <a:spLocks noChangeArrowheads="1"/>
          </p:cNvSpPr>
          <p:nvPr/>
        </p:nvSpPr>
        <p:spPr bwMode="auto">
          <a:xfrm>
            <a:off x="1238054" y="2760773"/>
            <a:ext cx="1585659" cy="338083"/>
          </a:xfrm>
          <a:prstGeom prst="rect">
            <a:avLst/>
          </a:prstGeom>
          <a:solidFill>
            <a:srgbClr val="FFC000"/>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急増する高齢者</a:t>
            </a:r>
          </a:p>
        </p:txBody>
      </p:sp>
      <p:sp>
        <p:nvSpPr>
          <p:cNvPr id="42" name="正方形/長方形 41"/>
          <p:cNvSpPr/>
          <p:nvPr/>
        </p:nvSpPr>
        <p:spPr>
          <a:xfrm flipH="1">
            <a:off x="3975430" y="2924256"/>
            <a:ext cx="5667804" cy="3866530"/>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6639" name="テキスト ボックス 38"/>
          <p:cNvSpPr txBox="1">
            <a:spLocks noChangeArrowheads="1"/>
          </p:cNvSpPr>
          <p:nvPr/>
        </p:nvSpPr>
        <p:spPr bwMode="auto">
          <a:xfrm>
            <a:off x="5599802" y="2802041"/>
            <a:ext cx="2520546" cy="339671"/>
          </a:xfrm>
          <a:prstGeom prst="rect">
            <a:avLst/>
          </a:prstGeom>
          <a:solidFill>
            <a:srgbClr val="FFC000"/>
          </a:solidFill>
          <a:ln w="9525">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福祉施設の老朽化・不足</a:t>
            </a:r>
          </a:p>
        </p:txBody>
      </p:sp>
      <p:graphicFrame>
        <p:nvGraphicFramePr>
          <p:cNvPr id="22" name="表 21"/>
          <p:cNvGraphicFramePr>
            <a:graphicFrameLocks noGrp="1"/>
          </p:cNvGraphicFramePr>
          <p:nvPr/>
        </p:nvGraphicFramePr>
        <p:xfrm>
          <a:off x="55554" y="3789306"/>
          <a:ext cx="3816705" cy="2087229"/>
        </p:xfrm>
        <a:graphic>
          <a:graphicData uri="http://schemas.openxmlformats.org/drawingml/2006/table">
            <a:tbl>
              <a:tblPr/>
              <a:tblGrid>
                <a:gridCol w="468784">
                  <a:extLst>
                    <a:ext uri="{9D8B030D-6E8A-4147-A177-3AD203B41FA5}">
                      <a16:colId xmlns:a16="http://schemas.microsoft.com/office/drawing/2014/main" val="20000"/>
                    </a:ext>
                  </a:extLst>
                </a:gridCol>
                <a:gridCol w="727756">
                  <a:extLst>
                    <a:ext uri="{9D8B030D-6E8A-4147-A177-3AD203B41FA5}">
                      <a16:colId xmlns:a16="http://schemas.microsoft.com/office/drawing/2014/main" val="20001"/>
                    </a:ext>
                  </a:extLst>
                </a:gridCol>
                <a:gridCol w="670955">
                  <a:extLst>
                    <a:ext uri="{9D8B030D-6E8A-4147-A177-3AD203B41FA5}">
                      <a16:colId xmlns:a16="http://schemas.microsoft.com/office/drawing/2014/main" val="20002"/>
                    </a:ext>
                  </a:extLst>
                </a:gridCol>
                <a:gridCol w="692985">
                  <a:extLst>
                    <a:ext uri="{9D8B030D-6E8A-4147-A177-3AD203B41FA5}">
                      <a16:colId xmlns:a16="http://schemas.microsoft.com/office/drawing/2014/main" val="20003"/>
                    </a:ext>
                  </a:extLst>
                </a:gridCol>
                <a:gridCol w="692985">
                  <a:extLst>
                    <a:ext uri="{9D8B030D-6E8A-4147-A177-3AD203B41FA5}">
                      <a16:colId xmlns:a16="http://schemas.microsoft.com/office/drawing/2014/main" val="20004"/>
                    </a:ext>
                  </a:extLst>
                </a:gridCol>
                <a:gridCol w="563240">
                  <a:extLst>
                    <a:ext uri="{9D8B030D-6E8A-4147-A177-3AD203B41FA5}">
                      <a16:colId xmlns:a16="http://schemas.microsoft.com/office/drawing/2014/main" val="20005"/>
                    </a:ext>
                  </a:extLst>
                </a:gridCol>
              </a:tblGrid>
              <a:tr h="203472">
                <a:tc>
                  <a:txBody>
                    <a:bodyPr/>
                    <a:lstStyle/>
                    <a:p>
                      <a:pPr algn="ctr" fontAlgn="ctr"/>
                      <a:r>
                        <a:rPr lang="ja-JP" altLang="en-US" sz="1000" b="0" i="0" u="none" strike="noStrike">
                          <a:solidFill>
                            <a:srgbClr val="FFFFFF"/>
                          </a:solidFill>
                          <a:latin typeface="+mn-ea"/>
                          <a:ea typeface="+mn-ea"/>
                        </a:rPr>
                        <a:t>　</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a:txBody>
                    <a:bodyPr/>
                    <a:lstStyle/>
                    <a:p>
                      <a:pPr algn="ctr" fontAlgn="ctr"/>
                      <a:r>
                        <a:rPr lang="ja-JP" altLang="en-US" sz="1000" b="0" i="0" u="none" strike="noStrike">
                          <a:solidFill>
                            <a:srgbClr val="FFFFFF"/>
                          </a:solidFill>
                          <a:latin typeface="+mn-ea"/>
                          <a:ea typeface="+mn-ea"/>
                        </a:rPr>
                        <a:t>　</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a:txBody>
                    <a:bodyPr/>
                    <a:lstStyle/>
                    <a:p>
                      <a:pPr algn="ctr" fontAlgn="ctr"/>
                      <a:r>
                        <a:rPr lang="en-US" altLang="ja-JP" sz="1000" b="1" i="0" u="none" strike="noStrike">
                          <a:solidFill>
                            <a:srgbClr val="FFFFFF"/>
                          </a:solidFill>
                          <a:latin typeface="+mn-ea"/>
                          <a:ea typeface="+mn-ea"/>
                        </a:rPr>
                        <a:t>2010</a:t>
                      </a:r>
                      <a:r>
                        <a:rPr lang="ja-JP" altLang="en-US" sz="1000" b="1" i="0" u="none" strike="noStrike">
                          <a:solidFill>
                            <a:srgbClr val="FFFFFF"/>
                          </a:solidFill>
                          <a:latin typeface="+mn-ea"/>
                          <a:ea typeface="+mn-ea"/>
                        </a:rPr>
                        <a:t>年</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a:txBody>
                    <a:bodyPr/>
                    <a:lstStyle/>
                    <a:p>
                      <a:pPr algn="ctr" fontAlgn="ctr"/>
                      <a:r>
                        <a:rPr lang="en-US" altLang="ja-JP" sz="1000" b="1" i="0" u="none" strike="noStrike">
                          <a:solidFill>
                            <a:srgbClr val="FFFFFF"/>
                          </a:solidFill>
                          <a:latin typeface="+mn-ea"/>
                          <a:ea typeface="+mn-ea"/>
                        </a:rPr>
                        <a:t>2040</a:t>
                      </a:r>
                      <a:r>
                        <a:rPr lang="ja-JP" altLang="en-US" sz="1000" b="1" i="0" u="none" strike="noStrike">
                          <a:solidFill>
                            <a:srgbClr val="FFFFFF"/>
                          </a:solidFill>
                          <a:latin typeface="+mn-ea"/>
                          <a:ea typeface="+mn-ea"/>
                        </a:rPr>
                        <a:t>年</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a:txBody>
                    <a:bodyPr/>
                    <a:lstStyle/>
                    <a:p>
                      <a:pPr algn="ctr" fontAlgn="ctr"/>
                      <a:r>
                        <a:rPr lang="ja-JP" altLang="en-US" sz="1000" b="1" i="0" u="none" strike="noStrike">
                          <a:solidFill>
                            <a:srgbClr val="FFFFFF"/>
                          </a:solidFill>
                          <a:latin typeface="+mn-ea"/>
                          <a:ea typeface="+mn-ea"/>
                        </a:rPr>
                        <a:t>増加数</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a:txBody>
                    <a:bodyPr/>
                    <a:lstStyle/>
                    <a:p>
                      <a:pPr algn="ctr" fontAlgn="ctr"/>
                      <a:r>
                        <a:rPr lang="ja-JP" altLang="en-US" sz="1000" b="1" i="0" u="none" strike="noStrike">
                          <a:solidFill>
                            <a:srgbClr val="FFFFFF"/>
                          </a:solidFill>
                          <a:latin typeface="+mn-ea"/>
                          <a:ea typeface="+mn-ea"/>
                        </a:rPr>
                        <a:t>増加率</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03472">
                <a:tc rowSpan="3">
                  <a:txBody>
                    <a:bodyPr/>
                    <a:lstStyle/>
                    <a:p>
                      <a:pPr algn="ctr" fontAlgn="ctr"/>
                      <a:r>
                        <a:rPr lang="ja-JP" altLang="en-US" sz="1000" b="0" i="0" u="none" strike="noStrike">
                          <a:solidFill>
                            <a:srgbClr val="000000"/>
                          </a:solidFill>
                          <a:latin typeface="+mn-ea"/>
                          <a:ea typeface="+mn-ea"/>
                        </a:rPr>
                        <a:t>東京圏</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65</a:t>
                      </a:r>
                      <a:r>
                        <a:rPr lang="ja-JP" altLang="en-US" sz="1000" b="0" i="0" u="none" strike="noStrike">
                          <a:solidFill>
                            <a:srgbClr val="000000"/>
                          </a:solidFill>
                          <a:latin typeface="+mn-ea"/>
                          <a:ea typeface="+mn-ea"/>
                        </a:rPr>
                        <a:t>～</a:t>
                      </a:r>
                      <a:r>
                        <a:rPr lang="en-US" altLang="ja-JP" sz="1000" b="0" i="0" u="none" strike="noStrike">
                          <a:solidFill>
                            <a:srgbClr val="000000"/>
                          </a:solidFill>
                          <a:latin typeface="+mn-ea"/>
                          <a:ea typeface="+mn-ea"/>
                        </a:rPr>
                        <a:t>74</a:t>
                      </a:r>
                      <a:r>
                        <a:rPr lang="ja-JP" altLang="en-US" sz="1000" b="0" i="0" u="none" strike="noStrike">
                          <a:solidFill>
                            <a:srgbClr val="000000"/>
                          </a:solidFill>
                          <a:latin typeface="+mn-ea"/>
                          <a:ea typeface="+mn-ea"/>
                        </a:rPr>
                        <a:t>歳</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414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517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103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25%</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1"/>
                  </a:ext>
                </a:extLst>
              </a:tr>
              <a:tr h="203472">
                <a:tc vMerge="1">
                  <a:txBody>
                    <a:bodyPr/>
                    <a:lstStyle/>
                    <a:p>
                      <a:endParaRPr kumimoji="1" lang="ja-JP" altLang="en-US"/>
                    </a:p>
                  </a:txBody>
                  <a:tcPr/>
                </a:tc>
                <a:tc>
                  <a:txBody>
                    <a:bodyPr/>
                    <a:lstStyle/>
                    <a:p>
                      <a:pPr algn="ctr" fontAlgn="ctr"/>
                      <a:r>
                        <a:rPr lang="en-US" altLang="ja-JP" sz="1000" b="0" i="0" u="none" strike="noStrike">
                          <a:solidFill>
                            <a:srgbClr val="000000"/>
                          </a:solidFill>
                          <a:latin typeface="+mn-ea"/>
                          <a:ea typeface="+mn-ea"/>
                        </a:rPr>
                        <a:t>75</a:t>
                      </a:r>
                      <a:r>
                        <a:rPr lang="ja-JP" altLang="en-US" sz="1000" b="0" i="0" u="none" strike="noStrike">
                          <a:solidFill>
                            <a:srgbClr val="000000"/>
                          </a:solidFill>
                          <a:latin typeface="+mn-ea"/>
                          <a:ea typeface="+mn-ea"/>
                        </a:rPr>
                        <a:t>～</a:t>
                      </a:r>
                      <a:r>
                        <a:rPr lang="en-US" altLang="ja-JP" sz="1000" b="0" i="0" u="none" strike="noStrike">
                          <a:solidFill>
                            <a:srgbClr val="000000"/>
                          </a:solidFill>
                          <a:latin typeface="+mn-ea"/>
                          <a:ea typeface="+mn-ea"/>
                        </a:rPr>
                        <a:t>84</a:t>
                      </a:r>
                      <a:r>
                        <a:rPr lang="ja-JP" altLang="en-US" sz="1000" b="0" i="0" u="none" strike="noStrike">
                          <a:solidFill>
                            <a:srgbClr val="000000"/>
                          </a:solidFill>
                          <a:latin typeface="+mn-ea"/>
                          <a:ea typeface="+mn-ea"/>
                        </a:rPr>
                        <a:t>歳</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239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333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94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39%</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2"/>
                  </a:ext>
                </a:extLst>
              </a:tr>
              <a:tr h="220975">
                <a:tc vMerge="1">
                  <a:txBody>
                    <a:bodyPr/>
                    <a:lstStyle/>
                    <a:p>
                      <a:endParaRPr kumimoji="1" lang="ja-JP" altLang="en-US"/>
                    </a:p>
                  </a:txBody>
                  <a:tcPr/>
                </a:tc>
                <a:tc>
                  <a:txBody>
                    <a:bodyPr/>
                    <a:lstStyle/>
                    <a:p>
                      <a:pPr algn="ctr" fontAlgn="ctr"/>
                      <a:r>
                        <a:rPr lang="en-US" altLang="ja-JP" sz="1100" b="1" i="0" u="none" strike="noStrike">
                          <a:solidFill>
                            <a:srgbClr val="FF0000"/>
                          </a:solidFill>
                          <a:latin typeface="+mn-ea"/>
                          <a:ea typeface="+mn-ea"/>
                        </a:rPr>
                        <a:t>85</a:t>
                      </a:r>
                      <a:r>
                        <a:rPr lang="ja-JP" altLang="en-US" sz="1100" b="1" i="0" u="none" strike="noStrike">
                          <a:solidFill>
                            <a:srgbClr val="FF0000"/>
                          </a:solidFill>
                          <a:latin typeface="+mn-ea"/>
                          <a:ea typeface="+mn-ea"/>
                        </a:rPr>
                        <a:t>歳以上</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79 </a:t>
                      </a:r>
                      <a:r>
                        <a:rPr lang="ja-JP" altLang="en-US" sz="1100" b="1" i="0" u="none" strike="noStrike">
                          <a:solidFill>
                            <a:srgbClr val="FF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270 </a:t>
                      </a:r>
                      <a:r>
                        <a:rPr lang="ja-JP" altLang="en-US" sz="1100" b="1" i="0" u="none" strike="noStrike">
                          <a:solidFill>
                            <a:srgbClr val="FF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190 </a:t>
                      </a:r>
                      <a:r>
                        <a:rPr lang="ja-JP" altLang="en-US" sz="1100" b="1" i="0" u="none" strike="noStrike">
                          <a:solidFill>
                            <a:srgbClr val="FF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240%</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3"/>
                  </a:ext>
                </a:extLst>
              </a:tr>
              <a:tr h="203472">
                <a:tc rowSpan="3">
                  <a:txBody>
                    <a:bodyPr/>
                    <a:lstStyle/>
                    <a:p>
                      <a:pPr algn="ctr" fontAlgn="ctr"/>
                      <a:r>
                        <a:rPr lang="ja-JP" altLang="en-US" sz="1000" b="0" i="0" u="none" strike="noStrike">
                          <a:solidFill>
                            <a:srgbClr val="000000"/>
                          </a:solidFill>
                          <a:latin typeface="+mn-ea"/>
                          <a:ea typeface="+mn-ea"/>
                        </a:rPr>
                        <a:t>名古屋圏</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65</a:t>
                      </a:r>
                      <a:r>
                        <a:rPr lang="ja-JP" altLang="en-US" sz="1000" b="0" i="0" u="none" strike="noStrike">
                          <a:solidFill>
                            <a:srgbClr val="000000"/>
                          </a:solidFill>
                          <a:latin typeface="+mn-ea"/>
                          <a:ea typeface="+mn-ea"/>
                        </a:rPr>
                        <a:t>～</a:t>
                      </a:r>
                      <a:r>
                        <a:rPr lang="en-US" altLang="ja-JP" sz="1000" b="0" i="0" u="none" strike="noStrike">
                          <a:solidFill>
                            <a:srgbClr val="000000"/>
                          </a:solidFill>
                          <a:latin typeface="+mn-ea"/>
                          <a:ea typeface="+mn-ea"/>
                        </a:rPr>
                        <a:t>74</a:t>
                      </a:r>
                      <a:r>
                        <a:rPr lang="ja-JP" altLang="en-US" sz="1000" b="0" i="0" u="none" strike="noStrike">
                          <a:solidFill>
                            <a:srgbClr val="000000"/>
                          </a:solidFill>
                          <a:latin typeface="+mn-ea"/>
                          <a:ea typeface="+mn-ea"/>
                        </a:rPr>
                        <a:t>歳</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133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150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17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12%</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4"/>
                  </a:ext>
                </a:extLst>
              </a:tr>
              <a:tr h="203472">
                <a:tc vMerge="1">
                  <a:txBody>
                    <a:bodyPr/>
                    <a:lstStyle/>
                    <a:p>
                      <a:endParaRPr kumimoji="1" lang="ja-JP" altLang="en-US"/>
                    </a:p>
                  </a:txBody>
                  <a:tcPr/>
                </a:tc>
                <a:tc>
                  <a:txBody>
                    <a:bodyPr/>
                    <a:lstStyle/>
                    <a:p>
                      <a:pPr algn="ctr" fontAlgn="ctr"/>
                      <a:r>
                        <a:rPr lang="en-US" altLang="ja-JP" sz="1000" b="0" i="0" u="none" strike="noStrike">
                          <a:solidFill>
                            <a:srgbClr val="000000"/>
                          </a:solidFill>
                          <a:latin typeface="+mn-ea"/>
                          <a:ea typeface="+mn-ea"/>
                        </a:rPr>
                        <a:t>75</a:t>
                      </a:r>
                      <a:r>
                        <a:rPr lang="ja-JP" altLang="en-US" sz="1000" b="0" i="0" u="none" strike="noStrike">
                          <a:solidFill>
                            <a:srgbClr val="000000"/>
                          </a:solidFill>
                          <a:latin typeface="+mn-ea"/>
                          <a:ea typeface="+mn-ea"/>
                        </a:rPr>
                        <a:t>～</a:t>
                      </a:r>
                      <a:r>
                        <a:rPr lang="en-US" altLang="ja-JP" sz="1000" b="0" i="0" u="none" strike="noStrike">
                          <a:solidFill>
                            <a:srgbClr val="000000"/>
                          </a:solidFill>
                          <a:latin typeface="+mn-ea"/>
                          <a:ea typeface="+mn-ea"/>
                        </a:rPr>
                        <a:t>84</a:t>
                      </a:r>
                      <a:r>
                        <a:rPr lang="ja-JP" altLang="en-US" sz="1000" b="0" i="0" u="none" strike="noStrike">
                          <a:solidFill>
                            <a:srgbClr val="000000"/>
                          </a:solidFill>
                          <a:latin typeface="+mn-ea"/>
                          <a:ea typeface="+mn-ea"/>
                        </a:rPr>
                        <a:t>歳</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84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102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18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22%</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5"/>
                  </a:ext>
                </a:extLst>
              </a:tr>
              <a:tr h="220975">
                <a:tc vMerge="1">
                  <a:txBody>
                    <a:bodyPr/>
                    <a:lstStyle/>
                    <a:p>
                      <a:endParaRPr kumimoji="1" lang="ja-JP" altLang="en-US"/>
                    </a:p>
                  </a:txBody>
                  <a:tcPr/>
                </a:tc>
                <a:tc>
                  <a:txBody>
                    <a:bodyPr/>
                    <a:lstStyle/>
                    <a:p>
                      <a:pPr algn="ctr" fontAlgn="ctr"/>
                      <a:r>
                        <a:rPr lang="en-US" altLang="ja-JP" sz="1100" b="1" i="0" u="none" strike="noStrike">
                          <a:solidFill>
                            <a:srgbClr val="FF0000"/>
                          </a:solidFill>
                          <a:latin typeface="+mn-ea"/>
                          <a:ea typeface="+mn-ea"/>
                        </a:rPr>
                        <a:t>85</a:t>
                      </a:r>
                      <a:r>
                        <a:rPr lang="ja-JP" altLang="en-US" sz="1100" b="1" i="0" u="none" strike="noStrike">
                          <a:solidFill>
                            <a:srgbClr val="FF0000"/>
                          </a:solidFill>
                          <a:latin typeface="+mn-ea"/>
                          <a:ea typeface="+mn-ea"/>
                        </a:rPr>
                        <a:t>歳以上</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29 </a:t>
                      </a:r>
                      <a:r>
                        <a:rPr lang="ja-JP" altLang="en-US" sz="1100" b="1" i="0" u="none" strike="noStrike">
                          <a:solidFill>
                            <a:srgbClr val="FF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84 </a:t>
                      </a:r>
                      <a:r>
                        <a:rPr lang="ja-JP" altLang="en-US" sz="1100" b="1" i="0" u="none" strike="noStrike">
                          <a:solidFill>
                            <a:srgbClr val="FF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55 </a:t>
                      </a:r>
                      <a:r>
                        <a:rPr lang="ja-JP" altLang="en-US" sz="1100" b="1" i="0" u="none" strike="noStrike">
                          <a:solidFill>
                            <a:srgbClr val="FF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191%</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6"/>
                  </a:ext>
                </a:extLst>
              </a:tr>
              <a:tr h="203472">
                <a:tc rowSpan="3">
                  <a:txBody>
                    <a:bodyPr/>
                    <a:lstStyle/>
                    <a:p>
                      <a:pPr algn="ctr" fontAlgn="ctr"/>
                      <a:r>
                        <a:rPr lang="ja-JP" altLang="en-US" sz="1000" b="0" i="0" u="none" strike="noStrike">
                          <a:solidFill>
                            <a:srgbClr val="000000"/>
                          </a:solidFill>
                          <a:latin typeface="+mn-ea"/>
                          <a:ea typeface="+mn-ea"/>
                        </a:rPr>
                        <a:t>関西圏</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65</a:t>
                      </a:r>
                      <a:r>
                        <a:rPr lang="ja-JP" altLang="en-US" sz="1000" b="0" i="0" u="none" strike="noStrike">
                          <a:solidFill>
                            <a:srgbClr val="000000"/>
                          </a:solidFill>
                          <a:latin typeface="+mn-ea"/>
                          <a:ea typeface="+mn-ea"/>
                        </a:rPr>
                        <a:t>～</a:t>
                      </a:r>
                      <a:r>
                        <a:rPr lang="en-US" altLang="ja-JP" sz="1000" b="0" i="0" u="none" strike="noStrike">
                          <a:solidFill>
                            <a:srgbClr val="000000"/>
                          </a:solidFill>
                          <a:latin typeface="+mn-ea"/>
                          <a:ea typeface="+mn-ea"/>
                        </a:rPr>
                        <a:t>74</a:t>
                      </a:r>
                      <a:r>
                        <a:rPr lang="ja-JP" altLang="en-US" sz="1000" b="0" i="0" u="none" strike="noStrike">
                          <a:solidFill>
                            <a:srgbClr val="000000"/>
                          </a:solidFill>
                          <a:latin typeface="+mn-ea"/>
                          <a:ea typeface="+mn-ea"/>
                        </a:rPr>
                        <a:t>歳</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233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246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12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5%</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7"/>
                  </a:ext>
                </a:extLst>
              </a:tr>
              <a:tr h="203472">
                <a:tc vMerge="1">
                  <a:txBody>
                    <a:bodyPr/>
                    <a:lstStyle/>
                    <a:p>
                      <a:endParaRPr kumimoji="1" lang="ja-JP" altLang="en-US"/>
                    </a:p>
                  </a:txBody>
                  <a:tcPr/>
                </a:tc>
                <a:tc>
                  <a:txBody>
                    <a:bodyPr/>
                    <a:lstStyle/>
                    <a:p>
                      <a:pPr algn="ctr" fontAlgn="ctr"/>
                      <a:r>
                        <a:rPr lang="en-US" altLang="ja-JP" sz="1000" b="0" i="0" u="none" strike="noStrike">
                          <a:solidFill>
                            <a:srgbClr val="000000"/>
                          </a:solidFill>
                          <a:latin typeface="+mn-ea"/>
                          <a:ea typeface="+mn-ea"/>
                        </a:rPr>
                        <a:t>75</a:t>
                      </a:r>
                      <a:r>
                        <a:rPr lang="ja-JP" altLang="en-US" sz="1000" b="0" i="0" u="none" strike="noStrike">
                          <a:solidFill>
                            <a:srgbClr val="000000"/>
                          </a:solidFill>
                          <a:latin typeface="+mn-ea"/>
                          <a:ea typeface="+mn-ea"/>
                        </a:rPr>
                        <a:t>～</a:t>
                      </a:r>
                      <a:r>
                        <a:rPr lang="en-US" altLang="ja-JP" sz="1000" b="0" i="0" u="none" strike="noStrike">
                          <a:solidFill>
                            <a:srgbClr val="000000"/>
                          </a:solidFill>
                          <a:latin typeface="+mn-ea"/>
                          <a:ea typeface="+mn-ea"/>
                        </a:rPr>
                        <a:t>84</a:t>
                      </a:r>
                      <a:r>
                        <a:rPr lang="ja-JP" altLang="en-US" sz="1000" b="0" i="0" u="none" strike="noStrike">
                          <a:solidFill>
                            <a:srgbClr val="000000"/>
                          </a:solidFill>
                          <a:latin typeface="+mn-ea"/>
                          <a:ea typeface="+mn-ea"/>
                        </a:rPr>
                        <a:t>歳</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141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166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25 </a:t>
                      </a:r>
                      <a:r>
                        <a:rPr lang="ja-JP" altLang="en-US" sz="1000" b="0" i="0" u="none" strike="noStrike">
                          <a:solidFill>
                            <a:srgbClr val="00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mn-ea"/>
                          <a:ea typeface="+mn-ea"/>
                        </a:rPr>
                        <a:t>18%</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8"/>
                  </a:ext>
                </a:extLst>
              </a:tr>
              <a:tr h="220975">
                <a:tc vMerge="1">
                  <a:txBody>
                    <a:bodyPr/>
                    <a:lstStyle/>
                    <a:p>
                      <a:endParaRPr kumimoji="1" lang="ja-JP" altLang="en-US"/>
                    </a:p>
                  </a:txBody>
                  <a:tcPr/>
                </a:tc>
                <a:tc>
                  <a:txBody>
                    <a:bodyPr/>
                    <a:lstStyle/>
                    <a:p>
                      <a:pPr algn="ctr" fontAlgn="ctr"/>
                      <a:r>
                        <a:rPr lang="en-US" altLang="ja-JP" sz="1100" b="1" i="0" u="none" strike="noStrike">
                          <a:solidFill>
                            <a:srgbClr val="FF0000"/>
                          </a:solidFill>
                          <a:latin typeface="+mn-ea"/>
                          <a:ea typeface="+mn-ea"/>
                        </a:rPr>
                        <a:t>85</a:t>
                      </a:r>
                      <a:r>
                        <a:rPr lang="ja-JP" altLang="en-US" sz="1100" b="1" i="0" u="none" strike="noStrike">
                          <a:solidFill>
                            <a:srgbClr val="FF0000"/>
                          </a:solidFill>
                          <a:latin typeface="+mn-ea"/>
                          <a:ea typeface="+mn-ea"/>
                        </a:rPr>
                        <a:t>歳以上</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48 </a:t>
                      </a:r>
                      <a:r>
                        <a:rPr lang="ja-JP" altLang="en-US" sz="1100" b="1" i="0" u="none" strike="noStrike">
                          <a:solidFill>
                            <a:srgbClr val="FF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149 </a:t>
                      </a:r>
                      <a:r>
                        <a:rPr lang="ja-JP" altLang="en-US" sz="1100" b="1" i="0" u="none" strike="noStrike">
                          <a:solidFill>
                            <a:srgbClr val="FF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101 </a:t>
                      </a:r>
                      <a:r>
                        <a:rPr lang="ja-JP" altLang="en-US" sz="1100" b="1" i="0" u="none" strike="noStrike">
                          <a:solidFill>
                            <a:srgbClr val="FF0000"/>
                          </a:solidFill>
                          <a:latin typeface="+mn-ea"/>
                          <a:ea typeface="+mn-ea"/>
                        </a:rPr>
                        <a:t>万人</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mn-ea"/>
                          <a:ea typeface="+mn-ea"/>
                        </a:rPr>
                        <a:t>208%</a:t>
                      </a:r>
                    </a:p>
                  </a:txBody>
                  <a:tcPr marL="9526" marR="9526" marT="95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9"/>
                  </a:ext>
                </a:extLst>
              </a:tr>
            </a:tbl>
          </a:graphicData>
        </a:graphic>
      </p:graphicFrame>
      <p:graphicFrame>
        <p:nvGraphicFramePr>
          <p:cNvPr id="23" name="グラフ 22"/>
          <p:cNvGraphicFramePr/>
          <p:nvPr/>
        </p:nvGraphicFramePr>
        <p:xfrm>
          <a:off x="5960156" y="3716986"/>
          <a:ext cx="3800079" cy="2879858"/>
        </p:xfrm>
        <a:graphic>
          <a:graphicData uri="http://schemas.openxmlformats.org/drawingml/2006/chart">
            <c:chart xmlns:c="http://schemas.openxmlformats.org/drawingml/2006/chart" xmlns:r="http://schemas.openxmlformats.org/officeDocument/2006/relationships" r:id="rId3"/>
          </a:graphicData>
        </a:graphic>
      </p:graphicFrame>
      <p:cxnSp>
        <p:nvCxnSpPr>
          <p:cNvPr id="26714" name="直線矢印コネクタ 27"/>
          <p:cNvCxnSpPr>
            <a:cxnSpLocks noChangeShapeType="1"/>
          </p:cNvCxnSpPr>
          <p:nvPr/>
        </p:nvCxnSpPr>
        <p:spPr bwMode="auto">
          <a:xfrm flipH="1" flipV="1">
            <a:off x="6753374" y="4005173"/>
            <a:ext cx="358718" cy="1152340"/>
          </a:xfrm>
          <a:prstGeom prst="straightConnector1">
            <a:avLst/>
          </a:prstGeom>
          <a:noFill/>
          <a:ln w="381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26715" name="テキスト ボックス 29"/>
          <p:cNvSpPr txBox="1">
            <a:spLocks noChangeArrowheads="1"/>
          </p:cNvSpPr>
          <p:nvPr/>
        </p:nvSpPr>
        <p:spPr bwMode="auto">
          <a:xfrm>
            <a:off x="8623642" y="5676540"/>
            <a:ext cx="576170" cy="33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　</a:t>
            </a:r>
            <a:r>
              <a:rPr kumimoji="1" lang="en-US" altLang="ja-JP"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H37</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利用者</a:t>
            </a:r>
          </a:p>
        </p:txBody>
      </p:sp>
      <p:sp>
        <p:nvSpPr>
          <p:cNvPr id="26716" name="テキスト ボックス 30"/>
          <p:cNvSpPr txBox="1">
            <a:spLocks noChangeArrowheads="1"/>
          </p:cNvSpPr>
          <p:nvPr/>
        </p:nvSpPr>
        <p:spPr bwMode="auto">
          <a:xfrm>
            <a:off x="9038732" y="5678130"/>
            <a:ext cx="665056" cy="33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H22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定員</a:t>
            </a:r>
          </a:p>
        </p:txBody>
      </p:sp>
      <p:sp>
        <p:nvSpPr>
          <p:cNvPr id="26717" name="テキスト ボックス 32"/>
          <p:cNvSpPr txBox="1">
            <a:spLocks noChangeArrowheads="1"/>
          </p:cNvSpPr>
          <p:nvPr/>
        </p:nvSpPr>
        <p:spPr bwMode="auto">
          <a:xfrm>
            <a:off x="6535745" y="5682889"/>
            <a:ext cx="576170" cy="33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　</a:t>
            </a:r>
            <a:r>
              <a:rPr kumimoji="1" lang="en-US" altLang="ja-JP"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H37</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利用者</a:t>
            </a:r>
          </a:p>
        </p:txBody>
      </p:sp>
      <p:sp>
        <p:nvSpPr>
          <p:cNvPr id="26718" name="テキスト ボックス 33"/>
          <p:cNvSpPr txBox="1">
            <a:spLocks noChangeArrowheads="1"/>
          </p:cNvSpPr>
          <p:nvPr/>
        </p:nvSpPr>
        <p:spPr bwMode="auto">
          <a:xfrm>
            <a:off x="6950835" y="5674955"/>
            <a:ext cx="665055" cy="33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H22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定員</a:t>
            </a:r>
          </a:p>
        </p:txBody>
      </p:sp>
      <p:sp>
        <p:nvSpPr>
          <p:cNvPr id="26719" name="テキスト ボックス 34"/>
          <p:cNvSpPr txBox="1">
            <a:spLocks noChangeArrowheads="1"/>
          </p:cNvSpPr>
          <p:nvPr/>
        </p:nvSpPr>
        <p:spPr bwMode="auto">
          <a:xfrm>
            <a:off x="7584335" y="5676540"/>
            <a:ext cx="576171" cy="33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　</a:t>
            </a:r>
            <a:r>
              <a:rPr kumimoji="1" lang="en-US" altLang="ja-JP"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H37</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利用者</a:t>
            </a:r>
          </a:p>
        </p:txBody>
      </p:sp>
      <p:sp>
        <p:nvSpPr>
          <p:cNvPr id="26720" name="テキスト ボックス 36"/>
          <p:cNvSpPr txBox="1">
            <a:spLocks noChangeArrowheads="1"/>
          </p:cNvSpPr>
          <p:nvPr/>
        </p:nvSpPr>
        <p:spPr bwMode="auto">
          <a:xfrm>
            <a:off x="7990852" y="5678130"/>
            <a:ext cx="663469" cy="33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H22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定員</a:t>
            </a:r>
          </a:p>
        </p:txBody>
      </p:sp>
      <p:graphicFrame>
        <p:nvGraphicFramePr>
          <p:cNvPr id="46" name="グラフ 45"/>
          <p:cNvGraphicFramePr/>
          <p:nvPr/>
        </p:nvGraphicFramePr>
        <p:xfrm>
          <a:off x="4016646" y="4076968"/>
          <a:ext cx="2765307" cy="1871908"/>
        </p:xfrm>
        <a:graphic>
          <a:graphicData uri="http://schemas.openxmlformats.org/drawingml/2006/chart">
            <c:chart xmlns:c="http://schemas.openxmlformats.org/drawingml/2006/chart" xmlns:r="http://schemas.openxmlformats.org/officeDocument/2006/relationships" r:id="rId4"/>
          </a:graphicData>
        </a:graphic>
      </p:graphicFrame>
      <p:sp>
        <p:nvSpPr>
          <p:cNvPr id="26722" name="Text Box 9"/>
          <p:cNvSpPr txBox="1">
            <a:spLocks noChangeArrowheads="1"/>
          </p:cNvSpPr>
          <p:nvPr/>
        </p:nvSpPr>
        <p:spPr bwMode="auto">
          <a:xfrm>
            <a:off x="3872259" y="3213137"/>
            <a:ext cx="2088815" cy="46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sng" strike="noStrike" kern="1200" cap="none" spc="0" normalizeH="0" baseline="0" noProof="0">
                <a:ln>
                  <a:noFill/>
                </a:ln>
                <a:solidFill>
                  <a:prstClr val="black"/>
                </a:solidFill>
                <a:effectLst/>
                <a:uLnTx/>
                <a:uFillTx/>
                <a:latin typeface="Meiryo UI"/>
                <a:ea typeface="Meiryo UI"/>
                <a:cs typeface="+mn-cs"/>
              </a:rPr>
              <a:t>■竣工年別の福祉施設数</a:t>
            </a:r>
            <a:endParaRPr kumimoji="1" lang="en-US" altLang="ja-JP" sz="1200" b="0" i="0" u="sng"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sng" strike="noStrike" kern="1200" cap="none" spc="0" normalizeH="0" baseline="0" noProof="0">
                <a:ln>
                  <a:noFill/>
                </a:ln>
                <a:solidFill>
                  <a:prstClr val="black"/>
                </a:solidFill>
                <a:effectLst/>
                <a:uLnTx/>
                <a:uFillTx/>
                <a:latin typeface="Meiryo UI"/>
                <a:ea typeface="Meiryo UI"/>
                <a:cs typeface="+mn-cs"/>
              </a:rPr>
              <a:t>（東京都）</a:t>
            </a:r>
            <a:endParaRPr kumimoji="1" lang="en-US" altLang="ja-JP" sz="1200" b="0" i="0" u="sng" strike="noStrike" kern="1200" cap="none" spc="0" normalizeH="0" baseline="0" noProof="0">
              <a:ln>
                <a:noFill/>
              </a:ln>
              <a:solidFill>
                <a:prstClr val="black"/>
              </a:solidFill>
              <a:effectLst/>
              <a:uLnTx/>
              <a:uFillTx/>
              <a:latin typeface="Meiryo UI"/>
              <a:ea typeface="Meiryo UI"/>
              <a:cs typeface="+mn-cs"/>
            </a:endParaRPr>
          </a:p>
        </p:txBody>
      </p:sp>
      <p:sp>
        <p:nvSpPr>
          <p:cNvPr id="26723" name="テキスト ボックス 49"/>
          <p:cNvSpPr txBox="1">
            <a:spLocks noChangeArrowheads="1"/>
          </p:cNvSpPr>
          <p:nvPr/>
        </p:nvSpPr>
        <p:spPr bwMode="auto">
          <a:xfrm>
            <a:off x="4160174" y="6581272"/>
            <a:ext cx="2231667" cy="23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619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619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619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361950" algn="l"/>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出典：東京都社会福祉協議会調査</a:t>
            </a:r>
            <a:endParaRPr kumimoji="1" lang="en-US" altLang="ja-JP"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43" name="テキスト ボックス 31"/>
          <p:cNvSpPr txBox="1">
            <a:spLocks noChangeArrowheads="1"/>
          </p:cNvSpPr>
          <p:nvPr/>
        </p:nvSpPr>
        <p:spPr bwMode="auto">
          <a:xfrm>
            <a:off x="7040663" y="4292464"/>
            <a:ext cx="1395188" cy="461889"/>
          </a:xfrm>
          <a:prstGeom prst="rect">
            <a:avLst/>
          </a:prstGeom>
          <a:solidFill>
            <a:srgbClr val="FFFFCC"/>
          </a:solidFill>
          <a:ln w="9525">
            <a:solidFill>
              <a:schemeClr val="tx1"/>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利用者数が定員の</a:t>
            </a:r>
            <a:r>
              <a:rPr kumimoji="1" lang="ja-JP" altLang="en-US" sz="1200" b="1" i="0" u="none" strike="noStrike" kern="1200" cap="none" spc="0" normalizeH="0" baseline="0" noProof="0">
                <a:ln>
                  <a:noFill/>
                </a:ln>
                <a:solidFill>
                  <a:srgbClr val="FF0000"/>
                </a:solidFill>
                <a:effectLst/>
                <a:uLnTx/>
                <a:uFillTx/>
                <a:latin typeface="Meiryo UI"/>
                <a:ea typeface="Meiryo UI"/>
                <a:cs typeface="+mn-cs"/>
              </a:rPr>
              <a:t>２倍以上</a:t>
            </a: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に</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p:txBody>
      </p:sp>
      <p:sp>
        <p:nvSpPr>
          <p:cNvPr id="26725" name="テキスト ボックス 43"/>
          <p:cNvSpPr txBox="1">
            <a:spLocks noChangeArrowheads="1"/>
          </p:cNvSpPr>
          <p:nvPr/>
        </p:nvSpPr>
        <p:spPr bwMode="auto">
          <a:xfrm>
            <a:off x="141266" y="5949546"/>
            <a:ext cx="4249056" cy="23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619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619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619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361950" algn="l"/>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＊東京圏：東京都、埼玉県、千葉県、神奈川県</a:t>
            </a:r>
            <a:endParaRPr kumimoji="1" lang="en-US" altLang="ja-JP"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26726" name="テキスト ボックス 44"/>
          <p:cNvSpPr txBox="1">
            <a:spLocks noChangeArrowheads="1"/>
          </p:cNvSpPr>
          <p:nvPr/>
        </p:nvSpPr>
        <p:spPr bwMode="auto">
          <a:xfrm>
            <a:off x="145833" y="6103510"/>
            <a:ext cx="2952277" cy="23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619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619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619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361950" algn="l"/>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＊名古屋圏：愛知県、岐阜県、三重県</a:t>
            </a:r>
            <a:endParaRPr kumimoji="1" lang="en-US" altLang="ja-JP"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26727" name="テキスト ボックス 46"/>
          <p:cNvSpPr txBox="1">
            <a:spLocks noChangeArrowheads="1"/>
          </p:cNvSpPr>
          <p:nvPr/>
        </p:nvSpPr>
        <p:spPr bwMode="auto">
          <a:xfrm>
            <a:off x="145834" y="6282868"/>
            <a:ext cx="2593559" cy="23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619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619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619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361950" algn="l"/>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＊大阪圏：大阪府、京都府、兵庫県、奈良県</a:t>
            </a:r>
            <a:endParaRPr kumimoji="1" lang="en-US" altLang="ja-JP"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51" name="テキスト ボックス 31"/>
          <p:cNvSpPr txBox="1">
            <a:spLocks noChangeArrowheads="1"/>
          </p:cNvSpPr>
          <p:nvPr/>
        </p:nvSpPr>
        <p:spPr bwMode="auto">
          <a:xfrm>
            <a:off x="4090554" y="3896508"/>
            <a:ext cx="1708965" cy="276999"/>
          </a:xfrm>
          <a:prstGeom prst="rect">
            <a:avLst/>
          </a:prstGeom>
          <a:solidFill>
            <a:srgbClr val="FFFFCC"/>
          </a:solidFill>
          <a:ln w="9525">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約２割が築</a:t>
            </a:r>
            <a:r>
              <a:rPr kumimoji="1" lang="en-US" altLang="ja-JP" sz="1200" b="1" i="0" u="none" strike="noStrike" kern="1200" cap="none" spc="0" normalizeH="0" baseline="0" noProof="0">
                <a:ln>
                  <a:noFill/>
                </a:ln>
                <a:solidFill>
                  <a:prstClr val="black"/>
                </a:solidFill>
                <a:effectLst/>
                <a:uLnTx/>
                <a:uFillTx/>
                <a:latin typeface="Meiryo UI"/>
                <a:ea typeface="Meiryo UI"/>
                <a:cs typeface="+mn-cs"/>
              </a:rPr>
              <a:t>30</a:t>
            </a: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年以上</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p:txBody>
      </p:sp>
      <p:sp>
        <p:nvSpPr>
          <p:cNvPr id="2" name="タイトル 1">
            <a:extLst>
              <a:ext uri="{FF2B5EF4-FFF2-40B4-BE49-F238E27FC236}">
                <a16:creationId xmlns:a16="http://schemas.microsoft.com/office/drawing/2014/main" id="{6E72CF69-FDA6-4734-A65D-911F0B390EB6}"/>
              </a:ext>
            </a:extLst>
          </p:cNvPr>
          <p:cNvSpPr>
            <a:spLocks noGrp="1"/>
          </p:cNvSpPr>
          <p:nvPr>
            <p:ph type="title"/>
          </p:nvPr>
        </p:nvSpPr>
        <p:spPr/>
        <p:txBody>
          <a:bodyPr/>
          <a:lstStyle/>
          <a:p>
            <a:r>
              <a:rPr lang="ja-JP" altLang="en-US"/>
              <a:t>大都市の現状と課題</a:t>
            </a:r>
          </a:p>
        </p:txBody>
      </p:sp>
      <p:sp>
        <p:nvSpPr>
          <p:cNvPr id="3" name="スライド番号プレースホルダー 3">
            <a:extLst>
              <a:ext uri="{FF2B5EF4-FFF2-40B4-BE49-F238E27FC236}">
                <a16:creationId xmlns:a16="http://schemas.microsoft.com/office/drawing/2014/main" id="{4D7EFCC8-B24E-11B3-A0E6-56F4C840321B}"/>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21</a:t>
            </a:fld>
            <a:endParaRPr lang="en-US" altLang="ja-JP" sz="1400" dirty="0">
              <a:solidFill>
                <a:srgbClr val="000000"/>
              </a:solidFill>
            </a:endParaRPr>
          </a:p>
        </p:txBody>
      </p:sp>
    </p:spTree>
    <p:extLst>
      <p:ext uri="{BB962C8B-B14F-4D97-AF65-F5344CB8AC3E}">
        <p14:creationId xmlns:p14="http://schemas.microsoft.com/office/powerpoint/2010/main" val="2292704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7" name="正方形/長方形 10"/>
          <p:cNvSpPr>
            <a:spLocks noChangeArrowheads="1"/>
          </p:cNvSpPr>
          <p:nvPr/>
        </p:nvSpPr>
        <p:spPr>
          <a:xfrm>
            <a:off x="428923" y="580953"/>
            <a:ext cx="9142535" cy="1483951"/>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91933" indent="-191933" defTabSz="843914">
              <a:spcBef>
                <a:spcPct val="0"/>
              </a:spcBef>
              <a:buNone/>
              <a:defRPr/>
            </a:pPr>
            <a:r>
              <a:rPr lang="ja-JP" altLang="en-US" sz="1292">
                <a:latin typeface="ＭＳ Ｐゴシック"/>
                <a:ea typeface="ＭＳ Ｐゴシック"/>
                <a:cs typeface="Courier New" panose="02070309020205020404" pitchFamily="49" charset="0"/>
              </a:rPr>
              <a:t>○　コンパクト・プラス・ネットワークのまちづくり</a:t>
            </a:r>
            <a:r>
              <a:rPr lang="ja-JP" altLang="ja-JP" sz="1292">
                <a:latin typeface="ＭＳ Ｐゴシック"/>
                <a:ea typeface="ＭＳ Ｐゴシック"/>
                <a:cs typeface="Courier New" panose="02070309020205020404" pitchFamily="49" charset="0"/>
              </a:rPr>
              <a:t>は、</a:t>
            </a:r>
            <a:r>
              <a:rPr lang="ja-JP" altLang="en-US" sz="1292">
                <a:latin typeface="ＭＳ Ｐゴシック"/>
                <a:ea typeface="ＭＳ Ｐゴシック"/>
                <a:cs typeface="Courier New" panose="02070309020205020404" pitchFamily="49" charset="0"/>
              </a:rPr>
              <a:t>縮退均衡を目指すものではなく、</a:t>
            </a:r>
            <a:r>
              <a:rPr lang="ja-JP" altLang="ja-JP" sz="1292">
                <a:latin typeface="ＭＳ Ｐゴシック"/>
                <a:ea typeface="ＭＳ Ｐゴシック"/>
                <a:cs typeface="Courier New" panose="02070309020205020404" pitchFamily="49" charset="0"/>
              </a:rPr>
              <a:t>居住や都市機能の集積</a:t>
            </a:r>
            <a:r>
              <a:rPr lang="ja-JP" altLang="en-US" sz="1292">
                <a:latin typeface="ＭＳ Ｐゴシック"/>
                <a:ea typeface="ＭＳ Ｐゴシック"/>
                <a:cs typeface="Courier New" panose="02070309020205020404" pitchFamily="49" charset="0"/>
              </a:rPr>
              <a:t>による</a:t>
            </a:r>
            <a:r>
              <a:rPr lang="ja-JP" altLang="ja-JP" sz="1292">
                <a:latin typeface="ＭＳ Ｐゴシック"/>
                <a:ea typeface="ＭＳ Ｐゴシック"/>
                <a:cs typeface="Courier New" panose="02070309020205020404" pitchFamily="49" charset="0"/>
              </a:rPr>
              <a:t>「密度の経済」</a:t>
            </a:r>
            <a:r>
              <a:rPr lang="ja-JP" altLang="en-US" sz="1292">
                <a:latin typeface="ＭＳ Ｐゴシック"/>
                <a:ea typeface="ＭＳ Ｐゴシック"/>
                <a:cs typeface="Courier New" panose="02070309020205020404" pitchFamily="49" charset="0"/>
              </a:rPr>
              <a:t>の発揮とまちづくりと連携した公共交通ネットワークの再構築を通じて</a:t>
            </a:r>
            <a:r>
              <a:rPr lang="ja-JP" altLang="ja-JP" sz="1292">
                <a:latin typeface="ＭＳ Ｐゴシック"/>
                <a:ea typeface="ＭＳ Ｐゴシック"/>
                <a:cs typeface="Courier New" panose="02070309020205020404" pitchFamily="49" charset="0"/>
              </a:rPr>
              <a:t>、</a:t>
            </a:r>
            <a:endParaRPr lang="en-US" altLang="ja-JP" sz="1292">
              <a:latin typeface="ＭＳ Ｐゴシック"/>
              <a:ea typeface="ＭＳ Ｐゴシック"/>
              <a:cs typeface="Courier New" panose="02070309020205020404" pitchFamily="49" charset="0"/>
            </a:endParaRPr>
          </a:p>
          <a:p>
            <a:pPr marL="191933" indent="-191933" defTabSz="843914">
              <a:spcBef>
                <a:spcPct val="0"/>
              </a:spcBef>
              <a:buNone/>
              <a:defRPr/>
            </a:pPr>
            <a:r>
              <a:rPr lang="ja-JP" altLang="en-US" sz="1292">
                <a:solidFill>
                  <a:prstClr val="black"/>
                </a:solidFill>
                <a:latin typeface="ＭＳ Ｐゴシック"/>
                <a:ea typeface="ＭＳ Ｐゴシック"/>
                <a:cs typeface="Courier New" panose="02070309020205020404" pitchFamily="49" charset="0"/>
              </a:rPr>
              <a:t>　・　生活サービス機能維持や住民の健康増進など、</a:t>
            </a:r>
            <a:r>
              <a:rPr lang="ja-JP" altLang="en-US" sz="1292">
                <a:solidFill>
                  <a:srgbClr val="FF0000"/>
                </a:solidFill>
                <a:latin typeface="ＭＳ Ｐゴシック"/>
                <a:ea typeface="ＭＳ Ｐゴシック"/>
                <a:cs typeface="Courier New" panose="02070309020205020404" pitchFamily="49" charset="0"/>
              </a:rPr>
              <a:t>生活利便性の維持・向上</a:t>
            </a:r>
            <a:endParaRPr lang="en-US" altLang="ja-JP" sz="1292">
              <a:solidFill>
                <a:prstClr val="black"/>
              </a:solidFill>
              <a:latin typeface="ＭＳ Ｐゴシック"/>
              <a:ea typeface="ＭＳ Ｐゴシック"/>
              <a:cs typeface="Courier New" panose="02070309020205020404" pitchFamily="49" charset="0"/>
            </a:endParaRPr>
          </a:p>
          <a:p>
            <a:pPr marL="191933" indent="-191933" defTabSz="843914">
              <a:spcBef>
                <a:spcPct val="0"/>
              </a:spcBef>
              <a:buNone/>
              <a:defRPr/>
            </a:pPr>
            <a:r>
              <a:rPr lang="ja-JP" altLang="en-US" sz="1292">
                <a:solidFill>
                  <a:prstClr val="black"/>
                </a:solidFill>
                <a:latin typeface="ＭＳ Ｐゴシック"/>
                <a:ea typeface="ＭＳ Ｐゴシック"/>
                <a:cs typeface="Courier New" panose="02070309020205020404" pitchFamily="49" charset="0"/>
              </a:rPr>
              <a:t>　・　サービス産業の生産性向上による</a:t>
            </a:r>
            <a:r>
              <a:rPr lang="ja-JP" altLang="en-US" sz="1292">
                <a:solidFill>
                  <a:srgbClr val="FF0000"/>
                </a:solidFill>
                <a:latin typeface="ＭＳ Ｐゴシック"/>
                <a:ea typeface="ＭＳ Ｐゴシック"/>
                <a:cs typeface="Courier New" panose="02070309020205020404" pitchFamily="49" charset="0"/>
              </a:rPr>
              <a:t>地域経済の活性化</a:t>
            </a:r>
            <a:r>
              <a:rPr lang="ja-JP" altLang="en-US" sz="1292">
                <a:solidFill>
                  <a:prstClr val="black"/>
                </a:solidFill>
                <a:latin typeface="ＭＳ Ｐゴシック"/>
                <a:ea typeface="ＭＳ Ｐゴシック"/>
                <a:cs typeface="Courier New" panose="02070309020205020404" pitchFamily="49" charset="0"/>
              </a:rPr>
              <a:t>（</a:t>
            </a:r>
            <a:r>
              <a:rPr lang="ja-JP" altLang="en-US" sz="1292">
                <a:solidFill>
                  <a:srgbClr val="FF0000"/>
                </a:solidFill>
                <a:latin typeface="ＭＳ Ｐゴシック"/>
                <a:ea typeface="ＭＳ Ｐゴシック"/>
                <a:cs typeface="Courier New" panose="02070309020205020404" pitchFamily="49" charset="0"/>
              </a:rPr>
              <a:t>地域の消費・投資の好循環の実現</a:t>
            </a:r>
            <a:r>
              <a:rPr lang="ja-JP" altLang="en-US" sz="1292">
                <a:solidFill>
                  <a:prstClr val="black"/>
                </a:solidFill>
                <a:latin typeface="ＭＳ Ｐゴシック"/>
                <a:ea typeface="ＭＳ Ｐゴシック"/>
                <a:cs typeface="Courier New" panose="02070309020205020404" pitchFamily="49" charset="0"/>
              </a:rPr>
              <a:t>）</a:t>
            </a:r>
            <a:endParaRPr lang="en-US" altLang="ja-JP" sz="1292">
              <a:solidFill>
                <a:prstClr val="black"/>
              </a:solidFill>
              <a:latin typeface="ＭＳ Ｐゴシック"/>
              <a:ea typeface="ＭＳ Ｐゴシック"/>
              <a:cs typeface="Courier New" panose="02070309020205020404" pitchFamily="49" charset="0"/>
            </a:endParaRPr>
          </a:p>
          <a:p>
            <a:pPr marL="191933" indent="-191933" defTabSz="843914">
              <a:spcBef>
                <a:spcPct val="0"/>
              </a:spcBef>
              <a:buNone/>
              <a:defRPr/>
            </a:pPr>
            <a:r>
              <a:rPr lang="ja-JP" altLang="en-US" sz="1292">
                <a:solidFill>
                  <a:prstClr val="black"/>
                </a:solidFill>
                <a:latin typeface="ＭＳ Ｐゴシック"/>
                <a:ea typeface="ＭＳ Ｐゴシック"/>
                <a:cs typeface="Courier New" panose="02070309020205020404" pitchFamily="49" charset="0"/>
              </a:rPr>
              <a:t>　・　行政サービスの効率化等による</a:t>
            </a:r>
            <a:r>
              <a:rPr lang="ja-JP" altLang="ja-JP" sz="1292">
                <a:solidFill>
                  <a:srgbClr val="FF0000"/>
                </a:solidFill>
                <a:latin typeface="ＭＳ Ｐゴシック"/>
                <a:ea typeface="ＭＳ Ｐゴシック"/>
                <a:cs typeface="Courier New" panose="02070309020205020404" pitchFamily="49" charset="0"/>
              </a:rPr>
              <a:t>行政コストの削減</a:t>
            </a:r>
            <a:endParaRPr lang="en-US" altLang="ja-JP" sz="1292">
              <a:solidFill>
                <a:srgbClr val="FF0000"/>
              </a:solidFill>
              <a:latin typeface="ＭＳ Ｐゴシック"/>
              <a:ea typeface="ＭＳ Ｐゴシック"/>
              <a:cs typeface="Courier New" panose="02070309020205020404" pitchFamily="49" charset="0"/>
            </a:endParaRPr>
          </a:p>
          <a:p>
            <a:pPr marL="191933" indent="-191933" defTabSz="843914">
              <a:spcBef>
                <a:spcPct val="0"/>
              </a:spcBef>
              <a:buNone/>
              <a:defRPr/>
            </a:pPr>
            <a:r>
              <a:rPr lang="ja-JP" altLang="en-US" sz="1292">
                <a:solidFill>
                  <a:srgbClr val="FF0000"/>
                </a:solidFill>
                <a:latin typeface="ＭＳ Ｐゴシック"/>
                <a:ea typeface="ＭＳ Ｐゴシック"/>
                <a:cs typeface="Courier New" panose="02070309020205020404" pitchFamily="49" charset="0"/>
              </a:rPr>
              <a:t>　</a:t>
            </a:r>
            <a:r>
              <a:rPr lang="ja-JP" altLang="en-US" sz="1292">
                <a:solidFill>
                  <a:prstClr val="black"/>
                </a:solidFill>
                <a:latin typeface="ＭＳ Ｐゴシック"/>
                <a:ea typeface="ＭＳ Ｐゴシック"/>
                <a:cs typeface="Courier New" panose="02070309020205020404" pitchFamily="49" charset="0"/>
              </a:rPr>
              <a:t>・　災害リスクを踏まえた居住等の誘導や防災対策の実施による</a:t>
            </a:r>
            <a:r>
              <a:rPr lang="ja-JP" altLang="en-US" sz="1292">
                <a:solidFill>
                  <a:srgbClr val="FF0000"/>
                </a:solidFill>
                <a:latin typeface="ＭＳ Ｐゴシック"/>
                <a:ea typeface="ＭＳ Ｐゴシック"/>
                <a:cs typeface="Courier New" panose="02070309020205020404" pitchFamily="49" charset="0"/>
              </a:rPr>
              <a:t>居住地の安全性強化</a:t>
            </a:r>
            <a:endParaRPr lang="en-US" altLang="ja-JP" sz="1292">
              <a:solidFill>
                <a:srgbClr val="FF0000"/>
              </a:solidFill>
              <a:latin typeface="ＭＳ Ｐゴシック"/>
              <a:ea typeface="ＭＳ Ｐゴシック"/>
              <a:cs typeface="Courier New" panose="02070309020205020404" pitchFamily="49" charset="0"/>
            </a:endParaRPr>
          </a:p>
          <a:p>
            <a:pPr marL="191933" indent="-191933" defTabSz="843914">
              <a:spcBef>
                <a:spcPct val="0"/>
              </a:spcBef>
              <a:buNone/>
              <a:defRPr/>
            </a:pPr>
            <a:r>
              <a:rPr lang="ja-JP" altLang="en-US" sz="1292">
                <a:solidFill>
                  <a:prstClr val="black"/>
                </a:solidFill>
                <a:latin typeface="ＭＳ Ｐゴシック"/>
                <a:ea typeface="ＭＳ Ｐゴシック"/>
                <a:cs typeface="Courier New" panose="02070309020205020404" pitchFamily="49" charset="0"/>
              </a:rPr>
              <a:t>　などの</a:t>
            </a:r>
            <a:r>
              <a:rPr lang="ja-JP" altLang="en-US" sz="1292">
                <a:solidFill>
                  <a:srgbClr val="FF0000"/>
                </a:solidFill>
                <a:latin typeface="ＭＳ Ｐゴシック"/>
                <a:ea typeface="ＭＳ Ｐゴシック"/>
                <a:cs typeface="Courier New" panose="02070309020205020404" pitchFamily="49" charset="0"/>
              </a:rPr>
              <a:t>具体的な行政目的を実現するための</a:t>
            </a:r>
            <a:r>
              <a:rPr lang="ja-JP" altLang="en-US" sz="1292">
                <a:solidFill>
                  <a:prstClr val="black"/>
                </a:solidFill>
                <a:latin typeface="ＭＳ Ｐゴシック"/>
                <a:ea typeface="ＭＳ Ｐゴシック"/>
                <a:cs typeface="Courier New" panose="02070309020205020404" pitchFamily="49" charset="0"/>
              </a:rPr>
              <a:t>有効な</a:t>
            </a:r>
            <a:r>
              <a:rPr lang="ja-JP" altLang="en-US" sz="1292" u="sng">
                <a:solidFill>
                  <a:srgbClr val="FF0000"/>
                </a:solidFill>
                <a:latin typeface="ＭＳ Ｐゴシック"/>
                <a:ea typeface="ＭＳ Ｐゴシック"/>
                <a:cs typeface="Courier New" panose="02070309020205020404" pitchFamily="49" charset="0"/>
              </a:rPr>
              <a:t>政策手段</a:t>
            </a:r>
            <a:r>
              <a:rPr lang="ja-JP" altLang="en-US" sz="1292">
                <a:solidFill>
                  <a:prstClr val="black"/>
                </a:solidFill>
                <a:latin typeface="ＭＳ Ｐゴシック"/>
                <a:ea typeface="ＭＳ Ｐゴシック"/>
                <a:cs typeface="Courier New" panose="02070309020205020404" pitchFamily="49" charset="0"/>
              </a:rPr>
              <a:t>。</a:t>
            </a:r>
          </a:p>
        </p:txBody>
      </p:sp>
      <p:sp>
        <p:nvSpPr>
          <p:cNvPr id="2281" name="角丸四角形 49"/>
          <p:cNvSpPr/>
          <p:nvPr/>
        </p:nvSpPr>
        <p:spPr>
          <a:xfrm>
            <a:off x="6095313" y="2350928"/>
            <a:ext cx="3309598" cy="4463285"/>
          </a:xfrm>
          <a:prstGeom prst="roundRect">
            <a:avLst>
              <a:gd name="adj" fmla="val 2260"/>
            </a:avLst>
          </a:prstGeom>
          <a:solidFill>
            <a:srgbClr val="FFCC00">
              <a:alpha val="40000"/>
            </a:srgbClr>
          </a:solidFill>
          <a:ln w="19050" cap="flat" cmpd="sng" algn="ctr">
            <a:solidFill>
              <a:schemeClr val="accent6">
                <a:lumMod val="75000"/>
              </a:schemeClr>
            </a:solidFill>
            <a:prstDash val="solid"/>
          </a:ln>
          <a:effectLst/>
        </p:spPr>
        <p:txBody>
          <a:bodyPr rtlCol="0" anchor="ctr"/>
          <a:lstStyle/>
          <a:p>
            <a:pPr algn="ctr" defTabSz="843914" fontAlgn="auto">
              <a:spcBef>
                <a:spcPts val="0"/>
              </a:spcBef>
              <a:spcAft>
                <a:spcPts val="0"/>
              </a:spcAft>
              <a:defRPr/>
            </a:pPr>
            <a:endParaRPr kumimoji="0" lang="ja-JP" altLang="en-US" sz="1662" kern="0">
              <a:solidFill>
                <a:srgbClr val="FFFFFF"/>
              </a:solidFill>
              <a:latin typeface="Arial"/>
              <a:ea typeface="ＭＳ Ｐゴシック"/>
            </a:endParaRPr>
          </a:p>
        </p:txBody>
      </p:sp>
      <p:sp>
        <p:nvSpPr>
          <p:cNvPr id="2282" name="正方形/長方形 48"/>
          <p:cNvSpPr/>
          <p:nvPr/>
        </p:nvSpPr>
        <p:spPr>
          <a:xfrm>
            <a:off x="405058" y="598253"/>
            <a:ext cx="9085881" cy="1463761"/>
          </a:xfrm>
          <a:prstGeom prst="rect">
            <a:avLst/>
          </a:prstGeom>
          <a:noFill/>
          <a:ln w="9525" cap="flat" cmpd="sng" algn="ctr">
            <a:solidFill>
              <a:schemeClr val="tx1"/>
            </a:solidFill>
            <a:prstDash val="solid"/>
          </a:ln>
          <a:effectLst/>
        </p:spPr>
        <p:txBody>
          <a:bodyPr rtlCol="0" anchor="ctr"/>
          <a:lstStyle/>
          <a:p>
            <a:pPr algn="ctr" defTabSz="843914" fontAlgn="auto">
              <a:spcBef>
                <a:spcPts val="0"/>
              </a:spcBef>
              <a:spcAft>
                <a:spcPts val="0"/>
              </a:spcAft>
              <a:defRPr/>
            </a:pPr>
            <a:endParaRPr kumimoji="0" lang="ja-JP" altLang="en-US" sz="1662" kern="0">
              <a:solidFill>
                <a:srgbClr val="FFFFFF"/>
              </a:solidFill>
              <a:latin typeface="Arial"/>
              <a:ea typeface="ＭＳ Ｐゴシック"/>
            </a:endParaRPr>
          </a:p>
        </p:txBody>
      </p:sp>
      <p:sp>
        <p:nvSpPr>
          <p:cNvPr id="2283" name="角丸四角形 154"/>
          <p:cNvSpPr/>
          <p:nvPr/>
        </p:nvSpPr>
        <p:spPr>
          <a:xfrm>
            <a:off x="428923" y="2326291"/>
            <a:ext cx="3055204" cy="4463285"/>
          </a:xfrm>
          <a:prstGeom prst="roundRect">
            <a:avLst>
              <a:gd name="adj" fmla="val 2819"/>
            </a:avLst>
          </a:prstGeom>
          <a:solidFill>
            <a:schemeClr val="bg1"/>
          </a:solidFill>
          <a:ln w="19050">
            <a:solidFill>
              <a:schemeClr val="tx1"/>
            </a:solidFill>
          </a:ln>
        </p:spPr>
        <p:style>
          <a:lnRef idx="2">
            <a:schemeClr val="accent1"/>
          </a:lnRef>
          <a:fillRef idx="1">
            <a:schemeClr val="lt1"/>
          </a:fillRef>
          <a:effectRef idx="0">
            <a:schemeClr val="accent1"/>
          </a:effectRef>
          <a:fontRef idx="minor">
            <a:schemeClr val="dk1"/>
          </a:fontRef>
        </p:style>
        <p:txBody>
          <a:bodyPr tIns="33226"/>
          <a:lstStyle/>
          <a:p>
            <a:pPr algn="ctr" defTabSz="843914">
              <a:defRPr/>
            </a:pPr>
            <a:endParaRPr lang="ja-JP" altLang="en-US" sz="1477" b="1">
              <a:solidFill>
                <a:srgbClr val="FF0000"/>
              </a:solidFill>
              <a:latin typeface="Arial"/>
              <a:ea typeface="ＭＳ Ｐゴシック"/>
            </a:endParaRPr>
          </a:p>
        </p:txBody>
      </p:sp>
      <p:sp>
        <p:nvSpPr>
          <p:cNvPr id="2284" name="角丸四角形 46"/>
          <p:cNvSpPr/>
          <p:nvPr/>
        </p:nvSpPr>
        <p:spPr>
          <a:xfrm>
            <a:off x="497129" y="3595432"/>
            <a:ext cx="2903926" cy="3131498"/>
          </a:xfrm>
          <a:prstGeom prst="roundRect">
            <a:avLst>
              <a:gd name="adj" fmla="val 1512"/>
            </a:avLst>
          </a:prstGeom>
          <a:solidFill>
            <a:schemeClr val="bg1">
              <a:lumMod val="95000"/>
            </a:schemeClr>
          </a:solidFill>
          <a:ln w="3175">
            <a:solidFill>
              <a:schemeClr val="tx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prstClr val="black"/>
              </a:solidFill>
              <a:latin typeface="ＭＳ Ｐゴシック"/>
              <a:ea typeface="ＭＳ Ｐゴシック"/>
            </a:endParaRPr>
          </a:p>
        </p:txBody>
      </p:sp>
      <p:sp>
        <p:nvSpPr>
          <p:cNvPr id="2289" name="Rectangle 2"/>
          <p:cNvSpPr>
            <a:spLocks noGrp="1" noChangeArrowheads="1"/>
          </p:cNvSpPr>
          <p:nvPr>
            <p:ph type="title"/>
          </p:nvPr>
        </p:nvSpPr>
        <p:spPr>
          <a:xfrm>
            <a:off x="0" y="1891"/>
            <a:ext cx="6024898" cy="439545"/>
          </a:xfrm>
        </p:spPr>
        <p:txBody>
          <a:bodyPr/>
          <a:lstStyle/>
          <a:p>
            <a:r>
              <a:rPr lang="ja-JP" altLang="en-US" sz="2400">
                <a:latin typeface="+mj-ea"/>
              </a:rPr>
              <a:t>　コンパクト・プラス・ネットワークのねらい</a:t>
            </a:r>
            <a:r>
              <a:rPr lang="ja-JP" altLang="en-US" sz="2400">
                <a:solidFill>
                  <a:srgbClr val="C00000"/>
                </a:solidFill>
                <a:latin typeface="+mj-ea"/>
              </a:rPr>
              <a:t>　</a:t>
            </a:r>
          </a:p>
        </p:txBody>
      </p:sp>
      <p:sp>
        <p:nvSpPr>
          <p:cNvPr id="2290" name="下矢印 134"/>
          <p:cNvSpPr/>
          <p:nvPr/>
        </p:nvSpPr>
        <p:spPr>
          <a:xfrm>
            <a:off x="1629516" y="3429262"/>
            <a:ext cx="588991" cy="141304"/>
          </a:xfrm>
          <a:prstGeom prst="downArrow">
            <a:avLst/>
          </a:prstGeom>
          <a:solidFill>
            <a:srgbClr val="FFFF00"/>
          </a:solidFill>
          <a:ln w="9525"/>
        </p:spPr>
        <p:style>
          <a:lnRef idx="2">
            <a:schemeClr val="dk1"/>
          </a:lnRef>
          <a:fillRef idx="1">
            <a:schemeClr val="lt1"/>
          </a:fillRef>
          <a:effectRef idx="0">
            <a:schemeClr val="dk1"/>
          </a:effectRef>
          <a:fontRef idx="minor">
            <a:schemeClr val="dk1"/>
          </a:fontRef>
        </p:style>
        <p:txBody>
          <a:bodyPr anchor="ctr"/>
          <a:lstStyle/>
          <a:p>
            <a:pPr algn="ctr" defTabSz="843914">
              <a:defRPr/>
            </a:pPr>
            <a:endParaRPr lang="ja-JP" altLang="en-US" sz="923">
              <a:solidFill>
                <a:prstClr val="black"/>
              </a:solidFill>
              <a:latin typeface="Arial"/>
              <a:ea typeface="ＭＳ Ｐゴシック"/>
            </a:endParaRPr>
          </a:p>
        </p:txBody>
      </p:sp>
      <p:sp>
        <p:nvSpPr>
          <p:cNvPr id="2300" name="正方形/長方形 151"/>
          <p:cNvSpPr/>
          <p:nvPr/>
        </p:nvSpPr>
        <p:spPr>
          <a:xfrm>
            <a:off x="3755957" y="2242292"/>
            <a:ext cx="2032162" cy="1661480"/>
          </a:xfrm>
          <a:prstGeom prst="rect">
            <a:avLst/>
          </a:prstGeom>
          <a:solidFill>
            <a:srgbClr val="4F81BD">
              <a:alpha val="60000"/>
            </a:srgbClr>
          </a:solidFill>
        </p:spPr>
        <p:style>
          <a:lnRef idx="3">
            <a:schemeClr val="lt1"/>
          </a:lnRef>
          <a:fillRef idx="1">
            <a:schemeClr val="accent1"/>
          </a:fillRef>
          <a:effectRef idx="1">
            <a:schemeClr val="accent1"/>
          </a:effectRef>
          <a:fontRef idx="minor">
            <a:schemeClr val="lt1"/>
          </a:fontRef>
        </p:style>
        <p:txBody>
          <a:bodyPr/>
          <a:lstStyle/>
          <a:p>
            <a:pPr algn="ctr" defTabSz="843914">
              <a:defRPr/>
            </a:pPr>
            <a:r>
              <a:rPr lang="ja-JP" altLang="en-US" sz="1662" b="1">
                <a:solidFill>
                  <a:prstClr val="white"/>
                </a:solidFill>
                <a:latin typeface="HGP創英角ｺﾞｼｯｸUB"/>
                <a:ea typeface="HGP創英角ｺﾞｼｯｸUB"/>
              </a:rPr>
              <a:t>コンパクト</a:t>
            </a:r>
            <a:endParaRPr lang="en-US" altLang="ja-JP" sz="1662" b="1">
              <a:solidFill>
                <a:prstClr val="white"/>
              </a:solidFill>
              <a:latin typeface="HGP創英角ｺﾞｼｯｸUB"/>
              <a:ea typeface="HGP創英角ｺﾞｼｯｸUB"/>
            </a:endParaRPr>
          </a:p>
          <a:p>
            <a:pPr algn="ctr" defTabSz="843914">
              <a:defRPr/>
            </a:pPr>
            <a:endParaRPr lang="en-US" altLang="ja-JP" sz="1662" b="1">
              <a:solidFill>
                <a:prstClr val="white"/>
              </a:solidFill>
              <a:latin typeface="HGP創英角ｺﾞｼｯｸUB"/>
              <a:ea typeface="HGP創英角ｺﾞｼｯｸUB"/>
            </a:endParaRPr>
          </a:p>
          <a:p>
            <a:pPr algn="ctr" defTabSz="843914">
              <a:defRPr/>
            </a:pPr>
            <a:endParaRPr lang="en-US" altLang="ja-JP" sz="1477" b="1">
              <a:solidFill>
                <a:prstClr val="white"/>
              </a:solidFill>
              <a:latin typeface="HGP創英角ｺﾞｼｯｸUB"/>
              <a:ea typeface="HGP創英角ｺﾞｼｯｸUB"/>
            </a:endParaRPr>
          </a:p>
        </p:txBody>
      </p:sp>
      <p:sp>
        <p:nvSpPr>
          <p:cNvPr id="2301" name="角丸四角形 152"/>
          <p:cNvSpPr/>
          <p:nvPr/>
        </p:nvSpPr>
        <p:spPr>
          <a:xfrm>
            <a:off x="3845331" y="2523600"/>
            <a:ext cx="1914951" cy="41170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defTabSz="843914">
              <a:defRPr/>
            </a:pPr>
            <a:r>
              <a:rPr lang="ja-JP" altLang="en-US" sz="1108" b="1">
                <a:solidFill>
                  <a:srgbClr val="FFC000"/>
                </a:solidFill>
                <a:latin typeface="Arial"/>
                <a:ea typeface="ＭＳ Ｐゴシック"/>
              </a:rPr>
              <a:t>生活サービス機能と居住を集約・誘導し、人口を集積</a:t>
            </a:r>
            <a:endParaRPr lang="en-US" altLang="ja-JP" sz="1108" b="1">
              <a:solidFill>
                <a:srgbClr val="FFC000"/>
              </a:solidFill>
              <a:latin typeface="Arial"/>
              <a:ea typeface="ＭＳ Ｐゴシック"/>
            </a:endParaRPr>
          </a:p>
        </p:txBody>
      </p:sp>
      <p:sp>
        <p:nvSpPr>
          <p:cNvPr id="2302" name="角丸四角形 153"/>
          <p:cNvSpPr/>
          <p:nvPr/>
        </p:nvSpPr>
        <p:spPr>
          <a:xfrm>
            <a:off x="3761819" y="3436390"/>
            <a:ext cx="2045349" cy="41170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defTabSz="843914">
              <a:defRPr/>
            </a:pPr>
            <a:r>
              <a:rPr lang="ja-JP" altLang="en-US" sz="1108" b="1">
                <a:solidFill>
                  <a:srgbClr val="FFC000"/>
                </a:solidFill>
                <a:latin typeface="Arial"/>
                <a:ea typeface="ＭＳ Ｐゴシック"/>
              </a:rPr>
              <a:t>まちづくりと連携した公共交通ネットワークの再構築</a:t>
            </a:r>
            <a:endParaRPr lang="en-US" altLang="ja-JP" sz="1108" b="1">
              <a:solidFill>
                <a:srgbClr val="FFC000"/>
              </a:solidFill>
              <a:latin typeface="Arial"/>
              <a:ea typeface="ＭＳ Ｐゴシック"/>
            </a:endParaRPr>
          </a:p>
        </p:txBody>
      </p:sp>
      <p:sp>
        <p:nvSpPr>
          <p:cNvPr id="2303" name="正方形/長方形 2"/>
          <p:cNvSpPr/>
          <p:nvPr/>
        </p:nvSpPr>
        <p:spPr>
          <a:xfrm>
            <a:off x="4002104" y="2876704"/>
            <a:ext cx="1539872" cy="603786"/>
          </a:xfrm>
          <a:prstGeom prst="rect">
            <a:avLst/>
          </a:prstGeom>
        </p:spPr>
        <p:txBody>
          <a:bodyPr>
            <a:spAutoFit/>
          </a:bodyPr>
          <a:lstStyle/>
          <a:p>
            <a:pPr algn="ctr" defTabSz="843914">
              <a:defRPr/>
            </a:pPr>
            <a:r>
              <a:rPr lang="ja-JP" altLang="en-US" sz="1662" b="1">
                <a:solidFill>
                  <a:prstClr val="white"/>
                </a:solidFill>
                <a:latin typeface="HGP創英角ｺﾞｼｯｸUB"/>
                <a:ea typeface="HGP創英角ｺﾞｼｯｸUB"/>
              </a:rPr>
              <a:t>＋</a:t>
            </a:r>
            <a:endParaRPr lang="en-US" altLang="ja-JP" sz="1662" b="1">
              <a:solidFill>
                <a:prstClr val="white"/>
              </a:solidFill>
              <a:latin typeface="HGP創英角ｺﾞｼｯｸUB"/>
              <a:ea typeface="HGP創英角ｺﾞｼｯｸUB"/>
            </a:endParaRPr>
          </a:p>
          <a:p>
            <a:pPr algn="ctr" defTabSz="843914">
              <a:defRPr/>
            </a:pPr>
            <a:r>
              <a:rPr lang="ja-JP" altLang="en-US" sz="1662" b="1">
                <a:solidFill>
                  <a:prstClr val="white"/>
                </a:solidFill>
                <a:latin typeface="HGP創英角ｺﾞｼｯｸUB"/>
                <a:ea typeface="HGP創英角ｺﾞｼｯｸUB"/>
              </a:rPr>
              <a:t>ネットワーク</a:t>
            </a:r>
            <a:endParaRPr lang="ja-JP" altLang="en-US" sz="1662">
              <a:solidFill>
                <a:prstClr val="white"/>
              </a:solidFill>
              <a:latin typeface="HGP創英角ｺﾞｼｯｸUB"/>
              <a:ea typeface="HGP創英角ｺﾞｼｯｸUB"/>
            </a:endParaRPr>
          </a:p>
        </p:txBody>
      </p:sp>
      <p:sp>
        <p:nvSpPr>
          <p:cNvPr id="2305" name="正方形/長方形 13"/>
          <p:cNvSpPr>
            <a:spLocks noChangeArrowheads="1"/>
          </p:cNvSpPr>
          <p:nvPr/>
        </p:nvSpPr>
        <p:spPr>
          <a:xfrm>
            <a:off x="3453696" y="5981588"/>
            <a:ext cx="2613827" cy="64622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3914">
              <a:spcBef>
                <a:spcPct val="0"/>
              </a:spcBef>
              <a:buNone/>
              <a:defRPr/>
            </a:pPr>
            <a:r>
              <a:rPr lang="ja-JP" altLang="en-US" sz="1200" b="1" i="1">
                <a:solidFill>
                  <a:srgbClr val="0000FF"/>
                </a:solidFill>
              </a:rPr>
              <a:t>中心拠点や生活拠点が</a:t>
            </a:r>
            <a:endParaRPr lang="en-US" altLang="ja-JP" sz="1200" b="1" i="1">
              <a:solidFill>
                <a:srgbClr val="0000FF"/>
              </a:solidFill>
            </a:endParaRPr>
          </a:p>
          <a:p>
            <a:pPr algn="ctr" defTabSz="843914">
              <a:spcBef>
                <a:spcPct val="0"/>
              </a:spcBef>
              <a:buNone/>
              <a:defRPr/>
            </a:pPr>
            <a:r>
              <a:rPr lang="ja-JP" altLang="en-US" sz="1200" b="1" i="1">
                <a:solidFill>
                  <a:srgbClr val="0000FF"/>
                </a:solidFill>
              </a:rPr>
              <a:t>利便性の高い公共交通で結ばれた</a:t>
            </a:r>
            <a:endParaRPr lang="en-US" altLang="ja-JP" sz="1200" b="1" i="1">
              <a:solidFill>
                <a:srgbClr val="0000FF"/>
              </a:solidFill>
            </a:endParaRPr>
          </a:p>
          <a:p>
            <a:pPr algn="ctr" defTabSz="843914">
              <a:spcBef>
                <a:spcPct val="0"/>
              </a:spcBef>
              <a:buNone/>
              <a:defRPr/>
            </a:pPr>
            <a:r>
              <a:rPr lang="ja-JP" altLang="en-US" sz="1200" b="1" i="1" u="sng">
                <a:solidFill>
                  <a:srgbClr val="0000FF"/>
                </a:solidFill>
              </a:rPr>
              <a:t>コンパクト・プラス・ネットワーク</a:t>
            </a:r>
          </a:p>
        </p:txBody>
      </p:sp>
      <p:sp>
        <p:nvSpPr>
          <p:cNvPr id="2314" name="正方形/長方形 4"/>
          <p:cNvSpPr>
            <a:spLocks noChangeArrowheads="1"/>
          </p:cNvSpPr>
          <p:nvPr/>
        </p:nvSpPr>
        <p:spPr>
          <a:xfrm>
            <a:off x="611583" y="2614636"/>
            <a:ext cx="2558304" cy="774127"/>
          </a:xfrm>
          <a:prstGeom prst="rect">
            <a:avLst/>
          </a:prstGeom>
          <a:noFill/>
          <a:ln>
            <a:noFill/>
          </a:ln>
        </p:spPr>
        <p:txBody>
          <a:bodyPr wrap="none">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defTabSz="843914">
              <a:defRPr/>
            </a:pPr>
            <a:r>
              <a:rPr lang="ja-JP" altLang="en-US" sz="1477" u="sng">
                <a:solidFill>
                  <a:prstClr val="black"/>
                </a:solidFill>
                <a:latin typeface="HGP創英角ｺﾞｼｯｸUB"/>
                <a:ea typeface="HGP創英角ｺﾞｼｯｸUB"/>
              </a:rPr>
              <a:t>○ 人口減少・高齢者の増加</a:t>
            </a:r>
            <a:endParaRPr lang="en-US" altLang="ja-JP" sz="1477" u="sng">
              <a:solidFill>
                <a:prstClr val="black"/>
              </a:solidFill>
              <a:latin typeface="HGP創英角ｺﾞｼｯｸUB"/>
              <a:ea typeface="HGP創英角ｺﾞｼｯｸUB"/>
            </a:endParaRPr>
          </a:p>
          <a:p>
            <a:pPr defTabSz="843914">
              <a:defRPr/>
            </a:pPr>
            <a:r>
              <a:rPr lang="ja-JP" altLang="en-US" sz="1477" u="sng">
                <a:solidFill>
                  <a:prstClr val="black"/>
                </a:solidFill>
                <a:latin typeface="HGP創英角ｺﾞｼｯｸUB"/>
                <a:ea typeface="HGP創英角ｺﾞｼｯｸUB"/>
              </a:rPr>
              <a:t>○ 拡散した市街地</a:t>
            </a:r>
            <a:endParaRPr lang="en-US" altLang="ja-JP" sz="1477" u="sng">
              <a:solidFill>
                <a:prstClr val="black"/>
              </a:solidFill>
              <a:latin typeface="HGP創英角ｺﾞｼｯｸUB"/>
              <a:ea typeface="HGP創英角ｺﾞｼｯｸUB"/>
            </a:endParaRPr>
          </a:p>
          <a:p>
            <a:pPr defTabSz="843914">
              <a:defRPr/>
            </a:pPr>
            <a:r>
              <a:rPr lang="ja-JP" altLang="en-US" sz="1477" u="sng">
                <a:solidFill>
                  <a:prstClr val="black"/>
                </a:solidFill>
                <a:latin typeface="HGP創英角ｺﾞｼｯｸUB"/>
                <a:ea typeface="HGP創英角ｺﾞｼｯｸUB"/>
              </a:rPr>
              <a:t>○ 頻発・激甚化する自然災害</a:t>
            </a:r>
            <a:endParaRPr lang="en-US" altLang="ja-JP" sz="1477" u="sng">
              <a:solidFill>
                <a:prstClr val="black"/>
              </a:solidFill>
              <a:latin typeface="HGP創英角ｺﾞｼｯｸUB"/>
              <a:ea typeface="HGP創英角ｺﾞｼｯｸUB"/>
            </a:endParaRPr>
          </a:p>
        </p:txBody>
      </p:sp>
      <p:sp>
        <p:nvSpPr>
          <p:cNvPr id="2315" name="角丸四角形 5"/>
          <p:cNvSpPr/>
          <p:nvPr/>
        </p:nvSpPr>
        <p:spPr>
          <a:xfrm>
            <a:off x="598267" y="2595847"/>
            <a:ext cx="2580129" cy="802330"/>
          </a:xfrm>
          <a:prstGeom prst="roundRect">
            <a:avLst>
              <a:gd name="adj" fmla="val 9201"/>
            </a:avLst>
          </a:prstGeom>
          <a:noFill/>
          <a:ln w="19050">
            <a:solidFill>
              <a:schemeClr val="tx1"/>
            </a:solidFill>
          </a:ln>
        </p:spPr>
        <p:style>
          <a:lnRef idx="2">
            <a:schemeClr val="lt1"/>
          </a:lnRef>
          <a:fillRef idx="1">
            <a:srgbClr val="000000"/>
          </a:fillRef>
          <a:effectRef idx="0">
            <a:schemeClr val="accent2"/>
          </a:effectRef>
          <a:fontRef idx="minor">
            <a:schemeClr val="lt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prstClr val="white"/>
              </a:solidFill>
              <a:latin typeface="ＭＳ Ｐゴシック"/>
              <a:ea typeface="ＭＳ Ｐゴシック"/>
            </a:endParaRPr>
          </a:p>
        </p:txBody>
      </p:sp>
      <p:sp>
        <p:nvSpPr>
          <p:cNvPr id="2316" name="正方形/長方形 43"/>
          <p:cNvSpPr/>
          <p:nvPr/>
        </p:nvSpPr>
        <p:spPr>
          <a:xfrm>
            <a:off x="702469" y="2406992"/>
            <a:ext cx="1537354" cy="291123"/>
          </a:xfrm>
          <a:prstGeom prst="rect">
            <a:avLst/>
          </a:prstGeom>
          <a:solidFill>
            <a:schemeClr val="bg1"/>
          </a:solidFill>
        </p:spPr>
        <p:txBody>
          <a:bodyPr wrap="none">
            <a:spAutoFit/>
          </a:bodyPr>
          <a:lstStyle/>
          <a:p>
            <a:pPr defTabSz="843914">
              <a:defRPr/>
            </a:pPr>
            <a:r>
              <a:rPr lang="ja-JP" altLang="en-US" sz="1292">
                <a:solidFill>
                  <a:prstClr val="black"/>
                </a:solidFill>
                <a:latin typeface="ＭＳ Ｐゴシック"/>
              </a:rPr>
              <a:t>都市を取り巻く状況</a:t>
            </a:r>
            <a:endParaRPr lang="en-US" altLang="ja-JP" sz="1292">
              <a:solidFill>
                <a:prstClr val="black"/>
              </a:solidFill>
              <a:latin typeface="ＭＳ Ｐゴシック"/>
            </a:endParaRPr>
          </a:p>
        </p:txBody>
      </p:sp>
      <p:sp>
        <p:nvSpPr>
          <p:cNvPr id="2318" name="下矢印 53"/>
          <p:cNvSpPr/>
          <p:nvPr/>
        </p:nvSpPr>
        <p:spPr>
          <a:xfrm rot="16200000">
            <a:off x="4296324" y="2978886"/>
            <a:ext cx="1118115" cy="2652176"/>
          </a:xfrm>
          <a:prstGeom prst="downArrow">
            <a:avLst>
              <a:gd name="adj1" fmla="val 50587"/>
              <a:gd name="adj2" fmla="val 49975"/>
            </a:avLst>
          </a:prstGeom>
          <a:gradFill>
            <a:gsLst>
              <a:gs pos="0">
                <a:srgbClr val="BBE0E3">
                  <a:lumMod val="5000"/>
                  <a:lumOff val="95000"/>
                </a:srgbClr>
              </a:gs>
              <a:gs pos="0">
                <a:srgbClr val="FFFFFF"/>
              </a:gs>
              <a:gs pos="100000">
                <a:srgbClr val="FFC000"/>
              </a:gs>
            </a:gsLst>
            <a:lin ang="5400000" scaled="1"/>
            <a:tileRect/>
          </a:gradFill>
          <a:ln w="12700"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algn="ctr" defTabSz="843914" fontAlgn="auto">
              <a:spcBef>
                <a:spcPts val="0"/>
              </a:spcBef>
              <a:spcAft>
                <a:spcPts val="0"/>
              </a:spcAft>
              <a:defRPr/>
            </a:pPr>
            <a:endParaRPr kumimoji="0" lang="ja-JP" altLang="en-US" sz="1662" kern="0">
              <a:solidFill>
                <a:srgbClr val="FFFFFF"/>
              </a:solidFill>
              <a:latin typeface="Arial"/>
              <a:ea typeface="ＭＳ Ｐゴシック"/>
            </a:endParaRPr>
          </a:p>
        </p:txBody>
      </p:sp>
      <p:sp>
        <p:nvSpPr>
          <p:cNvPr id="2319" name="正方形/長方形 55"/>
          <p:cNvSpPr/>
          <p:nvPr/>
        </p:nvSpPr>
        <p:spPr>
          <a:xfrm>
            <a:off x="6085102" y="2150337"/>
            <a:ext cx="3333613" cy="272661"/>
          </a:xfrm>
          <a:prstGeom prst="rect">
            <a:avLst/>
          </a:prstGeom>
          <a:solidFill>
            <a:schemeClr val="accent6">
              <a:lumMod val="75000"/>
            </a:schemeClr>
          </a:solidFill>
          <a:ln w="9525" cap="flat" cmpd="sng" algn="ctr">
            <a:noFill/>
            <a:prstDash val="solid"/>
          </a:ln>
          <a:effectLst/>
        </p:spPr>
        <p:txBody>
          <a:bodyPr anchor="ctr"/>
          <a:lstStyle/>
          <a:p>
            <a:pPr algn="ctr" defTabSz="843914" fontAlgn="auto">
              <a:spcBef>
                <a:spcPts val="0"/>
              </a:spcBef>
              <a:spcAft>
                <a:spcPts val="0"/>
              </a:spcAft>
              <a:defRPr/>
            </a:pPr>
            <a:r>
              <a:rPr kumimoji="0" lang="ja-JP" altLang="en-US" sz="1300" kern="0">
                <a:solidFill>
                  <a:srgbClr val="FFFFFF"/>
                </a:solidFill>
                <a:latin typeface="HGP創英角ｺﾞｼｯｸUB"/>
                <a:ea typeface="HGP創英角ｺﾞｼｯｸUB"/>
              </a:rPr>
              <a:t>コンパクト・プラス・ネットワークによる効果の例</a:t>
            </a:r>
            <a:endParaRPr kumimoji="0" lang="en-US" altLang="ja-JP" sz="1300" kern="0">
              <a:solidFill>
                <a:srgbClr val="FFFFFF"/>
              </a:solidFill>
              <a:latin typeface="HGP創英角ｺﾞｼｯｸUB"/>
              <a:ea typeface="HGP創英角ｺﾞｼｯｸUB"/>
            </a:endParaRPr>
          </a:p>
        </p:txBody>
      </p:sp>
      <p:grpSp>
        <p:nvGrpSpPr>
          <p:cNvPr id="9" name="グループ化 8">
            <a:extLst>
              <a:ext uri="{FF2B5EF4-FFF2-40B4-BE49-F238E27FC236}">
                <a16:creationId xmlns:a16="http://schemas.microsoft.com/office/drawing/2014/main" id="{9CA10D1E-74AD-4119-52C5-8CE3C1CDC862}"/>
              </a:ext>
            </a:extLst>
          </p:cNvPr>
          <p:cNvGrpSpPr/>
          <p:nvPr/>
        </p:nvGrpSpPr>
        <p:grpSpPr>
          <a:xfrm>
            <a:off x="6151938" y="2542203"/>
            <a:ext cx="3252974" cy="1036160"/>
            <a:chOff x="6152924" y="2270760"/>
            <a:chExt cx="3253495" cy="1036326"/>
          </a:xfrm>
        </p:grpSpPr>
        <p:sp>
          <p:nvSpPr>
            <p:cNvPr id="2288" name="角丸四角形 27"/>
            <p:cNvSpPr/>
            <p:nvPr/>
          </p:nvSpPr>
          <p:spPr>
            <a:xfrm>
              <a:off x="6224491" y="2295404"/>
              <a:ext cx="3087569" cy="1011682"/>
            </a:xfrm>
            <a:prstGeom prst="roundRect">
              <a:avLst>
                <a:gd name="adj" fmla="val 4561"/>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prstClr val="black"/>
                </a:solidFill>
                <a:latin typeface="ＭＳ Ｐゴシック"/>
                <a:ea typeface="ＭＳ Ｐゴシック"/>
              </a:endParaRPr>
            </a:p>
          </p:txBody>
        </p:sp>
        <p:sp>
          <p:nvSpPr>
            <p:cNvPr id="2297" name="正方形/長方形 11"/>
            <p:cNvSpPr/>
            <p:nvPr/>
          </p:nvSpPr>
          <p:spPr>
            <a:xfrm>
              <a:off x="6354180" y="2481867"/>
              <a:ext cx="3052239" cy="573747"/>
            </a:xfrm>
            <a:prstGeom prst="rect">
              <a:avLst/>
            </a:prstGeom>
          </p:spPr>
          <p:txBody>
            <a:bodyPr wrap="square">
              <a:spAutoFit/>
            </a:bodyPr>
            <a:lstStyle/>
            <a:p>
              <a:pPr marL="158233" indent="-158233" defTabSz="843914">
                <a:spcBef>
                  <a:spcPts val="92"/>
                </a:spcBef>
                <a:buFont typeface="Wingdings" panose="05000000000000000000" pitchFamily="2" charset="2"/>
                <a:buChar char="l"/>
                <a:defRPr/>
              </a:pPr>
              <a:r>
                <a:rPr lang="ja-JP" altLang="en-US" sz="1015">
                  <a:solidFill>
                    <a:prstClr val="black"/>
                  </a:solidFill>
                  <a:latin typeface="ＭＳ Ｐゴシック"/>
                </a:rPr>
                <a:t>生活サービス機能の維持</a:t>
              </a:r>
              <a:r>
                <a:rPr lang="ja-JP" altLang="en-US" sz="1015" b="1">
                  <a:solidFill>
                    <a:srgbClr val="0070C0"/>
                  </a:solidFill>
                  <a:latin typeface="ＭＳ Ｐゴシック"/>
                </a:rPr>
                <a:t>・</a:t>
              </a:r>
              <a:r>
                <a:rPr lang="ja-JP" altLang="en-US" sz="1015">
                  <a:solidFill>
                    <a:prstClr val="black"/>
                  </a:solidFill>
                  <a:latin typeface="ＭＳ Ｐゴシック"/>
                </a:rPr>
                <a:t>アクセス確保などの利用環境の向上</a:t>
              </a:r>
              <a:endParaRPr lang="en-US" altLang="ja-JP" sz="1015">
                <a:solidFill>
                  <a:prstClr val="black"/>
                </a:solidFill>
                <a:latin typeface="ＭＳ Ｐゴシック"/>
              </a:endParaRPr>
            </a:p>
            <a:p>
              <a:pPr marL="158233" indent="-158233" defTabSz="843914">
                <a:spcBef>
                  <a:spcPts val="92"/>
                </a:spcBef>
                <a:buFont typeface="Wingdings" panose="05000000000000000000" pitchFamily="2" charset="2"/>
                <a:buChar char="l"/>
                <a:defRPr/>
              </a:pPr>
              <a:r>
                <a:rPr lang="ja-JP" altLang="en-US" sz="1015">
                  <a:solidFill>
                    <a:prstClr val="black"/>
                  </a:solidFill>
                  <a:latin typeface="ＭＳ Ｐゴシック"/>
                </a:rPr>
                <a:t>高齢者の外出機会の増加、住民の健康増進</a:t>
              </a:r>
              <a:endParaRPr lang="en-US" altLang="ja-JP" sz="1015">
                <a:solidFill>
                  <a:prstClr val="black"/>
                </a:solidFill>
                <a:latin typeface="ＭＳ Ｐゴシック"/>
              </a:endParaRPr>
            </a:p>
          </p:txBody>
        </p:sp>
        <p:sp>
          <p:nvSpPr>
            <p:cNvPr id="2306" name="テキスト ボックス 19"/>
            <p:cNvSpPr txBox="1">
              <a:spLocks noChangeArrowheads="1"/>
            </p:cNvSpPr>
            <p:nvPr/>
          </p:nvSpPr>
          <p:spPr>
            <a:xfrm>
              <a:off x="6750268" y="3018626"/>
              <a:ext cx="2397828" cy="279478"/>
            </a:xfrm>
            <a:prstGeom prst="rect">
              <a:avLst/>
            </a:prstGeom>
            <a:noFill/>
            <a:ln>
              <a:noFill/>
            </a:ln>
          </p:spPr>
          <p:txBody>
            <a:bodyPr wrap="square" lIns="3322" tIns="3322" rIns="3322" bIns="3322"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43914">
                <a:lnSpc>
                  <a:spcPct val="80000"/>
                </a:lnSpc>
                <a:spcBef>
                  <a:spcPct val="0"/>
                </a:spcBef>
                <a:buNone/>
                <a:defRPr/>
              </a:pPr>
              <a:r>
                <a:rPr lang="ja-JP" altLang="en-US" sz="1108">
                  <a:solidFill>
                    <a:srgbClr val="F79646">
                      <a:lumMod val="75000"/>
                    </a:srgbClr>
                  </a:solidFill>
                  <a:latin typeface="ＭＳ Ｐゴシック" panose="020B0600070205080204" pitchFamily="50" charset="-128"/>
                </a:rPr>
                <a:t>高齢者や子育て世代が安心・快適に生活</a:t>
              </a:r>
              <a:r>
                <a:rPr lang="ja-JP" altLang="en-US" sz="1108">
                  <a:solidFill>
                    <a:srgbClr val="E46C0A"/>
                  </a:solidFill>
                  <a:latin typeface="ＭＳ Ｐゴシック" panose="020B0600070205080204" pitchFamily="50" charset="-128"/>
                </a:rPr>
                <a:t>・活躍</a:t>
              </a:r>
              <a:r>
                <a:rPr lang="ja-JP" altLang="en-US" sz="1108">
                  <a:solidFill>
                    <a:srgbClr val="F79646">
                      <a:lumMod val="75000"/>
                    </a:srgbClr>
                  </a:solidFill>
                  <a:latin typeface="ＭＳ Ｐゴシック" panose="020B0600070205080204" pitchFamily="50" charset="-128"/>
                </a:rPr>
                <a:t>できる都市環境</a:t>
              </a:r>
            </a:p>
          </p:txBody>
        </p:sp>
        <p:sp>
          <p:nvSpPr>
            <p:cNvPr id="2310" name="右矢印 26"/>
            <p:cNvSpPr/>
            <p:nvPr/>
          </p:nvSpPr>
          <p:spPr>
            <a:xfrm>
              <a:off x="6427041" y="3075672"/>
              <a:ext cx="227135" cy="167054"/>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prstClr val="white"/>
                </a:solidFill>
                <a:latin typeface="ＭＳ Ｐゴシック"/>
                <a:ea typeface="ＭＳ Ｐゴシック"/>
              </a:endParaRPr>
            </a:p>
          </p:txBody>
        </p:sp>
        <p:sp>
          <p:nvSpPr>
            <p:cNvPr id="2320" name="正方形/長方形 57"/>
            <p:cNvSpPr/>
            <p:nvPr/>
          </p:nvSpPr>
          <p:spPr>
            <a:xfrm>
              <a:off x="6152924" y="2270760"/>
              <a:ext cx="2347351" cy="259569"/>
            </a:xfrm>
            <a:prstGeom prst="rect">
              <a:avLst/>
            </a:prstGeom>
            <a:noFill/>
            <a:ln w="28575" cap="flat" cmpd="sng" algn="ctr">
              <a:noFill/>
              <a:prstDash val="solid"/>
            </a:ln>
            <a:effectLst/>
          </p:spPr>
          <p:txBody>
            <a:bodyPr anchor="ctr"/>
            <a:lstStyle/>
            <a:p>
              <a:pPr algn="ctr" defTabSz="843914" fontAlgn="auto">
                <a:spcBef>
                  <a:spcPts val="0"/>
                </a:spcBef>
                <a:spcAft>
                  <a:spcPts val="0"/>
                </a:spcAft>
                <a:defRPr/>
              </a:pPr>
              <a:r>
                <a:rPr kumimoji="0" lang="ja-JP" altLang="en-US" sz="1385" u="sng" kern="0">
                  <a:solidFill>
                    <a:srgbClr val="F79646">
                      <a:lumMod val="75000"/>
                    </a:srgbClr>
                  </a:solidFill>
                  <a:latin typeface="HGP創英角ｺﾞｼｯｸUB"/>
                  <a:ea typeface="HGP創英角ｺﾞｼｯｸUB"/>
                </a:rPr>
                <a:t>生活利便性の維持・向上等</a:t>
              </a:r>
              <a:endParaRPr kumimoji="0" lang="en-US" altLang="ja-JP" sz="1385" u="sng" kern="0">
                <a:solidFill>
                  <a:srgbClr val="F79646">
                    <a:lumMod val="75000"/>
                  </a:srgbClr>
                </a:solidFill>
                <a:latin typeface="HGP創英角ｺﾞｼｯｸUB"/>
                <a:ea typeface="HGP創英角ｺﾞｼｯｸUB"/>
              </a:endParaRPr>
            </a:p>
          </p:txBody>
        </p:sp>
      </p:grpSp>
      <p:grpSp>
        <p:nvGrpSpPr>
          <p:cNvPr id="8" name="グループ化 7">
            <a:extLst>
              <a:ext uri="{FF2B5EF4-FFF2-40B4-BE49-F238E27FC236}">
                <a16:creationId xmlns:a16="http://schemas.microsoft.com/office/drawing/2014/main" id="{FD00F787-E4C6-91E9-60D8-C85EBB961E77}"/>
              </a:ext>
            </a:extLst>
          </p:cNvPr>
          <p:cNvGrpSpPr/>
          <p:nvPr/>
        </p:nvGrpSpPr>
        <p:grpSpPr>
          <a:xfrm>
            <a:off x="6204749" y="3610337"/>
            <a:ext cx="3105818" cy="777124"/>
            <a:chOff x="6205744" y="3339064"/>
            <a:chExt cx="3106316" cy="777249"/>
          </a:xfrm>
        </p:grpSpPr>
        <p:sp>
          <p:nvSpPr>
            <p:cNvPr id="2287" name="角丸四角形 170"/>
            <p:cNvSpPr/>
            <p:nvPr/>
          </p:nvSpPr>
          <p:spPr>
            <a:xfrm>
              <a:off x="6224491" y="3371566"/>
              <a:ext cx="3087568" cy="744747"/>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prstClr val="black"/>
                </a:solidFill>
                <a:latin typeface="ＭＳ Ｐゴシック"/>
                <a:ea typeface="ＭＳ Ｐゴシック"/>
              </a:endParaRPr>
            </a:p>
          </p:txBody>
        </p:sp>
        <p:sp>
          <p:nvSpPr>
            <p:cNvPr id="2298" name="正方形/長方形 158"/>
            <p:cNvSpPr/>
            <p:nvPr/>
          </p:nvSpPr>
          <p:spPr>
            <a:xfrm>
              <a:off x="6354181" y="3562277"/>
              <a:ext cx="2957879" cy="417550"/>
            </a:xfrm>
            <a:prstGeom prst="rect">
              <a:avLst/>
            </a:prstGeom>
          </p:spPr>
          <p:txBody>
            <a:bodyPr wrap="square">
              <a:spAutoFit/>
            </a:bodyPr>
            <a:lstStyle/>
            <a:p>
              <a:pPr marL="164094" indent="-164094" defTabSz="843914">
                <a:spcBef>
                  <a:spcPts val="92"/>
                </a:spcBef>
                <a:buFont typeface="Wingdings" panose="05000000000000000000" pitchFamily="2" charset="2"/>
                <a:buChar char="l"/>
                <a:defRPr/>
              </a:pPr>
              <a:r>
                <a:rPr lang="ja-JP" altLang="en-US" sz="1015">
                  <a:solidFill>
                    <a:prstClr val="black"/>
                  </a:solidFill>
                  <a:latin typeface="ＭＳ Ｐゴシック"/>
                </a:rPr>
                <a:t>サービス産業の生産性向上、投資誘発</a:t>
              </a:r>
              <a:endParaRPr lang="en-US" altLang="ja-JP" sz="1015">
                <a:solidFill>
                  <a:prstClr val="black"/>
                </a:solidFill>
                <a:latin typeface="ＭＳ Ｐゴシック"/>
              </a:endParaRPr>
            </a:p>
            <a:p>
              <a:pPr marL="164094" indent="-164094" defTabSz="843914">
                <a:spcBef>
                  <a:spcPts val="92"/>
                </a:spcBef>
                <a:buFont typeface="Wingdings" panose="05000000000000000000" pitchFamily="2" charset="2"/>
                <a:buChar char="l"/>
                <a:defRPr/>
              </a:pPr>
              <a:r>
                <a:rPr lang="ja-JP" altLang="en-US" sz="1015">
                  <a:solidFill>
                    <a:prstClr val="black"/>
                  </a:solidFill>
                  <a:latin typeface="ＭＳ Ｐゴシック"/>
                </a:rPr>
                <a:t>外出機会・滞在時間の増加による消費拡大</a:t>
              </a:r>
              <a:endParaRPr lang="en-US" altLang="ja-JP" sz="1015">
                <a:solidFill>
                  <a:prstClr val="black"/>
                </a:solidFill>
                <a:latin typeface="ＭＳ Ｐゴシック"/>
              </a:endParaRPr>
            </a:p>
          </p:txBody>
        </p:sp>
        <p:sp>
          <p:nvSpPr>
            <p:cNvPr id="2307" name="テキスト ボックス 164"/>
            <p:cNvSpPr txBox="1">
              <a:spLocks noChangeArrowheads="1"/>
            </p:cNvSpPr>
            <p:nvPr/>
          </p:nvSpPr>
          <p:spPr>
            <a:xfrm>
              <a:off x="6758231" y="3963875"/>
              <a:ext cx="2345493" cy="143095"/>
            </a:xfrm>
            <a:prstGeom prst="rect">
              <a:avLst/>
            </a:prstGeom>
            <a:noFill/>
            <a:ln>
              <a:noFill/>
            </a:ln>
          </p:spPr>
          <p:txBody>
            <a:bodyPr wrap="none" lIns="3322" tIns="3322" rIns="3322" bIns="3322"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43914">
                <a:lnSpc>
                  <a:spcPct val="80000"/>
                </a:lnSpc>
                <a:spcBef>
                  <a:spcPct val="0"/>
                </a:spcBef>
                <a:buNone/>
                <a:defRPr/>
              </a:pPr>
              <a:r>
                <a:rPr lang="ja-JP" altLang="en-US" sz="1108">
                  <a:solidFill>
                    <a:srgbClr val="E46C0A"/>
                  </a:solidFill>
                  <a:latin typeface="ＭＳ Ｐゴシック" panose="020B0600070205080204" pitchFamily="50" charset="-128"/>
                </a:rPr>
                <a:t>地域内での消費・投資の好循環の実現</a:t>
              </a:r>
            </a:p>
          </p:txBody>
        </p:sp>
        <p:sp>
          <p:nvSpPr>
            <p:cNvPr id="2311" name="右矢印 176"/>
            <p:cNvSpPr/>
            <p:nvPr/>
          </p:nvSpPr>
          <p:spPr>
            <a:xfrm>
              <a:off x="6415316" y="3945664"/>
              <a:ext cx="227134" cy="167054"/>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srgbClr val="FF9900"/>
                </a:solidFill>
                <a:latin typeface="ＭＳ Ｐゴシック"/>
                <a:ea typeface="ＭＳ Ｐゴシック"/>
              </a:endParaRPr>
            </a:p>
          </p:txBody>
        </p:sp>
        <p:sp>
          <p:nvSpPr>
            <p:cNvPr id="2321" name="正方形/長方形 59"/>
            <p:cNvSpPr/>
            <p:nvPr/>
          </p:nvSpPr>
          <p:spPr>
            <a:xfrm>
              <a:off x="6205744" y="3339064"/>
              <a:ext cx="1665567" cy="288849"/>
            </a:xfrm>
            <a:prstGeom prst="rect">
              <a:avLst/>
            </a:prstGeom>
            <a:noFill/>
            <a:ln w="28575" cap="flat" cmpd="sng" algn="ctr">
              <a:noFill/>
              <a:prstDash val="solid"/>
            </a:ln>
            <a:effectLst/>
          </p:spPr>
          <p:txBody>
            <a:bodyPr anchor="ctr"/>
            <a:lstStyle/>
            <a:p>
              <a:pPr algn="ctr" defTabSz="843914" fontAlgn="auto">
                <a:spcBef>
                  <a:spcPts val="0"/>
                </a:spcBef>
                <a:spcAft>
                  <a:spcPts val="0"/>
                </a:spcAft>
                <a:defRPr/>
              </a:pPr>
              <a:r>
                <a:rPr kumimoji="0" lang="ja-JP" altLang="en-US" sz="1385" u="sng" kern="0">
                  <a:solidFill>
                    <a:srgbClr val="F79646">
                      <a:lumMod val="75000"/>
                    </a:srgbClr>
                  </a:solidFill>
                  <a:latin typeface="HGP創英角ｺﾞｼｯｸUB"/>
                  <a:ea typeface="HGP創英角ｺﾞｼｯｸUB"/>
                </a:rPr>
                <a:t>地域経済の活性化</a:t>
              </a:r>
              <a:endParaRPr kumimoji="0" lang="en-US" altLang="ja-JP" sz="1385" u="sng" kern="0">
                <a:solidFill>
                  <a:srgbClr val="F79646">
                    <a:lumMod val="75000"/>
                  </a:srgbClr>
                </a:solidFill>
                <a:latin typeface="HGP創英角ｺﾞｼｯｸUB"/>
                <a:ea typeface="HGP創英角ｺﾞｼｯｸUB"/>
              </a:endParaRPr>
            </a:p>
          </p:txBody>
        </p:sp>
      </p:grpSp>
      <p:grpSp>
        <p:nvGrpSpPr>
          <p:cNvPr id="7" name="グループ化 6">
            <a:extLst>
              <a:ext uri="{FF2B5EF4-FFF2-40B4-BE49-F238E27FC236}">
                <a16:creationId xmlns:a16="http://schemas.microsoft.com/office/drawing/2014/main" id="{70684E40-E014-4CD2-18E3-D589E35E1644}"/>
              </a:ext>
            </a:extLst>
          </p:cNvPr>
          <p:cNvGrpSpPr/>
          <p:nvPr/>
        </p:nvGrpSpPr>
        <p:grpSpPr>
          <a:xfrm>
            <a:off x="6169305" y="4412152"/>
            <a:ext cx="3174673" cy="934554"/>
            <a:chOff x="6170294" y="4141008"/>
            <a:chExt cx="3175182" cy="934704"/>
          </a:xfrm>
        </p:grpSpPr>
        <p:sp>
          <p:nvSpPr>
            <p:cNvPr id="2286" name="角丸四角形 172"/>
            <p:cNvSpPr/>
            <p:nvPr/>
          </p:nvSpPr>
          <p:spPr>
            <a:xfrm>
              <a:off x="6224491" y="4186843"/>
              <a:ext cx="3087569" cy="888869"/>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prstClr val="black"/>
                </a:solidFill>
                <a:latin typeface="ＭＳ Ｐゴシック"/>
                <a:ea typeface="ＭＳ Ｐゴシック"/>
              </a:endParaRPr>
            </a:p>
          </p:txBody>
        </p:sp>
        <p:sp>
          <p:nvSpPr>
            <p:cNvPr id="2299" name="正方形/長方形 160"/>
            <p:cNvSpPr/>
            <p:nvPr/>
          </p:nvSpPr>
          <p:spPr>
            <a:xfrm>
              <a:off x="6356261" y="4356174"/>
              <a:ext cx="2989215" cy="586571"/>
            </a:xfrm>
            <a:prstGeom prst="rect">
              <a:avLst/>
            </a:prstGeom>
          </p:spPr>
          <p:txBody>
            <a:bodyPr wrap="square">
              <a:spAutoFit/>
            </a:bodyPr>
            <a:lstStyle/>
            <a:p>
              <a:pPr marL="158233" indent="-158233" defTabSz="843914">
                <a:spcBef>
                  <a:spcPts val="92"/>
                </a:spcBef>
                <a:buFont typeface="Wingdings" panose="05000000000000000000" pitchFamily="2" charset="2"/>
                <a:buChar char="l"/>
                <a:defRPr/>
              </a:pPr>
              <a:r>
                <a:rPr lang="ja-JP" altLang="en-US" sz="1015">
                  <a:solidFill>
                    <a:prstClr val="black"/>
                  </a:solidFill>
                  <a:latin typeface="ＭＳ Ｐゴシック"/>
                </a:rPr>
                <a:t>行政サービス、インフラの維持管理の効率化</a:t>
              </a:r>
              <a:endParaRPr lang="en-US" altLang="ja-JP" sz="1015">
                <a:solidFill>
                  <a:prstClr val="black"/>
                </a:solidFill>
                <a:latin typeface="ＭＳ Ｐゴシック"/>
              </a:endParaRPr>
            </a:p>
            <a:p>
              <a:pPr marL="158233" indent="-158233" defTabSz="843914">
                <a:spcBef>
                  <a:spcPts val="92"/>
                </a:spcBef>
                <a:buFont typeface="Wingdings" panose="05000000000000000000" pitchFamily="2" charset="2"/>
                <a:buChar char="l"/>
                <a:defRPr/>
              </a:pPr>
              <a:r>
                <a:rPr lang="ja-JP" altLang="en-US" sz="1015">
                  <a:solidFill>
                    <a:prstClr val="black"/>
                  </a:solidFill>
                  <a:latin typeface="ＭＳ Ｐゴシック"/>
                </a:rPr>
                <a:t>地価の維持・固定資産税収の確保</a:t>
              </a:r>
              <a:endParaRPr lang="en-US" altLang="ja-JP" sz="1015">
                <a:solidFill>
                  <a:prstClr val="black"/>
                </a:solidFill>
                <a:latin typeface="ＭＳ Ｐゴシック"/>
              </a:endParaRPr>
            </a:p>
            <a:p>
              <a:pPr marL="158233" indent="-158233" defTabSz="843914">
                <a:spcBef>
                  <a:spcPts val="92"/>
                </a:spcBef>
                <a:buFont typeface="Wingdings" panose="05000000000000000000" pitchFamily="2" charset="2"/>
                <a:buChar char="l"/>
                <a:defRPr/>
              </a:pPr>
              <a:r>
                <a:rPr lang="ja-JP" altLang="en-US" sz="1015">
                  <a:solidFill>
                    <a:prstClr val="black"/>
                  </a:solidFill>
                  <a:latin typeface="ＭＳ Ｐゴシック"/>
                </a:rPr>
                <a:t>健康増進による社会保障費の抑制</a:t>
              </a:r>
              <a:endParaRPr lang="en-US" altLang="ja-JP" sz="1015">
                <a:solidFill>
                  <a:prstClr val="black"/>
                </a:solidFill>
                <a:latin typeface="ＭＳ Ｐゴシック"/>
              </a:endParaRPr>
            </a:p>
          </p:txBody>
        </p:sp>
        <p:sp>
          <p:nvSpPr>
            <p:cNvPr id="2308" name="テキスト ボックス 165"/>
            <p:cNvSpPr txBox="1">
              <a:spLocks noChangeArrowheads="1"/>
            </p:cNvSpPr>
            <p:nvPr/>
          </p:nvSpPr>
          <p:spPr>
            <a:xfrm>
              <a:off x="6755289" y="4914204"/>
              <a:ext cx="1946345" cy="143095"/>
            </a:xfrm>
            <a:prstGeom prst="rect">
              <a:avLst/>
            </a:prstGeom>
            <a:noFill/>
            <a:ln>
              <a:noFill/>
            </a:ln>
          </p:spPr>
          <p:txBody>
            <a:bodyPr wrap="none" lIns="3322" tIns="3322" rIns="3322" bIns="3322"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3914">
                <a:lnSpc>
                  <a:spcPct val="80000"/>
                </a:lnSpc>
                <a:spcBef>
                  <a:spcPct val="0"/>
                </a:spcBef>
                <a:buNone/>
                <a:defRPr/>
              </a:pPr>
              <a:r>
                <a:rPr lang="ja-JP" altLang="en-US" sz="1108">
                  <a:solidFill>
                    <a:srgbClr val="F79646">
                      <a:lumMod val="75000"/>
                    </a:srgbClr>
                  </a:solidFill>
                  <a:latin typeface="ＭＳ Ｐゴシック" panose="020B0600070205080204" pitchFamily="50" charset="-128"/>
                </a:rPr>
                <a:t>財政面でも持続可能な都市経営</a:t>
              </a:r>
            </a:p>
          </p:txBody>
        </p:sp>
        <p:sp>
          <p:nvSpPr>
            <p:cNvPr id="2312" name="右矢印 177"/>
            <p:cNvSpPr/>
            <p:nvPr/>
          </p:nvSpPr>
          <p:spPr>
            <a:xfrm>
              <a:off x="6432868" y="4908529"/>
              <a:ext cx="227135" cy="167054"/>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prstClr val="white"/>
                </a:solidFill>
                <a:latin typeface="ＭＳ Ｐゴシック"/>
                <a:ea typeface="ＭＳ Ｐゴシック"/>
              </a:endParaRPr>
            </a:p>
          </p:txBody>
        </p:sp>
        <p:sp>
          <p:nvSpPr>
            <p:cNvPr id="2322" name="正方形/長方形 60"/>
            <p:cNvSpPr/>
            <p:nvPr/>
          </p:nvSpPr>
          <p:spPr>
            <a:xfrm>
              <a:off x="6170294" y="4141008"/>
              <a:ext cx="1787050" cy="279143"/>
            </a:xfrm>
            <a:prstGeom prst="rect">
              <a:avLst/>
            </a:prstGeom>
            <a:noFill/>
            <a:ln w="28575" cap="flat" cmpd="sng" algn="ctr">
              <a:noFill/>
              <a:prstDash val="solid"/>
            </a:ln>
            <a:effectLst/>
          </p:spPr>
          <p:txBody>
            <a:bodyPr anchor="ctr"/>
            <a:lstStyle/>
            <a:p>
              <a:pPr algn="ctr" defTabSz="843914" fontAlgn="auto">
                <a:spcBef>
                  <a:spcPts val="0"/>
                </a:spcBef>
                <a:spcAft>
                  <a:spcPts val="0"/>
                </a:spcAft>
                <a:defRPr/>
              </a:pPr>
              <a:r>
                <a:rPr kumimoji="0" lang="ja-JP" altLang="en-US" sz="1385" u="sng" kern="0">
                  <a:solidFill>
                    <a:srgbClr val="F79646">
                      <a:lumMod val="75000"/>
                    </a:srgbClr>
                  </a:solidFill>
                  <a:latin typeface="HGP創英角ｺﾞｼｯｸUB"/>
                  <a:ea typeface="HGP創英角ｺﾞｼｯｸUB"/>
                </a:rPr>
                <a:t>行政コストの削減等</a:t>
              </a:r>
              <a:endParaRPr kumimoji="0" lang="en-US" altLang="ja-JP" sz="1385" u="sng" kern="0">
                <a:solidFill>
                  <a:srgbClr val="F79646">
                    <a:lumMod val="75000"/>
                  </a:srgbClr>
                </a:solidFill>
                <a:latin typeface="HGP創英角ｺﾞｼｯｸUB"/>
                <a:ea typeface="HGP創英角ｺﾞｼｯｸUB"/>
              </a:endParaRPr>
            </a:p>
          </p:txBody>
        </p:sp>
      </p:grpSp>
      <p:grpSp>
        <p:nvGrpSpPr>
          <p:cNvPr id="6" name="グループ化 5">
            <a:extLst>
              <a:ext uri="{FF2B5EF4-FFF2-40B4-BE49-F238E27FC236}">
                <a16:creationId xmlns:a16="http://schemas.microsoft.com/office/drawing/2014/main" id="{46D123F0-5298-F73D-99C3-25F23A041D4A}"/>
              </a:ext>
            </a:extLst>
          </p:cNvPr>
          <p:cNvGrpSpPr/>
          <p:nvPr/>
        </p:nvGrpSpPr>
        <p:grpSpPr>
          <a:xfrm>
            <a:off x="6223494" y="5384843"/>
            <a:ext cx="3087074" cy="749731"/>
            <a:chOff x="6224491" y="5103807"/>
            <a:chExt cx="3087569" cy="749851"/>
          </a:xfrm>
        </p:grpSpPr>
        <p:sp>
          <p:nvSpPr>
            <p:cNvPr id="2285" name="角丸四角形 175"/>
            <p:cNvSpPr/>
            <p:nvPr/>
          </p:nvSpPr>
          <p:spPr>
            <a:xfrm>
              <a:off x="6224491" y="5139717"/>
              <a:ext cx="3087569" cy="713941"/>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prstClr val="black"/>
                </a:solidFill>
                <a:latin typeface="ＭＳ Ｐゴシック"/>
                <a:ea typeface="ＭＳ Ｐゴシック"/>
              </a:endParaRPr>
            </a:p>
          </p:txBody>
        </p:sp>
        <p:sp>
          <p:nvSpPr>
            <p:cNvPr id="2304" name="正方形/長方形 163"/>
            <p:cNvSpPr/>
            <p:nvPr/>
          </p:nvSpPr>
          <p:spPr>
            <a:xfrm>
              <a:off x="6356260" y="5323257"/>
              <a:ext cx="2095386" cy="404726"/>
            </a:xfrm>
            <a:prstGeom prst="rect">
              <a:avLst/>
            </a:prstGeom>
          </p:spPr>
          <p:txBody>
            <a:bodyPr wrap="square">
              <a:spAutoFit/>
            </a:bodyPr>
            <a:lstStyle/>
            <a:p>
              <a:pPr marL="158233" indent="-158233" defTabSz="843914">
                <a:buFont typeface="Wingdings" panose="05000000000000000000" pitchFamily="2" charset="2"/>
                <a:buChar char="l"/>
                <a:defRPr/>
              </a:pPr>
              <a:r>
                <a:rPr lang="ja-JP" altLang="en-US" sz="1015">
                  <a:solidFill>
                    <a:prstClr val="black"/>
                  </a:solidFill>
                  <a:latin typeface="ＭＳ Ｐゴシック"/>
                </a:rPr>
                <a:t>エネルギーの効率的利用</a:t>
              </a:r>
              <a:endParaRPr lang="en-US" altLang="ja-JP" sz="1015">
                <a:solidFill>
                  <a:prstClr val="black"/>
                </a:solidFill>
                <a:latin typeface="ＭＳ Ｐゴシック"/>
              </a:endParaRPr>
            </a:p>
            <a:p>
              <a:pPr marL="158233" indent="-158233" defTabSz="843914">
                <a:buFont typeface="Wingdings" panose="05000000000000000000" pitchFamily="2" charset="2"/>
                <a:buChar char="l"/>
                <a:defRPr/>
              </a:pPr>
              <a:r>
                <a:rPr lang="ja-JP" altLang="en-US" sz="1015">
                  <a:solidFill>
                    <a:prstClr val="black"/>
                  </a:solidFill>
                  <a:latin typeface="ＭＳ Ｐゴシック"/>
                </a:rPr>
                <a:t>ＣＯ２排出量の削減</a:t>
              </a:r>
              <a:endParaRPr lang="en-US" altLang="ja-JP" sz="1015">
                <a:solidFill>
                  <a:prstClr val="black"/>
                </a:solidFill>
                <a:latin typeface="ＭＳ Ｐゴシック"/>
              </a:endParaRPr>
            </a:p>
          </p:txBody>
        </p:sp>
        <p:sp>
          <p:nvSpPr>
            <p:cNvPr id="2309" name="テキスト ボックス 166"/>
            <p:cNvSpPr txBox="1">
              <a:spLocks noChangeArrowheads="1"/>
            </p:cNvSpPr>
            <p:nvPr/>
          </p:nvSpPr>
          <p:spPr>
            <a:xfrm>
              <a:off x="6738872" y="5679015"/>
              <a:ext cx="2375949" cy="143095"/>
            </a:xfrm>
            <a:prstGeom prst="rect">
              <a:avLst/>
            </a:prstGeom>
            <a:noFill/>
            <a:ln>
              <a:noFill/>
            </a:ln>
          </p:spPr>
          <p:txBody>
            <a:bodyPr wrap="none" lIns="3322" tIns="3322" rIns="3322" bIns="3322"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3914">
                <a:lnSpc>
                  <a:spcPct val="80000"/>
                </a:lnSpc>
                <a:spcBef>
                  <a:spcPct val="0"/>
                </a:spcBef>
                <a:buNone/>
                <a:defRPr/>
              </a:pPr>
              <a:r>
                <a:rPr lang="ja-JP" altLang="en-US" sz="1108">
                  <a:solidFill>
                    <a:srgbClr val="F79646">
                      <a:lumMod val="75000"/>
                    </a:srgbClr>
                  </a:solidFill>
                  <a:latin typeface="ＭＳ Ｐゴシック" panose="020B0600070205080204" pitchFamily="50" charset="-128"/>
                </a:rPr>
                <a:t>カーボンニュートラルな都市構造の実現</a:t>
              </a:r>
            </a:p>
          </p:txBody>
        </p:sp>
        <p:sp>
          <p:nvSpPr>
            <p:cNvPr id="2313" name="右矢印 178"/>
            <p:cNvSpPr/>
            <p:nvPr/>
          </p:nvSpPr>
          <p:spPr>
            <a:xfrm>
              <a:off x="6430214" y="5667046"/>
              <a:ext cx="227135" cy="167054"/>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prstClr val="white"/>
                </a:solidFill>
                <a:latin typeface="ＭＳ Ｐゴシック"/>
                <a:ea typeface="ＭＳ Ｐゴシック"/>
              </a:endParaRPr>
            </a:p>
          </p:txBody>
        </p:sp>
        <p:sp>
          <p:nvSpPr>
            <p:cNvPr id="2323" name="正方形/長方形 62"/>
            <p:cNvSpPr/>
            <p:nvPr/>
          </p:nvSpPr>
          <p:spPr>
            <a:xfrm>
              <a:off x="6224491" y="5103807"/>
              <a:ext cx="2132340" cy="279143"/>
            </a:xfrm>
            <a:prstGeom prst="rect">
              <a:avLst/>
            </a:prstGeom>
            <a:noFill/>
            <a:ln w="28575" cap="flat" cmpd="sng" algn="ctr">
              <a:noFill/>
              <a:prstDash val="solid"/>
            </a:ln>
            <a:effectLst/>
          </p:spPr>
          <p:txBody>
            <a:bodyPr anchor="ctr"/>
            <a:lstStyle/>
            <a:p>
              <a:pPr algn="ctr" defTabSz="843914" fontAlgn="auto">
                <a:spcBef>
                  <a:spcPts val="0"/>
                </a:spcBef>
                <a:spcAft>
                  <a:spcPts val="0"/>
                </a:spcAft>
                <a:defRPr/>
              </a:pPr>
              <a:r>
                <a:rPr kumimoji="0" lang="ja-JP" altLang="en-US" sz="1385" u="sng" kern="0">
                  <a:solidFill>
                    <a:srgbClr val="F79646">
                      <a:lumMod val="75000"/>
                    </a:srgbClr>
                  </a:solidFill>
                  <a:latin typeface="HGP創英角ｺﾞｼｯｸUB"/>
                  <a:ea typeface="HGP創英角ｺﾞｼｯｸUB"/>
                </a:rPr>
                <a:t>地球環境への負荷の低減</a:t>
              </a:r>
              <a:endParaRPr kumimoji="0" lang="en-US" altLang="ja-JP" sz="1385" u="sng" kern="0">
                <a:solidFill>
                  <a:srgbClr val="F79646">
                    <a:lumMod val="75000"/>
                  </a:srgbClr>
                </a:solidFill>
                <a:latin typeface="HGP創英角ｺﾞｼｯｸUB"/>
                <a:ea typeface="HGP創英角ｺﾞｼｯｸUB"/>
              </a:endParaRPr>
            </a:p>
          </p:txBody>
        </p:sp>
      </p:grpSp>
      <p:pic>
        <p:nvPicPr>
          <p:cNvPr id="2324" name="図 1"/>
          <p:cNvPicPr>
            <a:picLocks noChangeAspect="1"/>
          </p:cNvPicPr>
          <p:nvPr/>
        </p:nvPicPr>
        <p:blipFill>
          <a:blip r:embed="rId3"/>
          <a:stretch>
            <a:fillRect/>
          </a:stretch>
        </p:blipFill>
        <p:spPr>
          <a:xfrm>
            <a:off x="3633846" y="3861766"/>
            <a:ext cx="2337819" cy="2204636"/>
          </a:xfrm>
          <a:prstGeom prst="rect">
            <a:avLst/>
          </a:prstGeom>
          <a:ln>
            <a:noFill/>
          </a:ln>
          <a:effectLst>
            <a:softEdge rad="112500"/>
          </a:effectLst>
        </p:spPr>
      </p:pic>
      <p:sp>
        <p:nvSpPr>
          <p:cNvPr id="2326" name="正方形/長方形 133"/>
          <p:cNvSpPr/>
          <p:nvPr/>
        </p:nvSpPr>
        <p:spPr>
          <a:xfrm>
            <a:off x="926996" y="2134767"/>
            <a:ext cx="1900298" cy="272661"/>
          </a:xfrm>
          <a:prstGeom prst="rect">
            <a:avLst/>
          </a:prstGeom>
          <a:solidFill>
            <a:schemeClr val="bg1">
              <a:lumMod val="75000"/>
            </a:schemeClr>
          </a:solidFill>
          <a:ln w="12700">
            <a:noFill/>
          </a:ln>
          <a:effectLst>
            <a:innerShdw blurRad="114300">
              <a:prstClr val="black"/>
            </a:innerShdw>
          </a:effectLst>
        </p:spPr>
        <p:style>
          <a:lnRef idx="1">
            <a:schemeClr val="accent2"/>
          </a:lnRef>
          <a:fillRef idx="2">
            <a:schemeClr val="accent2"/>
          </a:fillRef>
          <a:effectRef idx="1">
            <a:schemeClr val="accent2"/>
          </a:effectRef>
          <a:fontRef idx="minor">
            <a:schemeClr val="dk1"/>
          </a:fontRef>
        </p:style>
        <p:txBody>
          <a:bodyPr anchor="ctr"/>
          <a:lstStyle/>
          <a:p>
            <a:pPr algn="ctr" defTabSz="843914">
              <a:defRPr/>
            </a:pPr>
            <a:r>
              <a:rPr lang="ja-JP" altLang="en-US" sz="1662">
                <a:solidFill>
                  <a:prstClr val="black"/>
                </a:solidFill>
                <a:latin typeface="HGP創英角ｺﾞｼｯｸUB"/>
                <a:ea typeface="HGP創英角ｺﾞｼｯｸUB"/>
              </a:rPr>
              <a:t>都市が抱える課題</a:t>
            </a:r>
            <a:endParaRPr lang="en-US" altLang="ja-JP" sz="1662">
              <a:solidFill>
                <a:prstClr val="black"/>
              </a:solidFill>
              <a:latin typeface="HGP創英角ｺﾞｼｯｸUB"/>
              <a:ea typeface="HGP創英角ｺﾞｼｯｸUB"/>
            </a:endParaRPr>
          </a:p>
        </p:txBody>
      </p:sp>
      <p:grpSp>
        <p:nvGrpSpPr>
          <p:cNvPr id="2" name="グループ化 1">
            <a:extLst>
              <a:ext uri="{FF2B5EF4-FFF2-40B4-BE49-F238E27FC236}">
                <a16:creationId xmlns:a16="http://schemas.microsoft.com/office/drawing/2014/main" id="{3D31698F-D0B3-5E0D-4429-203DD58B52C2}"/>
              </a:ext>
            </a:extLst>
          </p:cNvPr>
          <p:cNvGrpSpPr/>
          <p:nvPr/>
        </p:nvGrpSpPr>
        <p:grpSpPr>
          <a:xfrm>
            <a:off x="471454" y="3567566"/>
            <a:ext cx="3133970" cy="3154697"/>
            <a:chOff x="471530" y="3376672"/>
            <a:chExt cx="3134472" cy="3155203"/>
          </a:xfrm>
        </p:grpSpPr>
        <p:sp>
          <p:nvSpPr>
            <p:cNvPr id="2291" name="正方形/長方形 136"/>
            <p:cNvSpPr/>
            <p:nvPr/>
          </p:nvSpPr>
          <p:spPr>
            <a:xfrm>
              <a:off x="593921" y="3599871"/>
              <a:ext cx="2419252" cy="916148"/>
            </a:xfrm>
            <a:prstGeom prst="rect">
              <a:avLst/>
            </a:prstGeom>
          </p:spPr>
          <p:txBody>
            <a:bodyPr wrap="none">
              <a:spAutoFit/>
            </a:bodyPr>
            <a:lstStyle/>
            <a:p>
              <a:pPr defTabSz="843914">
                <a:defRPr/>
              </a:pPr>
              <a:r>
                <a:rPr lang="ja-JP" altLang="en-US" sz="1292">
                  <a:solidFill>
                    <a:prstClr val="black"/>
                  </a:solidFill>
                  <a:latin typeface="ＭＳ Ｐゴシック"/>
                </a:rPr>
                <a:t>○医療・福祉・商業等の生活</a:t>
              </a:r>
              <a:endParaRPr lang="en-US" altLang="ja-JP" sz="1292">
                <a:solidFill>
                  <a:prstClr val="black"/>
                </a:solidFill>
                <a:latin typeface="ＭＳ Ｐゴシック"/>
              </a:endParaRPr>
            </a:p>
            <a:p>
              <a:pPr defTabSz="843914">
                <a:defRPr/>
              </a:pPr>
              <a:r>
                <a:rPr lang="ja-JP" altLang="en-US" sz="1292">
                  <a:solidFill>
                    <a:prstClr val="black"/>
                  </a:solidFill>
                  <a:latin typeface="ＭＳ Ｐゴシック"/>
                </a:rPr>
                <a:t>　サービスの維持が困難に</a:t>
              </a:r>
              <a:endParaRPr lang="en-US" altLang="ja-JP" sz="1292">
                <a:solidFill>
                  <a:prstClr val="black"/>
                </a:solidFill>
                <a:latin typeface="ＭＳ Ｐゴシック"/>
              </a:endParaRPr>
            </a:p>
            <a:p>
              <a:pPr defTabSz="843914">
                <a:defRPr/>
              </a:pPr>
              <a:endParaRPr lang="en-US" altLang="ja-JP" sz="185">
                <a:solidFill>
                  <a:prstClr val="black"/>
                </a:solidFill>
                <a:latin typeface="ＭＳ Ｐゴシック"/>
              </a:endParaRPr>
            </a:p>
            <a:p>
              <a:pPr defTabSz="843914">
                <a:defRPr/>
              </a:pPr>
              <a:r>
                <a:rPr lang="ja-JP" altLang="en-US" sz="1292">
                  <a:solidFill>
                    <a:prstClr val="black"/>
                  </a:solidFill>
                  <a:latin typeface="ＭＳ Ｐゴシック"/>
                </a:rPr>
                <a:t>○公共交通ネットワークの縮小・</a:t>
              </a:r>
              <a:endParaRPr lang="en-US" altLang="ja-JP" sz="1292">
                <a:solidFill>
                  <a:prstClr val="black"/>
                </a:solidFill>
                <a:latin typeface="ＭＳ Ｐゴシック"/>
              </a:endParaRPr>
            </a:p>
            <a:p>
              <a:pPr defTabSz="843914">
                <a:defRPr/>
              </a:pPr>
              <a:r>
                <a:rPr lang="ja-JP" altLang="en-US" sz="1292">
                  <a:solidFill>
                    <a:prstClr val="black"/>
                  </a:solidFill>
                  <a:latin typeface="ＭＳ Ｐゴシック"/>
                </a:rPr>
                <a:t>　サービス水準の低下</a:t>
              </a:r>
              <a:endParaRPr lang="en-US" altLang="ja-JP" sz="1292">
                <a:solidFill>
                  <a:prstClr val="black"/>
                </a:solidFill>
                <a:latin typeface="ＭＳ Ｐゴシック"/>
              </a:endParaRPr>
            </a:p>
          </p:txBody>
        </p:sp>
        <p:sp>
          <p:nvSpPr>
            <p:cNvPr id="2292" name="正方形/長方形 144"/>
            <p:cNvSpPr/>
            <p:nvPr/>
          </p:nvSpPr>
          <p:spPr>
            <a:xfrm>
              <a:off x="474408" y="4438360"/>
              <a:ext cx="1745991" cy="319639"/>
            </a:xfrm>
            <a:prstGeom prst="rect">
              <a:avLst/>
            </a:prstGeom>
          </p:spPr>
          <p:txBody>
            <a:bodyPr wrap="none">
              <a:spAutoFit/>
            </a:bodyPr>
            <a:lstStyle/>
            <a:p>
              <a:pPr defTabSz="843914">
                <a:defRPr/>
              </a:pPr>
              <a:r>
                <a:rPr lang="ja-JP" altLang="en-US" sz="1477">
                  <a:solidFill>
                    <a:prstClr val="black"/>
                  </a:solidFill>
                  <a:latin typeface="HGP創英角ｺﾞｼｯｸUB"/>
                  <a:ea typeface="HGP創英角ｺﾞｼｯｸUB"/>
                </a:rPr>
                <a:t>■ </a:t>
              </a:r>
              <a:r>
                <a:rPr lang="ja-JP" altLang="en-US" sz="1477" u="sng">
                  <a:solidFill>
                    <a:prstClr val="black"/>
                  </a:solidFill>
                  <a:latin typeface="HGP創英角ｺﾞｼｯｸUB"/>
                  <a:ea typeface="HGP創英角ｺﾞｼｯｸUB"/>
                </a:rPr>
                <a:t>地域経済の衰退</a:t>
              </a:r>
              <a:endParaRPr lang="en-US" altLang="ja-JP" sz="1477" u="sng">
                <a:solidFill>
                  <a:prstClr val="black"/>
                </a:solidFill>
                <a:latin typeface="HGP創英角ｺﾞｼｯｸUB"/>
                <a:ea typeface="HGP創英角ｺﾞｼｯｸUB"/>
              </a:endParaRPr>
            </a:p>
          </p:txBody>
        </p:sp>
        <p:sp>
          <p:nvSpPr>
            <p:cNvPr id="2293" name="正方形/長方形 145"/>
            <p:cNvSpPr/>
            <p:nvPr/>
          </p:nvSpPr>
          <p:spPr>
            <a:xfrm>
              <a:off x="483268" y="3376672"/>
              <a:ext cx="3122734" cy="319639"/>
            </a:xfrm>
            <a:prstGeom prst="rect">
              <a:avLst/>
            </a:prstGeom>
          </p:spPr>
          <p:txBody>
            <a:bodyPr>
              <a:spAutoFit/>
            </a:bodyPr>
            <a:lstStyle/>
            <a:p>
              <a:pPr defTabSz="843914">
                <a:defRPr/>
              </a:pPr>
              <a:r>
                <a:rPr lang="ja-JP" altLang="en-US" sz="1477">
                  <a:solidFill>
                    <a:prstClr val="black"/>
                  </a:solidFill>
                  <a:latin typeface="HGP創英角ｺﾞｼｯｸUB"/>
                  <a:ea typeface="HGP創英角ｺﾞｼｯｸUB"/>
                </a:rPr>
                <a:t>■ </a:t>
              </a:r>
              <a:r>
                <a:rPr lang="ja-JP" altLang="en-US" sz="1477" u="sng">
                  <a:solidFill>
                    <a:prstClr val="black"/>
                  </a:solidFill>
                  <a:latin typeface="HGP創英角ｺﾞｼｯｸUB"/>
                  <a:ea typeface="HGP創英角ｺﾞｼｯｸUB"/>
                </a:rPr>
                <a:t>都市の生活を支える機能の低下</a:t>
              </a:r>
              <a:endParaRPr lang="en-US" altLang="ja-JP" sz="1477" u="sng">
                <a:solidFill>
                  <a:prstClr val="black"/>
                </a:solidFill>
                <a:latin typeface="HGP創英角ｺﾞｼｯｸUB"/>
                <a:ea typeface="HGP創英角ｺﾞｼｯｸUB"/>
              </a:endParaRPr>
            </a:p>
          </p:txBody>
        </p:sp>
        <p:sp>
          <p:nvSpPr>
            <p:cNvPr id="2294" name="正方形/長方形 146"/>
            <p:cNvSpPr/>
            <p:nvPr/>
          </p:nvSpPr>
          <p:spPr>
            <a:xfrm>
              <a:off x="595415" y="4674346"/>
              <a:ext cx="2606804" cy="717312"/>
            </a:xfrm>
            <a:prstGeom prst="rect">
              <a:avLst/>
            </a:prstGeom>
          </p:spPr>
          <p:txBody>
            <a:bodyPr wrap="none">
              <a:spAutoFit/>
            </a:bodyPr>
            <a:lstStyle/>
            <a:p>
              <a:pPr defTabSz="843914">
                <a:defRPr/>
              </a:pPr>
              <a:r>
                <a:rPr lang="ja-JP" altLang="en-US" sz="1292">
                  <a:solidFill>
                    <a:prstClr val="black"/>
                  </a:solidFill>
                  <a:latin typeface="ＭＳ Ｐゴシック"/>
                </a:rPr>
                <a:t>○地域の産業の停滞、企業の撤退</a:t>
              </a:r>
              <a:endParaRPr lang="en-US" altLang="ja-JP" sz="1292">
                <a:solidFill>
                  <a:prstClr val="black"/>
                </a:solidFill>
                <a:latin typeface="ＭＳ Ｐゴシック"/>
              </a:endParaRPr>
            </a:p>
            <a:p>
              <a:pPr defTabSz="843914">
                <a:defRPr/>
              </a:pPr>
              <a:endParaRPr lang="en-US" altLang="ja-JP" sz="185">
                <a:solidFill>
                  <a:prstClr val="black"/>
                </a:solidFill>
                <a:latin typeface="ＭＳ Ｐゴシック"/>
              </a:endParaRPr>
            </a:p>
            <a:p>
              <a:pPr defTabSz="843914">
                <a:defRPr/>
              </a:pPr>
              <a:r>
                <a:rPr lang="ja-JP" altLang="en-US" sz="1292">
                  <a:solidFill>
                    <a:prstClr val="black"/>
                  </a:solidFill>
                  <a:latin typeface="ＭＳ Ｐゴシック"/>
                </a:rPr>
                <a:t>○中心市街地の衰退、</a:t>
              </a:r>
              <a:endParaRPr lang="en-US" altLang="ja-JP" sz="1292">
                <a:solidFill>
                  <a:prstClr val="black"/>
                </a:solidFill>
                <a:latin typeface="ＭＳ Ｐゴシック"/>
              </a:endParaRPr>
            </a:p>
            <a:p>
              <a:pPr defTabSz="843914">
                <a:defRPr/>
              </a:pPr>
              <a:r>
                <a:rPr lang="ja-JP" altLang="en-US" sz="1292">
                  <a:solidFill>
                    <a:prstClr val="black"/>
                  </a:solidFill>
                  <a:latin typeface="ＭＳ Ｐゴシック"/>
                </a:rPr>
                <a:t>　低未利用地や空き店舗の増加</a:t>
              </a:r>
              <a:endParaRPr lang="en-US" altLang="ja-JP" sz="1292">
                <a:solidFill>
                  <a:prstClr val="black"/>
                </a:solidFill>
                <a:latin typeface="ＭＳ Ｐゴシック"/>
              </a:endParaRPr>
            </a:p>
          </p:txBody>
        </p:sp>
        <p:sp>
          <p:nvSpPr>
            <p:cNvPr id="2295" name="正方形/長方形 147"/>
            <p:cNvSpPr/>
            <p:nvPr/>
          </p:nvSpPr>
          <p:spPr>
            <a:xfrm>
              <a:off x="593922" y="5542323"/>
              <a:ext cx="2217274" cy="518475"/>
            </a:xfrm>
            <a:prstGeom prst="rect">
              <a:avLst/>
            </a:prstGeom>
          </p:spPr>
          <p:txBody>
            <a:bodyPr wrap="none">
              <a:spAutoFit/>
            </a:bodyPr>
            <a:lstStyle/>
            <a:p>
              <a:pPr defTabSz="843914">
                <a:defRPr/>
              </a:pPr>
              <a:r>
                <a:rPr lang="ja-JP" altLang="en-US" sz="1292">
                  <a:solidFill>
                    <a:prstClr val="black"/>
                  </a:solidFill>
                  <a:latin typeface="ＭＳ Ｐゴシック"/>
                </a:rPr>
                <a:t>○社会保障費の増加</a:t>
              </a:r>
              <a:endParaRPr lang="en-US" altLang="ja-JP" sz="1292">
                <a:solidFill>
                  <a:prstClr val="black"/>
                </a:solidFill>
                <a:latin typeface="ＭＳ Ｐゴシック"/>
              </a:endParaRPr>
            </a:p>
            <a:p>
              <a:pPr defTabSz="843914">
                <a:defRPr/>
              </a:pPr>
              <a:endParaRPr lang="en-US" altLang="ja-JP" sz="185">
                <a:solidFill>
                  <a:prstClr val="black"/>
                </a:solidFill>
                <a:latin typeface="ＭＳ Ｐゴシック"/>
              </a:endParaRPr>
            </a:p>
            <a:p>
              <a:pPr defTabSz="843914">
                <a:defRPr/>
              </a:pPr>
              <a:r>
                <a:rPr lang="ja-JP" altLang="en-US" sz="1292">
                  <a:solidFill>
                    <a:prstClr val="black"/>
                  </a:solidFill>
                  <a:latin typeface="ＭＳ Ｐゴシック"/>
                </a:rPr>
                <a:t>○インフラの老朽化への対応</a:t>
              </a:r>
              <a:endParaRPr lang="en-US" altLang="ja-JP" sz="1292">
                <a:solidFill>
                  <a:prstClr val="black"/>
                </a:solidFill>
                <a:latin typeface="ＭＳ Ｐゴシック"/>
              </a:endParaRPr>
            </a:p>
          </p:txBody>
        </p:sp>
        <p:sp>
          <p:nvSpPr>
            <p:cNvPr id="2296" name="正方形/長方形 148"/>
            <p:cNvSpPr/>
            <p:nvPr/>
          </p:nvSpPr>
          <p:spPr>
            <a:xfrm>
              <a:off x="474406" y="5308274"/>
              <a:ext cx="1705916" cy="319639"/>
            </a:xfrm>
            <a:prstGeom prst="rect">
              <a:avLst/>
            </a:prstGeom>
          </p:spPr>
          <p:txBody>
            <a:bodyPr wrap="none">
              <a:spAutoFit/>
            </a:bodyPr>
            <a:lstStyle/>
            <a:p>
              <a:pPr defTabSz="843914">
                <a:defRPr/>
              </a:pPr>
              <a:r>
                <a:rPr lang="ja-JP" altLang="en-US" sz="1477">
                  <a:solidFill>
                    <a:prstClr val="black"/>
                  </a:solidFill>
                  <a:latin typeface="HGP創英角ｺﾞｼｯｸUB"/>
                  <a:ea typeface="HGP創英角ｺﾞｼｯｸUB"/>
                </a:rPr>
                <a:t>■ </a:t>
              </a:r>
              <a:r>
                <a:rPr lang="ja-JP" altLang="en-US" sz="1477" u="sng">
                  <a:solidFill>
                    <a:prstClr val="black"/>
                  </a:solidFill>
                  <a:latin typeface="HGP創英角ｺﾞｼｯｸUB"/>
                  <a:ea typeface="HGP創英角ｺﾞｼｯｸUB"/>
                </a:rPr>
                <a:t>厳しい財政状況</a:t>
              </a:r>
              <a:endParaRPr lang="en-US" altLang="ja-JP" sz="1477" u="sng">
                <a:solidFill>
                  <a:prstClr val="black"/>
                </a:solidFill>
                <a:latin typeface="HGP創英角ｺﾞｼｯｸUB"/>
                <a:ea typeface="HGP創英角ｺﾞｼｯｸUB"/>
              </a:endParaRPr>
            </a:p>
          </p:txBody>
        </p:sp>
        <p:sp>
          <p:nvSpPr>
            <p:cNvPr id="2327" name="正方形/長方形 50"/>
            <p:cNvSpPr/>
            <p:nvPr/>
          </p:nvSpPr>
          <p:spPr>
            <a:xfrm>
              <a:off x="471530" y="5990781"/>
              <a:ext cx="2646878" cy="319639"/>
            </a:xfrm>
            <a:prstGeom prst="rect">
              <a:avLst/>
            </a:prstGeom>
          </p:spPr>
          <p:txBody>
            <a:bodyPr wrap="none">
              <a:spAutoFit/>
            </a:bodyPr>
            <a:lstStyle/>
            <a:p>
              <a:pPr defTabSz="843914">
                <a:defRPr/>
              </a:pPr>
              <a:r>
                <a:rPr lang="ja-JP" altLang="en-US" sz="1477">
                  <a:solidFill>
                    <a:prstClr val="black"/>
                  </a:solidFill>
                  <a:latin typeface="HGP創英角ｺﾞｼｯｸUB"/>
                  <a:ea typeface="HGP創英角ｺﾞｼｯｸUB"/>
                </a:rPr>
                <a:t>■ </a:t>
              </a:r>
              <a:r>
                <a:rPr lang="ja-JP" altLang="en-US" sz="1477" u="sng">
                  <a:solidFill>
                    <a:prstClr val="black"/>
                  </a:solidFill>
                  <a:latin typeface="HGP創英角ｺﾞｼｯｸUB"/>
                  <a:ea typeface="HGP創英角ｺﾞｼｯｸUB"/>
                </a:rPr>
                <a:t>都市部での甚大な災害発生</a:t>
              </a:r>
              <a:endParaRPr lang="en-US" altLang="ja-JP" sz="1477" u="sng">
                <a:solidFill>
                  <a:prstClr val="black"/>
                </a:solidFill>
                <a:latin typeface="HGP創英角ｺﾞｼｯｸUB"/>
                <a:ea typeface="HGP創英角ｺﾞｼｯｸUB"/>
              </a:endParaRPr>
            </a:p>
          </p:txBody>
        </p:sp>
        <p:sp>
          <p:nvSpPr>
            <p:cNvPr id="2328" name="正方形/長方形 52"/>
            <p:cNvSpPr/>
            <p:nvPr/>
          </p:nvSpPr>
          <p:spPr>
            <a:xfrm>
              <a:off x="593921" y="6240705"/>
              <a:ext cx="2606804" cy="291170"/>
            </a:xfrm>
            <a:prstGeom prst="rect">
              <a:avLst/>
            </a:prstGeom>
          </p:spPr>
          <p:txBody>
            <a:bodyPr wrap="none">
              <a:spAutoFit/>
            </a:bodyPr>
            <a:lstStyle/>
            <a:p>
              <a:pPr defTabSz="843914">
                <a:defRPr/>
              </a:pPr>
              <a:r>
                <a:rPr lang="ja-JP" altLang="en-US" sz="1292">
                  <a:solidFill>
                    <a:prstClr val="black"/>
                  </a:solidFill>
                  <a:latin typeface="ＭＳ Ｐゴシック"/>
                </a:rPr>
                <a:t>○被害額の増加、都市機能の喪失</a:t>
              </a:r>
              <a:endParaRPr lang="en-US" altLang="ja-JP" sz="1292">
                <a:solidFill>
                  <a:prstClr val="black"/>
                </a:solidFill>
                <a:latin typeface="ＭＳ Ｐゴシック"/>
              </a:endParaRPr>
            </a:p>
          </p:txBody>
        </p:sp>
      </p:grpSp>
      <p:grpSp>
        <p:nvGrpSpPr>
          <p:cNvPr id="5" name="グループ化 4">
            <a:extLst>
              <a:ext uri="{FF2B5EF4-FFF2-40B4-BE49-F238E27FC236}">
                <a16:creationId xmlns:a16="http://schemas.microsoft.com/office/drawing/2014/main" id="{3F7D6A87-E6BA-5EF8-B002-9F72DAB3440D}"/>
              </a:ext>
            </a:extLst>
          </p:cNvPr>
          <p:cNvGrpSpPr/>
          <p:nvPr/>
        </p:nvGrpSpPr>
        <p:grpSpPr>
          <a:xfrm>
            <a:off x="6048344" y="6151548"/>
            <a:ext cx="3262223" cy="606845"/>
            <a:chOff x="6049314" y="5880684"/>
            <a:chExt cx="3262746" cy="606942"/>
          </a:xfrm>
        </p:grpSpPr>
        <p:sp>
          <p:nvSpPr>
            <p:cNvPr id="2329" name="角丸四角形 63"/>
            <p:cNvSpPr/>
            <p:nvPr/>
          </p:nvSpPr>
          <p:spPr>
            <a:xfrm>
              <a:off x="6224491" y="5921034"/>
              <a:ext cx="3087569" cy="566592"/>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prstClr val="black"/>
                </a:solidFill>
                <a:latin typeface="ＭＳ Ｐゴシック"/>
                <a:ea typeface="ＭＳ Ｐゴシック"/>
              </a:endParaRPr>
            </a:p>
          </p:txBody>
        </p:sp>
        <p:sp>
          <p:nvSpPr>
            <p:cNvPr id="2330" name="正方形/長方形 64"/>
            <p:cNvSpPr/>
            <p:nvPr/>
          </p:nvSpPr>
          <p:spPr>
            <a:xfrm>
              <a:off x="6355170" y="6100134"/>
              <a:ext cx="2747069" cy="248530"/>
            </a:xfrm>
            <a:prstGeom prst="rect">
              <a:avLst/>
            </a:prstGeom>
          </p:spPr>
          <p:txBody>
            <a:bodyPr wrap="square">
              <a:spAutoFit/>
            </a:bodyPr>
            <a:lstStyle/>
            <a:p>
              <a:pPr marL="158233" indent="-158233" defTabSz="843914">
                <a:buFont typeface="Wingdings" panose="05000000000000000000" pitchFamily="2" charset="2"/>
                <a:buChar char="l"/>
                <a:defRPr/>
              </a:pPr>
              <a:r>
                <a:rPr lang="ja-JP" altLang="en-US" sz="1015">
                  <a:solidFill>
                    <a:prstClr val="black"/>
                  </a:solidFill>
                  <a:latin typeface="ＭＳ Ｐゴシック"/>
                </a:rPr>
                <a:t>災害リスクを踏まえた居住誘導、対策の実施</a:t>
              </a:r>
              <a:endParaRPr lang="en-US" altLang="ja-JP" sz="1015">
                <a:solidFill>
                  <a:prstClr val="black"/>
                </a:solidFill>
                <a:latin typeface="ＭＳ Ｐゴシック"/>
              </a:endParaRPr>
            </a:p>
          </p:txBody>
        </p:sp>
        <p:sp>
          <p:nvSpPr>
            <p:cNvPr id="2331" name="テキスト ボックス 166"/>
            <p:cNvSpPr txBox="1">
              <a:spLocks noChangeArrowheads="1"/>
            </p:cNvSpPr>
            <p:nvPr/>
          </p:nvSpPr>
          <p:spPr>
            <a:xfrm>
              <a:off x="6736529" y="6321640"/>
              <a:ext cx="1991229" cy="143095"/>
            </a:xfrm>
            <a:prstGeom prst="rect">
              <a:avLst/>
            </a:prstGeom>
            <a:noFill/>
            <a:ln>
              <a:noFill/>
            </a:ln>
          </p:spPr>
          <p:txBody>
            <a:bodyPr wrap="none" lIns="3322" tIns="3322" rIns="3322" bIns="3322"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3914">
                <a:lnSpc>
                  <a:spcPct val="80000"/>
                </a:lnSpc>
                <a:spcBef>
                  <a:spcPct val="0"/>
                </a:spcBef>
                <a:buNone/>
                <a:defRPr/>
              </a:pPr>
              <a:r>
                <a:rPr lang="ja-JP" altLang="en-US" sz="1108">
                  <a:solidFill>
                    <a:srgbClr val="F79646">
                      <a:lumMod val="75000"/>
                    </a:srgbClr>
                  </a:solidFill>
                  <a:latin typeface="ＭＳ Ｐゴシック" panose="020B0600070205080204" pitchFamily="50" charset="-128"/>
                </a:rPr>
                <a:t>災害に強い防災まちづくりの実現</a:t>
              </a:r>
            </a:p>
          </p:txBody>
        </p:sp>
        <p:sp>
          <p:nvSpPr>
            <p:cNvPr id="2332" name="右矢印 66"/>
            <p:cNvSpPr/>
            <p:nvPr/>
          </p:nvSpPr>
          <p:spPr>
            <a:xfrm>
              <a:off x="6430214" y="6316517"/>
              <a:ext cx="227135" cy="167054"/>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40653" tIns="188293" rIns="540653" bIns="188293" spcCol="1270" anchor="ctr"/>
            <a:lstStyle/>
            <a:p>
              <a:pPr algn="ctr" defTabSz="656378" eaLnBrk="0" hangingPunct="0">
                <a:lnSpc>
                  <a:spcPct val="90000"/>
                </a:lnSpc>
                <a:spcAft>
                  <a:spcPct val="35000"/>
                </a:spcAft>
                <a:defRPr/>
              </a:pPr>
              <a:endParaRPr lang="ja-JP" altLang="en-US" sz="1662" b="1">
                <a:solidFill>
                  <a:prstClr val="white"/>
                </a:solidFill>
                <a:latin typeface="ＭＳ Ｐゴシック"/>
                <a:ea typeface="ＭＳ Ｐゴシック"/>
              </a:endParaRPr>
            </a:p>
          </p:txBody>
        </p:sp>
        <p:sp>
          <p:nvSpPr>
            <p:cNvPr id="2333" name="正方形/長方形 67"/>
            <p:cNvSpPr/>
            <p:nvPr/>
          </p:nvSpPr>
          <p:spPr>
            <a:xfrm>
              <a:off x="6049314" y="5880684"/>
              <a:ext cx="2132340" cy="279143"/>
            </a:xfrm>
            <a:prstGeom prst="rect">
              <a:avLst/>
            </a:prstGeom>
            <a:noFill/>
            <a:ln w="28575" cap="flat" cmpd="sng" algn="ctr">
              <a:noFill/>
              <a:prstDash val="solid"/>
            </a:ln>
            <a:effectLst/>
          </p:spPr>
          <p:txBody>
            <a:bodyPr anchor="ctr"/>
            <a:lstStyle/>
            <a:p>
              <a:pPr algn="ctr" defTabSz="843914" fontAlgn="auto">
                <a:spcBef>
                  <a:spcPts val="0"/>
                </a:spcBef>
                <a:spcAft>
                  <a:spcPts val="0"/>
                </a:spcAft>
                <a:defRPr/>
              </a:pPr>
              <a:r>
                <a:rPr kumimoji="0" lang="ja-JP" altLang="en-US" sz="1385" u="sng" kern="0">
                  <a:solidFill>
                    <a:srgbClr val="F79646">
                      <a:lumMod val="75000"/>
                    </a:srgbClr>
                  </a:solidFill>
                  <a:latin typeface="HGP創英角ｺﾞｼｯｸUB"/>
                  <a:ea typeface="HGP創英角ｺﾞｼｯｸUB"/>
                </a:rPr>
                <a:t>居住地の安全性強化</a:t>
              </a:r>
              <a:endParaRPr kumimoji="0" lang="en-US" altLang="ja-JP" sz="1385" u="sng" kern="0">
                <a:solidFill>
                  <a:srgbClr val="F79646">
                    <a:lumMod val="75000"/>
                  </a:srgbClr>
                </a:solidFill>
                <a:latin typeface="HGP創英角ｺﾞｼｯｸUB"/>
                <a:ea typeface="HGP創英角ｺﾞｼｯｸUB"/>
              </a:endParaRPr>
            </a:p>
          </p:txBody>
        </p:sp>
      </p:grpSp>
      <p:sp>
        <p:nvSpPr>
          <p:cNvPr id="3" name="スライド番号プレースホルダー 3">
            <a:extLst>
              <a:ext uri="{FF2B5EF4-FFF2-40B4-BE49-F238E27FC236}">
                <a16:creationId xmlns:a16="http://schemas.microsoft.com/office/drawing/2014/main" id="{B651B05F-648F-67CE-E8C4-C3CA75FD071D}"/>
              </a:ext>
            </a:extLst>
          </p:cNvPr>
          <p:cNvSpPr txBox="1">
            <a:spLocks/>
          </p:cNvSpPr>
          <p:nvPr/>
        </p:nvSpPr>
        <p:spPr bwMode="auto">
          <a:xfrm>
            <a:off x="7597896" y="7029373"/>
            <a:ext cx="2311030" cy="352928"/>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defPPr>
              <a:defRPr lang="ja-JP"/>
            </a:defPPr>
            <a:lvl1pPr algn="r" rtl="0" fontAlgn="base">
              <a:spcBef>
                <a:spcPct val="0"/>
              </a:spcBef>
              <a:spcAft>
                <a:spcPct val="0"/>
              </a:spcAft>
              <a:defRPr kumimoji="1" sz="14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67BA84A0-340B-42A6-B002-7E876AB09174}" type="slidenum">
              <a:rPr lang="en-US" altLang="ja-JP"/>
              <a:pPr>
                <a:defRPr/>
              </a:pPr>
              <a:t>22</a:t>
            </a:fld>
            <a:endParaRPr lang="en-US" altLang="ja-JP"/>
          </a:p>
        </p:txBody>
      </p:sp>
      <p:sp>
        <p:nvSpPr>
          <p:cNvPr id="4" name="スライド番号プレースホルダー 3">
            <a:extLst>
              <a:ext uri="{FF2B5EF4-FFF2-40B4-BE49-F238E27FC236}">
                <a16:creationId xmlns:a16="http://schemas.microsoft.com/office/drawing/2014/main" id="{F3E1EC0A-C3FE-5380-227C-087D5E2E4A6C}"/>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22</a:t>
            </a:fld>
            <a:endParaRPr lang="en-US" altLang="ja-JP" sz="1400" dirty="0">
              <a:solidFill>
                <a:srgbClr val="000000"/>
              </a:solidFill>
            </a:endParaRPr>
          </a:p>
        </p:txBody>
      </p:sp>
    </p:spTree>
    <p:extLst>
      <p:ext uri="{BB962C8B-B14F-4D97-AF65-F5344CB8AC3E}">
        <p14:creationId xmlns:p14="http://schemas.microsoft.com/office/powerpoint/2010/main" val="3157608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7F595C0B-3F47-8A87-A1D7-CFA1FAA4FFA5}"/>
              </a:ext>
            </a:extLst>
          </p:cNvPr>
          <p:cNvSpPr/>
          <p:nvPr/>
        </p:nvSpPr>
        <p:spPr>
          <a:xfrm>
            <a:off x="4199852" y="2031699"/>
            <a:ext cx="1949930" cy="299989"/>
          </a:xfrm>
          <a:prstGeom prst="roundRect">
            <a:avLst/>
          </a:prstGeom>
          <a:gradFill flip="none" rotWithShape="1">
            <a:gsLst>
              <a:gs pos="0">
                <a:srgbClr val="FFBC91">
                  <a:tint val="66000"/>
                  <a:satMod val="160000"/>
                </a:srgbClr>
              </a:gs>
              <a:gs pos="50000">
                <a:srgbClr val="FFBC91">
                  <a:tint val="44500"/>
                  <a:satMod val="160000"/>
                </a:srgbClr>
              </a:gs>
              <a:gs pos="100000">
                <a:srgbClr val="FFBC91">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角丸四角形 125"/>
          <p:cNvSpPr/>
          <p:nvPr/>
        </p:nvSpPr>
        <p:spPr>
          <a:xfrm>
            <a:off x="6237143" y="1766059"/>
            <a:ext cx="3253794" cy="4772418"/>
          </a:xfrm>
          <a:prstGeom prst="roundRect">
            <a:avLst>
              <a:gd name="adj" fmla="val 1970"/>
            </a:avLst>
          </a:prstGeom>
          <a:solidFill>
            <a:schemeClr val="bg1"/>
          </a:solidFill>
          <a:ln>
            <a:solidFill>
              <a:srgbClr val="00B0F0"/>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540653" tIns="188293" rIns="540653" bIns="188293" spcCol="1270" anchor="ctr"/>
          <a:lstStyle/>
          <a:p>
            <a:pPr algn="ctr" defTabSz="656378" eaLnBrk="0" hangingPunct="0">
              <a:lnSpc>
                <a:spcPct val="90000"/>
              </a:lnSpc>
              <a:spcAft>
                <a:spcPct val="35000"/>
              </a:spcAft>
              <a:defRPr/>
            </a:pPr>
            <a:endParaRPr lang="ja-JP" altLang="en-US" b="1">
              <a:solidFill>
                <a:prstClr val="white"/>
              </a:solidFill>
              <a:latin typeface="Meiryo UI" panose="020B0604030504040204" pitchFamily="50" charset="-128"/>
              <a:ea typeface="Meiryo UI" panose="020B0604030504040204" pitchFamily="50" charset="-128"/>
            </a:endParaRPr>
          </a:p>
        </p:txBody>
      </p:sp>
      <p:sp>
        <p:nvSpPr>
          <p:cNvPr id="175" name="二等辺三角形 174"/>
          <p:cNvSpPr/>
          <p:nvPr/>
        </p:nvSpPr>
        <p:spPr bwMode="auto">
          <a:xfrm flipV="1">
            <a:off x="7221327" y="5893432"/>
            <a:ext cx="1261495" cy="88330"/>
          </a:xfrm>
          <a:prstGeom prst="triangle">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auto" hangingPunct="0">
              <a:spcBef>
                <a:spcPts val="0"/>
              </a:spcBef>
              <a:spcAft>
                <a:spcPts val="0"/>
              </a:spcAft>
              <a:defRPr/>
            </a:pPr>
            <a:endParaRPr lang="ja-JP" altLang="en-US" sz="1108">
              <a:solidFill>
                <a:prstClr val="white"/>
              </a:solidFill>
              <a:latin typeface="Meiryo UI" panose="020B0604030504040204" pitchFamily="50" charset="-128"/>
              <a:ea typeface="Meiryo UI" panose="020B0604030504040204" pitchFamily="50" charset="-128"/>
            </a:endParaRPr>
          </a:p>
        </p:txBody>
      </p:sp>
      <p:sp>
        <p:nvSpPr>
          <p:cNvPr id="86" name="正方形/長方形 85"/>
          <p:cNvSpPr/>
          <p:nvPr/>
        </p:nvSpPr>
        <p:spPr>
          <a:xfrm>
            <a:off x="405060" y="693135"/>
            <a:ext cx="9085881" cy="804045"/>
          </a:xfrm>
          <a:prstGeom prst="rect">
            <a:avLst/>
          </a:prstGeom>
          <a:noFill/>
          <a:ln w="9525" cap="flat" cmpd="sng" algn="ctr">
            <a:solidFill>
              <a:schemeClr val="tx1"/>
            </a:solidFill>
            <a:prstDash val="solid"/>
          </a:ln>
          <a:effectLst/>
        </p:spPr>
        <p:txBody>
          <a:bodyPr rtlCol="0" anchor="ctr"/>
          <a:lstStyle/>
          <a:p>
            <a:pPr algn="ctr" fontAlgn="auto">
              <a:spcBef>
                <a:spcPts val="0"/>
              </a:spcBef>
              <a:spcAft>
                <a:spcPts val="0"/>
              </a:spcAft>
              <a:defRPr/>
            </a:pPr>
            <a:endParaRPr kumimoji="0" lang="ja-JP" altLang="en-US" sz="1292" kern="0">
              <a:solidFill>
                <a:srgbClr val="FFFFFF"/>
              </a:solidFill>
              <a:latin typeface="Meiryo UI" panose="020B0604030504040204" pitchFamily="50" charset="-128"/>
              <a:ea typeface="Meiryo UI" panose="020B0604030504040204" pitchFamily="50" charset="-128"/>
            </a:endParaRPr>
          </a:p>
        </p:txBody>
      </p:sp>
      <p:sp>
        <p:nvSpPr>
          <p:cNvPr id="3" name="角丸四角形 2"/>
          <p:cNvSpPr/>
          <p:nvPr/>
        </p:nvSpPr>
        <p:spPr>
          <a:xfrm>
            <a:off x="433684" y="1833456"/>
            <a:ext cx="3671665" cy="4744155"/>
          </a:xfrm>
          <a:prstGeom prst="roundRect">
            <a:avLst>
              <a:gd name="adj" fmla="val 1970"/>
            </a:avLst>
          </a:prstGeom>
          <a:noFill/>
          <a:ln>
            <a:solidFill>
              <a:srgbClr val="00B0F0"/>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540653" tIns="188293" rIns="540653" bIns="188293" spcCol="1270" anchor="ctr"/>
          <a:lstStyle/>
          <a:p>
            <a:pPr algn="ctr" defTabSz="656378" eaLnBrk="0" hangingPunct="0">
              <a:lnSpc>
                <a:spcPct val="90000"/>
              </a:lnSpc>
              <a:spcAft>
                <a:spcPct val="35000"/>
              </a:spcAft>
              <a:defRPr/>
            </a:pPr>
            <a:endParaRPr lang="ja-JP" altLang="en-US" b="1">
              <a:solidFill>
                <a:prstClr val="white"/>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4084841" y="4533727"/>
            <a:ext cx="42490" cy="347241"/>
          </a:xfrm>
          <a:prstGeom prst="rect">
            <a:avLst/>
          </a:prstGeom>
          <a:solidFill>
            <a:schemeClr val="bg1"/>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540653" tIns="188293" rIns="540653" bIns="188293" spcCol="1270" anchor="ctr"/>
          <a:lstStyle/>
          <a:p>
            <a:pPr algn="ctr" defTabSz="656378" eaLnBrk="0" hangingPunct="0">
              <a:lnSpc>
                <a:spcPct val="90000"/>
              </a:lnSpc>
              <a:spcAft>
                <a:spcPct val="35000"/>
              </a:spcAft>
              <a:defRPr/>
            </a:pPr>
            <a:endParaRPr lang="ja-JP" altLang="en-US" b="1">
              <a:solidFill>
                <a:prstClr val="white"/>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6206375" y="4051689"/>
            <a:ext cx="57141" cy="996302"/>
          </a:xfrm>
          <a:prstGeom prst="rect">
            <a:avLst/>
          </a:prstGeom>
          <a:solidFill>
            <a:schemeClr val="bg1"/>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540653" tIns="188293" rIns="540653" bIns="188293" spcCol="1270" anchor="ctr"/>
          <a:lstStyle/>
          <a:p>
            <a:pPr algn="ctr" defTabSz="656378" eaLnBrk="0" hangingPunct="0">
              <a:lnSpc>
                <a:spcPct val="90000"/>
              </a:lnSpc>
              <a:spcAft>
                <a:spcPct val="35000"/>
              </a:spcAft>
              <a:defRPr/>
            </a:pPr>
            <a:endParaRPr lang="ja-JP" altLang="en-US" b="1">
              <a:solidFill>
                <a:prstClr val="white"/>
              </a:solidFill>
              <a:latin typeface="Meiryo UI" panose="020B0604030504040204" pitchFamily="50" charset="-128"/>
              <a:ea typeface="Meiryo UI" panose="020B0604030504040204" pitchFamily="50" charset="-128"/>
            </a:endParaRPr>
          </a:p>
        </p:txBody>
      </p:sp>
      <p:sp>
        <p:nvSpPr>
          <p:cNvPr id="65" name="フリーフォーム 64"/>
          <p:cNvSpPr/>
          <p:nvPr/>
        </p:nvSpPr>
        <p:spPr bwMode="auto">
          <a:xfrm>
            <a:off x="3574511" y="2425377"/>
            <a:ext cx="3728806" cy="3321495"/>
          </a:xfrm>
          <a:custGeom>
            <a:avLst/>
            <a:gdLst>
              <a:gd name="connsiteX0" fmla="*/ 2813352 w 7087809"/>
              <a:gd name="connsiteY0" fmla="*/ 3875314 h 4240590"/>
              <a:gd name="connsiteX1" fmla="*/ 4279295 w 7087809"/>
              <a:gd name="connsiteY1" fmla="*/ 3759200 h 4240590"/>
              <a:gd name="connsiteX2" fmla="*/ 6253238 w 7087809"/>
              <a:gd name="connsiteY2" fmla="*/ 3265714 h 4240590"/>
              <a:gd name="connsiteX3" fmla="*/ 6964438 w 7087809"/>
              <a:gd name="connsiteY3" fmla="*/ 2830286 h 4240590"/>
              <a:gd name="connsiteX4" fmla="*/ 6993467 w 7087809"/>
              <a:gd name="connsiteY4" fmla="*/ 2452914 h 4240590"/>
              <a:gd name="connsiteX5" fmla="*/ 6529010 w 7087809"/>
              <a:gd name="connsiteY5" fmla="*/ 1944914 h 4240590"/>
              <a:gd name="connsiteX6" fmla="*/ 5367867 w 7087809"/>
              <a:gd name="connsiteY6" fmla="*/ 1248229 h 4240590"/>
              <a:gd name="connsiteX7" fmla="*/ 3945467 w 7087809"/>
              <a:gd name="connsiteY7" fmla="*/ 667657 h 4240590"/>
              <a:gd name="connsiteX8" fmla="*/ 2755295 w 7087809"/>
              <a:gd name="connsiteY8" fmla="*/ 0 h 4240590"/>
              <a:gd name="connsiteX9" fmla="*/ 781352 w 7087809"/>
              <a:gd name="connsiteY9" fmla="*/ 667657 h 4240590"/>
              <a:gd name="connsiteX10" fmla="*/ 113695 w 7087809"/>
              <a:gd name="connsiteY10" fmla="*/ 1422400 h 4240590"/>
              <a:gd name="connsiteX11" fmla="*/ 331410 w 7087809"/>
              <a:gd name="connsiteY11" fmla="*/ 2510971 h 4240590"/>
              <a:gd name="connsiteX12" fmla="*/ 128210 w 7087809"/>
              <a:gd name="connsiteY12" fmla="*/ 2801257 h 4240590"/>
              <a:gd name="connsiteX13" fmla="*/ 171752 w 7087809"/>
              <a:gd name="connsiteY13" fmla="*/ 2931886 h 4240590"/>
              <a:gd name="connsiteX14" fmla="*/ 1158724 w 7087809"/>
              <a:gd name="connsiteY14" fmla="*/ 4064000 h 4240590"/>
              <a:gd name="connsiteX15" fmla="*/ 2174724 w 7087809"/>
              <a:gd name="connsiteY15" fmla="*/ 3991429 h 4240590"/>
              <a:gd name="connsiteX16" fmla="*/ 2406952 w 7087809"/>
              <a:gd name="connsiteY16" fmla="*/ 3788229 h 4240590"/>
              <a:gd name="connsiteX17" fmla="*/ 2813352 w 7087809"/>
              <a:gd name="connsiteY17" fmla="*/ 3875314 h 4240590"/>
              <a:gd name="connsiteX0" fmla="*/ 2813352 w 7249341"/>
              <a:gd name="connsiteY0" fmla="*/ 3875314 h 4240590"/>
              <a:gd name="connsiteX1" fmla="*/ 4279295 w 7249341"/>
              <a:gd name="connsiteY1" fmla="*/ 3759200 h 4240590"/>
              <a:gd name="connsiteX2" fmla="*/ 6253238 w 7249341"/>
              <a:gd name="connsiteY2" fmla="*/ 3265714 h 4240590"/>
              <a:gd name="connsiteX3" fmla="*/ 6964438 w 7249341"/>
              <a:gd name="connsiteY3" fmla="*/ 2830286 h 4240590"/>
              <a:gd name="connsiteX4" fmla="*/ 6993467 w 7249341"/>
              <a:gd name="connsiteY4" fmla="*/ 2452914 h 4240590"/>
              <a:gd name="connsiteX5" fmla="*/ 5429192 w 7249341"/>
              <a:gd name="connsiteY5" fmla="*/ 2023087 h 4240590"/>
              <a:gd name="connsiteX6" fmla="*/ 5367867 w 7249341"/>
              <a:gd name="connsiteY6" fmla="*/ 1248229 h 4240590"/>
              <a:gd name="connsiteX7" fmla="*/ 3945467 w 7249341"/>
              <a:gd name="connsiteY7" fmla="*/ 667657 h 4240590"/>
              <a:gd name="connsiteX8" fmla="*/ 2755295 w 7249341"/>
              <a:gd name="connsiteY8" fmla="*/ 0 h 4240590"/>
              <a:gd name="connsiteX9" fmla="*/ 781352 w 7249341"/>
              <a:gd name="connsiteY9" fmla="*/ 667657 h 4240590"/>
              <a:gd name="connsiteX10" fmla="*/ 113695 w 7249341"/>
              <a:gd name="connsiteY10" fmla="*/ 1422400 h 4240590"/>
              <a:gd name="connsiteX11" fmla="*/ 331410 w 7249341"/>
              <a:gd name="connsiteY11" fmla="*/ 2510971 h 4240590"/>
              <a:gd name="connsiteX12" fmla="*/ 128210 w 7249341"/>
              <a:gd name="connsiteY12" fmla="*/ 2801257 h 4240590"/>
              <a:gd name="connsiteX13" fmla="*/ 171752 w 7249341"/>
              <a:gd name="connsiteY13" fmla="*/ 2931886 h 4240590"/>
              <a:gd name="connsiteX14" fmla="*/ 1158724 w 7249341"/>
              <a:gd name="connsiteY14" fmla="*/ 4064000 h 4240590"/>
              <a:gd name="connsiteX15" fmla="*/ 2174724 w 7249341"/>
              <a:gd name="connsiteY15" fmla="*/ 3991429 h 4240590"/>
              <a:gd name="connsiteX16" fmla="*/ 2406952 w 7249341"/>
              <a:gd name="connsiteY16" fmla="*/ 3788229 h 4240590"/>
              <a:gd name="connsiteX17" fmla="*/ 2813352 w 7249341"/>
              <a:gd name="connsiteY17" fmla="*/ 3875314 h 4240590"/>
              <a:gd name="connsiteX0" fmla="*/ 2813352 w 7101779"/>
              <a:gd name="connsiteY0" fmla="*/ 3875314 h 4240590"/>
              <a:gd name="connsiteX1" fmla="*/ 4279295 w 7101779"/>
              <a:gd name="connsiteY1" fmla="*/ 3759200 h 4240590"/>
              <a:gd name="connsiteX2" fmla="*/ 6253238 w 7101779"/>
              <a:gd name="connsiteY2" fmla="*/ 3265714 h 4240590"/>
              <a:gd name="connsiteX3" fmla="*/ 6964438 w 7101779"/>
              <a:gd name="connsiteY3" fmla="*/ 2830286 h 4240590"/>
              <a:gd name="connsiteX4" fmla="*/ 5429192 w 7101779"/>
              <a:gd name="connsiteY4" fmla="*/ 2459565 h 4240590"/>
              <a:gd name="connsiteX5" fmla="*/ 5429192 w 7101779"/>
              <a:gd name="connsiteY5" fmla="*/ 2023087 h 4240590"/>
              <a:gd name="connsiteX6" fmla="*/ 5367867 w 7101779"/>
              <a:gd name="connsiteY6" fmla="*/ 1248229 h 4240590"/>
              <a:gd name="connsiteX7" fmla="*/ 3945467 w 7101779"/>
              <a:gd name="connsiteY7" fmla="*/ 667657 h 4240590"/>
              <a:gd name="connsiteX8" fmla="*/ 2755295 w 7101779"/>
              <a:gd name="connsiteY8" fmla="*/ 0 h 4240590"/>
              <a:gd name="connsiteX9" fmla="*/ 781352 w 7101779"/>
              <a:gd name="connsiteY9" fmla="*/ 667657 h 4240590"/>
              <a:gd name="connsiteX10" fmla="*/ 113695 w 7101779"/>
              <a:gd name="connsiteY10" fmla="*/ 1422400 h 4240590"/>
              <a:gd name="connsiteX11" fmla="*/ 331410 w 7101779"/>
              <a:gd name="connsiteY11" fmla="*/ 2510971 h 4240590"/>
              <a:gd name="connsiteX12" fmla="*/ 128210 w 7101779"/>
              <a:gd name="connsiteY12" fmla="*/ 2801257 h 4240590"/>
              <a:gd name="connsiteX13" fmla="*/ 171752 w 7101779"/>
              <a:gd name="connsiteY13" fmla="*/ 2931886 h 4240590"/>
              <a:gd name="connsiteX14" fmla="*/ 1158724 w 7101779"/>
              <a:gd name="connsiteY14" fmla="*/ 4064000 h 4240590"/>
              <a:gd name="connsiteX15" fmla="*/ 2174724 w 7101779"/>
              <a:gd name="connsiteY15" fmla="*/ 3991429 h 4240590"/>
              <a:gd name="connsiteX16" fmla="*/ 2406952 w 7101779"/>
              <a:gd name="connsiteY16" fmla="*/ 3788229 h 4240590"/>
              <a:gd name="connsiteX17" fmla="*/ 2813352 w 7101779"/>
              <a:gd name="connsiteY17" fmla="*/ 3875314 h 4240590"/>
              <a:gd name="connsiteX0" fmla="*/ 2813352 w 6401239"/>
              <a:gd name="connsiteY0" fmla="*/ 3875314 h 4240590"/>
              <a:gd name="connsiteX1" fmla="*/ 4279295 w 6401239"/>
              <a:gd name="connsiteY1" fmla="*/ 3759200 h 4240590"/>
              <a:gd name="connsiteX2" fmla="*/ 6253238 w 6401239"/>
              <a:gd name="connsiteY2" fmla="*/ 3265714 h 4240590"/>
              <a:gd name="connsiteX3" fmla="*/ 5167304 w 6401239"/>
              <a:gd name="connsiteY3" fmla="*/ 3332522 h 4240590"/>
              <a:gd name="connsiteX4" fmla="*/ 5429192 w 6401239"/>
              <a:gd name="connsiteY4" fmla="*/ 2459565 h 4240590"/>
              <a:gd name="connsiteX5" fmla="*/ 5429192 w 6401239"/>
              <a:gd name="connsiteY5" fmla="*/ 2023087 h 4240590"/>
              <a:gd name="connsiteX6" fmla="*/ 5367867 w 6401239"/>
              <a:gd name="connsiteY6" fmla="*/ 1248229 h 4240590"/>
              <a:gd name="connsiteX7" fmla="*/ 3945467 w 6401239"/>
              <a:gd name="connsiteY7" fmla="*/ 667657 h 4240590"/>
              <a:gd name="connsiteX8" fmla="*/ 2755295 w 6401239"/>
              <a:gd name="connsiteY8" fmla="*/ 0 h 4240590"/>
              <a:gd name="connsiteX9" fmla="*/ 781352 w 6401239"/>
              <a:gd name="connsiteY9" fmla="*/ 667657 h 4240590"/>
              <a:gd name="connsiteX10" fmla="*/ 113695 w 6401239"/>
              <a:gd name="connsiteY10" fmla="*/ 1422400 h 4240590"/>
              <a:gd name="connsiteX11" fmla="*/ 331410 w 6401239"/>
              <a:gd name="connsiteY11" fmla="*/ 2510971 h 4240590"/>
              <a:gd name="connsiteX12" fmla="*/ 128210 w 6401239"/>
              <a:gd name="connsiteY12" fmla="*/ 2801257 h 4240590"/>
              <a:gd name="connsiteX13" fmla="*/ 171752 w 6401239"/>
              <a:gd name="connsiteY13" fmla="*/ 2931886 h 4240590"/>
              <a:gd name="connsiteX14" fmla="*/ 1158724 w 6401239"/>
              <a:gd name="connsiteY14" fmla="*/ 4064000 h 4240590"/>
              <a:gd name="connsiteX15" fmla="*/ 2174724 w 6401239"/>
              <a:gd name="connsiteY15" fmla="*/ 3991429 h 4240590"/>
              <a:gd name="connsiteX16" fmla="*/ 2406952 w 6401239"/>
              <a:gd name="connsiteY16" fmla="*/ 3788229 h 4240590"/>
              <a:gd name="connsiteX17" fmla="*/ 2813352 w 6401239"/>
              <a:gd name="connsiteY17" fmla="*/ 3875314 h 4240590"/>
              <a:gd name="connsiteX0" fmla="*/ 2813352 w 5615155"/>
              <a:gd name="connsiteY0" fmla="*/ 3875314 h 4240590"/>
              <a:gd name="connsiteX1" fmla="*/ 4279295 w 5615155"/>
              <a:gd name="connsiteY1" fmla="*/ 3759200 h 4240590"/>
              <a:gd name="connsiteX2" fmla="*/ 4381644 w 5615155"/>
              <a:gd name="connsiteY2" fmla="*/ 3769000 h 4240590"/>
              <a:gd name="connsiteX3" fmla="*/ 5167304 w 5615155"/>
              <a:gd name="connsiteY3" fmla="*/ 3332522 h 4240590"/>
              <a:gd name="connsiteX4" fmla="*/ 5429192 w 5615155"/>
              <a:gd name="connsiteY4" fmla="*/ 2459565 h 4240590"/>
              <a:gd name="connsiteX5" fmla="*/ 5429192 w 5615155"/>
              <a:gd name="connsiteY5" fmla="*/ 2023087 h 4240590"/>
              <a:gd name="connsiteX6" fmla="*/ 5367867 w 5615155"/>
              <a:gd name="connsiteY6" fmla="*/ 1248229 h 4240590"/>
              <a:gd name="connsiteX7" fmla="*/ 3945467 w 5615155"/>
              <a:gd name="connsiteY7" fmla="*/ 667657 h 4240590"/>
              <a:gd name="connsiteX8" fmla="*/ 2755295 w 5615155"/>
              <a:gd name="connsiteY8" fmla="*/ 0 h 4240590"/>
              <a:gd name="connsiteX9" fmla="*/ 781352 w 5615155"/>
              <a:gd name="connsiteY9" fmla="*/ 667657 h 4240590"/>
              <a:gd name="connsiteX10" fmla="*/ 113695 w 5615155"/>
              <a:gd name="connsiteY10" fmla="*/ 1422400 h 4240590"/>
              <a:gd name="connsiteX11" fmla="*/ 331410 w 5615155"/>
              <a:gd name="connsiteY11" fmla="*/ 2510971 h 4240590"/>
              <a:gd name="connsiteX12" fmla="*/ 128210 w 5615155"/>
              <a:gd name="connsiteY12" fmla="*/ 2801257 h 4240590"/>
              <a:gd name="connsiteX13" fmla="*/ 171752 w 5615155"/>
              <a:gd name="connsiteY13" fmla="*/ 2931886 h 4240590"/>
              <a:gd name="connsiteX14" fmla="*/ 1158724 w 5615155"/>
              <a:gd name="connsiteY14" fmla="*/ 4064000 h 4240590"/>
              <a:gd name="connsiteX15" fmla="*/ 2174724 w 5615155"/>
              <a:gd name="connsiteY15" fmla="*/ 3991429 h 4240590"/>
              <a:gd name="connsiteX16" fmla="*/ 2406952 w 5615155"/>
              <a:gd name="connsiteY16" fmla="*/ 3788229 h 4240590"/>
              <a:gd name="connsiteX17" fmla="*/ 2813352 w 5615155"/>
              <a:gd name="connsiteY17" fmla="*/ 3875314 h 4240590"/>
              <a:gd name="connsiteX0" fmla="*/ 2813352 w 5597795"/>
              <a:gd name="connsiteY0" fmla="*/ 3875314 h 4240590"/>
              <a:gd name="connsiteX1" fmla="*/ 4279295 w 5597795"/>
              <a:gd name="connsiteY1" fmla="*/ 3759200 h 4240590"/>
              <a:gd name="connsiteX2" fmla="*/ 4381644 w 5597795"/>
              <a:gd name="connsiteY2" fmla="*/ 3769000 h 4240590"/>
              <a:gd name="connsiteX3" fmla="*/ 5167304 w 5597795"/>
              <a:gd name="connsiteY3" fmla="*/ 3332522 h 4240590"/>
              <a:gd name="connsiteX4" fmla="*/ 5429192 w 5597795"/>
              <a:gd name="connsiteY4" fmla="*/ 2459565 h 4240590"/>
              <a:gd name="connsiteX5" fmla="*/ 5325034 w 5597795"/>
              <a:gd name="connsiteY5" fmla="*/ 2007800 h 4240590"/>
              <a:gd name="connsiteX6" fmla="*/ 5367867 w 5597795"/>
              <a:gd name="connsiteY6" fmla="*/ 1248229 h 4240590"/>
              <a:gd name="connsiteX7" fmla="*/ 3945467 w 5597795"/>
              <a:gd name="connsiteY7" fmla="*/ 667657 h 4240590"/>
              <a:gd name="connsiteX8" fmla="*/ 2755295 w 5597795"/>
              <a:gd name="connsiteY8" fmla="*/ 0 h 4240590"/>
              <a:gd name="connsiteX9" fmla="*/ 781352 w 5597795"/>
              <a:gd name="connsiteY9" fmla="*/ 667657 h 4240590"/>
              <a:gd name="connsiteX10" fmla="*/ 113695 w 5597795"/>
              <a:gd name="connsiteY10" fmla="*/ 1422400 h 4240590"/>
              <a:gd name="connsiteX11" fmla="*/ 331410 w 5597795"/>
              <a:gd name="connsiteY11" fmla="*/ 2510971 h 4240590"/>
              <a:gd name="connsiteX12" fmla="*/ 128210 w 5597795"/>
              <a:gd name="connsiteY12" fmla="*/ 2801257 h 4240590"/>
              <a:gd name="connsiteX13" fmla="*/ 171752 w 5597795"/>
              <a:gd name="connsiteY13" fmla="*/ 2931886 h 4240590"/>
              <a:gd name="connsiteX14" fmla="*/ 1158724 w 5597795"/>
              <a:gd name="connsiteY14" fmla="*/ 4064000 h 4240590"/>
              <a:gd name="connsiteX15" fmla="*/ 2174724 w 5597795"/>
              <a:gd name="connsiteY15" fmla="*/ 3991429 h 4240590"/>
              <a:gd name="connsiteX16" fmla="*/ 2406952 w 5597795"/>
              <a:gd name="connsiteY16" fmla="*/ 3788229 h 4240590"/>
              <a:gd name="connsiteX17" fmla="*/ 2813352 w 5597795"/>
              <a:gd name="connsiteY17" fmla="*/ 3875314 h 4240590"/>
              <a:gd name="connsiteX0" fmla="*/ 2813352 w 5458789"/>
              <a:gd name="connsiteY0" fmla="*/ 3875314 h 4240590"/>
              <a:gd name="connsiteX1" fmla="*/ 4279295 w 5458789"/>
              <a:gd name="connsiteY1" fmla="*/ 3759200 h 4240590"/>
              <a:gd name="connsiteX2" fmla="*/ 4381644 w 5458789"/>
              <a:gd name="connsiteY2" fmla="*/ 3769000 h 4240590"/>
              <a:gd name="connsiteX3" fmla="*/ 5167304 w 5458789"/>
              <a:gd name="connsiteY3" fmla="*/ 3332522 h 4240590"/>
              <a:gd name="connsiteX4" fmla="*/ 5429192 w 5458789"/>
              <a:gd name="connsiteY4" fmla="*/ 2459565 h 4240590"/>
              <a:gd name="connsiteX5" fmla="*/ 5325034 w 5458789"/>
              <a:gd name="connsiteY5" fmla="*/ 2007800 h 4240590"/>
              <a:gd name="connsiteX6" fmla="*/ 4626669 w 5458789"/>
              <a:gd name="connsiteY6" fmla="*/ 1484026 h 4240590"/>
              <a:gd name="connsiteX7" fmla="*/ 3945467 w 5458789"/>
              <a:gd name="connsiteY7" fmla="*/ 667657 h 4240590"/>
              <a:gd name="connsiteX8" fmla="*/ 2755295 w 5458789"/>
              <a:gd name="connsiteY8" fmla="*/ 0 h 4240590"/>
              <a:gd name="connsiteX9" fmla="*/ 781352 w 5458789"/>
              <a:gd name="connsiteY9" fmla="*/ 667657 h 4240590"/>
              <a:gd name="connsiteX10" fmla="*/ 113695 w 5458789"/>
              <a:gd name="connsiteY10" fmla="*/ 1422400 h 4240590"/>
              <a:gd name="connsiteX11" fmla="*/ 331410 w 5458789"/>
              <a:gd name="connsiteY11" fmla="*/ 2510971 h 4240590"/>
              <a:gd name="connsiteX12" fmla="*/ 128210 w 5458789"/>
              <a:gd name="connsiteY12" fmla="*/ 2801257 h 4240590"/>
              <a:gd name="connsiteX13" fmla="*/ 171752 w 5458789"/>
              <a:gd name="connsiteY13" fmla="*/ 2931886 h 4240590"/>
              <a:gd name="connsiteX14" fmla="*/ 1158724 w 5458789"/>
              <a:gd name="connsiteY14" fmla="*/ 4064000 h 4240590"/>
              <a:gd name="connsiteX15" fmla="*/ 2174724 w 5458789"/>
              <a:gd name="connsiteY15" fmla="*/ 3991429 h 4240590"/>
              <a:gd name="connsiteX16" fmla="*/ 2406952 w 5458789"/>
              <a:gd name="connsiteY16" fmla="*/ 3788229 h 4240590"/>
              <a:gd name="connsiteX17" fmla="*/ 2813352 w 5458789"/>
              <a:gd name="connsiteY17" fmla="*/ 3875314 h 4240590"/>
              <a:gd name="connsiteX0" fmla="*/ 2813352 w 5519298"/>
              <a:gd name="connsiteY0" fmla="*/ 3875314 h 4240590"/>
              <a:gd name="connsiteX1" fmla="*/ 4279295 w 5519298"/>
              <a:gd name="connsiteY1" fmla="*/ 3759200 h 4240590"/>
              <a:gd name="connsiteX2" fmla="*/ 4381644 w 5519298"/>
              <a:gd name="connsiteY2" fmla="*/ 3769000 h 4240590"/>
              <a:gd name="connsiteX3" fmla="*/ 5167304 w 5519298"/>
              <a:gd name="connsiteY3" fmla="*/ 3332522 h 4240590"/>
              <a:gd name="connsiteX4" fmla="*/ 5429192 w 5519298"/>
              <a:gd name="connsiteY4" fmla="*/ 2459565 h 4240590"/>
              <a:gd name="connsiteX5" fmla="*/ 4626670 w 5519298"/>
              <a:gd name="connsiteY5" fmla="*/ 2095095 h 4240590"/>
              <a:gd name="connsiteX6" fmla="*/ 4626669 w 5519298"/>
              <a:gd name="connsiteY6" fmla="*/ 1484026 h 4240590"/>
              <a:gd name="connsiteX7" fmla="*/ 3945467 w 5519298"/>
              <a:gd name="connsiteY7" fmla="*/ 667657 h 4240590"/>
              <a:gd name="connsiteX8" fmla="*/ 2755295 w 5519298"/>
              <a:gd name="connsiteY8" fmla="*/ 0 h 4240590"/>
              <a:gd name="connsiteX9" fmla="*/ 781352 w 5519298"/>
              <a:gd name="connsiteY9" fmla="*/ 667657 h 4240590"/>
              <a:gd name="connsiteX10" fmla="*/ 113695 w 5519298"/>
              <a:gd name="connsiteY10" fmla="*/ 1422400 h 4240590"/>
              <a:gd name="connsiteX11" fmla="*/ 331410 w 5519298"/>
              <a:gd name="connsiteY11" fmla="*/ 2510971 h 4240590"/>
              <a:gd name="connsiteX12" fmla="*/ 128210 w 5519298"/>
              <a:gd name="connsiteY12" fmla="*/ 2801257 h 4240590"/>
              <a:gd name="connsiteX13" fmla="*/ 171752 w 5519298"/>
              <a:gd name="connsiteY13" fmla="*/ 2931886 h 4240590"/>
              <a:gd name="connsiteX14" fmla="*/ 1158724 w 5519298"/>
              <a:gd name="connsiteY14" fmla="*/ 4064000 h 4240590"/>
              <a:gd name="connsiteX15" fmla="*/ 2174724 w 5519298"/>
              <a:gd name="connsiteY15" fmla="*/ 3991429 h 4240590"/>
              <a:gd name="connsiteX16" fmla="*/ 2406952 w 5519298"/>
              <a:gd name="connsiteY16" fmla="*/ 3788229 h 4240590"/>
              <a:gd name="connsiteX17" fmla="*/ 2813352 w 5519298"/>
              <a:gd name="connsiteY17" fmla="*/ 3875314 h 4240590"/>
              <a:gd name="connsiteX0" fmla="*/ 2813352 w 5208142"/>
              <a:gd name="connsiteY0" fmla="*/ 3875314 h 4240590"/>
              <a:gd name="connsiteX1" fmla="*/ 4279295 w 5208142"/>
              <a:gd name="connsiteY1" fmla="*/ 3759200 h 4240590"/>
              <a:gd name="connsiteX2" fmla="*/ 4381644 w 5208142"/>
              <a:gd name="connsiteY2" fmla="*/ 3769000 h 4240590"/>
              <a:gd name="connsiteX3" fmla="*/ 5167304 w 5208142"/>
              <a:gd name="connsiteY3" fmla="*/ 3332522 h 4240590"/>
              <a:gd name="connsiteX4" fmla="*/ 4626671 w 5208142"/>
              <a:gd name="connsiteY4" fmla="*/ 2618869 h 4240590"/>
              <a:gd name="connsiteX5" fmla="*/ 4626670 w 5208142"/>
              <a:gd name="connsiteY5" fmla="*/ 2095095 h 4240590"/>
              <a:gd name="connsiteX6" fmla="*/ 4626669 w 5208142"/>
              <a:gd name="connsiteY6" fmla="*/ 1484026 h 4240590"/>
              <a:gd name="connsiteX7" fmla="*/ 3945467 w 5208142"/>
              <a:gd name="connsiteY7" fmla="*/ 667657 h 4240590"/>
              <a:gd name="connsiteX8" fmla="*/ 2755295 w 5208142"/>
              <a:gd name="connsiteY8" fmla="*/ 0 h 4240590"/>
              <a:gd name="connsiteX9" fmla="*/ 781352 w 5208142"/>
              <a:gd name="connsiteY9" fmla="*/ 667657 h 4240590"/>
              <a:gd name="connsiteX10" fmla="*/ 113695 w 5208142"/>
              <a:gd name="connsiteY10" fmla="*/ 1422400 h 4240590"/>
              <a:gd name="connsiteX11" fmla="*/ 331410 w 5208142"/>
              <a:gd name="connsiteY11" fmla="*/ 2510971 h 4240590"/>
              <a:gd name="connsiteX12" fmla="*/ 128210 w 5208142"/>
              <a:gd name="connsiteY12" fmla="*/ 2801257 h 4240590"/>
              <a:gd name="connsiteX13" fmla="*/ 171752 w 5208142"/>
              <a:gd name="connsiteY13" fmla="*/ 2931886 h 4240590"/>
              <a:gd name="connsiteX14" fmla="*/ 1158724 w 5208142"/>
              <a:gd name="connsiteY14" fmla="*/ 4064000 h 4240590"/>
              <a:gd name="connsiteX15" fmla="*/ 2174724 w 5208142"/>
              <a:gd name="connsiteY15" fmla="*/ 3991429 h 4240590"/>
              <a:gd name="connsiteX16" fmla="*/ 2406952 w 5208142"/>
              <a:gd name="connsiteY16" fmla="*/ 3788229 h 4240590"/>
              <a:gd name="connsiteX17" fmla="*/ 2813352 w 5208142"/>
              <a:gd name="connsiteY17" fmla="*/ 3875314 h 4240590"/>
              <a:gd name="connsiteX0" fmla="*/ 2813352 w 4740203"/>
              <a:gd name="connsiteY0" fmla="*/ 3875314 h 4240590"/>
              <a:gd name="connsiteX1" fmla="*/ 4279295 w 4740203"/>
              <a:gd name="connsiteY1" fmla="*/ 3759200 h 4240590"/>
              <a:gd name="connsiteX2" fmla="*/ 4381644 w 4740203"/>
              <a:gd name="connsiteY2" fmla="*/ 3769000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40203"/>
              <a:gd name="connsiteY0" fmla="*/ 3875314 h 4240590"/>
              <a:gd name="connsiteX1" fmla="*/ 4279295 w 4740203"/>
              <a:gd name="connsiteY1" fmla="*/ 3759200 h 4240590"/>
              <a:gd name="connsiteX2" fmla="*/ 4277489 w 4740203"/>
              <a:gd name="connsiteY2" fmla="*/ 3753713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09592"/>
              <a:gd name="connsiteY0" fmla="*/ 3913843 h 4279119"/>
              <a:gd name="connsiteX1" fmla="*/ 4279295 w 4709592"/>
              <a:gd name="connsiteY1" fmla="*/ 3797729 h 4279119"/>
              <a:gd name="connsiteX2" fmla="*/ 4277489 w 4709592"/>
              <a:gd name="connsiteY2" fmla="*/ 3792242 h 4279119"/>
              <a:gd name="connsiteX3" fmla="*/ 4452080 w 4709592"/>
              <a:gd name="connsiteY3" fmla="*/ 3355763 h 4279119"/>
              <a:gd name="connsiteX4" fmla="*/ 4626671 w 4709592"/>
              <a:gd name="connsiteY4" fmla="*/ 2657398 h 4279119"/>
              <a:gd name="connsiteX5" fmla="*/ 4626670 w 4709592"/>
              <a:gd name="connsiteY5" fmla="*/ 2133624 h 4279119"/>
              <a:gd name="connsiteX6" fmla="*/ 4626669 w 4709592"/>
              <a:gd name="connsiteY6" fmla="*/ 1522555 h 4279119"/>
              <a:gd name="connsiteX7" fmla="*/ 4129133 w 4709592"/>
              <a:gd name="connsiteY7" fmla="*/ 475007 h 4279119"/>
              <a:gd name="connsiteX8" fmla="*/ 2755295 w 4709592"/>
              <a:gd name="connsiteY8" fmla="*/ 38529 h 4279119"/>
              <a:gd name="connsiteX9" fmla="*/ 781352 w 4709592"/>
              <a:gd name="connsiteY9" fmla="*/ 706186 h 4279119"/>
              <a:gd name="connsiteX10" fmla="*/ 113695 w 4709592"/>
              <a:gd name="connsiteY10" fmla="*/ 1460929 h 4279119"/>
              <a:gd name="connsiteX11" fmla="*/ 331410 w 4709592"/>
              <a:gd name="connsiteY11" fmla="*/ 2549500 h 4279119"/>
              <a:gd name="connsiteX12" fmla="*/ 128210 w 4709592"/>
              <a:gd name="connsiteY12" fmla="*/ 2839786 h 4279119"/>
              <a:gd name="connsiteX13" fmla="*/ 171752 w 4709592"/>
              <a:gd name="connsiteY13" fmla="*/ 2970415 h 4279119"/>
              <a:gd name="connsiteX14" fmla="*/ 1158724 w 4709592"/>
              <a:gd name="connsiteY14" fmla="*/ 4102529 h 4279119"/>
              <a:gd name="connsiteX15" fmla="*/ 2174724 w 4709592"/>
              <a:gd name="connsiteY15" fmla="*/ 4029958 h 4279119"/>
              <a:gd name="connsiteX16" fmla="*/ 2406952 w 4709592"/>
              <a:gd name="connsiteY16" fmla="*/ 3826758 h 4279119"/>
              <a:gd name="connsiteX17" fmla="*/ 2813352 w 4709592"/>
              <a:gd name="connsiteY17" fmla="*/ 3913843 h 4279119"/>
              <a:gd name="connsiteX0" fmla="*/ 2813352 w 4655769"/>
              <a:gd name="connsiteY0" fmla="*/ 3913844 h 4279120"/>
              <a:gd name="connsiteX1" fmla="*/ 4279295 w 4655769"/>
              <a:gd name="connsiteY1" fmla="*/ 3797730 h 4279120"/>
              <a:gd name="connsiteX2" fmla="*/ 4277489 w 4655769"/>
              <a:gd name="connsiteY2" fmla="*/ 3792243 h 4279120"/>
              <a:gd name="connsiteX3" fmla="*/ 4452080 w 4655769"/>
              <a:gd name="connsiteY3" fmla="*/ 3355764 h 4279120"/>
              <a:gd name="connsiteX4" fmla="*/ 4626671 w 4655769"/>
              <a:gd name="connsiteY4" fmla="*/ 2657399 h 4279120"/>
              <a:gd name="connsiteX5" fmla="*/ 4626670 w 4655769"/>
              <a:gd name="connsiteY5" fmla="*/ 2133625 h 4279120"/>
              <a:gd name="connsiteX6" fmla="*/ 4565611 w 4655769"/>
              <a:gd name="connsiteY6" fmla="*/ 911487 h 4279120"/>
              <a:gd name="connsiteX7" fmla="*/ 4129133 w 4655769"/>
              <a:gd name="connsiteY7" fmla="*/ 475008 h 4279120"/>
              <a:gd name="connsiteX8" fmla="*/ 2755295 w 4655769"/>
              <a:gd name="connsiteY8" fmla="*/ 38530 h 4279120"/>
              <a:gd name="connsiteX9" fmla="*/ 781352 w 4655769"/>
              <a:gd name="connsiteY9" fmla="*/ 706187 h 4279120"/>
              <a:gd name="connsiteX10" fmla="*/ 113695 w 4655769"/>
              <a:gd name="connsiteY10" fmla="*/ 1460930 h 4279120"/>
              <a:gd name="connsiteX11" fmla="*/ 331410 w 4655769"/>
              <a:gd name="connsiteY11" fmla="*/ 2549501 h 4279120"/>
              <a:gd name="connsiteX12" fmla="*/ 128210 w 4655769"/>
              <a:gd name="connsiteY12" fmla="*/ 2839787 h 4279120"/>
              <a:gd name="connsiteX13" fmla="*/ 171752 w 4655769"/>
              <a:gd name="connsiteY13" fmla="*/ 2970416 h 4279120"/>
              <a:gd name="connsiteX14" fmla="*/ 1158724 w 4655769"/>
              <a:gd name="connsiteY14" fmla="*/ 4102530 h 4279120"/>
              <a:gd name="connsiteX15" fmla="*/ 2174724 w 4655769"/>
              <a:gd name="connsiteY15" fmla="*/ 4029959 h 4279120"/>
              <a:gd name="connsiteX16" fmla="*/ 2406952 w 4655769"/>
              <a:gd name="connsiteY16" fmla="*/ 3826759 h 4279120"/>
              <a:gd name="connsiteX17" fmla="*/ 2813352 w 4655769"/>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26670 w 4718930"/>
              <a:gd name="connsiteY5" fmla="*/ 213362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436294 w 4718930"/>
              <a:gd name="connsiteY4" fmla="*/ 2657400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739236 w 4935680"/>
              <a:gd name="connsiteY0" fmla="*/ 3878424 h 4138027"/>
              <a:gd name="connsiteX1" fmla="*/ 4153246 w 4935680"/>
              <a:gd name="connsiteY1" fmla="*/ 3669527 h 4138027"/>
              <a:gd name="connsiteX2" fmla="*/ 4153246 w 4935680"/>
              <a:gd name="connsiteY2" fmla="*/ 3669527 h 4138027"/>
              <a:gd name="connsiteX3" fmla="*/ 4377964 w 4935680"/>
              <a:gd name="connsiteY3" fmla="*/ 3320344 h 4138027"/>
              <a:gd name="connsiteX4" fmla="*/ 4362178 w 4935680"/>
              <a:gd name="connsiteY4" fmla="*/ 2621980 h 4138027"/>
              <a:gd name="connsiteX5" fmla="*/ 4934617 w 4935680"/>
              <a:gd name="connsiteY5" fmla="*/ 2099169 h 4138027"/>
              <a:gd name="connsiteX6" fmla="*/ 4491495 w 4935680"/>
              <a:gd name="connsiteY6" fmla="*/ 876067 h 4138027"/>
              <a:gd name="connsiteX7" fmla="*/ 4055017 w 4935680"/>
              <a:gd name="connsiteY7" fmla="*/ 439588 h 4138027"/>
              <a:gd name="connsiteX8" fmla="*/ 2681179 w 4935680"/>
              <a:gd name="connsiteY8" fmla="*/ 3110 h 4138027"/>
              <a:gd name="connsiteX9" fmla="*/ 707236 w 4935680"/>
              <a:gd name="connsiteY9" fmla="*/ 670767 h 4138027"/>
              <a:gd name="connsiteX10" fmla="*/ 39579 w 4935680"/>
              <a:gd name="connsiteY10" fmla="*/ 1425510 h 4138027"/>
              <a:gd name="connsiteX11" fmla="*/ 257294 w 4935680"/>
              <a:gd name="connsiteY11" fmla="*/ 2514081 h 4138027"/>
              <a:gd name="connsiteX12" fmla="*/ 54094 w 4935680"/>
              <a:gd name="connsiteY12" fmla="*/ 2804367 h 4138027"/>
              <a:gd name="connsiteX13" fmla="*/ 97636 w 4935680"/>
              <a:gd name="connsiteY13" fmla="*/ 2934996 h 4138027"/>
              <a:gd name="connsiteX14" fmla="*/ 1084608 w 4935680"/>
              <a:gd name="connsiteY14" fmla="*/ 4067110 h 4138027"/>
              <a:gd name="connsiteX15" fmla="*/ 2100608 w 4935680"/>
              <a:gd name="connsiteY15" fmla="*/ 3994539 h 4138027"/>
              <a:gd name="connsiteX16" fmla="*/ 2332836 w 4935680"/>
              <a:gd name="connsiteY16" fmla="*/ 3791339 h 4138027"/>
              <a:gd name="connsiteX17" fmla="*/ 2739236 w 4935680"/>
              <a:gd name="connsiteY17" fmla="*/ 3878424 h 4138027"/>
              <a:gd name="connsiteX0" fmla="*/ 2739235 w 5392945"/>
              <a:gd name="connsiteY0" fmla="*/ 3878424 h 4138027"/>
              <a:gd name="connsiteX1" fmla="*/ 4153245 w 5392945"/>
              <a:gd name="connsiteY1" fmla="*/ 3669527 h 4138027"/>
              <a:gd name="connsiteX2" fmla="*/ 4153245 w 5392945"/>
              <a:gd name="connsiteY2" fmla="*/ 3669527 h 4138027"/>
              <a:gd name="connsiteX3" fmla="*/ 4377963 w 5392945"/>
              <a:gd name="connsiteY3" fmla="*/ 3320344 h 4138027"/>
              <a:gd name="connsiteX4" fmla="*/ 5378823 w 5392945"/>
              <a:gd name="connsiteY4" fmla="*/ 2963847 h 4138027"/>
              <a:gd name="connsiteX5" fmla="*/ 4934616 w 5392945"/>
              <a:gd name="connsiteY5" fmla="*/ 2099169 h 4138027"/>
              <a:gd name="connsiteX6" fmla="*/ 4491494 w 5392945"/>
              <a:gd name="connsiteY6" fmla="*/ 876067 h 4138027"/>
              <a:gd name="connsiteX7" fmla="*/ 4055016 w 5392945"/>
              <a:gd name="connsiteY7" fmla="*/ 439588 h 4138027"/>
              <a:gd name="connsiteX8" fmla="*/ 2681178 w 5392945"/>
              <a:gd name="connsiteY8" fmla="*/ 3110 h 4138027"/>
              <a:gd name="connsiteX9" fmla="*/ 707235 w 5392945"/>
              <a:gd name="connsiteY9" fmla="*/ 670767 h 4138027"/>
              <a:gd name="connsiteX10" fmla="*/ 39578 w 5392945"/>
              <a:gd name="connsiteY10" fmla="*/ 1425510 h 4138027"/>
              <a:gd name="connsiteX11" fmla="*/ 257293 w 5392945"/>
              <a:gd name="connsiteY11" fmla="*/ 2514081 h 4138027"/>
              <a:gd name="connsiteX12" fmla="*/ 54093 w 5392945"/>
              <a:gd name="connsiteY12" fmla="*/ 2804367 h 4138027"/>
              <a:gd name="connsiteX13" fmla="*/ 97635 w 5392945"/>
              <a:gd name="connsiteY13" fmla="*/ 2934996 h 4138027"/>
              <a:gd name="connsiteX14" fmla="*/ 1084607 w 5392945"/>
              <a:gd name="connsiteY14" fmla="*/ 4067110 h 4138027"/>
              <a:gd name="connsiteX15" fmla="*/ 2100607 w 5392945"/>
              <a:gd name="connsiteY15" fmla="*/ 3994539 h 4138027"/>
              <a:gd name="connsiteX16" fmla="*/ 2332835 w 5392945"/>
              <a:gd name="connsiteY16" fmla="*/ 3791339 h 4138027"/>
              <a:gd name="connsiteX17" fmla="*/ 2739235 w 5392945"/>
              <a:gd name="connsiteY17" fmla="*/ 3878424 h 4138027"/>
              <a:gd name="connsiteX0" fmla="*/ 2739235 w 5384392"/>
              <a:gd name="connsiteY0" fmla="*/ 3878424 h 4138027"/>
              <a:gd name="connsiteX1" fmla="*/ 4153245 w 5384392"/>
              <a:gd name="connsiteY1" fmla="*/ 3669527 h 4138027"/>
              <a:gd name="connsiteX2" fmla="*/ 4153245 w 5384392"/>
              <a:gd name="connsiteY2" fmla="*/ 3669527 h 4138027"/>
              <a:gd name="connsiteX3" fmla="*/ 4611792 w 5384392"/>
              <a:gd name="connsiteY3" fmla="*/ 3532857 h 4138027"/>
              <a:gd name="connsiteX4" fmla="*/ 5378823 w 5384392"/>
              <a:gd name="connsiteY4" fmla="*/ 2963847 h 4138027"/>
              <a:gd name="connsiteX5" fmla="*/ 4934616 w 5384392"/>
              <a:gd name="connsiteY5" fmla="*/ 2099169 h 4138027"/>
              <a:gd name="connsiteX6" fmla="*/ 4491494 w 5384392"/>
              <a:gd name="connsiteY6" fmla="*/ 876067 h 4138027"/>
              <a:gd name="connsiteX7" fmla="*/ 4055016 w 5384392"/>
              <a:gd name="connsiteY7" fmla="*/ 439588 h 4138027"/>
              <a:gd name="connsiteX8" fmla="*/ 2681178 w 5384392"/>
              <a:gd name="connsiteY8" fmla="*/ 3110 h 4138027"/>
              <a:gd name="connsiteX9" fmla="*/ 707235 w 5384392"/>
              <a:gd name="connsiteY9" fmla="*/ 670767 h 4138027"/>
              <a:gd name="connsiteX10" fmla="*/ 39578 w 5384392"/>
              <a:gd name="connsiteY10" fmla="*/ 1425510 h 4138027"/>
              <a:gd name="connsiteX11" fmla="*/ 257293 w 5384392"/>
              <a:gd name="connsiteY11" fmla="*/ 2514081 h 4138027"/>
              <a:gd name="connsiteX12" fmla="*/ 54093 w 5384392"/>
              <a:gd name="connsiteY12" fmla="*/ 2804367 h 4138027"/>
              <a:gd name="connsiteX13" fmla="*/ 97635 w 5384392"/>
              <a:gd name="connsiteY13" fmla="*/ 2934996 h 4138027"/>
              <a:gd name="connsiteX14" fmla="*/ 1084607 w 5384392"/>
              <a:gd name="connsiteY14" fmla="*/ 4067110 h 4138027"/>
              <a:gd name="connsiteX15" fmla="*/ 2100607 w 5384392"/>
              <a:gd name="connsiteY15" fmla="*/ 3994539 h 4138027"/>
              <a:gd name="connsiteX16" fmla="*/ 2332835 w 5384392"/>
              <a:gd name="connsiteY16" fmla="*/ 3791339 h 4138027"/>
              <a:gd name="connsiteX17" fmla="*/ 2739235 w 5384392"/>
              <a:gd name="connsiteY17" fmla="*/ 3878424 h 4138027"/>
              <a:gd name="connsiteX0" fmla="*/ 2739235 w 5390585"/>
              <a:gd name="connsiteY0" fmla="*/ 3878424 h 4138027"/>
              <a:gd name="connsiteX1" fmla="*/ 4153245 w 5390585"/>
              <a:gd name="connsiteY1" fmla="*/ 3669527 h 4138027"/>
              <a:gd name="connsiteX2" fmla="*/ 4153245 w 5390585"/>
              <a:gd name="connsiteY2" fmla="*/ 3669527 h 4138027"/>
              <a:gd name="connsiteX3" fmla="*/ 4611792 w 5390585"/>
              <a:gd name="connsiteY3" fmla="*/ 3532857 h 4138027"/>
              <a:gd name="connsiteX4" fmla="*/ 5378823 w 5390585"/>
              <a:gd name="connsiteY4" fmla="*/ 2963847 h 4138027"/>
              <a:gd name="connsiteX5" fmla="*/ 5036280 w 5390585"/>
              <a:gd name="connsiteY5" fmla="*/ 2034491 h 4138027"/>
              <a:gd name="connsiteX6" fmla="*/ 4491494 w 5390585"/>
              <a:gd name="connsiteY6" fmla="*/ 876067 h 4138027"/>
              <a:gd name="connsiteX7" fmla="*/ 4055016 w 5390585"/>
              <a:gd name="connsiteY7" fmla="*/ 439588 h 4138027"/>
              <a:gd name="connsiteX8" fmla="*/ 2681178 w 5390585"/>
              <a:gd name="connsiteY8" fmla="*/ 3110 h 4138027"/>
              <a:gd name="connsiteX9" fmla="*/ 707235 w 5390585"/>
              <a:gd name="connsiteY9" fmla="*/ 670767 h 4138027"/>
              <a:gd name="connsiteX10" fmla="*/ 39578 w 5390585"/>
              <a:gd name="connsiteY10" fmla="*/ 1425510 h 4138027"/>
              <a:gd name="connsiteX11" fmla="*/ 257293 w 5390585"/>
              <a:gd name="connsiteY11" fmla="*/ 2514081 h 4138027"/>
              <a:gd name="connsiteX12" fmla="*/ 54093 w 5390585"/>
              <a:gd name="connsiteY12" fmla="*/ 2804367 h 4138027"/>
              <a:gd name="connsiteX13" fmla="*/ 97635 w 5390585"/>
              <a:gd name="connsiteY13" fmla="*/ 2934996 h 4138027"/>
              <a:gd name="connsiteX14" fmla="*/ 1084607 w 5390585"/>
              <a:gd name="connsiteY14" fmla="*/ 4067110 h 4138027"/>
              <a:gd name="connsiteX15" fmla="*/ 2100607 w 5390585"/>
              <a:gd name="connsiteY15" fmla="*/ 3994539 h 4138027"/>
              <a:gd name="connsiteX16" fmla="*/ 2332835 w 5390585"/>
              <a:gd name="connsiteY16" fmla="*/ 3791339 h 4138027"/>
              <a:gd name="connsiteX17" fmla="*/ 2739235 w 5390585"/>
              <a:gd name="connsiteY17" fmla="*/ 3878424 h 4138027"/>
              <a:gd name="connsiteX0" fmla="*/ 2739235 w 5390585"/>
              <a:gd name="connsiteY0" fmla="*/ 3878424 h 4254366"/>
              <a:gd name="connsiteX1" fmla="*/ 4153245 w 5390585"/>
              <a:gd name="connsiteY1" fmla="*/ 3669527 h 4254366"/>
              <a:gd name="connsiteX2" fmla="*/ 4153245 w 5390585"/>
              <a:gd name="connsiteY2" fmla="*/ 3669527 h 4254366"/>
              <a:gd name="connsiteX3" fmla="*/ 4611792 w 5390585"/>
              <a:gd name="connsiteY3" fmla="*/ 3532857 h 4254366"/>
              <a:gd name="connsiteX4" fmla="*/ 5378823 w 5390585"/>
              <a:gd name="connsiteY4" fmla="*/ 2963847 h 4254366"/>
              <a:gd name="connsiteX5" fmla="*/ 5036280 w 5390585"/>
              <a:gd name="connsiteY5" fmla="*/ 2034491 h 4254366"/>
              <a:gd name="connsiteX6" fmla="*/ 4491494 w 5390585"/>
              <a:gd name="connsiteY6" fmla="*/ 876067 h 4254366"/>
              <a:gd name="connsiteX7" fmla="*/ 4055016 w 5390585"/>
              <a:gd name="connsiteY7" fmla="*/ 439588 h 4254366"/>
              <a:gd name="connsiteX8" fmla="*/ 2681178 w 5390585"/>
              <a:gd name="connsiteY8" fmla="*/ 3110 h 4254366"/>
              <a:gd name="connsiteX9" fmla="*/ 707235 w 5390585"/>
              <a:gd name="connsiteY9" fmla="*/ 670767 h 4254366"/>
              <a:gd name="connsiteX10" fmla="*/ 39578 w 5390585"/>
              <a:gd name="connsiteY10" fmla="*/ 1425510 h 4254366"/>
              <a:gd name="connsiteX11" fmla="*/ 257293 w 5390585"/>
              <a:gd name="connsiteY11" fmla="*/ 2514081 h 4254366"/>
              <a:gd name="connsiteX12" fmla="*/ 54093 w 5390585"/>
              <a:gd name="connsiteY12" fmla="*/ 2804367 h 4254366"/>
              <a:gd name="connsiteX13" fmla="*/ 97635 w 5390585"/>
              <a:gd name="connsiteY13" fmla="*/ 2934996 h 4254366"/>
              <a:gd name="connsiteX14" fmla="*/ 1084607 w 5390585"/>
              <a:gd name="connsiteY14" fmla="*/ 4067110 h 4254366"/>
              <a:gd name="connsiteX15" fmla="*/ 2100607 w 5390585"/>
              <a:gd name="connsiteY15" fmla="*/ 3994539 h 4254366"/>
              <a:gd name="connsiteX16" fmla="*/ 3019071 w 5390585"/>
              <a:gd name="connsiteY16" fmla="*/ 4253323 h 4254366"/>
              <a:gd name="connsiteX17" fmla="*/ 2739235 w 5390585"/>
              <a:gd name="connsiteY17" fmla="*/ 3878424 h 4254366"/>
              <a:gd name="connsiteX0" fmla="*/ 3781298 w 5390585"/>
              <a:gd name="connsiteY0" fmla="*/ 4074767 h 4254590"/>
              <a:gd name="connsiteX1" fmla="*/ 4153245 w 5390585"/>
              <a:gd name="connsiteY1" fmla="*/ 3669527 h 4254590"/>
              <a:gd name="connsiteX2" fmla="*/ 4153245 w 5390585"/>
              <a:gd name="connsiteY2" fmla="*/ 3669527 h 4254590"/>
              <a:gd name="connsiteX3" fmla="*/ 4611792 w 5390585"/>
              <a:gd name="connsiteY3" fmla="*/ 3532857 h 4254590"/>
              <a:gd name="connsiteX4" fmla="*/ 5378823 w 5390585"/>
              <a:gd name="connsiteY4" fmla="*/ 2963847 h 4254590"/>
              <a:gd name="connsiteX5" fmla="*/ 5036280 w 5390585"/>
              <a:gd name="connsiteY5" fmla="*/ 2034491 h 4254590"/>
              <a:gd name="connsiteX6" fmla="*/ 4491494 w 5390585"/>
              <a:gd name="connsiteY6" fmla="*/ 876067 h 4254590"/>
              <a:gd name="connsiteX7" fmla="*/ 4055016 w 5390585"/>
              <a:gd name="connsiteY7" fmla="*/ 439588 h 4254590"/>
              <a:gd name="connsiteX8" fmla="*/ 2681178 w 5390585"/>
              <a:gd name="connsiteY8" fmla="*/ 3110 h 4254590"/>
              <a:gd name="connsiteX9" fmla="*/ 707235 w 5390585"/>
              <a:gd name="connsiteY9" fmla="*/ 670767 h 4254590"/>
              <a:gd name="connsiteX10" fmla="*/ 39578 w 5390585"/>
              <a:gd name="connsiteY10" fmla="*/ 1425510 h 4254590"/>
              <a:gd name="connsiteX11" fmla="*/ 257293 w 5390585"/>
              <a:gd name="connsiteY11" fmla="*/ 2514081 h 4254590"/>
              <a:gd name="connsiteX12" fmla="*/ 54093 w 5390585"/>
              <a:gd name="connsiteY12" fmla="*/ 2804367 h 4254590"/>
              <a:gd name="connsiteX13" fmla="*/ 97635 w 5390585"/>
              <a:gd name="connsiteY13" fmla="*/ 2934996 h 4254590"/>
              <a:gd name="connsiteX14" fmla="*/ 1084607 w 5390585"/>
              <a:gd name="connsiteY14" fmla="*/ 4067110 h 4254590"/>
              <a:gd name="connsiteX15" fmla="*/ 2100607 w 5390585"/>
              <a:gd name="connsiteY15" fmla="*/ 3994539 h 4254590"/>
              <a:gd name="connsiteX16" fmla="*/ 3019071 w 5390585"/>
              <a:gd name="connsiteY16" fmla="*/ 4253323 h 4254590"/>
              <a:gd name="connsiteX17" fmla="*/ 3781298 w 5390585"/>
              <a:gd name="connsiteY17" fmla="*/ 4074767 h 4254590"/>
              <a:gd name="connsiteX0" fmla="*/ 3781298 w 5390585"/>
              <a:gd name="connsiteY0" fmla="*/ 4074767 h 4363804"/>
              <a:gd name="connsiteX1" fmla="*/ 4153245 w 5390585"/>
              <a:gd name="connsiteY1" fmla="*/ 3669527 h 4363804"/>
              <a:gd name="connsiteX2" fmla="*/ 4153245 w 5390585"/>
              <a:gd name="connsiteY2" fmla="*/ 3669527 h 4363804"/>
              <a:gd name="connsiteX3" fmla="*/ 4611792 w 5390585"/>
              <a:gd name="connsiteY3" fmla="*/ 3532857 h 4363804"/>
              <a:gd name="connsiteX4" fmla="*/ 5378823 w 5390585"/>
              <a:gd name="connsiteY4" fmla="*/ 2963847 h 4363804"/>
              <a:gd name="connsiteX5" fmla="*/ 5036280 w 5390585"/>
              <a:gd name="connsiteY5" fmla="*/ 2034491 h 4363804"/>
              <a:gd name="connsiteX6" fmla="*/ 4491494 w 5390585"/>
              <a:gd name="connsiteY6" fmla="*/ 876067 h 4363804"/>
              <a:gd name="connsiteX7" fmla="*/ 4055016 w 5390585"/>
              <a:gd name="connsiteY7" fmla="*/ 439588 h 4363804"/>
              <a:gd name="connsiteX8" fmla="*/ 2681178 w 5390585"/>
              <a:gd name="connsiteY8" fmla="*/ 3110 h 4363804"/>
              <a:gd name="connsiteX9" fmla="*/ 707235 w 5390585"/>
              <a:gd name="connsiteY9" fmla="*/ 670767 h 4363804"/>
              <a:gd name="connsiteX10" fmla="*/ 39578 w 5390585"/>
              <a:gd name="connsiteY10" fmla="*/ 1425510 h 4363804"/>
              <a:gd name="connsiteX11" fmla="*/ 257293 w 5390585"/>
              <a:gd name="connsiteY11" fmla="*/ 2514081 h 4363804"/>
              <a:gd name="connsiteX12" fmla="*/ 54093 w 5390585"/>
              <a:gd name="connsiteY12" fmla="*/ 2804367 h 4363804"/>
              <a:gd name="connsiteX13" fmla="*/ 97635 w 5390585"/>
              <a:gd name="connsiteY13" fmla="*/ 2934996 h 4363804"/>
              <a:gd name="connsiteX14" fmla="*/ 1084607 w 5390585"/>
              <a:gd name="connsiteY14" fmla="*/ 4067110 h 4363804"/>
              <a:gd name="connsiteX15" fmla="*/ 2113316 w 5390585"/>
              <a:gd name="connsiteY15" fmla="*/ 4352577 h 4363804"/>
              <a:gd name="connsiteX16" fmla="*/ 3019071 w 5390585"/>
              <a:gd name="connsiteY16" fmla="*/ 4253323 h 4363804"/>
              <a:gd name="connsiteX17" fmla="*/ 3781298 w 5390585"/>
              <a:gd name="connsiteY17" fmla="*/ 4074767 h 436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90585" h="4363804">
                <a:moveTo>
                  <a:pt x="3781298" y="4074767"/>
                </a:moveTo>
                <a:cubicBezTo>
                  <a:pt x="3970327" y="3977468"/>
                  <a:pt x="3917577" y="3704343"/>
                  <a:pt x="4153245" y="3669527"/>
                </a:cubicBezTo>
                <a:lnTo>
                  <a:pt x="4153245" y="3669527"/>
                </a:lnTo>
                <a:cubicBezTo>
                  <a:pt x="4190698" y="3611330"/>
                  <a:pt x="4407529" y="3650470"/>
                  <a:pt x="4611792" y="3532857"/>
                </a:cubicBezTo>
                <a:cubicBezTo>
                  <a:pt x="4816055" y="3415244"/>
                  <a:pt x="5308075" y="3213575"/>
                  <a:pt x="5378823" y="2963847"/>
                </a:cubicBezTo>
                <a:cubicBezTo>
                  <a:pt x="5449571" y="2714119"/>
                  <a:pt x="5184168" y="2382454"/>
                  <a:pt x="5036280" y="2034491"/>
                </a:cubicBezTo>
                <a:cubicBezTo>
                  <a:pt x="4888392" y="1686528"/>
                  <a:pt x="4644813" y="1635170"/>
                  <a:pt x="4491494" y="876067"/>
                </a:cubicBezTo>
                <a:cubicBezTo>
                  <a:pt x="4408571" y="599631"/>
                  <a:pt x="4356735" y="585081"/>
                  <a:pt x="4055016" y="439588"/>
                </a:cubicBezTo>
                <a:cubicBezTo>
                  <a:pt x="3753297" y="294095"/>
                  <a:pt x="3239141" y="-35420"/>
                  <a:pt x="2681178" y="3110"/>
                </a:cubicBezTo>
                <a:cubicBezTo>
                  <a:pt x="2123215" y="41640"/>
                  <a:pt x="1147502" y="433700"/>
                  <a:pt x="707235" y="670767"/>
                </a:cubicBezTo>
                <a:cubicBezTo>
                  <a:pt x="266968" y="907834"/>
                  <a:pt x="114568" y="1118291"/>
                  <a:pt x="39578" y="1425510"/>
                </a:cubicBezTo>
                <a:cubicBezTo>
                  <a:pt x="-35412" y="1732729"/>
                  <a:pt x="254874" y="2284272"/>
                  <a:pt x="257293" y="2514081"/>
                </a:cubicBezTo>
                <a:cubicBezTo>
                  <a:pt x="259712" y="2743890"/>
                  <a:pt x="80703" y="2734215"/>
                  <a:pt x="54093" y="2804367"/>
                </a:cubicBezTo>
                <a:cubicBezTo>
                  <a:pt x="27483" y="2874520"/>
                  <a:pt x="-74117" y="2724539"/>
                  <a:pt x="97635" y="2934996"/>
                </a:cubicBezTo>
                <a:cubicBezTo>
                  <a:pt x="269387" y="3145453"/>
                  <a:pt x="748660" y="3830847"/>
                  <a:pt x="1084607" y="4067110"/>
                </a:cubicBezTo>
                <a:cubicBezTo>
                  <a:pt x="1420554" y="4303373"/>
                  <a:pt x="1905278" y="4398539"/>
                  <a:pt x="2113316" y="4352577"/>
                </a:cubicBezTo>
                <a:cubicBezTo>
                  <a:pt x="2321354" y="4306615"/>
                  <a:pt x="2741074" y="4299625"/>
                  <a:pt x="3019071" y="4253323"/>
                </a:cubicBezTo>
                <a:cubicBezTo>
                  <a:pt x="3297068" y="4207021"/>
                  <a:pt x="3592269" y="4172066"/>
                  <a:pt x="3781298" y="4074767"/>
                </a:cubicBezTo>
                <a:close/>
              </a:path>
            </a:pathLst>
          </a:custGeom>
          <a:solidFill>
            <a:srgbClr val="E9F6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grpSp>
        <p:nvGrpSpPr>
          <p:cNvPr id="14344" name="グループ化 102"/>
          <p:cNvGrpSpPr>
            <a:grpSpLocks/>
          </p:cNvGrpSpPr>
          <p:nvPr/>
        </p:nvGrpSpPr>
        <p:grpSpPr bwMode="auto">
          <a:xfrm>
            <a:off x="4067373" y="2765035"/>
            <a:ext cx="2592707" cy="2732505"/>
            <a:chOff x="5640388" y="2840038"/>
            <a:chExt cx="3087297" cy="3254375"/>
          </a:xfrm>
        </p:grpSpPr>
        <p:sp>
          <p:nvSpPr>
            <p:cNvPr id="104" name="フリーフォーム 103"/>
            <p:cNvSpPr/>
            <p:nvPr/>
          </p:nvSpPr>
          <p:spPr>
            <a:xfrm>
              <a:off x="7076230" y="5637230"/>
              <a:ext cx="420459" cy="457183"/>
            </a:xfrm>
            <a:custGeom>
              <a:avLst/>
              <a:gdLst>
                <a:gd name="connsiteX0" fmla="*/ 0 w 419100"/>
                <a:gd name="connsiteY0" fmla="*/ 120650 h 457200"/>
                <a:gd name="connsiteX1" fmla="*/ 57150 w 419100"/>
                <a:gd name="connsiteY1" fmla="*/ 0 h 457200"/>
                <a:gd name="connsiteX2" fmla="*/ 241300 w 419100"/>
                <a:gd name="connsiteY2" fmla="*/ 6350 h 457200"/>
                <a:gd name="connsiteX3" fmla="*/ 361950 w 419100"/>
                <a:gd name="connsiteY3" fmla="*/ 120650 h 457200"/>
                <a:gd name="connsiteX4" fmla="*/ 419100 w 419100"/>
                <a:gd name="connsiteY4" fmla="*/ 279400 h 457200"/>
                <a:gd name="connsiteX5" fmla="*/ 406400 w 419100"/>
                <a:gd name="connsiteY5" fmla="*/ 393700 h 457200"/>
                <a:gd name="connsiteX6" fmla="*/ 222250 w 419100"/>
                <a:gd name="connsiteY6" fmla="*/ 457200 h 457200"/>
                <a:gd name="connsiteX7" fmla="*/ 120650 w 419100"/>
                <a:gd name="connsiteY7" fmla="*/ 419100 h 457200"/>
                <a:gd name="connsiteX8" fmla="*/ 38100 w 419100"/>
                <a:gd name="connsiteY8" fmla="*/ 292100 h 457200"/>
                <a:gd name="connsiteX9" fmla="*/ 12700 w 419100"/>
                <a:gd name="connsiteY9" fmla="*/ 184150 h 457200"/>
                <a:gd name="connsiteX10" fmla="*/ 0 w 419100"/>
                <a:gd name="connsiteY10" fmla="*/ 12065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100" h="457200">
                  <a:moveTo>
                    <a:pt x="0" y="120650"/>
                  </a:moveTo>
                  <a:lnTo>
                    <a:pt x="57150" y="0"/>
                  </a:lnTo>
                  <a:lnTo>
                    <a:pt x="241300" y="6350"/>
                  </a:lnTo>
                  <a:lnTo>
                    <a:pt x="361950" y="120650"/>
                  </a:lnTo>
                  <a:lnTo>
                    <a:pt x="419100" y="279400"/>
                  </a:lnTo>
                  <a:lnTo>
                    <a:pt x="406400" y="393700"/>
                  </a:lnTo>
                  <a:lnTo>
                    <a:pt x="222250" y="457200"/>
                  </a:lnTo>
                  <a:lnTo>
                    <a:pt x="120650" y="419100"/>
                  </a:lnTo>
                  <a:lnTo>
                    <a:pt x="38100" y="292100"/>
                  </a:lnTo>
                  <a:lnTo>
                    <a:pt x="12700" y="184150"/>
                  </a:lnTo>
                  <a:lnTo>
                    <a:pt x="0" y="120650"/>
                  </a:lnTo>
                  <a:close/>
                </a:path>
              </a:pathLst>
            </a:cu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05" name="フリーフォーム 104"/>
            <p:cNvSpPr/>
            <p:nvPr/>
          </p:nvSpPr>
          <p:spPr>
            <a:xfrm>
              <a:off x="8137995" y="5456264"/>
              <a:ext cx="589690" cy="406578"/>
            </a:xfrm>
            <a:custGeom>
              <a:avLst/>
              <a:gdLst>
                <a:gd name="connsiteX0" fmla="*/ 0 w 590550"/>
                <a:gd name="connsiteY0" fmla="*/ 177800 h 406400"/>
                <a:gd name="connsiteX1" fmla="*/ 38100 w 590550"/>
                <a:gd name="connsiteY1" fmla="*/ 349250 h 406400"/>
                <a:gd name="connsiteX2" fmla="*/ 266700 w 590550"/>
                <a:gd name="connsiteY2" fmla="*/ 406400 h 406400"/>
                <a:gd name="connsiteX3" fmla="*/ 539750 w 590550"/>
                <a:gd name="connsiteY3" fmla="*/ 342900 h 406400"/>
                <a:gd name="connsiteX4" fmla="*/ 590550 w 590550"/>
                <a:gd name="connsiteY4" fmla="*/ 158750 h 406400"/>
                <a:gd name="connsiteX5" fmla="*/ 590550 w 590550"/>
                <a:gd name="connsiteY5" fmla="*/ 107950 h 406400"/>
                <a:gd name="connsiteX6" fmla="*/ 558800 w 590550"/>
                <a:gd name="connsiteY6" fmla="*/ 50800 h 406400"/>
                <a:gd name="connsiteX7" fmla="*/ 463550 w 590550"/>
                <a:gd name="connsiteY7" fmla="*/ 6350 h 406400"/>
                <a:gd name="connsiteX8" fmla="*/ 349250 w 590550"/>
                <a:gd name="connsiteY8" fmla="*/ 0 h 406400"/>
                <a:gd name="connsiteX9" fmla="*/ 196850 w 590550"/>
                <a:gd name="connsiteY9" fmla="*/ 6350 h 406400"/>
                <a:gd name="connsiteX10" fmla="*/ 95250 w 590550"/>
                <a:gd name="connsiteY10" fmla="*/ 31750 h 406400"/>
                <a:gd name="connsiteX11" fmla="*/ 25400 w 590550"/>
                <a:gd name="connsiteY11" fmla="*/ 127000 h 406400"/>
                <a:gd name="connsiteX12" fmla="*/ 0 w 590550"/>
                <a:gd name="connsiteY12" fmla="*/ 17780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0550" h="406400">
                  <a:moveTo>
                    <a:pt x="0" y="177800"/>
                  </a:moveTo>
                  <a:lnTo>
                    <a:pt x="38100" y="349250"/>
                  </a:lnTo>
                  <a:lnTo>
                    <a:pt x="266700" y="406400"/>
                  </a:lnTo>
                  <a:lnTo>
                    <a:pt x="539750" y="342900"/>
                  </a:lnTo>
                  <a:lnTo>
                    <a:pt x="590550" y="158750"/>
                  </a:lnTo>
                  <a:lnTo>
                    <a:pt x="590550" y="107950"/>
                  </a:lnTo>
                  <a:lnTo>
                    <a:pt x="558800" y="50800"/>
                  </a:lnTo>
                  <a:lnTo>
                    <a:pt x="463550" y="6350"/>
                  </a:lnTo>
                  <a:lnTo>
                    <a:pt x="349250" y="0"/>
                  </a:lnTo>
                  <a:lnTo>
                    <a:pt x="196850" y="6350"/>
                  </a:lnTo>
                  <a:lnTo>
                    <a:pt x="95250" y="31750"/>
                  </a:lnTo>
                  <a:lnTo>
                    <a:pt x="25400" y="127000"/>
                  </a:lnTo>
                  <a:lnTo>
                    <a:pt x="0" y="177800"/>
                  </a:lnTo>
                  <a:close/>
                </a:path>
              </a:pathLst>
            </a:cu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06" name="フリーフォーム 105"/>
            <p:cNvSpPr/>
            <p:nvPr/>
          </p:nvSpPr>
          <p:spPr>
            <a:xfrm>
              <a:off x="5640388" y="3040710"/>
              <a:ext cx="2562882" cy="2341754"/>
            </a:xfrm>
            <a:custGeom>
              <a:avLst/>
              <a:gdLst>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7275 w 2400300"/>
                <a:gd name="connsiteY49" fmla="*/ 1790700 h 2352675"/>
                <a:gd name="connsiteX50" fmla="*/ 895350 w 2400300"/>
                <a:gd name="connsiteY50" fmla="*/ 1800225 h 2352675"/>
                <a:gd name="connsiteX51" fmla="*/ 838200 w 2400300"/>
                <a:gd name="connsiteY51" fmla="*/ 1857375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333375 w 2400300"/>
                <a:gd name="connsiteY64" fmla="*/ 1733550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7275 w 2400300"/>
                <a:gd name="connsiteY49" fmla="*/ 1790700 h 2352675"/>
                <a:gd name="connsiteX50" fmla="*/ 895350 w 2400300"/>
                <a:gd name="connsiteY50" fmla="*/ 1800225 h 2352675"/>
                <a:gd name="connsiteX51" fmla="*/ 838200 w 2400300"/>
                <a:gd name="connsiteY51" fmla="*/ 1857375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7275 w 2400300"/>
                <a:gd name="connsiteY49" fmla="*/ 1790700 h 2352675"/>
                <a:gd name="connsiteX50" fmla="*/ 895350 w 2400300"/>
                <a:gd name="connsiteY50" fmla="*/ 1800225 h 2352675"/>
                <a:gd name="connsiteX51" fmla="*/ 821531 w 2400300"/>
                <a:gd name="connsiteY51" fmla="*/ 1843088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9656 w 2400300"/>
                <a:gd name="connsiteY49" fmla="*/ 1771650 h 2352675"/>
                <a:gd name="connsiteX50" fmla="*/ 895350 w 2400300"/>
                <a:gd name="connsiteY50" fmla="*/ 1800225 h 2352675"/>
                <a:gd name="connsiteX51" fmla="*/ 821531 w 2400300"/>
                <a:gd name="connsiteY51" fmla="*/ 1843088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823912 w 2400300"/>
                <a:gd name="connsiteY14" fmla="*/ 66675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9656 w 2400300"/>
                <a:gd name="connsiteY49" fmla="*/ 1771650 h 2352675"/>
                <a:gd name="connsiteX50" fmla="*/ 895350 w 2400300"/>
                <a:gd name="connsiteY50" fmla="*/ 1800225 h 2352675"/>
                <a:gd name="connsiteX51" fmla="*/ 821531 w 2400300"/>
                <a:gd name="connsiteY51" fmla="*/ 1843088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85875 w 2400300"/>
                <a:gd name="connsiteY5" fmla="*/ 609600 h 2343150"/>
                <a:gd name="connsiteX6" fmla="*/ 1209675 w 2400300"/>
                <a:gd name="connsiteY6" fmla="*/ 514350 h 2343150"/>
                <a:gd name="connsiteX7" fmla="*/ 1123950 w 2400300"/>
                <a:gd name="connsiteY7" fmla="*/ 43815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85875 w 2400300"/>
                <a:gd name="connsiteY5" fmla="*/ 609600 h 2343150"/>
                <a:gd name="connsiteX6" fmla="*/ 1209675 w 2400300"/>
                <a:gd name="connsiteY6" fmla="*/ 5143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85875 w 2400300"/>
                <a:gd name="connsiteY5" fmla="*/ 6096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898650 w 2400300"/>
                <a:gd name="connsiteY27" fmla="*/ 749300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27225 w 2400300"/>
                <a:gd name="connsiteY27" fmla="*/ 749300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797050 w 2400300"/>
                <a:gd name="connsiteY24" fmla="*/ 600075 h 2343150"/>
                <a:gd name="connsiteX25" fmla="*/ 1838325 w 2400300"/>
                <a:gd name="connsiteY25" fmla="*/ 666750 h 2343150"/>
                <a:gd name="connsiteX26" fmla="*/ 1914525 w 2400300"/>
                <a:gd name="connsiteY26" fmla="*/ 733425 h 2343150"/>
                <a:gd name="connsiteX27" fmla="*/ 1927225 w 2400300"/>
                <a:gd name="connsiteY27" fmla="*/ 749300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509689"/>
                <a:gd name="connsiteY0" fmla="*/ 1200150 h 2343150"/>
                <a:gd name="connsiteX1" fmla="*/ 1200150 w 2509689"/>
                <a:gd name="connsiteY1" fmla="*/ 1066800 h 2343150"/>
                <a:gd name="connsiteX2" fmla="*/ 1276350 w 2509689"/>
                <a:gd name="connsiteY2" fmla="*/ 920750 h 2343150"/>
                <a:gd name="connsiteX3" fmla="*/ 1292225 w 2509689"/>
                <a:gd name="connsiteY3" fmla="*/ 835025 h 2343150"/>
                <a:gd name="connsiteX4" fmla="*/ 1289050 w 2509689"/>
                <a:gd name="connsiteY4" fmla="*/ 746125 h 2343150"/>
                <a:gd name="connsiteX5" fmla="*/ 1273175 w 2509689"/>
                <a:gd name="connsiteY5" fmla="*/ 647700 h 2343150"/>
                <a:gd name="connsiteX6" fmla="*/ 1203325 w 2509689"/>
                <a:gd name="connsiteY6" fmla="*/ 552450 h 2343150"/>
                <a:gd name="connsiteX7" fmla="*/ 1085850 w 2509689"/>
                <a:gd name="connsiteY7" fmla="*/ 457200 h 2343150"/>
                <a:gd name="connsiteX8" fmla="*/ 1009650 w 2509689"/>
                <a:gd name="connsiteY8" fmla="*/ 390525 h 2343150"/>
                <a:gd name="connsiteX9" fmla="*/ 946150 w 2509689"/>
                <a:gd name="connsiteY9" fmla="*/ 323850 h 2343150"/>
                <a:gd name="connsiteX10" fmla="*/ 885825 w 2509689"/>
                <a:gd name="connsiteY10" fmla="*/ 266700 h 2343150"/>
                <a:gd name="connsiteX11" fmla="*/ 838200 w 2509689"/>
                <a:gd name="connsiteY11" fmla="*/ 219075 h 2343150"/>
                <a:gd name="connsiteX12" fmla="*/ 819150 w 2509689"/>
                <a:gd name="connsiteY12" fmla="*/ 190500 h 2343150"/>
                <a:gd name="connsiteX13" fmla="*/ 790575 w 2509689"/>
                <a:gd name="connsiteY13" fmla="*/ 133350 h 2343150"/>
                <a:gd name="connsiteX14" fmla="*/ 823912 w 2509689"/>
                <a:gd name="connsiteY14" fmla="*/ 57150 h 2343150"/>
                <a:gd name="connsiteX15" fmla="*/ 923925 w 2509689"/>
                <a:gd name="connsiteY15" fmla="*/ 9525 h 2343150"/>
                <a:gd name="connsiteX16" fmla="*/ 1000125 w 2509689"/>
                <a:gd name="connsiteY16" fmla="*/ 0 h 2343150"/>
                <a:gd name="connsiteX17" fmla="*/ 1104900 w 2509689"/>
                <a:gd name="connsiteY17" fmla="*/ 19050 h 2343150"/>
                <a:gd name="connsiteX18" fmla="*/ 1219200 w 2509689"/>
                <a:gd name="connsiteY18" fmla="*/ 85725 h 2343150"/>
                <a:gd name="connsiteX19" fmla="*/ 1304925 w 2509689"/>
                <a:gd name="connsiteY19" fmla="*/ 152400 h 2343150"/>
                <a:gd name="connsiteX20" fmla="*/ 1428750 w 2509689"/>
                <a:gd name="connsiteY20" fmla="*/ 247650 h 2343150"/>
                <a:gd name="connsiteX21" fmla="*/ 1533525 w 2509689"/>
                <a:gd name="connsiteY21" fmla="*/ 323850 h 2343150"/>
                <a:gd name="connsiteX22" fmla="*/ 1619250 w 2509689"/>
                <a:gd name="connsiteY22" fmla="*/ 400050 h 2343150"/>
                <a:gd name="connsiteX23" fmla="*/ 1724025 w 2509689"/>
                <a:gd name="connsiteY23" fmla="*/ 523875 h 2343150"/>
                <a:gd name="connsiteX24" fmla="*/ 1797050 w 2509689"/>
                <a:gd name="connsiteY24" fmla="*/ 600075 h 2343150"/>
                <a:gd name="connsiteX25" fmla="*/ 1838325 w 2509689"/>
                <a:gd name="connsiteY25" fmla="*/ 666750 h 2343150"/>
                <a:gd name="connsiteX26" fmla="*/ 1914525 w 2509689"/>
                <a:gd name="connsiteY26" fmla="*/ 733425 h 2343150"/>
                <a:gd name="connsiteX27" fmla="*/ 1927225 w 2509689"/>
                <a:gd name="connsiteY27" fmla="*/ 749300 h 2343150"/>
                <a:gd name="connsiteX28" fmla="*/ 2057400 w 2509689"/>
                <a:gd name="connsiteY28" fmla="*/ 838200 h 2343150"/>
                <a:gd name="connsiteX29" fmla="*/ 2133600 w 2509689"/>
                <a:gd name="connsiteY29" fmla="*/ 866775 h 2343150"/>
                <a:gd name="connsiteX30" fmla="*/ 2247900 w 2509689"/>
                <a:gd name="connsiteY30" fmla="*/ 1000125 h 2343150"/>
                <a:gd name="connsiteX31" fmla="*/ 2314575 w 2509689"/>
                <a:gd name="connsiteY31" fmla="*/ 1162050 h 2343150"/>
                <a:gd name="connsiteX32" fmla="*/ 2381250 w 2509689"/>
                <a:gd name="connsiteY32" fmla="*/ 1333500 h 2343150"/>
                <a:gd name="connsiteX33" fmla="*/ 2509689 w 2509689"/>
                <a:gd name="connsiteY33" fmla="*/ 1548011 h 2343150"/>
                <a:gd name="connsiteX34" fmla="*/ 2400300 w 2509689"/>
                <a:gd name="connsiteY34" fmla="*/ 1647825 h 2343150"/>
                <a:gd name="connsiteX35" fmla="*/ 2362200 w 2509689"/>
                <a:gd name="connsiteY35" fmla="*/ 1819275 h 2343150"/>
                <a:gd name="connsiteX36" fmla="*/ 2324100 w 2509689"/>
                <a:gd name="connsiteY36" fmla="*/ 1933575 h 2343150"/>
                <a:gd name="connsiteX37" fmla="*/ 2276475 w 2509689"/>
                <a:gd name="connsiteY37" fmla="*/ 2047875 h 2343150"/>
                <a:gd name="connsiteX38" fmla="*/ 2219325 w 2509689"/>
                <a:gd name="connsiteY38" fmla="*/ 2238375 h 2343150"/>
                <a:gd name="connsiteX39" fmla="*/ 2114550 w 2509689"/>
                <a:gd name="connsiteY39" fmla="*/ 2314575 h 2343150"/>
                <a:gd name="connsiteX40" fmla="*/ 1981200 w 2509689"/>
                <a:gd name="connsiteY40" fmla="*/ 2343150 h 2343150"/>
                <a:gd name="connsiteX41" fmla="*/ 1905000 w 2509689"/>
                <a:gd name="connsiteY41" fmla="*/ 2286000 h 2343150"/>
                <a:gd name="connsiteX42" fmla="*/ 1828800 w 2509689"/>
                <a:gd name="connsiteY42" fmla="*/ 2190750 h 2343150"/>
                <a:gd name="connsiteX43" fmla="*/ 1771650 w 2509689"/>
                <a:gd name="connsiteY43" fmla="*/ 2019300 h 2343150"/>
                <a:gd name="connsiteX44" fmla="*/ 1724025 w 2509689"/>
                <a:gd name="connsiteY44" fmla="*/ 1905000 h 2343150"/>
                <a:gd name="connsiteX45" fmla="*/ 1638300 w 2509689"/>
                <a:gd name="connsiteY45" fmla="*/ 1819275 h 2343150"/>
                <a:gd name="connsiteX46" fmla="*/ 1543050 w 2509689"/>
                <a:gd name="connsiteY46" fmla="*/ 1733550 h 2343150"/>
                <a:gd name="connsiteX47" fmla="*/ 1381125 w 2509689"/>
                <a:gd name="connsiteY47" fmla="*/ 1685925 h 2343150"/>
                <a:gd name="connsiteX48" fmla="*/ 1219200 w 2509689"/>
                <a:gd name="connsiteY48" fmla="*/ 1714500 h 2343150"/>
                <a:gd name="connsiteX49" fmla="*/ 1059656 w 2509689"/>
                <a:gd name="connsiteY49" fmla="*/ 1762125 h 2343150"/>
                <a:gd name="connsiteX50" fmla="*/ 895350 w 2509689"/>
                <a:gd name="connsiteY50" fmla="*/ 1790700 h 2343150"/>
                <a:gd name="connsiteX51" fmla="*/ 821531 w 2509689"/>
                <a:gd name="connsiteY51" fmla="*/ 1833563 h 2343150"/>
                <a:gd name="connsiteX52" fmla="*/ 695325 w 2509689"/>
                <a:gd name="connsiteY52" fmla="*/ 1905000 h 2343150"/>
                <a:gd name="connsiteX53" fmla="*/ 590550 w 2509689"/>
                <a:gd name="connsiteY53" fmla="*/ 1943100 h 2343150"/>
                <a:gd name="connsiteX54" fmla="*/ 495300 w 2509689"/>
                <a:gd name="connsiteY54" fmla="*/ 1981200 h 2343150"/>
                <a:gd name="connsiteX55" fmla="*/ 323850 w 2509689"/>
                <a:gd name="connsiteY55" fmla="*/ 2114550 h 2343150"/>
                <a:gd name="connsiteX56" fmla="*/ 323850 w 2509689"/>
                <a:gd name="connsiteY56" fmla="*/ 2114550 h 2343150"/>
                <a:gd name="connsiteX57" fmla="*/ 190500 w 2509689"/>
                <a:gd name="connsiteY57" fmla="*/ 2238375 h 2343150"/>
                <a:gd name="connsiteX58" fmla="*/ 47625 w 2509689"/>
                <a:gd name="connsiteY58" fmla="*/ 2238375 h 2343150"/>
                <a:gd name="connsiteX59" fmla="*/ 28575 w 2509689"/>
                <a:gd name="connsiteY59" fmla="*/ 2209800 h 2343150"/>
                <a:gd name="connsiteX60" fmla="*/ 0 w 2509689"/>
                <a:gd name="connsiteY60" fmla="*/ 2114550 h 2343150"/>
                <a:gd name="connsiteX61" fmla="*/ 57150 w 2509689"/>
                <a:gd name="connsiteY61" fmla="*/ 1971675 h 2343150"/>
                <a:gd name="connsiteX62" fmla="*/ 219075 w 2509689"/>
                <a:gd name="connsiteY62" fmla="*/ 1857375 h 2343150"/>
                <a:gd name="connsiteX63" fmla="*/ 361950 w 2509689"/>
                <a:gd name="connsiteY63" fmla="*/ 1771650 h 2343150"/>
                <a:gd name="connsiteX64" fmla="*/ 421779 w 2509689"/>
                <a:gd name="connsiteY64" fmla="*/ 1741562 h 2343150"/>
                <a:gd name="connsiteX65" fmla="*/ 628650 w 2509689"/>
                <a:gd name="connsiteY65" fmla="*/ 1666875 h 2343150"/>
                <a:gd name="connsiteX66" fmla="*/ 771525 w 2509689"/>
                <a:gd name="connsiteY66" fmla="*/ 1638300 h 2343150"/>
                <a:gd name="connsiteX67" fmla="*/ 876300 w 2509689"/>
                <a:gd name="connsiteY67" fmla="*/ 1543050 h 2343150"/>
                <a:gd name="connsiteX68" fmla="*/ 990600 w 2509689"/>
                <a:gd name="connsiteY68" fmla="*/ 1438275 h 2343150"/>
                <a:gd name="connsiteX69" fmla="*/ 1057275 w 2509689"/>
                <a:gd name="connsiteY69" fmla="*/ 1333500 h 2343150"/>
                <a:gd name="connsiteX70" fmla="*/ 1095375 w 2509689"/>
                <a:gd name="connsiteY70" fmla="*/ 1257300 h 2343150"/>
                <a:gd name="connsiteX71" fmla="*/ 1152525 w 2509689"/>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362200 w 2562225"/>
                <a:gd name="connsiteY35" fmla="*/ 1819275 h 2343150"/>
                <a:gd name="connsiteX36" fmla="*/ 2324100 w 2562225"/>
                <a:gd name="connsiteY36" fmla="*/ 1933575 h 2343150"/>
                <a:gd name="connsiteX37" fmla="*/ 2276475 w 2562225"/>
                <a:gd name="connsiteY37" fmla="*/ 20478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24100 w 2562225"/>
                <a:gd name="connsiteY36" fmla="*/ 1933575 h 2343150"/>
                <a:gd name="connsiteX37" fmla="*/ 2276475 w 2562225"/>
                <a:gd name="connsiteY37" fmla="*/ 20478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81250 w 2562225"/>
                <a:gd name="connsiteY36" fmla="*/ 2066925 h 2343150"/>
                <a:gd name="connsiteX37" fmla="*/ 2276475 w 2562225"/>
                <a:gd name="connsiteY37" fmla="*/ 20478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81250 w 2562225"/>
                <a:gd name="connsiteY36" fmla="*/ 2066925 h 2343150"/>
                <a:gd name="connsiteX37" fmla="*/ 2314575 w 2562225"/>
                <a:gd name="connsiteY37" fmla="*/ 21240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81250 w 2562225"/>
                <a:gd name="connsiteY36" fmla="*/ 2066925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80155 w 2562225"/>
                <a:gd name="connsiteY31" fmla="*/ 1168523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80155 w 2562225"/>
                <a:gd name="connsiteY31" fmla="*/ 1168523 h 2343150"/>
                <a:gd name="connsiteX32" fmla="*/ 2452163 w 2562225"/>
                <a:gd name="connsiteY32" fmla="*/ 1312539 h 2343150"/>
                <a:gd name="connsiteX33" fmla="*/ 2509689 w 2562225"/>
                <a:gd name="connsiteY33" fmla="*/ 1548011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80155 w 2562225"/>
                <a:gd name="connsiteY31" fmla="*/ 1168523 h 2343150"/>
                <a:gd name="connsiteX32" fmla="*/ 2452163 w 2562225"/>
                <a:gd name="connsiteY32" fmla="*/ 1312539 h 2343150"/>
                <a:gd name="connsiteX33" fmla="*/ 2524171 w 2562225"/>
                <a:gd name="connsiteY33" fmla="*/ 1528563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562225" h="2343150">
                  <a:moveTo>
                    <a:pt x="1152525" y="1200150"/>
                  </a:moveTo>
                  <a:lnTo>
                    <a:pt x="1200150" y="1066800"/>
                  </a:lnTo>
                  <a:lnTo>
                    <a:pt x="1276350" y="920750"/>
                  </a:lnTo>
                  <a:lnTo>
                    <a:pt x="1292225" y="835025"/>
                  </a:lnTo>
                  <a:lnTo>
                    <a:pt x="1289050" y="746125"/>
                  </a:lnTo>
                  <a:lnTo>
                    <a:pt x="1273175" y="647700"/>
                  </a:lnTo>
                  <a:lnTo>
                    <a:pt x="1203325" y="552450"/>
                  </a:lnTo>
                  <a:lnTo>
                    <a:pt x="1085850" y="457200"/>
                  </a:lnTo>
                  <a:lnTo>
                    <a:pt x="1009650" y="390525"/>
                  </a:lnTo>
                  <a:lnTo>
                    <a:pt x="946150" y="323850"/>
                  </a:lnTo>
                  <a:lnTo>
                    <a:pt x="885825" y="266700"/>
                  </a:lnTo>
                  <a:lnTo>
                    <a:pt x="838200" y="219075"/>
                  </a:lnTo>
                  <a:lnTo>
                    <a:pt x="819150" y="190500"/>
                  </a:lnTo>
                  <a:lnTo>
                    <a:pt x="790575" y="133350"/>
                  </a:lnTo>
                  <a:lnTo>
                    <a:pt x="823912" y="57150"/>
                  </a:lnTo>
                  <a:lnTo>
                    <a:pt x="923925" y="9525"/>
                  </a:lnTo>
                  <a:lnTo>
                    <a:pt x="1000125" y="0"/>
                  </a:lnTo>
                  <a:lnTo>
                    <a:pt x="1104900" y="19050"/>
                  </a:lnTo>
                  <a:lnTo>
                    <a:pt x="1219200" y="85725"/>
                  </a:lnTo>
                  <a:lnTo>
                    <a:pt x="1304925" y="152400"/>
                  </a:lnTo>
                  <a:lnTo>
                    <a:pt x="1428750" y="247650"/>
                  </a:lnTo>
                  <a:lnTo>
                    <a:pt x="1533525" y="323850"/>
                  </a:lnTo>
                  <a:lnTo>
                    <a:pt x="1619250" y="400050"/>
                  </a:lnTo>
                  <a:lnTo>
                    <a:pt x="1724025" y="523875"/>
                  </a:lnTo>
                  <a:lnTo>
                    <a:pt x="1797050" y="600075"/>
                  </a:lnTo>
                  <a:lnTo>
                    <a:pt x="1838325" y="666750"/>
                  </a:lnTo>
                  <a:lnTo>
                    <a:pt x="1914525" y="733425"/>
                  </a:lnTo>
                  <a:lnTo>
                    <a:pt x="1927225" y="749300"/>
                  </a:lnTo>
                  <a:lnTo>
                    <a:pt x="2057400" y="838200"/>
                  </a:lnTo>
                  <a:lnTo>
                    <a:pt x="2133600" y="866775"/>
                  </a:lnTo>
                  <a:lnTo>
                    <a:pt x="2247900" y="1000125"/>
                  </a:lnTo>
                  <a:lnTo>
                    <a:pt x="2380155" y="1168523"/>
                  </a:lnTo>
                  <a:lnTo>
                    <a:pt x="2452163" y="1312539"/>
                  </a:lnTo>
                  <a:lnTo>
                    <a:pt x="2524171" y="1528563"/>
                  </a:lnTo>
                  <a:lnTo>
                    <a:pt x="2562225" y="1857375"/>
                  </a:lnTo>
                  <a:lnTo>
                    <a:pt x="2524171" y="1960611"/>
                  </a:lnTo>
                  <a:lnTo>
                    <a:pt x="2452163" y="1960611"/>
                  </a:lnTo>
                  <a:lnTo>
                    <a:pt x="2308147" y="2032619"/>
                  </a:lnTo>
                  <a:lnTo>
                    <a:pt x="2219325" y="2238375"/>
                  </a:lnTo>
                  <a:lnTo>
                    <a:pt x="2114550" y="2314575"/>
                  </a:lnTo>
                  <a:lnTo>
                    <a:pt x="1981200" y="2343150"/>
                  </a:lnTo>
                  <a:lnTo>
                    <a:pt x="1905000" y="2286000"/>
                  </a:lnTo>
                  <a:lnTo>
                    <a:pt x="1828800" y="2190750"/>
                  </a:lnTo>
                  <a:lnTo>
                    <a:pt x="1771650" y="2019300"/>
                  </a:lnTo>
                  <a:lnTo>
                    <a:pt x="1724025" y="1905000"/>
                  </a:lnTo>
                  <a:lnTo>
                    <a:pt x="1638300" y="1819275"/>
                  </a:lnTo>
                  <a:lnTo>
                    <a:pt x="1543050" y="1733550"/>
                  </a:lnTo>
                  <a:lnTo>
                    <a:pt x="1381125" y="1685925"/>
                  </a:lnTo>
                  <a:lnTo>
                    <a:pt x="1219200" y="1714500"/>
                  </a:lnTo>
                  <a:lnTo>
                    <a:pt x="1059656" y="1762125"/>
                  </a:lnTo>
                  <a:lnTo>
                    <a:pt x="895350" y="1790700"/>
                  </a:lnTo>
                  <a:lnTo>
                    <a:pt x="821531" y="1833563"/>
                  </a:lnTo>
                  <a:lnTo>
                    <a:pt x="695325" y="1905000"/>
                  </a:lnTo>
                  <a:lnTo>
                    <a:pt x="590550" y="1943100"/>
                  </a:lnTo>
                  <a:lnTo>
                    <a:pt x="495300" y="1981200"/>
                  </a:lnTo>
                  <a:lnTo>
                    <a:pt x="323850" y="2114550"/>
                  </a:lnTo>
                  <a:lnTo>
                    <a:pt x="323850" y="2114550"/>
                  </a:lnTo>
                  <a:lnTo>
                    <a:pt x="190500" y="2238375"/>
                  </a:lnTo>
                  <a:lnTo>
                    <a:pt x="47625" y="2238375"/>
                  </a:lnTo>
                  <a:lnTo>
                    <a:pt x="28575" y="2209800"/>
                  </a:lnTo>
                  <a:lnTo>
                    <a:pt x="0" y="2114550"/>
                  </a:lnTo>
                  <a:lnTo>
                    <a:pt x="57150" y="1971675"/>
                  </a:lnTo>
                  <a:lnTo>
                    <a:pt x="219075" y="1857375"/>
                  </a:lnTo>
                  <a:lnTo>
                    <a:pt x="361950" y="1771650"/>
                  </a:lnTo>
                  <a:lnTo>
                    <a:pt x="421779" y="1741562"/>
                  </a:lnTo>
                  <a:lnTo>
                    <a:pt x="628650" y="1666875"/>
                  </a:lnTo>
                  <a:lnTo>
                    <a:pt x="771525" y="1638300"/>
                  </a:lnTo>
                  <a:lnTo>
                    <a:pt x="876300" y="1543050"/>
                  </a:lnTo>
                  <a:lnTo>
                    <a:pt x="990600" y="1438275"/>
                  </a:lnTo>
                  <a:lnTo>
                    <a:pt x="1057275" y="1333500"/>
                  </a:lnTo>
                  <a:lnTo>
                    <a:pt x="1095375" y="1257300"/>
                  </a:lnTo>
                  <a:lnTo>
                    <a:pt x="1152525" y="1200150"/>
                  </a:lnTo>
                  <a:close/>
                </a:path>
              </a:pathLst>
            </a:cu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07" name="フリーフォーム 106"/>
            <p:cNvSpPr/>
            <p:nvPr/>
          </p:nvSpPr>
          <p:spPr>
            <a:xfrm rot="14662059">
              <a:off x="7817163" y="4954249"/>
              <a:ext cx="900704" cy="173605"/>
            </a:xfrm>
            <a:custGeom>
              <a:avLst/>
              <a:gdLst>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571500 w 2520950"/>
                <a:gd name="connsiteY14" fmla="*/ 895350 h 971550"/>
                <a:gd name="connsiteX15" fmla="*/ 679450 w 2520950"/>
                <a:gd name="connsiteY15" fmla="*/ 863600 h 971550"/>
                <a:gd name="connsiteX16" fmla="*/ 882650 w 2520950"/>
                <a:gd name="connsiteY16" fmla="*/ 812800 h 971550"/>
                <a:gd name="connsiteX17" fmla="*/ 1035050 w 2520950"/>
                <a:gd name="connsiteY17" fmla="*/ 800100 h 971550"/>
                <a:gd name="connsiteX18" fmla="*/ 1193800 w 2520950"/>
                <a:gd name="connsiteY18" fmla="*/ 819150 h 971550"/>
                <a:gd name="connsiteX19" fmla="*/ 1403350 w 2520950"/>
                <a:gd name="connsiteY19" fmla="*/ 882650 h 971550"/>
                <a:gd name="connsiteX20" fmla="*/ 1549400 w 2520950"/>
                <a:gd name="connsiteY20" fmla="*/ 901700 h 971550"/>
                <a:gd name="connsiteX21" fmla="*/ 1708150 w 2520950"/>
                <a:gd name="connsiteY21" fmla="*/ 920750 h 971550"/>
                <a:gd name="connsiteX22" fmla="*/ 2038350 w 2520950"/>
                <a:gd name="connsiteY22" fmla="*/ 914400 h 971550"/>
                <a:gd name="connsiteX23" fmla="*/ 2273300 w 2520950"/>
                <a:gd name="connsiteY23" fmla="*/ 882650 h 971550"/>
                <a:gd name="connsiteX24" fmla="*/ 2419350 w 2520950"/>
                <a:gd name="connsiteY24" fmla="*/ 831850 h 971550"/>
                <a:gd name="connsiteX25" fmla="*/ 2520950 w 2520950"/>
                <a:gd name="connsiteY25"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63550 w 2470150"/>
                <a:gd name="connsiteY4" fmla="*/ 44450 h 971550"/>
                <a:gd name="connsiteX5" fmla="*/ 520700 w 2470150"/>
                <a:gd name="connsiteY5" fmla="*/ 133350 h 971550"/>
                <a:gd name="connsiteX6" fmla="*/ 546100 w 2470150"/>
                <a:gd name="connsiteY6" fmla="*/ 254000 h 971550"/>
                <a:gd name="connsiteX7" fmla="*/ 558800 w 2470150"/>
                <a:gd name="connsiteY7" fmla="*/ 431800 h 971550"/>
                <a:gd name="connsiteX8" fmla="*/ 514350 w 2470150"/>
                <a:gd name="connsiteY8" fmla="*/ 596900 h 971550"/>
                <a:gd name="connsiteX9" fmla="*/ 482600 w 2470150"/>
                <a:gd name="connsiteY9" fmla="*/ 711200 h 971550"/>
                <a:gd name="connsiteX10" fmla="*/ 457200 w 2470150"/>
                <a:gd name="connsiteY10" fmla="*/ 876300 h 971550"/>
                <a:gd name="connsiteX11" fmla="*/ 431800 w 2470150"/>
                <a:gd name="connsiteY11" fmla="*/ 946150 h 971550"/>
                <a:gd name="connsiteX12" fmla="*/ 406400 w 2470150"/>
                <a:gd name="connsiteY12" fmla="*/ 971550 h 971550"/>
                <a:gd name="connsiteX13" fmla="*/ 520700 w 2470150"/>
                <a:gd name="connsiteY13" fmla="*/ 895350 h 971550"/>
                <a:gd name="connsiteX14" fmla="*/ 628650 w 2470150"/>
                <a:gd name="connsiteY14" fmla="*/ 863600 h 971550"/>
                <a:gd name="connsiteX15" fmla="*/ 831850 w 2470150"/>
                <a:gd name="connsiteY15" fmla="*/ 812800 h 971550"/>
                <a:gd name="connsiteX16" fmla="*/ 984250 w 2470150"/>
                <a:gd name="connsiteY16" fmla="*/ 800100 h 971550"/>
                <a:gd name="connsiteX17" fmla="*/ 1143000 w 2470150"/>
                <a:gd name="connsiteY17" fmla="*/ 819150 h 971550"/>
                <a:gd name="connsiteX18" fmla="*/ 1352550 w 2470150"/>
                <a:gd name="connsiteY18" fmla="*/ 882650 h 971550"/>
                <a:gd name="connsiteX19" fmla="*/ 1498600 w 2470150"/>
                <a:gd name="connsiteY19" fmla="*/ 901700 h 971550"/>
                <a:gd name="connsiteX20" fmla="*/ 1657350 w 2470150"/>
                <a:gd name="connsiteY20" fmla="*/ 920750 h 971550"/>
                <a:gd name="connsiteX21" fmla="*/ 1987550 w 2470150"/>
                <a:gd name="connsiteY21" fmla="*/ 914400 h 971550"/>
                <a:gd name="connsiteX22" fmla="*/ 2222500 w 2470150"/>
                <a:gd name="connsiteY22" fmla="*/ 882650 h 971550"/>
                <a:gd name="connsiteX23" fmla="*/ 2368550 w 2470150"/>
                <a:gd name="connsiteY23" fmla="*/ 831850 h 971550"/>
                <a:gd name="connsiteX24" fmla="*/ 2470150 w 2470150"/>
                <a:gd name="connsiteY24"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20700 w 2470150"/>
                <a:gd name="connsiteY4" fmla="*/ 133350 h 971550"/>
                <a:gd name="connsiteX5" fmla="*/ 546100 w 2470150"/>
                <a:gd name="connsiteY5" fmla="*/ 254000 h 971550"/>
                <a:gd name="connsiteX6" fmla="*/ 558800 w 2470150"/>
                <a:gd name="connsiteY6" fmla="*/ 431800 h 971550"/>
                <a:gd name="connsiteX7" fmla="*/ 514350 w 2470150"/>
                <a:gd name="connsiteY7" fmla="*/ 596900 h 971550"/>
                <a:gd name="connsiteX8" fmla="*/ 482600 w 2470150"/>
                <a:gd name="connsiteY8" fmla="*/ 711200 h 971550"/>
                <a:gd name="connsiteX9" fmla="*/ 457200 w 2470150"/>
                <a:gd name="connsiteY9" fmla="*/ 876300 h 971550"/>
                <a:gd name="connsiteX10" fmla="*/ 431800 w 2470150"/>
                <a:gd name="connsiteY10" fmla="*/ 946150 h 971550"/>
                <a:gd name="connsiteX11" fmla="*/ 406400 w 2470150"/>
                <a:gd name="connsiteY11" fmla="*/ 971550 h 971550"/>
                <a:gd name="connsiteX12" fmla="*/ 520700 w 2470150"/>
                <a:gd name="connsiteY12" fmla="*/ 895350 h 971550"/>
                <a:gd name="connsiteX13" fmla="*/ 628650 w 2470150"/>
                <a:gd name="connsiteY13" fmla="*/ 863600 h 971550"/>
                <a:gd name="connsiteX14" fmla="*/ 831850 w 2470150"/>
                <a:gd name="connsiteY14" fmla="*/ 812800 h 971550"/>
                <a:gd name="connsiteX15" fmla="*/ 984250 w 2470150"/>
                <a:gd name="connsiteY15" fmla="*/ 800100 h 971550"/>
                <a:gd name="connsiteX16" fmla="*/ 1143000 w 2470150"/>
                <a:gd name="connsiteY16" fmla="*/ 819150 h 971550"/>
                <a:gd name="connsiteX17" fmla="*/ 1352550 w 2470150"/>
                <a:gd name="connsiteY17" fmla="*/ 882650 h 971550"/>
                <a:gd name="connsiteX18" fmla="*/ 1498600 w 2470150"/>
                <a:gd name="connsiteY18" fmla="*/ 901700 h 971550"/>
                <a:gd name="connsiteX19" fmla="*/ 1657350 w 2470150"/>
                <a:gd name="connsiteY19" fmla="*/ 920750 h 971550"/>
                <a:gd name="connsiteX20" fmla="*/ 1987550 w 2470150"/>
                <a:gd name="connsiteY20" fmla="*/ 914400 h 971550"/>
                <a:gd name="connsiteX21" fmla="*/ 2222500 w 2470150"/>
                <a:gd name="connsiteY21" fmla="*/ 882650 h 971550"/>
                <a:gd name="connsiteX22" fmla="*/ 2368550 w 2470150"/>
                <a:gd name="connsiteY22" fmla="*/ 831850 h 971550"/>
                <a:gd name="connsiteX23" fmla="*/ 2470150 w 2470150"/>
                <a:gd name="connsiteY23"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46100 w 2470150"/>
                <a:gd name="connsiteY4" fmla="*/ 254000 h 971550"/>
                <a:gd name="connsiteX5" fmla="*/ 558800 w 2470150"/>
                <a:gd name="connsiteY5" fmla="*/ 431800 h 971550"/>
                <a:gd name="connsiteX6" fmla="*/ 514350 w 2470150"/>
                <a:gd name="connsiteY6" fmla="*/ 596900 h 971550"/>
                <a:gd name="connsiteX7" fmla="*/ 482600 w 2470150"/>
                <a:gd name="connsiteY7" fmla="*/ 711200 h 971550"/>
                <a:gd name="connsiteX8" fmla="*/ 457200 w 2470150"/>
                <a:gd name="connsiteY8" fmla="*/ 876300 h 971550"/>
                <a:gd name="connsiteX9" fmla="*/ 431800 w 2470150"/>
                <a:gd name="connsiteY9" fmla="*/ 946150 h 971550"/>
                <a:gd name="connsiteX10" fmla="*/ 406400 w 2470150"/>
                <a:gd name="connsiteY10" fmla="*/ 971550 h 971550"/>
                <a:gd name="connsiteX11" fmla="*/ 520700 w 2470150"/>
                <a:gd name="connsiteY11" fmla="*/ 895350 h 971550"/>
                <a:gd name="connsiteX12" fmla="*/ 628650 w 2470150"/>
                <a:gd name="connsiteY12" fmla="*/ 863600 h 971550"/>
                <a:gd name="connsiteX13" fmla="*/ 831850 w 2470150"/>
                <a:gd name="connsiteY13" fmla="*/ 812800 h 971550"/>
                <a:gd name="connsiteX14" fmla="*/ 984250 w 2470150"/>
                <a:gd name="connsiteY14" fmla="*/ 800100 h 971550"/>
                <a:gd name="connsiteX15" fmla="*/ 1143000 w 2470150"/>
                <a:gd name="connsiteY15" fmla="*/ 819150 h 971550"/>
                <a:gd name="connsiteX16" fmla="*/ 1352550 w 2470150"/>
                <a:gd name="connsiteY16" fmla="*/ 882650 h 971550"/>
                <a:gd name="connsiteX17" fmla="*/ 1498600 w 2470150"/>
                <a:gd name="connsiteY17" fmla="*/ 901700 h 971550"/>
                <a:gd name="connsiteX18" fmla="*/ 1657350 w 2470150"/>
                <a:gd name="connsiteY18" fmla="*/ 920750 h 971550"/>
                <a:gd name="connsiteX19" fmla="*/ 1987550 w 2470150"/>
                <a:gd name="connsiteY19" fmla="*/ 914400 h 971550"/>
                <a:gd name="connsiteX20" fmla="*/ 2222500 w 2470150"/>
                <a:gd name="connsiteY20" fmla="*/ 882650 h 971550"/>
                <a:gd name="connsiteX21" fmla="*/ 2368550 w 2470150"/>
                <a:gd name="connsiteY21" fmla="*/ 831850 h 971550"/>
                <a:gd name="connsiteX22" fmla="*/ 2470150 w 2470150"/>
                <a:gd name="connsiteY22"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58800 w 2470150"/>
                <a:gd name="connsiteY4" fmla="*/ 431800 h 971550"/>
                <a:gd name="connsiteX5" fmla="*/ 514350 w 2470150"/>
                <a:gd name="connsiteY5" fmla="*/ 596900 h 971550"/>
                <a:gd name="connsiteX6" fmla="*/ 482600 w 2470150"/>
                <a:gd name="connsiteY6" fmla="*/ 711200 h 971550"/>
                <a:gd name="connsiteX7" fmla="*/ 457200 w 2470150"/>
                <a:gd name="connsiteY7" fmla="*/ 876300 h 971550"/>
                <a:gd name="connsiteX8" fmla="*/ 431800 w 2470150"/>
                <a:gd name="connsiteY8" fmla="*/ 946150 h 971550"/>
                <a:gd name="connsiteX9" fmla="*/ 406400 w 2470150"/>
                <a:gd name="connsiteY9" fmla="*/ 971550 h 971550"/>
                <a:gd name="connsiteX10" fmla="*/ 520700 w 2470150"/>
                <a:gd name="connsiteY10" fmla="*/ 895350 h 971550"/>
                <a:gd name="connsiteX11" fmla="*/ 628650 w 2470150"/>
                <a:gd name="connsiteY11" fmla="*/ 863600 h 971550"/>
                <a:gd name="connsiteX12" fmla="*/ 831850 w 2470150"/>
                <a:gd name="connsiteY12" fmla="*/ 812800 h 971550"/>
                <a:gd name="connsiteX13" fmla="*/ 984250 w 2470150"/>
                <a:gd name="connsiteY13" fmla="*/ 800100 h 971550"/>
                <a:gd name="connsiteX14" fmla="*/ 1143000 w 2470150"/>
                <a:gd name="connsiteY14" fmla="*/ 819150 h 971550"/>
                <a:gd name="connsiteX15" fmla="*/ 1352550 w 2470150"/>
                <a:gd name="connsiteY15" fmla="*/ 882650 h 971550"/>
                <a:gd name="connsiteX16" fmla="*/ 1498600 w 2470150"/>
                <a:gd name="connsiteY16" fmla="*/ 901700 h 971550"/>
                <a:gd name="connsiteX17" fmla="*/ 1657350 w 2470150"/>
                <a:gd name="connsiteY17" fmla="*/ 920750 h 971550"/>
                <a:gd name="connsiteX18" fmla="*/ 1987550 w 2470150"/>
                <a:gd name="connsiteY18" fmla="*/ 914400 h 971550"/>
                <a:gd name="connsiteX19" fmla="*/ 2222500 w 2470150"/>
                <a:gd name="connsiteY19" fmla="*/ 882650 h 971550"/>
                <a:gd name="connsiteX20" fmla="*/ 2368550 w 2470150"/>
                <a:gd name="connsiteY20" fmla="*/ 831850 h 971550"/>
                <a:gd name="connsiteX21" fmla="*/ 2470150 w 2470150"/>
                <a:gd name="connsiteY21"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14350 w 2470150"/>
                <a:gd name="connsiteY4" fmla="*/ 596900 h 971550"/>
                <a:gd name="connsiteX5" fmla="*/ 482600 w 2470150"/>
                <a:gd name="connsiteY5" fmla="*/ 711200 h 971550"/>
                <a:gd name="connsiteX6" fmla="*/ 457200 w 2470150"/>
                <a:gd name="connsiteY6" fmla="*/ 876300 h 971550"/>
                <a:gd name="connsiteX7" fmla="*/ 431800 w 2470150"/>
                <a:gd name="connsiteY7" fmla="*/ 946150 h 971550"/>
                <a:gd name="connsiteX8" fmla="*/ 406400 w 2470150"/>
                <a:gd name="connsiteY8" fmla="*/ 971550 h 971550"/>
                <a:gd name="connsiteX9" fmla="*/ 520700 w 2470150"/>
                <a:gd name="connsiteY9" fmla="*/ 895350 h 971550"/>
                <a:gd name="connsiteX10" fmla="*/ 628650 w 2470150"/>
                <a:gd name="connsiteY10" fmla="*/ 863600 h 971550"/>
                <a:gd name="connsiteX11" fmla="*/ 831850 w 2470150"/>
                <a:gd name="connsiteY11" fmla="*/ 812800 h 971550"/>
                <a:gd name="connsiteX12" fmla="*/ 984250 w 2470150"/>
                <a:gd name="connsiteY12" fmla="*/ 800100 h 971550"/>
                <a:gd name="connsiteX13" fmla="*/ 1143000 w 2470150"/>
                <a:gd name="connsiteY13" fmla="*/ 819150 h 971550"/>
                <a:gd name="connsiteX14" fmla="*/ 1352550 w 2470150"/>
                <a:gd name="connsiteY14" fmla="*/ 882650 h 971550"/>
                <a:gd name="connsiteX15" fmla="*/ 1498600 w 2470150"/>
                <a:gd name="connsiteY15" fmla="*/ 901700 h 971550"/>
                <a:gd name="connsiteX16" fmla="*/ 1657350 w 2470150"/>
                <a:gd name="connsiteY16" fmla="*/ 920750 h 971550"/>
                <a:gd name="connsiteX17" fmla="*/ 1987550 w 2470150"/>
                <a:gd name="connsiteY17" fmla="*/ 914400 h 971550"/>
                <a:gd name="connsiteX18" fmla="*/ 2222500 w 2470150"/>
                <a:gd name="connsiteY18" fmla="*/ 882650 h 971550"/>
                <a:gd name="connsiteX19" fmla="*/ 2368550 w 2470150"/>
                <a:gd name="connsiteY19" fmla="*/ 831850 h 971550"/>
                <a:gd name="connsiteX20" fmla="*/ 2470150 w 2470150"/>
                <a:gd name="connsiteY20"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82600 w 2470150"/>
                <a:gd name="connsiteY4" fmla="*/ 711200 h 971550"/>
                <a:gd name="connsiteX5" fmla="*/ 457200 w 2470150"/>
                <a:gd name="connsiteY5" fmla="*/ 876300 h 971550"/>
                <a:gd name="connsiteX6" fmla="*/ 431800 w 2470150"/>
                <a:gd name="connsiteY6" fmla="*/ 946150 h 971550"/>
                <a:gd name="connsiteX7" fmla="*/ 406400 w 2470150"/>
                <a:gd name="connsiteY7" fmla="*/ 971550 h 971550"/>
                <a:gd name="connsiteX8" fmla="*/ 520700 w 2470150"/>
                <a:gd name="connsiteY8" fmla="*/ 895350 h 971550"/>
                <a:gd name="connsiteX9" fmla="*/ 628650 w 2470150"/>
                <a:gd name="connsiteY9" fmla="*/ 863600 h 971550"/>
                <a:gd name="connsiteX10" fmla="*/ 831850 w 2470150"/>
                <a:gd name="connsiteY10" fmla="*/ 812800 h 971550"/>
                <a:gd name="connsiteX11" fmla="*/ 984250 w 2470150"/>
                <a:gd name="connsiteY11" fmla="*/ 800100 h 971550"/>
                <a:gd name="connsiteX12" fmla="*/ 1143000 w 2470150"/>
                <a:gd name="connsiteY12" fmla="*/ 819150 h 971550"/>
                <a:gd name="connsiteX13" fmla="*/ 1352550 w 2470150"/>
                <a:gd name="connsiteY13" fmla="*/ 882650 h 971550"/>
                <a:gd name="connsiteX14" fmla="*/ 1498600 w 2470150"/>
                <a:gd name="connsiteY14" fmla="*/ 901700 h 971550"/>
                <a:gd name="connsiteX15" fmla="*/ 1657350 w 2470150"/>
                <a:gd name="connsiteY15" fmla="*/ 920750 h 971550"/>
                <a:gd name="connsiteX16" fmla="*/ 1987550 w 2470150"/>
                <a:gd name="connsiteY16" fmla="*/ 914400 h 971550"/>
                <a:gd name="connsiteX17" fmla="*/ 2222500 w 2470150"/>
                <a:gd name="connsiteY17" fmla="*/ 882650 h 971550"/>
                <a:gd name="connsiteX18" fmla="*/ 2368550 w 2470150"/>
                <a:gd name="connsiteY18" fmla="*/ 831850 h 971550"/>
                <a:gd name="connsiteX19" fmla="*/ 2470150 w 2470150"/>
                <a:gd name="connsiteY19"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57200 w 2470150"/>
                <a:gd name="connsiteY4" fmla="*/ 876300 h 971550"/>
                <a:gd name="connsiteX5" fmla="*/ 431800 w 2470150"/>
                <a:gd name="connsiteY5" fmla="*/ 946150 h 971550"/>
                <a:gd name="connsiteX6" fmla="*/ 406400 w 2470150"/>
                <a:gd name="connsiteY6" fmla="*/ 971550 h 971550"/>
                <a:gd name="connsiteX7" fmla="*/ 520700 w 2470150"/>
                <a:gd name="connsiteY7" fmla="*/ 895350 h 971550"/>
                <a:gd name="connsiteX8" fmla="*/ 628650 w 2470150"/>
                <a:gd name="connsiteY8" fmla="*/ 863600 h 971550"/>
                <a:gd name="connsiteX9" fmla="*/ 831850 w 2470150"/>
                <a:gd name="connsiteY9" fmla="*/ 812800 h 971550"/>
                <a:gd name="connsiteX10" fmla="*/ 984250 w 2470150"/>
                <a:gd name="connsiteY10" fmla="*/ 800100 h 971550"/>
                <a:gd name="connsiteX11" fmla="*/ 1143000 w 2470150"/>
                <a:gd name="connsiteY11" fmla="*/ 819150 h 971550"/>
                <a:gd name="connsiteX12" fmla="*/ 1352550 w 2470150"/>
                <a:gd name="connsiteY12" fmla="*/ 882650 h 971550"/>
                <a:gd name="connsiteX13" fmla="*/ 1498600 w 2470150"/>
                <a:gd name="connsiteY13" fmla="*/ 901700 h 971550"/>
                <a:gd name="connsiteX14" fmla="*/ 1657350 w 2470150"/>
                <a:gd name="connsiteY14" fmla="*/ 920750 h 971550"/>
                <a:gd name="connsiteX15" fmla="*/ 1987550 w 2470150"/>
                <a:gd name="connsiteY15" fmla="*/ 914400 h 971550"/>
                <a:gd name="connsiteX16" fmla="*/ 2222500 w 2470150"/>
                <a:gd name="connsiteY16" fmla="*/ 882650 h 971550"/>
                <a:gd name="connsiteX17" fmla="*/ 2368550 w 2470150"/>
                <a:gd name="connsiteY17" fmla="*/ 831850 h 971550"/>
                <a:gd name="connsiteX18" fmla="*/ 2470150 w 2470150"/>
                <a:gd name="connsiteY18"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31800 w 2470150"/>
                <a:gd name="connsiteY4" fmla="*/ 946150 h 971550"/>
                <a:gd name="connsiteX5" fmla="*/ 406400 w 2470150"/>
                <a:gd name="connsiteY5" fmla="*/ 971550 h 971550"/>
                <a:gd name="connsiteX6" fmla="*/ 520700 w 2470150"/>
                <a:gd name="connsiteY6" fmla="*/ 895350 h 971550"/>
                <a:gd name="connsiteX7" fmla="*/ 628650 w 2470150"/>
                <a:gd name="connsiteY7" fmla="*/ 863600 h 971550"/>
                <a:gd name="connsiteX8" fmla="*/ 831850 w 2470150"/>
                <a:gd name="connsiteY8" fmla="*/ 812800 h 971550"/>
                <a:gd name="connsiteX9" fmla="*/ 984250 w 2470150"/>
                <a:gd name="connsiteY9" fmla="*/ 800100 h 971550"/>
                <a:gd name="connsiteX10" fmla="*/ 1143000 w 2470150"/>
                <a:gd name="connsiteY10" fmla="*/ 819150 h 971550"/>
                <a:gd name="connsiteX11" fmla="*/ 1352550 w 2470150"/>
                <a:gd name="connsiteY11" fmla="*/ 882650 h 971550"/>
                <a:gd name="connsiteX12" fmla="*/ 1498600 w 2470150"/>
                <a:gd name="connsiteY12" fmla="*/ 901700 h 971550"/>
                <a:gd name="connsiteX13" fmla="*/ 1657350 w 2470150"/>
                <a:gd name="connsiteY13" fmla="*/ 920750 h 971550"/>
                <a:gd name="connsiteX14" fmla="*/ 1987550 w 2470150"/>
                <a:gd name="connsiteY14" fmla="*/ 914400 h 971550"/>
                <a:gd name="connsiteX15" fmla="*/ 2222500 w 2470150"/>
                <a:gd name="connsiteY15" fmla="*/ 882650 h 971550"/>
                <a:gd name="connsiteX16" fmla="*/ 2368550 w 2470150"/>
                <a:gd name="connsiteY16" fmla="*/ 831850 h 971550"/>
                <a:gd name="connsiteX17" fmla="*/ 2470150 w 2470150"/>
                <a:gd name="connsiteY17" fmla="*/ 806450 h 971550"/>
                <a:gd name="connsiteX0" fmla="*/ 0 w 2470150"/>
                <a:gd name="connsiteY0" fmla="*/ 76200 h 971550"/>
                <a:gd name="connsiteX1" fmla="*/ 107950 w 2470150"/>
                <a:gd name="connsiteY1" fmla="*/ 31750 h 971550"/>
                <a:gd name="connsiteX2" fmla="*/ 273050 w 2470150"/>
                <a:gd name="connsiteY2" fmla="*/ 0 h 971550"/>
                <a:gd name="connsiteX3" fmla="*/ 431800 w 2470150"/>
                <a:gd name="connsiteY3" fmla="*/ 946150 h 971550"/>
                <a:gd name="connsiteX4" fmla="*/ 406400 w 2470150"/>
                <a:gd name="connsiteY4" fmla="*/ 971550 h 971550"/>
                <a:gd name="connsiteX5" fmla="*/ 520700 w 2470150"/>
                <a:gd name="connsiteY5" fmla="*/ 895350 h 971550"/>
                <a:gd name="connsiteX6" fmla="*/ 628650 w 2470150"/>
                <a:gd name="connsiteY6" fmla="*/ 863600 h 971550"/>
                <a:gd name="connsiteX7" fmla="*/ 831850 w 2470150"/>
                <a:gd name="connsiteY7" fmla="*/ 812800 h 971550"/>
                <a:gd name="connsiteX8" fmla="*/ 984250 w 2470150"/>
                <a:gd name="connsiteY8" fmla="*/ 800100 h 971550"/>
                <a:gd name="connsiteX9" fmla="*/ 1143000 w 2470150"/>
                <a:gd name="connsiteY9" fmla="*/ 819150 h 971550"/>
                <a:gd name="connsiteX10" fmla="*/ 1352550 w 2470150"/>
                <a:gd name="connsiteY10" fmla="*/ 882650 h 971550"/>
                <a:gd name="connsiteX11" fmla="*/ 1498600 w 2470150"/>
                <a:gd name="connsiteY11" fmla="*/ 901700 h 971550"/>
                <a:gd name="connsiteX12" fmla="*/ 1657350 w 2470150"/>
                <a:gd name="connsiteY12" fmla="*/ 920750 h 971550"/>
                <a:gd name="connsiteX13" fmla="*/ 1987550 w 2470150"/>
                <a:gd name="connsiteY13" fmla="*/ 914400 h 971550"/>
                <a:gd name="connsiteX14" fmla="*/ 2222500 w 2470150"/>
                <a:gd name="connsiteY14" fmla="*/ 882650 h 971550"/>
                <a:gd name="connsiteX15" fmla="*/ 2368550 w 2470150"/>
                <a:gd name="connsiteY15" fmla="*/ 831850 h 971550"/>
                <a:gd name="connsiteX16" fmla="*/ 2470150 w 2470150"/>
                <a:gd name="connsiteY16" fmla="*/ 806450 h 971550"/>
                <a:gd name="connsiteX0" fmla="*/ 0 w 2470150"/>
                <a:gd name="connsiteY0" fmla="*/ 44450 h 939800"/>
                <a:gd name="connsiteX1" fmla="*/ 107950 w 2470150"/>
                <a:gd name="connsiteY1" fmla="*/ 0 h 939800"/>
                <a:gd name="connsiteX2" fmla="*/ 431800 w 2470150"/>
                <a:gd name="connsiteY2" fmla="*/ 914400 h 939800"/>
                <a:gd name="connsiteX3" fmla="*/ 406400 w 2470150"/>
                <a:gd name="connsiteY3" fmla="*/ 939800 h 939800"/>
                <a:gd name="connsiteX4" fmla="*/ 520700 w 2470150"/>
                <a:gd name="connsiteY4" fmla="*/ 863600 h 939800"/>
                <a:gd name="connsiteX5" fmla="*/ 628650 w 2470150"/>
                <a:gd name="connsiteY5" fmla="*/ 831850 h 939800"/>
                <a:gd name="connsiteX6" fmla="*/ 831850 w 2470150"/>
                <a:gd name="connsiteY6" fmla="*/ 781050 h 939800"/>
                <a:gd name="connsiteX7" fmla="*/ 984250 w 2470150"/>
                <a:gd name="connsiteY7" fmla="*/ 768350 h 939800"/>
                <a:gd name="connsiteX8" fmla="*/ 1143000 w 2470150"/>
                <a:gd name="connsiteY8" fmla="*/ 787400 h 939800"/>
                <a:gd name="connsiteX9" fmla="*/ 1352550 w 2470150"/>
                <a:gd name="connsiteY9" fmla="*/ 850900 h 939800"/>
                <a:gd name="connsiteX10" fmla="*/ 1498600 w 2470150"/>
                <a:gd name="connsiteY10" fmla="*/ 869950 h 939800"/>
                <a:gd name="connsiteX11" fmla="*/ 1657350 w 2470150"/>
                <a:gd name="connsiteY11" fmla="*/ 889000 h 939800"/>
                <a:gd name="connsiteX12" fmla="*/ 1987550 w 2470150"/>
                <a:gd name="connsiteY12" fmla="*/ 882650 h 939800"/>
                <a:gd name="connsiteX13" fmla="*/ 2222500 w 2470150"/>
                <a:gd name="connsiteY13" fmla="*/ 850900 h 939800"/>
                <a:gd name="connsiteX14" fmla="*/ 2368550 w 2470150"/>
                <a:gd name="connsiteY14" fmla="*/ 800100 h 939800"/>
                <a:gd name="connsiteX15" fmla="*/ 2470150 w 2470150"/>
                <a:gd name="connsiteY15" fmla="*/ 774700 h 939800"/>
                <a:gd name="connsiteX0" fmla="*/ 0 w 2470150"/>
                <a:gd name="connsiteY0" fmla="*/ 0 h 895350"/>
                <a:gd name="connsiteX1" fmla="*/ 431800 w 2470150"/>
                <a:gd name="connsiteY1" fmla="*/ 869950 h 895350"/>
                <a:gd name="connsiteX2" fmla="*/ 406400 w 2470150"/>
                <a:gd name="connsiteY2" fmla="*/ 895350 h 895350"/>
                <a:gd name="connsiteX3" fmla="*/ 520700 w 2470150"/>
                <a:gd name="connsiteY3" fmla="*/ 819150 h 895350"/>
                <a:gd name="connsiteX4" fmla="*/ 628650 w 2470150"/>
                <a:gd name="connsiteY4" fmla="*/ 787400 h 895350"/>
                <a:gd name="connsiteX5" fmla="*/ 831850 w 2470150"/>
                <a:gd name="connsiteY5" fmla="*/ 736600 h 895350"/>
                <a:gd name="connsiteX6" fmla="*/ 984250 w 2470150"/>
                <a:gd name="connsiteY6" fmla="*/ 723900 h 895350"/>
                <a:gd name="connsiteX7" fmla="*/ 1143000 w 2470150"/>
                <a:gd name="connsiteY7" fmla="*/ 742950 h 895350"/>
                <a:gd name="connsiteX8" fmla="*/ 1352550 w 2470150"/>
                <a:gd name="connsiteY8" fmla="*/ 806450 h 895350"/>
                <a:gd name="connsiteX9" fmla="*/ 1498600 w 2470150"/>
                <a:gd name="connsiteY9" fmla="*/ 825500 h 895350"/>
                <a:gd name="connsiteX10" fmla="*/ 1657350 w 2470150"/>
                <a:gd name="connsiteY10" fmla="*/ 844550 h 895350"/>
                <a:gd name="connsiteX11" fmla="*/ 1987550 w 2470150"/>
                <a:gd name="connsiteY11" fmla="*/ 838200 h 895350"/>
                <a:gd name="connsiteX12" fmla="*/ 2222500 w 2470150"/>
                <a:gd name="connsiteY12" fmla="*/ 806450 h 895350"/>
                <a:gd name="connsiteX13" fmla="*/ 2368550 w 2470150"/>
                <a:gd name="connsiteY13" fmla="*/ 755650 h 895350"/>
                <a:gd name="connsiteX14" fmla="*/ 2470150 w 2470150"/>
                <a:gd name="connsiteY14" fmla="*/ 730250 h 895350"/>
                <a:gd name="connsiteX0" fmla="*/ 25400 w 2063750"/>
                <a:gd name="connsiteY0" fmla="*/ 146050 h 171450"/>
                <a:gd name="connsiteX1" fmla="*/ 0 w 2063750"/>
                <a:gd name="connsiteY1" fmla="*/ 171450 h 171450"/>
                <a:gd name="connsiteX2" fmla="*/ 114300 w 2063750"/>
                <a:gd name="connsiteY2" fmla="*/ 95250 h 171450"/>
                <a:gd name="connsiteX3" fmla="*/ 222250 w 2063750"/>
                <a:gd name="connsiteY3" fmla="*/ 63500 h 171450"/>
                <a:gd name="connsiteX4" fmla="*/ 425450 w 2063750"/>
                <a:gd name="connsiteY4" fmla="*/ 12700 h 171450"/>
                <a:gd name="connsiteX5" fmla="*/ 577850 w 2063750"/>
                <a:gd name="connsiteY5" fmla="*/ 0 h 171450"/>
                <a:gd name="connsiteX6" fmla="*/ 736600 w 2063750"/>
                <a:gd name="connsiteY6" fmla="*/ 19050 h 171450"/>
                <a:gd name="connsiteX7" fmla="*/ 946150 w 2063750"/>
                <a:gd name="connsiteY7" fmla="*/ 82550 h 171450"/>
                <a:gd name="connsiteX8" fmla="*/ 1092200 w 2063750"/>
                <a:gd name="connsiteY8" fmla="*/ 101600 h 171450"/>
                <a:gd name="connsiteX9" fmla="*/ 1250950 w 2063750"/>
                <a:gd name="connsiteY9" fmla="*/ 120650 h 171450"/>
                <a:gd name="connsiteX10" fmla="*/ 1581150 w 2063750"/>
                <a:gd name="connsiteY10" fmla="*/ 114300 h 171450"/>
                <a:gd name="connsiteX11" fmla="*/ 1816100 w 2063750"/>
                <a:gd name="connsiteY11" fmla="*/ 82550 h 171450"/>
                <a:gd name="connsiteX12" fmla="*/ 1962150 w 2063750"/>
                <a:gd name="connsiteY12" fmla="*/ 31750 h 171450"/>
                <a:gd name="connsiteX13" fmla="*/ 2063750 w 2063750"/>
                <a:gd name="connsiteY13" fmla="*/ 6350 h 171450"/>
                <a:gd name="connsiteX0" fmla="*/ 0 w 2038350"/>
                <a:gd name="connsiteY0" fmla="*/ 146050 h 146050"/>
                <a:gd name="connsiteX1" fmla="*/ 88900 w 2038350"/>
                <a:gd name="connsiteY1" fmla="*/ 95250 h 146050"/>
                <a:gd name="connsiteX2" fmla="*/ 196850 w 2038350"/>
                <a:gd name="connsiteY2" fmla="*/ 63500 h 146050"/>
                <a:gd name="connsiteX3" fmla="*/ 400050 w 2038350"/>
                <a:gd name="connsiteY3" fmla="*/ 12700 h 146050"/>
                <a:gd name="connsiteX4" fmla="*/ 552450 w 2038350"/>
                <a:gd name="connsiteY4" fmla="*/ 0 h 146050"/>
                <a:gd name="connsiteX5" fmla="*/ 711200 w 2038350"/>
                <a:gd name="connsiteY5" fmla="*/ 19050 h 146050"/>
                <a:gd name="connsiteX6" fmla="*/ 920750 w 2038350"/>
                <a:gd name="connsiteY6" fmla="*/ 82550 h 146050"/>
                <a:gd name="connsiteX7" fmla="*/ 1066800 w 2038350"/>
                <a:gd name="connsiteY7" fmla="*/ 101600 h 146050"/>
                <a:gd name="connsiteX8" fmla="*/ 1225550 w 2038350"/>
                <a:gd name="connsiteY8" fmla="*/ 120650 h 146050"/>
                <a:gd name="connsiteX9" fmla="*/ 1555750 w 2038350"/>
                <a:gd name="connsiteY9" fmla="*/ 114300 h 146050"/>
                <a:gd name="connsiteX10" fmla="*/ 1790700 w 2038350"/>
                <a:gd name="connsiteY10" fmla="*/ 82550 h 146050"/>
                <a:gd name="connsiteX11" fmla="*/ 1936750 w 2038350"/>
                <a:gd name="connsiteY11" fmla="*/ 31750 h 146050"/>
                <a:gd name="connsiteX12" fmla="*/ 2038350 w 2038350"/>
                <a:gd name="connsiteY12" fmla="*/ 6350 h 146050"/>
                <a:gd name="connsiteX0" fmla="*/ 0 w 2038350"/>
                <a:gd name="connsiteY0" fmla="*/ 146050 h 146050"/>
                <a:gd name="connsiteX1" fmla="*/ 196850 w 2038350"/>
                <a:gd name="connsiteY1" fmla="*/ 63500 h 146050"/>
                <a:gd name="connsiteX2" fmla="*/ 400050 w 2038350"/>
                <a:gd name="connsiteY2" fmla="*/ 12700 h 146050"/>
                <a:gd name="connsiteX3" fmla="*/ 552450 w 2038350"/>
                <a:gd name="connsiteY3" fmla="*/ 0 h 146050"/>
                <a:gd name="connsiteX4" fmla="*/ 711200 w 2038350"/>
                <a:gd name="connsiteY4" fmla="*/ 19050 h 146050"/>
                <a:gd name="connsiteX5" fmla="*/ 920750 w 2038350"/>
                <a:gd name="connsiteY5" fmla="*/ 82550 h 146050"/>
                <a:gd name="connsiteX6" fmla="*/ 1066800 w 2038350"/>
                <a:gd name="connsiteY6" fmla="*/ 101600 h 146050"/>
                <a:gd name="connsiteX7" fmla="*/ 1225550 w 2038350"/>
                <a:gd name="connsiteY7" fmla="*/ 120650 h 146050"/>
                <a:gd name="connsiteX8" fmla="*/ 1555750 w 2038350"/>
                <a:gd name="connsiteY8" fmla="*/ 114300 h 146050"/>
                <a:gd name="connsiteX9" fmla="*/ 1790700 w 2038350"/>
                <a:gd name="connsiteY9" fmla="*/ 82550 h 146050"/>
                <a:gd name="connsiteX10" fmla="*/ 1936750 w 2038350"/>
                <a:gd name="connsiteY10" fmla="*/ 31750 h 146050"/>
                <a:gd name="connsiteX11" fmla="*/ 2038350 w 2038350"/>
                <a:gd name="connsiteY11" fmla="*/ 6350 h 146050"/>
                <a:gd name="connsiteX0" fmla="*/ 0 w 2038350"/>
                <a:gd name="connsiteY0" fmla="*/ 146050 h 146050"/>
                <a:gd name="connsiteX1" fmla="*/ 400050 w 2038350"/>
                <a:gd name="connsiteY1" fmla="*/ 12700 h 146050"/>
                <a:gd name="connsiteX2" fmla="*/ 552450 w 2038350"/>
                <a:gd name="connsiteY2" fmla="*/ 0 h 146050"/>
                <a:gd name="connsiteX3" fmla="*/ 711200 w 2038350"/>
                <a:gd name="connsiteY3" fmla="*/ 19050 h 146050"/>
                <a:gd name="connsiteX4" fmla="*/ 920750 w 2038350"/>
                <a:gd name="connsiteY4" fmla="*/ 82550 h 146050"/>
                <a:gd name="connsiteX5" fmla="*/ 1066800 w 2038350"/>
                <a:gd name="connsiteY5" fmla="*/ 101600 h 146050"/>
                <a:gd name="connsiteX6" fmla="*/ 1225550 w 2038350"/>
                <a:gd name="connsiteY6" fmla="*/ 120650 h 146050"/>
                <a:gd name="connsiteX7" fmla="*/ 1555750 w 2038350"/>
                <a:gd name="connsiteY7" fmla="*/ 114300 h 146050"/>
                <a:gd name="connsiteX8" fmla="*/ 1790700 w 2038350"/>
                <a:gd name="connsiteY8" fmla="*/ 82550 h 146050"/>
                <a:gd name="connsiteX9" fmla="*/ 1936750 w 2038350"/>
                <a:gd name="connsiteY9" fmla="*/ 31750 h 146050"/>
                <a:gd name="connsiteX10" fmla="*/ 2038350 w 2038350"/>
                <a:gd name="connsiteY10" fmla="*/ 6350 h 146050"/>
                <a:gd name="connsiteX0" fmla="*/ 0 w 1638300"/>
                <a:gd name="connsiteY0" fmla="*/ 12700 h 120650"/>
                <a:gd name="connsiteX1" fmla="*/ 152400 w 1638300"/>
                <a:gd name="connsiteY1" fmla="*/ 0 h 120650"/>
                <a:gd name="connsiteX2" fmla="*/ 311150 w 1638300"/>
                <a:gd name="connsiteY2" fmla="*/ 19050 h 120650"/>
                <a:gd name="connsiteX3" fmla="*/ 520700 w 1638300"/>
                <a:gd name="connsiteY3" fmla="*/ 82550 h 120650"/>
                <a:gd name="connsiteX4" fmla="*/ 666750 w 1638300"/>
                <a:gd name="connsiteY4" fmla="*/ 101600 h 120650"/>
                <a:gd name="connsiteX5" fmla="*/ 825500 w 1638300"/>
                <a:gd name="connsiteY5" fmla="*/ 120650 h 120650"/>
                <a:gd name="connsiteX6" fmla="*/ 1155700 w 1638300"/>
                <a:gd name="connsiteY6" fmla="*/ 114300 h 120650"/>
                <a:gd name="connsiteX7" fmla="*/ 1390650 w 1638300"/>
                <a:gd name="connsiteY7" fmla="*/ 82550 h 120650"/>
                <a:gd name="connsiteX8" fmla="*/ 1536700 w 1638300"/>
                <a:gd name="connsiteY8" fmla="*/ 31750 h 120650"/>
                <a:gd name="connsiteX9" fmla="*/ 1638300 w 1638300"/>
                <a:gd name="connsiteY9" fmla="*/ 63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8300" h="120650">
                  <a:moveTo>
                    <a:pt x="0" y="12700"/>
                  </a:moveTo>
                  <a:lnTo>
                    <a:pt x="152400" y="0"/>
                  </a:lnTo>
                  <a:lnTo>
                    <a:pt x="311150" y="19050"/>
                  </a:lnTo>
                  <a:lnTo>
                    <a:pt x="520700" y="82550"/>
                  </a:lnTo>
                  <a:lnTo>
                    <a:pt x="666750" y="101600"/>
                  </a:lnTo>
                  <a:lnTo>
                    <a:pt x="825500" y="120650"/>
                  </a:lnTo>
                  <a:lnTo>
                    <a:pt x="1155700" y="114300"/>
                  </a:lnTo>
                  <a:lnTo>
                    <a:pt x="1390650" y="82550"/>
                  </a:lnTo>
                  <a:lnTo>
                    <a:pt x="1536700" y="31750"/>
                  </a:lnTo>
                  <a:lnTo>
                    <a:pt x="1638300" y="6350"/>
                  </a:ln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08" name="円/楕円 107"/>
            <p:cNvSpPr/>
            <p:nvPr/>
          </p:nvSpPr>
          <p:spPr>
            <a:xfrm>
              <a:off x="6858149" y="3953331"/>
              <a:ext cx="720538" cy="718929"/>
            </a:xfrm>
            <a:prstGeom prst="ellipse">
              <a:avLst/>
            </a:prstGeom>
            <a:solidFill>
              <a:srgbClr val="FFD5D5"/>
            </a:solidFill>
            <a:ln>
              <a:solidFill>
                <a:srgbClr val="FF252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09" name="フリーフォーム 108"/>
            <p:cNvSpPr/>
            <p:nvPr/>
          </p:nvSpPr>
          <p:spPr>
            <a:xfrm>
              <a:off x="5706684" y="3653195"/>
              <a:ext cx="2124976" cy="2085243"/>
            </a:xfrm>
            <a:custGeom>
              <a:avLst/>
              <a:gdLst>
                <a:gd name="connsiteX0" fmla="*/ 0 w 2124075"/>
                <a:gd name="connsiteY0" fmla="*/ 0 h 2085975"/>
                <a:gd name="connsiteX1" fmla="*/ 409575 w 2124075"/>
                <a:gd name="connsiteY1" fmla="*/ 104775 h 2085975"/>
                <a:gd name="connsiteX2" fmla="*/ 781050 w 2124075"/>
                <a:gd name="connsiteY2" fmla="*/ 228600 h 2085975"/>
                <a:gd name="connsiteX3" fmla="*/ 1285875 w 2124075"/>
                <a:gd name="connsiteY3" fmla="*/ 438150 h 2085975"/>
                <a:gd name="connsiteX4" fmla="*/ 1571625 w 2124075"/>
                <a:gd name="connsiteY4" fmla="*/ 628650 h 2085975"/>
                <a:gd name="connsiteX5" fmla="*/ 1743075 w 2124075"/>
                <a:gd name="connsiteY5" fmla="*/ 857250 h 2085975"/>
                <a:gd name="connsiteX6" fmla="*/ 1943100 w 2124075"/>
                <a:gd name="connsiteY6" fmla="*/ 1228725 h 2085975"/>
                <a:gd name="connsiteX7" fmla="*/ 2038350 w 2124075"/>
                <a:gd name="connsiteY7" fmla="*/ 1571625 h 2085975"/>
                <a:gd name="connsiteX8" fmla="*/ 2095500 w 2124075"/>
                <a:gd name="connsiteY8" fmla="*/ 1847850 h 2085975"/>
                <a:gd name="connsiteX9" fmla="*/ 2124075 w 2124075"/>
                <a:gd name="connsiteY9" fmla="*/ 2085975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4075" h="2085975">
                  <a:moveTo>
                    <a:pt x="0" y="0"/>
                  </a:moveTo>
                  <a:lnTo>
                    <a:pt x="409575" y="104775"/>
                  </a:lnTo>
                  <a:lnTo>
                    <a:pt x="781050" y="228600"/>
                  </a:lnTo>
                  <a:lnTo>
                    <a:pt x="1285875" y="438150"/>
                  </a:lnTo>
                  <a:lnTo>
                    <a:pt x="1571625" y="628650"/>
                  </a:lnTo>
                  <a:lnTo>
                    <a:pt x="1743075" y="857250"/>
                  </a:lnTo>
                  <a:lnTo>
                    <a:pt x="1943100" y="1228725"/>
                  </a:lnTo>
                  <a:lnTo>
                    <a:pt x="2038350" y="1571625"/>
                  </a:lnTo>
                  <a:lnTo>
                    <a:pt x="2095500" y="1847850"/>
                  </a:lnTo>
                  <a:lnTo>
                    <a:pt x="2124075" y="2085975"/>
                  </a:lnTo>
                </a:path>
              </a:pathLst>
            </a:cu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10" name="フリーフォーム 109"/>
            <p:cNvSpPr/>
            <p:nvPr/>
          </p:nvSpPr>
          <p:spPr>
            <a:xfrm>
              <a:off x="5706684" y="3653195"/>
              <a:ext cx="2124976" cy="2085243"/>
            </a:xfrm>
            <a:custGeom>
              <a:avLst/>
              <a:gdLst>
                <a:gd name="connsiteX0" fmla="*/ 0 w 2124075"/>
                <a:gd name="connsiteY0" fmla="*/ 0 h 2085975"/>
                <a:gd name="connsiteX1" fmla="*/ 409575 w 2124075"/>
                <a:gd name="connsiteY1" fmla="*/ 104775 h 2085975"/>
                <a:gd name="connsiteX2" fmla="*/ 781050 w 2124075"/>
                <a:gd name="connsiteY2" fmla="*/ 228600 h 2085975"/>
                <a:gd name="connsiteX3" fmla="*/ 1285875 w 2124075"/>
                <a:gd name="connsiteY3" fmla="*/ 438150 h 2085975"/>
                <a:gd name="connsiteX4" fmla="*/ 1571625 w 2124075"/>
                <a:gd name="connsiteY4" fmla="*/ 628650 h 2085975"/>
                <a:gd name="connsiteX5" fmla="*/ 1743075 w 2124075"/>
                <a:gd name="connsiteY5" fmla="*/ 857250 h 2085975"/>
                <a:gd name="connsiteX6" fmla="*/ 1943100 w 2124075"/>
                <a:gd name="connsiteY6" fmla="*/ 1228725 h 2085975"/>
                <a:gd name="connsiteX7" fmla="*/ 2038350 w 2124075"/>
                <a:gd name="connsiteY7" fmla="*/ 1571625 h 2085975"/>
                <a:gd name="connsiteX8" fmla="*/ 2095500 w 2124075"/>
                <a:gd name="connsiteY8" fmla="*/ 1847850 h 2085975"/>
                <a:gd name="connsiteX9" fmla="*/ 2124075 w 2124075"/>
                <a:gd name="connsiteY9" fmla="*/ 2085975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4075" h="2085975">
                  <a:moveTo>
                    <a:pt x="0" y="0"/>
                  </a:moveTo>
                  <a:lnTo>
                    <a:pt x="409575" y="104775"/>
                  </a:lnTo>
                  <a:lnTo>
                    <a:pt x="781050" y="228600"/>
                  </a:lnTo>
                  <a:lnTo>
                    <a:pt x="1285875" y="438150"/>
                  </a:lnTo>
                  <a:lnTo>
                    <a:pt x="1571625" y="628650"/>
                  </a:lnTo>
                  <a:lnTo>
                    <a:pt x="1743075" y="857250"/>
                  </a:lnTo>
                  <a:lnTo>
                    <a:pt x="1943100" y="1228725"/>
                  </a:lnTo>
                  <a:lnTo>
                    <a:pt x="2038350" y="1571625"/>
                  </a:lnTo>
                  <a:lnTo>
                    <a:pt x="2095500" y="1847850"/>
                  </a:lnTo>
                  <a:lnTo>
                    <a:pt x="2124075" y="2085975"/>
                  </a:lnTo>
                </a:path>
              </a:pathLst>
            </a:cu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11" name="フリーフォーム 110"/>
            <p:cNvSpPr/>
            <p:nvPr/>
          </p:nvSpPr>
          <p:spPr>
            <a:xfrm>
              <a:off x="6193441" y="2840038"/>
              <a:ext cx="1027595" cy="1352355"/>
            </a:xfrm>
            <a:custGeom>
              <a:avLst/>
              <a:gdLst>
                <a:gd name="connsiteX0" fmla="*/ 0 w 1028700"/>
                <a:gd name="connsiteY0" fmla="*/ 0 h 1352550"/>
                <a:gd name="connsiteX1" fmla="*/ 146050 w 1028700"/>
                <a:gd name="connsiteY1" fmla="*/ 127000 h 1352550"/>
                <a:gd name="connsiteX2" fmla="*/ 361950 w 1028700"/>
                <a:gd name="connsiteY2" fmla="*/ 311150 h 1352550"/>
                <a:gd name="connsiteX3" fmla="*/ 425450 w 1028700"/>
                <a:gd name="connsiteY3" fmla="*/ 355600 h 1352550"/>
                <a:gd name="connsiteX4" fmla="*/ 558800 w 1028700"/>
                <a:gd name="connsiteY4" fmla="*/ 431800 h 1352550"/>
                <a:gd name="connsiteX5" fmla="*/ 635000 w 1028700"/>
                <a:gd name="connsiteY5" fmla="*/ 450850 h 1352550"/>
                <a:gd name="connsiteX6" fmla="*/ 730250 w 1028700"/>
                <a:gd name="connsiteY6" fmla="*/ 520700 h 1352550"/>
                <a:gd name="connsiteX7" fmla="*/ 819150 w 1028700"/>
                <a:gd name="connsiteY7" fmla="*/ 673100 h 1352550"/>
                <a:gd name="connsiteX8" fmla="*/ 901700 w 1028700"/>
                <a:gd name="connsiteY8" fmla="*/ 882650 h 1352550"/>
                <a:gd name="connsiteX9" fmla="*/ 952500 w 1028700"/>
                <a:gd name="connsiteY9" fmla="*/ 984250 h 1352550"/>
                <a:gd name="connsiteX10" fmla="*/ 990600 w 1028700"/>
                <a:gd name="connsiteY10" fmla="*/ 1098550 h 1352550"/>
                <a:gd name="connsiteX11" fmla="*/ 1003300 w 1028700"/>
                <a:gd name="connsiteY11" fmla="*/ 1155700 h 1352550"/>
                <a:gd name="connsiteX12" fmla="*/ 1028700 w 1028700"/>
                <a:gd name="connsiteY12" fmla="*/ 1257300 h 1352550"/>
                <a:gd name="connsiteX13" fmla="*/ 1003300 w 1028700"/>
                <a:gd name="connsiteY13" fmla="*/ 1352550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8700" h="1352550">
                  <a:moveTo>
                    <a:pt x="0" y="0"/>
                  </a:moveTo>
                  <a:lnTo>
                    <a:pt x="146050" y="127000"/>
                  </a:lnTo>
                  <a:lnTo>
                    <a:pt x="361950" y="311150"/>
                  </a:lnTo>
                  <a:lnTo>
                    <a:pt x="425450" y="355600"/>
                  </a:lnTo>
                  <a:lnTo>
                    <a:pt x="558800" y="431800"/>
                  </a:lnTo>
                  <a:lnTo>
                    <a:pt x="635000" y="450850"/>
                  </a:lnTo>
                  <a:lnTo>
                    <a:pt x="730250" y="520700"/>
                  </a:lnTo>
                  <a:lnTo>
                    <a:pt x="819150" y="673100"/>
                  </a:lnTo>
                  <a:lnTo>
                    <a:pt x="901700" y="882650"/>
                  </a:lnTo>
                  <a:lnTo>
                    <a:pt x="952500" y="984250"/>
                  </a:lnTo>
                  <a:lnTo>
                    <a:pt x="990600" y="1098550"/>
                  </a:lnTo>
                  <a:lnTo>
                    <a:pt x="1003300" y="1155700"/>
                  </a:lnTo>
                  <a:lnTo>
                    <a:pt x="1028700" y="1257300"/>
                  </a:lnTo>
                  <a:lnTo>
                    <a:pt x="1003300" y="1352550"/>
                  </a:lnTo>
                </a:path>
              </a:pathLst>
            </a:custGeom>
            <a:ln w="539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12" name="フリーフォーム 111"/>
            <p:cNvSpPr/>
            <p:nvPr/>
          </p:nvSpPr>
          <p:spPr>
            <a:xfrm>
              <a:off x="7215802" y="3982996"/>
              <a:ext cx="1022361" cy="1305240"/>
            </a:xfrm>
            <a:custGeom>
              <a:avLst/>
              <a:gdLst>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571500 w 2520950"/>
                <a:gd name="connsiteY14" fmla="*/ 895350 h 971550"/>
                <a:gd name="connsiteX15" fmla="*/ 679450 w 2520950"/>
                <a:gd name="connsiteY15" fmla="*/ 863600 h 971550"/>
                <a:gd name="connsiteX16" fmla="*/ 882650 w 2520950"/>
                <a:gd name="connsiteY16" fmla="*/ 812800 h 971550"/>
                <a:gd name="connsiteX17" fmla="*/ 1035050 w 2520950"/>
                <a:gd name="connsiteY17" fmla="*/ 800100 h 971550"/>
                <a:gd name="connsiteX18" fmla="*/ 1193800 w 2520950"/>
                <a:gd name="connsiteY18" fmla="*/ 819150 h 971550"/>
                <a:gd name="connsiteX19" fmla="*/ 1403350 w 2520950"/>
                <a:gd name="connsiteY19" fmla="*/ 882650 h 971550"/>
                <a:gd name="connsiteX20" fmla="*/ 1549400 w 2520950"/>
                <a:gd name="connsiteY20" fmla="*/ 901700 h 971550"/>
                <a:gd name="connsiteX21" fmla="*/ 1708150 w 2520950"/>
                <a:gd name="connsiteY21" fmla="*/ 920750 h 971550"/>
                <a:gd name="connsiteX22" fmla="*/ 2038350 w 2520950"/>
                <a:gd name="connsiteY22" fmla="*/ 914400 h 971550"/>
                <a:gd name="connsiteX23" fmla="*/ 2273300 w 2520950"/>
                <a:gd name="connsiteY23" fmla="*/ 882650 h 971550"/>
                <a:gd name="connsiteX24" fmla="*/ 2419350 w 2520950"/>
                <a:gd name="connsiteY24" fmla="*/ 831850 h 971550"/>
                <a:gd name="connsiteX25" fmla="*/ 2520950 w 2520950"/>
                <a:gd name="connsiteY25"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679450 w 2520950"/>
                <a:gd name="connsiteY14" fmla="*/ 863600 h 971550"/>
                <a:gd name="connsiteX15" fmla="*/ 882650 w 2520950"/>
                <a:gd name="connsiteY15" fmla="*/ 812800 h 971550"/>
                <a:gd name="connsiteX16" fmla="*/ 1035050 w 2520950"/>
                <a:gd name="connsiteY16" fmla="*/ 800100 h 971550"/>
                <a:gd name="connsiteX17" fmla="*/ 1193800 w 2520950"/>
                <a:gd name="connsiteY17" fmla="*/ 819150 h 971550"/>
                <a:gd name="connsiteX18" fmla="*/ 1403350 w 2520950"/>
                <a:gd name="connsiteY18" fmla="*/ 882650 h 971550"/>
                <a:gd name="connsiteX19" fmla="*/ 1549400 w 2520950"/>
                <a:gd name="connsiteY19" fmla="*/ 901700 h 971550"/>
                <a:gd name="connsiteX20" fmla="*/ 1708150 w 2520950"/>
                <a:gd name="connsiteY20" fmla="*/ 920750 h 971550"/>
                <a:gd name="connsiteX21" fmla="*/ 2038350 w 2520950"/>
                <a:gd name="connsiteY21" fmla="*/ 914400 h 971550"/>
                <a:gd name="connsiteX22" fmla="*/ 2273300 w 2520950"/>
                <a:gd name="connsiteY22" fmla="*/ 882650 h 971550"/>
                <a:gd name="connsiteX23" fmla="*/ 2419350 w 2520950"/>
                <a:gd name="connsiteY23" fmla="*/ 831850 h 971550"/>
                <a:gd name="connsiteX24" fmla="*/ 2520950 w 2520950"/>
                <a:gd name="connsiteY24"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882650 w 2520950"/>
                <a:gd name="connsiteY14" fmla="*/ 812800 h 971550"/>
                <a:gd name="connsiteX15" fmla="*/ 1035050 w 2520950"/>
                <a:gd name="connsiteY15" fmla="*/ 800100 h 971550"/>
                <a:gd name="connsiteX16" fmla="*/ 1193800 w 2520950"/>
                <a:gd name="connsiteY16" fmla="*/ 819150 h 971550"/>
                <a:gd name="connsiteX17" fmla="*/ 1403350 w 2520950"/>
                <a:gd name="connsiteY17" fmla="*/ 882650 h 971550"/>
                <a:gd name="connsiteX18" fmla="*/ 1549400 w 2520950"/>
                <a:gd name="connsiteY18" fmla="*/ 901700 h 971550"/>
                <a:gd name="connsiteX19" fmla="*/ 1708150 w 2520950"/>
                <a:gd name="connsiteY19" fmla="*/ 920750 h 971550"/>
                <a:gd name="connsiteX20" fmla="*/ 2038350 w 2520950"/>
                <a:gd name="connsiteY20" fmla="*/ 914400 h 971550"/>
                <a:gd name="connsiteX21" fmla="*/ 2273300 w 2520950"/>
                <a:gd name="connsiteY21" fmla="*/ 882650 h 971550"/>
                <a:gd name="connsiteX22" fmla="*/ 2419350 w 2520950"/>
                <a:gd name="connsiteY22" fmla="*/ 831850 h 971550"/>
                <a:gd name="connsiteX23" fmla="*/ 2520950 w 2520950"/>
                <a:gd name="connsiteY23"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035050 w 2520950"/>
                <a:gd name="connsiteY14" fmla="*/ 800100 h 971550"/>
                <a:gd name="connsiteX15" fmla="*/ 1193800 w 2520950"/>
                <a:gd name="connsiteY15" fmla="*/ 819150 h 971550"/>
                <a:gd name="connsiteX16" fmla="*/ 1403350 w 2520950"/>
                <a:gd name="connsiteY16" fmla="*/ 882650 h 971550"/>
                <a:gd name="connsiteX17" fmla="*/ 1549400 w 2520950"/>
                <a:gd name="connsiteY17" fmla="*/ 901700 h 971550"/>
                <a:gd name="connsiteX18" fmla="*/ 1708150 w 2520950"/>
                <a:gd name="connsiteY18" fmla="*/ 920750 h 971550"/>
                <a:gd name="connsiteX19" fmla="*/ 2038350 w 2520950"/>
                <a:gd name="connsiteY19" fmla="*/ 914400 h 971550"/>
                <a:gd name="connsiteX20" fmla="*/ 2273300 w 2520950"/>
                <a:gd name="connsiteY20" fmla="*/ 882650 h 971550"/>
                <a:gd name="connsiteX21" fmla="*/ 2419350 w 2520950"/>
                <a:gd name="connsiteY21" fmla="*/ 831850 h 971550"/>
                <a:gd name="connsiteX22" fmla="*/ 2520950 w 2520950"/>
                <a:gd name="connsiteY22"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193800 w 2520950"/>
                <a:gd name="connsiteY14" fmla="*/ 819150 h 971550"/>
                <a:gd name="connsiteX15" fmla="*/ 1403350 w 2520950"/>
                <a:gd name="connsiteY15" fmla="*/ 882650 h 971550"/>
                <a:gd name="connsiteX16" fmla="*/ 1549400 w 2520950"/>
                <a:gd name="connsiteY16" fmla="*/ 901700 h 971550"/>
                <a:gd name="connsiteX17" fmla="*/ 1708150 w 2520950"/>
                <a:gd name="connsiteY17" fmla="*/ 920750 h 971550"/>
                <a:gd name="connsiteX18" fmla="*/ 2038350 w 2520950"/>
                <a:gd name="connsiteY18" fmla="*/ 914400 h 971550"/>
                <a:gd name="connsiteX19" fmla="*/ 2273300 w 2520950"/>
                <a:gd name="connsiteY19" fmla="*/ 882650 h 971550"/>
                <a:gd name="connsiteX20" fmla="*/ 2419350 w 2520950"/>
                <a:gd name="connsiteY20" fmla="*/ 831850 h 971550"/>
                <a:gd name="connsiteX21" fmla="*/ 2520950 w 2520950"/>
                <a:gd name="connsiteY21"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403350 w 2520950"/>
                <a:gd name="connsiteY14" fmla="*/ 882650 h 971550"/>
                <a:gd name="connsiteX15" fmla="*/ 1549400 w 2520950"/>
                <a:gd name="connsiteY15" fmla="*/ 901700 h 971550"/>
                <a:gd name="connsiteX16" fmla="*/ 1708150 w 2520950"/>
                <a:gd name="connsiteY16" fmla="*/ 920750 h 971550"/>
                <a:gd name="connsiteX17" fmla="*/ 2038350 w 2520950"/>
                <a:gd name="connsiteY17" fmla="*/ 914400 h 971550"/>
                <a:gd name="connsiteX18" fmla="*/ 2273300 w 2520950"/>
                <a:gd name="connsiteY18" fmla="*/ 882650 h 971550"/>
                <a:gd name="connsiteX19" fmla="*/ 2419350 w 2520950"/>
                <a:gd name="connsiteY19" fmla="*/ 831850 h 971550"/>
                <a:gd name="connsiteX20" fmla="*/ 2520950 w 2520950"/>
                <a:gd name="connsiteY20"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549400 w 2520950"/>
                <a:gd name="connsiteY14" fmla="*/ 901700 h 971550"/>
                <a:gd name="connsiteX15" fmla="*/ 1708150 w 2520950"/>
                <a:gd name="connsiteY15" fmla="*/ 920750 h 971550"/>
                <a:gd name="connsiteX16" fmla="*/ 2038350 w 2520950"/>
                <a:gd name="connsiteY16" fmla="*/ 914400 h 971550"/>
                <a:gd name="connsiteX17" fmla="*/ 2273300 w 2520950"/>
                <a:gd name="connsiteY17" fmla="*/ 882650 h 971550"/>
                <a:gd name="connsiteX18" fmla="*/ 2419350 w 2520950"/>
                <a:gd name="connsiteY18" fmla="*/ 831850 h 971550"/>
                <a:gd name="connsiteX19" fmla="*/ 2520950 w 2520950"/>
                <a:gd name="connsiteY19"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708150 w 2520950"/>
                <a:gd name="connsiteY14" fmla="*/ 920750 h 971550"/>
                <a:gd name="connsiteX15" fmla="*/ 2038350 w 2520950"/>
                <a:gd name="connsiteY15" fmla="*/ 914400 h 971550"/>
                <a:gd name="connsiteX16" fmla="*/ 2273300 w 2520950"/>
                <a:gd name="connsiteY16" fmla="*/ 882650 h 971550"/>
                <a:gd name="connsiteX17" fmla="*/ 2419350 w 2520950"/>
                <a:gd name="connsiteY17" fmla="*/ 831850 h 971550"/>
                <a:gd name="connsiteX18" fmla="*/ 2520950 w 2520950"/>
                <a:gd name="connsiteY18"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2038350 w 2520950"/>
                <a:gd name="connsiteY14" fmla="*/ 914400 h 971550"/>
                <a:gd name="connsiteX15" fmla="*/ 2273300 w 2520950"/>
                <a:gd name="connsiteY15" fmla="*/ 882650 h 971550"/>
                <a:gd name="connsiteX16" fmla="*/ 2419350 w 2520950"/>
                <a:gd name="connsiteY16" fmla="*/ 831850 h 971550"/>
                <a:gd name="connsiteX17" fmla="*/ 2520950 w 2520950"/>
                <a:gd name="connsiteY17"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2273300 w 2520950"/>
                <a:gd name="connsiteY14" fmla="*/ 882650 h 971550"/>
                <a:gd name="connsiteX15" fmla="*/ 2419350 w 2520950"/>
                <a:gd name="connsiteY15" fmla="*/ 831850 h 971550"/>
                <a:gd name="connsiteX16" fmla="*/ 2520950 w 2520950"/>
                <a:gd name="connsiteY16"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2419350 w 2520950"/>
                <a:gd name="connsiteY14" fmla="*/ 831850 h 971550"/>
                <a:gd name="connsiteX15" fmla="*/ 2520950 w 2520950"/>
                <a:gd name="connsiteY15" fmla="*/ 806450 h 971550"/>
                <a:gd name="connsiteX0" fmla="*/ 0 w 2419350"/>
                <a:gd name="connsiteY0" fmla="*/ 171450 h 971550"/>
                <a:gd name="connsiteX1" fmla="*/ 50800 w 2419350"/>
                <a:gd name="connsiteY1" fmla="*/ 76200 h 971550"/>
                <a:gd name="connsiteX2" fmla="*/ 158750 w 2419350"/>
                <a:gd name="connsiteY2" fmla="*/ 31750 h 971550"/>
                <a:gd name="connsiteX3" fmla="*/ 323850 w 2419350"/>
                <a:gd name="connsiteY3" fmla="*/ 0 h 971550"/>
                <a:gd name="connsiteX4" fmla="*/ 444500 w 2419350"/>
                <a:gd name="connsiteY4" fmla="*/ 0 h 971550"/>
                <a:gd name="connsiteX5" fmla="*/ 514350 w 2419350"/>
                <a:gd name="connsiteY5" fmla="*/ 44450 h 971550"/>
                <a:gd name="connsiteX6" fmla="*/ 571500 w 2419350"/>
                <a:gd name="connsiteY6" fmla="*/ 133350 h 971550"/>
                <a:gd name="connsiteX7" fmla="*/ 596900 w 2419350"/>
                <a:gd name="connsiteY7" fmla="*/ 254000 h 971550"/>
                <a:gd name="connsiteX8" fmla="*/ 609600 w 2419350"/>
                <a:gd name="connsiteY8" fmla="*/ 431800 h 971550"/>
                <a:gd name="connsiteX9" fmla="*/ 565150 w 2419350"/>
                <a:gd name="connsiteY9" fmla="*/ 596900 h 971550"/>
                <a:gd name="connsiteX10" fmla="*/ 533400 w 2419350"/>
                <a:gd name="connsiteY10" fmla="*/ 711200 h 971550"/>
                <a:gd name="connsiteX11" fmla="*/ 508000 w 2419350"/>
                <a:gd name="connsiteY11" fmla="*/ 876300 h 971550"/>
                <a:gd name="connsiteX12" fmla="*/ 482600 w 2419350"/>
                <a:gd name="connsiteY12" fmla="*/ 946150 h 971550"/>
                <a:gd name="connsiteX13" fmla="*/ 457200 w 2419350"/>
                <a:gd name="connsiteY13" fmla="*/ 971550 h 971550"/>
                <a:gd name="connsiteX14" fmla="*/ 2419350 w 2419350"/>
                <a:gd name="connsiteY14" fmla="*/ 831850 h 971550"/>
                <a:gd name="connsiteX0" fmla="*/ 0 w 609600"/>
                <a:gd name="connsiteY0" fmla="*/ 171450 h 971550"/>
                <a:gd name="connsiteX1" fmla="*/ 50800 w 609600"/>
                <a:gd name="connsiteY1" fmla="*/ 76200 h 971550"/>
                <a:gd name="connsiteX2" fmla="*/ 158750 w 609600"/>
                <a:gd name="connsiteY2" fmla="*/ 31750 h 971550"/>
                <a:gd name="connsiteX3" fmla="*/ 323850 w 609600"/>
                <a:gd name="connsiteY3" fmla="*/ 0 h 971550"/>
                <a:gd name="connsiteX4" fmla="*/ 444500 w 609600"/>
                <a:gd name="connsiteY4" fmla="*/ 0 h 971550"/>
                <a:gd name="connsiteX5" fmla="*/ 514350 w 609600"/>
                <a:gd name="connsiteY5" fmla="*/ 44450 h 971550"/>
                <a:gd name="connsiteX6" fmla="*/ 571500 w 609600"/>
                <a:gd name="connsiteY6" fmla="*/ 133350 h 971550"/>
                <a:gd name="connsiteX7" fmla="*/ 596900 w 609600"/>
                <a:gd name="connsiteY7" fmla="*/ 254000 h 971550"/>
                <a:gd name="connsiteX8" fmla="*/ 609600 w 609600"/>
                <a:gd name="connsiteY8" fmla="*/ 431800 h 971550"/>
                <a:gd name="connsiteX9" fmla="*/ 565150 w 609600"/>
                <a:gd name="connsiteY9" fmla="*/ 596900 h 971550"/>
                <a:gd name="connsiteX10" fmla="*/ 533400 w 609600"/>
                <a:gd name="connsiteY10" fmla="*/ 711200 h 971550"/>
                <a:gd name="connsiteX11" fmla="*/ 508000 w 609600"/>
                <a:gd name="connsiteY11" fmla="*/ 876300 h 971550"/>
                <a:gd name="connsiteX12" fmla="*/ 482600 w 609600"/>
                <a:gd name="connsiteY12" fmla="*/ 946150 h 971550"/>
                <a:gd name="connsiteX13" fmla="*/ 457200 w 609600"/>
                <a:gd name="connsiteY13" fmla="*/ 971550 h 971550"/>
                <a:gd name="connsiteX0" fmla="*/ 0 w 661313"/>
                <a:gd name="connsiteY0" fmla="*/ 171450 h 971550"/>
                <a:gd name="connsiteX1" fmla="*/ 50800 w 661313"/>
                <a:gd name="connsiteY1" fmla="*/ 76200 h 971550"/>
                <a:gd name="connsiteX2" fmla="*/ 158750 w 661313"/>
                <a:gd name="connsiteY2" fmla="*/ 31750 h 971550"/>
                <a:gd name="connsiteX3" fmla="*/ 323850 w 661313"/>
                <a:gd name="connsiteY3" fmla="*/ 0 h 971550"/>
                <a:gd name="connsiteX4" fmla="*/ 444500 w 661313"/>
                <a:gd name="connsiteY4" fmla="*/ 0 h 971550"/>
                <a:gd name="connsiteX5" fmla="*/ 514350 w 661313"/>
                <a:gd name="connsiteY5" fmla="*/ 44450 h 971550"/>
                <a:gd name="connsiteX6" fmla="*/ 571500 w 661313"/>
                <a:gd name="connsiteY6" fmla="*/ 133350 h 971550"/>
                <a:gd name="connsiteX7" fmla="*/ 596900 w 661313"/>
                <a:gd name="connsiteY7" fmla="*/ 254000 h 971550"/>
                <a:gd name="connsiteX8" fmla="*/ 661313 w 661313"/>
                <a:gd name="connsiteY8" fmla="*/ 441176 h 971550"/>
                <a:gd name="connsiteX9" fmla="*/ 565150 w 661313"/>
                <a:gd name="connsiteY9" fmla="*/ 596900 h 971550"/>
                <a:gd name="connsiteX10" fmla="*/ 533400 w 661313"/>
                <a:gd name="connsiteY10" fmla="*/ 711200 h 971550"/>
                <a:gd name="connsiteX11" fmla="*/ 508000 w 661313"/>
                <a:gd name="connsiteY11" fmla="*/ 876300 h 971550"/>
                <a:gd name="connsiteX12" fmla="*/ 482600 w 661313"/>
                <a:gd name="connsiteY12" fmla="*/ 946150 h 971550"/>
                <a:gd name="connsiteX13" fmla="*/ 457200 w 661313"/>
                <a:gd name="connsiteY13" fmla="*/ 971550 h 971550"/>
                <a:gd name="connsiteX0" fmla="*/ 0 w 661313"/>
                <a:gd name="connsiteY0" fmla="*/ 171450 h 971550"/>
                <a:gd name="connsiteX1" fmla="*/ 50800 w 661313"/>
                <a:gd name="connsiteY1" fmla="*/ 76200 h 971550"/>
                <a:gd name="connsiteX2" fmla="*/ 158750 w 661313"/>
                <a:gd name="connsiteY2" fmla="*/ 31750 h 971550"/>
                <a:gd name="connsiteX3" fmla="*/ 323850 w 661313"/>
                <a:gd name="connsiteY3" fmla="*/ 0 h 971550"/>
                <a:gd name="connsiteX4" fmla="*/ 444500 w 661313"/>
                <a:gd name="connsiteY4" fmla="*/ 0 h 971550"/>
                <a:gd name="connsiteX5" fmla="*/ 514350 w 661313"/>
                <a:gd name="connsiteY5" fmla="*/ 44450 h 971550"/>
                <a:gd name="connsiteX6" fmla="*/ 571500 w 661313"/>
                <a:gd name="connsiteY6" fmla="*/ 133350 h 971550"/>
                <a:gd name="connsiteX7" fmla="*/ 661313 w 661313"/>
                <a:gd name="connsiteY7" fmla="*/ 297160 h 971550"/>
                <a:gd name="connsiteX8" fmla="*/ 661313 w 661313"/>
                <a:gd name="connsiteY8" fmla="*/ 441176 h 971550"/>
                <a:gd name="connsiteX9" fmla="*/ 565150 w 661313"/>
                <a:gd name="connsiteY9" fmla="*/ 596900 h 971550"/>
                <a:gd name="connsiteX10" fmla="*/ 533400 w 661313"/>
                <a:gd name="connsiteY10" fmla="*/ 711200 h 971550"/>
                <a:gd name="connsiteX11" fmla="*/ 508000 w 661313"/>
                <a:gd name="connsiteY11" fmla="*/ 876300 h 971550"/>
                <a:gd name="connsiteX12" fmla="*/ 482600 w 661313"/>
                <a:gd name="connsiteY12" fmla="*/ 946150 h 971550"/>
                <a:gd name="connsiteX13" fmla="*/ 457200 w 661313"/>
                <a:gd name="connsiteY13" fmla="*/ 971550 h 971550"/>
                <a:gd name="connsiteX0" fmla="*/ 0 w 733321"/>
                <a:gd name="connsiteY0" fmla="*/ 171450 h 971550"/>
                <a:gd name="connsiteX1" fmla="*/ 50800 w 733321"/>
                <a:gd name="connsiteY1" fmla="*/ 76200 h 971550"/>
                <a:gd name="connsiteX2" fmla="*/ 158750 w 733321"/>
                <a:gd name="connsiteY2" fmla="*/ 31750 h 971550"/>
                <a:gd name="connsiteX3" fmla="*/ 323850 w 733321"/>
                <a:gd name="connsiteY3" fmla="*/ 0 h 971550"/>
                <a:gd name="connsiteX4" fmla="*/ 444500 w 733321"/>
                <a:gd name="connsiteY4" fmla="*/ 0 h 971550"/>
                <a:gd name="connsiteX5" fmla="*/ 514350 w 733321"/>
                <a:gd name="connsiteY5" fmla="*/ 44450 h 971550"/>
                <a:gd name="connsiteX6" fmla="*/ 571500 w 733321"/>
                <a:gd name="connsiteY6" fmla="*/ 133350 h 971550"/>
                <a:gd name="connsiteX7" fmla="*/ 661313 w 733321"/>
                <a:gd name="connsiteY7" fmla="*/ 297160 h 971550"/>
                <a:gd name="connsiteX8" fmla="*/ 661313 w 733321"/>
                <a:gd name="connsiteY8" fmla="*/ 441176 h 971550"/>
                <a:gd name="connsiteX9" fmla="*/ 733321 w 733321"/>
                <a:gd name="connsiteY9" fmla="*/ 657200 h 971550"/>
                <a:gd name="connsiteX10" fmla="*/ 533400 w 733321"/>
                <a:gd name="connsiteY10" fmla="*/ 711200 h 971550"/>
                <a:gd name="connsiteX11" fmla="*/ 508000 w 733321"/>
                <a:gd name="connsiteY11" fmla="*/ 876300 h 971550"/>
                <a:gd name="connsiteX12" fmla="*/ 482600 w 733321"/>
                <a:gd name="connsiteY12" fmla="*/ 946150 h 971550"/>
                <a:gd name="connsiteX13" fmla="*/ 457200 w 733321"/>
                <a:gd name="connsiteY13" fmla="*/ 971550 h 971550"/>
                <a:gd name="connsiteX0" fmla="*/ 0 w 733321"/>
                <a:gd name="connsiteY0" fmla="*/ 171450 h 971550"/>
                <a:gd name="connsiteX1" fmla="*/ 50800 w 733321"/>
                <a:gd name="connsiteY1" fmla="*/ 76200 h 971550"/>
                <a:gd name="connsiteX2" fmla="*/ 158750 w 733321"/>
                <a:gd name="connsiteY2" fmla="*/ 31750 h 971550"/>
                <a:gd name="connsiteX3" fmla="*/ 323850 w 733321"/>
                <a:gd name="connsiteY3" fmla="*/ 0 h 971550"/>
                <a:gd name="connsiteX4" fmla="*/ 444500 w 733321"/>
                <a:gd name="connsiteY4" fmla="*/ 0 h 971550"/>
                <a:gd name="connsiteX5" fmla="*/ 514350 w 733321"/>
                <a:gd name="connsiteY5" fmla="*/ 44450 h 971550"/>
                <a:gd name="connsiteX6" fmla="*/ 571500 w 733321"/>
                <a:gd name="connsiteY6" fmla="*/ 133350 h 971550"/>
                <a:gd name="connsiteX7" fmla="*/ 661313 w 733321"/>
                <a:gd name="connsiteY7" fmla="*/ 297160 h 971550"/>
                <a:gd name="connsiteX8" fmla="*/ 733321 w 733321"/>
                <a:gd name="connsiteY8" fmla="*/ 513184 h 971550"/>
                <a:gd name="connsiteX9" fmla="*/ 733321 w 733321"/>
                <a:gd name="connsiteY9" fmla="*/ 657200 h 971550"/>
                <a:gd name="connsiteX10" fmla="*/ 533400 w 733321"/>
                <a:gd name="connsiteY10" fmla="*/ 711200 h 971550"/>
                <a:gd name="connsiteX11" fmla="*/ 508000 w 733321"/>
                <a:gd name="connsiteY11" fmla="*/ 876300 h 971550"/>
                <a:gd name="connsiteX12" fmla="*/ 482600 w 733321"/>
                <a:gd name="connsiteY12" fmla="*/ 946150 h 971550"/>
                <a:gd name="connsiteX13" fmla="*/ 457200 w 733321"/>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733321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913490"/>
                <a:gd name="connsiteY0" fmla="*/ 171450 h 971550"/>
                <a:gd name="connsiteX1" fmla="*/ 50800 w 913490"/>
                <a:gd name="connsiteY1" fmla="*/ 76200 h 971550"/>
                <a:gd name="connsiteX2" fmla="*/ 158750 w 913490"/>
                <a:gd name="connsiteY2" fmla="*/ 31750 h 971550"/>
                <a:gd name="connsiteX3" fmla="*/ 323850 w 913490"/>
                <a:gd name="connsiteY3" fmla="*/ 0 h 971550"/>
                <a:gd name="connsiteX4" fmla="*/ 444500 w 913490"/>
                <a:gd name="connsiteY4" fmla="*/ 0 h 971550"/>
                <a:gd name="connsiteX5" fmla="*/ 514350 w 913490"/>
                <a:gd name="connsiteY5" fmla="*/ 44450 h 971550"/>
                <a:gd name="connsiteX6" fmla="*/ 571500 w 913490"/>
                <a:gd name="connsiteY6" fmla="*/ 133350 h 971550"/>
                <a:gd name="connsiteX7" fmla="*/ 661313 w 913490"/>
                <a:gd name="connsiteY7" fmla="*/ 297160 h 971550"/>
                <a:gd name="connsiteX8" fmla="*/ 805329 w 913490"/>
                <a:gd name="connsiteY8" fmla="*/ 513184 h 971550"/>
                <a:gd name="connsiteX9" fmla="*/ 805329 w 913490"/>
                <a:gd name="connsiteY9" fmla="*/ 657200 h 971550"/>
                <a:gd name="connsiteX10" fmla="*/ 877337 w 913490"/>
                <a:gd name="connsiteY10" fmla="*/ 801216 h 971550"/>
                <a:gd name="connsiteX11" fmla="*/ 508000 w 913490"/>
                <a:gd name="connsiteY11" fmla="*/ 876300 h 971550"/>
                <a:gd name="connsiteX12" fmla="*/ 482600 w 913490"/>
                <a:gd name="connsiteY12" fmla="*/ 946150 h 971550"/>
                <a:gd name="connsiteX13" fmla="*/ 457200 w 913490"/>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8 w 877337"/>
                <a:gd name="connsiteY9" fmla="*/ 513184 h 971550"/>
                <a:gd name="connsiteX10" fmla="*/ 805329 w 877337"/>
                <a:gd name="connsiteY10" fmla="*/ 657200 h 971550"/>
                <a:gd name="connsiteX11" fmla="*/ 877337 w 877337"/>
                <a:gd name="connsiteY11" fmla="*/ 801216 h 971550"/>
                <a:gd name="connsiteX12" fmla="*/ 508000 w 877337"/>
                <a:gd name="connsiteY12" fmla="*/ 876300 h 971550"/>
                <a:gd name="connsiteX13" fmla="*/ 482600 w 877337"/>
                <a:gd name="connsiteY13" fmla="*/ 946150 h 971550"/>
                <a:gd name="connsiteX14" fmla="*/ 457200 w 877337"/>
                <a:gd name="connsiteY14"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513184 h 971550"/>
                <a:gd name="connsiteX10" fmla="*/ 805329 w 877337"/>
                <a:gd name="connsiteY10" fmla="*/ 657200 h 971550"/>
                <a:gd name="connsiteX11" fmla="*/ 877337 w 877337"/>
                <a:gd name="connsiteY11" fmla="*/ 801216 h 971550"/>
                <a:gd name="connsiteX12" fmla="*/ 508000 w 877337"/>
                <a:gd name="connsiteY12" fmla="*/ 876300 h 971550"/>
                <a:gd name="connsiteX13" fmla="*/ 482600 w 877337"/>
                <a:gd name="connsiteY13" fmla="*/ 946150 h 971550"/>
                <a:gd name="connsiteX14" fmla="*/ 457200 w 877337"/>
                <a:gd name="connsiteY14"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513184 h 971550"/>
                <a:gd name="connsiteX10" fmla="*/ 805329 w 877337"/>
                <a:gd name="connsiteY10" fmla="*/ 657200 h 971550"/>
                <a:gd name="connsiteX11" fmla="*/ 877337 w 877337"/>
                <a:gd name="connsiteY11" fmla="*/ 801216 h 971550"/>
                <a:gd name="connsiteX12" fmla="*/ 508000 w 877337"/>
                <a:gd name="connsiteY12" fmla="*/ 876300 h 971550"/>
                <a:gd name="connsiteX13" fmla="*/ 482600 w 877337"/>
                <a:gd name="connsiteY13" fmla="*/ 946150 h 971550"/>
                <a:gd name="connsiteX14" fmla="*/ 457200 w 877337"/>
                <a:gd name="connsiteY14"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657200 h 971550"/>
                <a:gd name="connsiteX9" fmla="*/ 877337 w 877337"/>
                <a:gd name="connsiteY9" fmla="*/ 801216 h 971550"/>
                <a:gd name="connsiteX10" fmla="*/ 508000 w 877337"/>
                <a:gd name="connsiteY10" fmla="*/ 876300 h 971550"/>
                <a:gd name="connsiteX11" fmla="*/ 482600 w 877337"/>
                <a:gd name="connsiteY11" fmla="*/ 946150 h 971550"/>
                <a:gd name="connsiteX12" fmla="*/ 457200 w 877337"/>
                <a:gd name="connsiteY12"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28189 w 877337"/>
                <a:gd name="connsiteY8" fmla="*/ 657200 h 971550"/>
                <a:gd name="connsiteX9" fmla="*/ 877337 w 877337"/>
                <a:gd name="connsiteY9" fmla="*/ 801216 h 971550"/>
                <a:gd name="connsiteX10" fmla="*/ 508000 w 877337"/>
                <a:gd name="connsiteY10" fmla="*/ 876300 h 971550"/>
                <a:gd name="connsiteX11" fmla="*/ 482600 w 877337"/>
                <a:gd name="connsiteY11" fmla="*/ 946150 h 971550"/>
                <a:gd name="connsiteX12" fmla="*/ 457200 w 877337"/>
                <a:gd name="connsiteY12" fmla="*/ 971550 h 971550"/>
                <a:gd name="connsiteX0" fmla="*/ 0 w 877337"/>
                <a:gd name="connsiteY0" fmla="*/ 171450 h 946150"/>
                <a:gd name="connsiteX1" fmla="*/ 50800 w 877337"/>
                <a:gd name="connsiteY1" fmla="*/ 76200 h 946150"/>
                <a:gd name="connsiteX2" fmla="*/ 158750 w 877337"/>
                <a:gd name="connsiteY2" fmla="*/ 31750 h 946150"/>
                <a:gd name="connsiteX3" fmla="*/ 323850 w 877337"/>
                <a:gd name="connsiteY3" fmla="*/ 0 h 946150"/>
                <a:gd name="connsiteX4" fmla="*/ 444500 w 877337"/>
                <a:gd name="connsiteY4" fmla="*/ 0 h 946150"/>
                <a:gd name="connsiteX5" fmla="*/ 514350 w 877337"/>
                <a:gd name="connsiteY5" fmla="*/ 44450 h 946150"/>
                <a:gd name="connsiteX6" fmla="*/ 571500 w 877337"/>
                <a:gd name="connsiteY6" fmla="*/ 133350 h 946150"/>
                <a:gd name="connsiteX7" fmla="*/ 661313 w 877337"/>
                <a:gd name="connsiteY7" fmla="*/ 297160 h 946150"/>
                <a:gd name="connsiteX8" fmla="*/ 828189 w 877337"/>
                <a:gd name="connsiteY8" fmla="*/ 657200 h 946150"/>
                <a:gd name="connsiteX9" fmla="*/ 877337 w 877337"/>
                <a:gd name="connsiteY9" fmla="*/ 801216 h 946150"/>
                <a:gd name="connsiteX10" fmla="*/ 508000 w 877337"/>
                <a:gd name="connsiteY10" fmla="*/ 876300 h 946150"/>
                <a:gd name="connsiteX11" fmla="*/ 482600 w 877337"/>
                <a:gd name="connsiteY11" fmla="*/ 946150 h 946150"/>
                <a:gd name="connsiteX0" fmla="*/ 0 w 877337"/>
                <a:gd name="connsiteY0" fmla="*/ 171450 h 876300"/>
                <a:gd name="connsiteX1" fmla="*/ 50800 w 877337"/>
                <a:gd name="connsiteY1" fmla="*/ 76200 h 876300"/>
                <a:gd name="connsiteX2" fmla="*/ 158750 w 877337"/>
                <a:gd name="connsiteY2" fmla="*/ 31750 h 876300"/>
                <a:gd name="connsiteX3" fmla="*/ 323850 w 877337"/>
                <a:gd name="connsiteY3" fmla="*/ 0 h 876300"/>
                <a:gd name="connsiteX4" fmla="*/ 444500 w 877337"/>
                <a:gd name="connsiteY4" fmla="*/ 0 h 876300"/>
                <a:gd name="connsiteX5" fmla="*/ 514350 w 877337"/>
                <a:gd name="connsiteY5" fmla="*/ 44450 h 876300"/>
                <a:gd name="connsiteX6" fmla="*/ 571500 w 877337"/>
                <a:gd name="connsiteY6" fmla="*/ 133350 h 876300"/>
                <a:gd name="connsiteX7" fmla="*/ 661313 w 877337"/>
                <a:gd name="connsiteY7" fmla="*/ 297160 h 876300"/>
                <a:gd name="connsiteX8" fmla="*/ 828189 w 877337"/>
                <a:gd name="connsiteY8" fmla="*/ 657200 h 876300"/>
                <a:gd name="connsiteX9" fmla="*/ 877337 w 877337"/>
                <a:gd name="connsiteY9" fmla="*/ 801216 h 876300"/>
                <a:gd name="connsiteX10" fmla="*/ 508000 w 877337"/>
                <a:gd name="connsiteY10" fmla="*/ 876300 h 876300"/>
                <a:gd name="connsiteX0" fmla="*/ 0 w 877337"/>
                <a:gd name="connsiteY0" fmla="*/ 171450 h 801216"/>
                <a:gd name="connsiteX1" fmla="*/ 50800 w 877337"/>
                <a:gd name="connsiteY1" fmla="*/ 76200 h 801216"/>
                <a:gd name="connsiteX2" fmla="*/ 158750 w 877337"/>
                <a:gd name="connsiteY2" fmla="*/ 31750 h 801216"/>
                <a:gd name="connsiteX3" fmla="*/ 323850 w 877337"/>
                <a:gd name="connsiteY3" fmla="*/ 0 h 801216"/>
                <a:gd name="connsiteX4" fmla="*/ 444500 w 877337"/>
                <a:gd name="connsiteY4" fmla="*/ 0 h 801216"/>
                <a:gd name="connsiteX5" fmla="*/ 514350 w 877337"/>
                <a:gd name="connsiteY5" fmla="*/ 44450 h 801216"/>
                <a:gd name="connsiteX6" fmla="*/ 571500 w 877337"/>
                <a:gd name="connsiteY6" fmla="*/ 133350 h 801216"/>
                <a:gd name="connsiteX7" fmla="*/ 661313 w 877337"/>
                <a:gd name="connsiteY7" fmla="*/ 297160 h 801216"/>
                <a:gd name="connsiteX8" fmla="*/ 828189 w 877337"/>
                <a:gd name="connsiteY8" fmla="*/ 657200 h 801216"/>
                <a:gd name="connsiteX9" fmla="*/ 877337 w 877337"/>
                <a:gd name="connsiteY9" fmla="*/ 801216 h 801216"/>
                <a:gd name="connsiteX0" fmla="*/ 0 w 949345"/>
                <a:gd name="connsiteY0" fmla="*/ 171450 h 1089248"/>
                <a:gd name="connsiteX1" fmla="*/ 50800 w 949345"/>
                <a:gd name="connsiteY1" fmla="*/ 76200 h 1089248"/>
                <a:gd name="connsiteX2" fmla="*/ 158750 w 949345"/>
                <a:gd name="connsiteY2" fmla="*/ 31750 h 1089248"/>
                <a:gd name="connsiteX3" fmla="*/ 323850 w 949345"/>
                <a:gd name="connsiteY3" fmla="*/ 0 h 1089248"/>
                <a:gd name="connsiteX4" fmla="*/ 444500 w 949345"/>
                <a:gd name="connsiteY4" fmla="*/ 0 h 1089248"/>
                <a:gd name="connsiteX5" fmla="*/ 514350 w 949345"/>
                <a:gd name="connsiteY5" fmla="*/ 44450 h 1089248"/>
                <a:gd name="connsiteX6" fmla="*/ 571500 w 949345"/>
                <a:gd name="connsiteY6" fmla="*/ 133350 h 1089248"/>
                <a:gd name="connsiteX7" fmla="*/ 661313 w 949345"/>
                <a:gd name="connsiteY7" fmla="*/ 297160 h 1089248"/>
                <a:gd name="connsiteX8" fmla="*/ 828189 w 949345"/>
                <a:gd name="connsiteY8" fmla="*/ 657200 h 1089248"/>
                <a:gd name="connsiteX9" fmla="*/ 949345 w 949345"/>
                <a:gd name="connsiteY9" fmla="*/ 1089248 h 1089248"/>
                <a:gd name="connsiteX0" fmla="*/ 0 w 1021353"/>
                <a:gd name="connsiteY0" fmla="*/ 171450 h 1305272"/>
                <a:gd name="connsiteX1" fmla="*/ 50800 w 1021353"/>
                <a:gd name="connsiteY1" fmla="*/ 76200 h 1305272"/>
                <a:gd name="connsiteX2" fmla="*/ 158750 w 1021353"/>
                <a:gd name="connsiteY2" fmla="*/ 31750 h 1305272"/>
                <a:gd name="connsiteX3" fmla="*/ 323850 w 1021353"/>
                <a:gd name="connsiteY3" fmla="*/ 0 h 1305272"/>
                <a:gd name="connsiteX4" fmla="*/ 444500 w 1021353"/>
                <a:gd name="connsiteY4" fmla="*/ 0 h 1305272"/>
                <a:gd name="connsiteX5" fmla="*/ 514350 w 1021353"/>
                <a:gd name="connsiteY5" fmla="*/ 44450 h 1305272"/>
                <a:gd name="connsiteX6" fmla="*/ 571500 w 1021353"/>
                <a:gd name="connsiteY6" fmla="*/ 133350 h 1305272"/>
                <a:gd name="connsiteX7" fmla="*/ 661313 w 1021353"/>
                <a:gd name="connsiteY7" fmla="*/ 297160 h 1305272"/>
                <a:gd name="connsiteX8" fmla="*/ 828189 w 1021353"/>
                <a:gd name="connsiteY8" fmla="*/ 657200 h 1305272"/>
                <a:gd name="connsiteX9" fmla="*/ 1021353 w 1021353"/>
                <a:gd name="connsiteY9" fmla="*/ 1305272 h 1305272"/>
                <a:gd name="connsiteX0" fmla="*/ 0 w 1021353"/>
                <a:gd name="connsiteY0" fmla="*/ 171450 h 1305272"/>
                <a:gd name="connsiteX1" fmla="*/ 50800 w 1021353"/>
                <a:gd name="connsiteY1" fmla="*/ 76200 h 1305272"/>
                <a:gd name="connsiteX2" fmla="*/ 158750 w 1021353"/>
                <a:gd name="connsiteY2" fmla="*/ 31750 h 1305272"/>
                <a:gd name="connsiteX3" fmla="*/ 323850 w 1021353"/>
                <a:gd name="connsiteY3" fmla="*/ 0 h 1305272"/>
                <a:gd name="connsiteX4" fmla="*/ 444500 w 1021353"/>
                <a:gd name="connsiteY4" fmla="*/ 0 h 1305272"/>
                <a:gd name="connsiteX5" fmla="*/ 514350 w 1021353"/>
                <a:gd name="connsiteY5" fmla="*/ 44450 h 1305272"/>
                <a:gd name="connsiteX6" fmla="*/ 571500 w 1021353"/>
                <a:gd name="connsiteY6" fmla="*/ 133350 h 1305272"/>
                <a:gd name="connsiteX7" fmla="*/ 661313 w 1021353"/>
                <a:gd name="connsiteY7" fmla="*/ 297160 h 1305272"/>
                <a:gd name="connsiteX8" fmla="*/ 828189 w 1021353"/>
                <a:gd name="connsiteY8" fmla="*/ 657200 h 1305272"/>
                <a:gd name="connsiteX9" fmla="*/ 943293 w 1021353"/>
                <a:gd name="connsiteY9" fmla="*/ 999728 h 1305272"/>
                <a:gd name="connsiteX10" fmla="*/ 1021353 w 1021353"/>
                <a:gd name="connsiteY10" fmla="*/ 1305272 h 130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1353" h="1305272">
                  <a:moveTo>
                    <a:pt x="0" y="171450"/>
                  </a:moveTo>
                  <a:lnTo>
                    <a:pt x="50800" y="76200"/>
                  </a:lnTo>
                  <a:lnTo>
                    <a:pt x="158750" y="31750"/>
                  </a:lnTo>
                  <a:lnTo>
                    <a:pt x="323850" y="0"/>
                  </a:lnTo>
                  <a:lnTo>
                    <a:pt x="444500" y="0"/>
                  </a:lnTo>
                  <a:lnTo>
                    <a:pt x="514350" y="44450"/>
                  </a:lnTo>
                  <a:lnTo>
                    <a:pt x="571500" y="133350"/>
                  </a:lnTo>
                  <a:lnTo>
                    <a:pt x="661313" y="297160"/>
                  </a:lnTo>
                  <a:cubicBezTo>
                    <a:pt x="700285" y="384468"/>
                    <a:pt x="792185" y="573191"/>
                    <a:pt x="828189" y="657200"/>
                  </a:cubicBezTo>
                  <a:cubicBezTo>
                    <a:pt x="871376" y="773025"/>
                    <a:pt x="911099" y="891716"/>
                    <a:pt x="943293" y="999728"/>
                  </a:cubicBezTo>
                  <a:cubicBezTo>
                    <a:pt x="975487" y="1107740"/>
                    <a:pt x="1004533" y="1253078"/>
                    <a:pt x="1021353" y="1305272"/>
                  </a:cubicBezTo>
                </a:path>
              </a:pathLst>
            </a:custGeom>
            <a:ln w="539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13" name="フリーフォーム 112"/>
            <p:cNvSpPr/>
            <p:nvPr/>
          </p:nvSpPr>
          <p:spPr>
            <a:xfrm>
              <a:off x="5729365" y="4281386"/>
              <a:ext cx="1453288" cy="959735"/>
            </a:xfrm>
            <a:custGeom>
              <a:avLst/>
              <a:gdLst>
                <a:gd name="connsiteX0" fmla="*/ 1454150 w 1454150"/>
                <a:gd name="connsiteY0" fmla="*/ 0 h 958850"/>
                <a:gd name="connsiteX1" fmla="*/ 1384300 w 1454150"/>
                <a:gd name="connsiteY1" fmla="*/ 95250 h 958850"/>
                <a:gd name="connsiteX2" fmla="*/ 1289050 w 1454150"/>
                <a:gd name="connsiteY2" fmla="*/ 120650 h 958850"/>
                <a:gd name="connsiteX3" fmla="*/ 1174750 w 1454150"/>
                <a:gd name="connsiteY3" fmla="*/ 203200 h 958850"/>
                <a:gd name="connsiteX4" fmla="*/ 1117600 w 1454150"/>
                <a:gd name="connsiteY4" fmla="*/ 254000 h 958850"/>
                <a:gd name="connsiteX5" fmla="*/ 1079500 w 1454150"/>
                <a:gd name="connsiteY5" fmla="*/ 304800 h 958850"/>
                <a:gd name="connsiteX6" fmla="*/ 1073150 w 1454150"/>
                <a:gd name="connsiteY6" fmla="*/ 336550 h 958850"/>
                <a:gd name="connsiteX7" fmla="*/ 1009650 w 1454150"/>
                <a:gd name="connsiteY7" fmla="*/ 400050 h 958850"/>
                <a:gd name="connsiteX8" fmla="*/ 876300 w 1454150"/>
                <a:gd name="connsiteY8" fmla="*/ 444500 h 958850"/>
                <a:gd name="connsiteX9" fmla="*/ 768350 w 1454150"/>
                <a:gd name="connsiteY9" fmla="*/ 501650 h 958850"/>
                <a:gd name="connsiteX10" fmla="*/ 647700 w 1454150"/>
                <a:gd name="connsiteY10" fmla="*/ 546100 h 958850"/>
                <a:gd name="connsiteX11" fmla="*/ 533400 w 1454150"/>
                <a:gd name="connsiteY11" fmla="*/ 565150 h 958850"/>
                <a:gd name="connsiteX12" fmla="*/ 406400 w 1454150"/>
                <a:gd name="connsiteY12" fmla="*/ 577850 h 958850"/>
                <a:gd name="connsiteX13" fmla="*/ 311150 w 1454150"/>
                <a:gd name="connsiteY13" fmla="*/ 622300 h 958850"/>
                <a:gd name="connsiteX14" fmla="*/ 254000 w 1454150"/>
                <a:gd name="connsiteY14" fmla="*/ 666750 h 958850"/>
                <a:gd name="connsiteX15" fmla="*/ 196850 w 1454150"/>
                <a:gd name="connsiteY15" fmla="*/ 755650 h 958850"/>
                <a:gd name="connsiteX16" fmla="*/ 158750 w 1454150"/>
                <a:gd name="connsiteY16" fmla="*/ 806450 h 958850"/>
                <a:gd name="connsiteX17" fmla="*/ 57150 w 1454150"/>
                <a:gd name="connsiteY17" fmla="*/ 863600 h 958850"/>
                <a:gd name="connsiteX18" fmla="*/ 19050 w 1454150"/>
                <a:gd name="connsiteY18" fmla="*/ 939800 h 958850"/>
                <a:gd name="connsiteX19" fmla="*/ 0 w 1454150"/>
                <a:gd name="connsiteY19" fmla="*/ 958850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54150" h="958850">
                  <a:moveTo>
                    <a:pt x="1454150" y="0"/>
                  </a:moveTo>
                  <a:lnTo>
                    <a:pt x="1384300" y="95250"/>
                  </a:lnTo>
                  <a:lnTo>
                    <a:pt x="1289050" y="120650"/>
                  </a:lnTo>
                  <a:lnTo>
                    <a:pt x="1174750" y="203200"/>
                  </a:lnTo>
                  <a:lnTo>
                    <a:pt x="1117600" y="254000"/>
                  </a:lnTo>
                  <a:lnTo>
                    <a:pt x="1079500" y="304800"/>
                  </a:lnTo>
                  <a:lnTo>
                    <a:pt x="1073150" y="336550"/>
                  </a:lnTo>
                  <a:lnTo>
                    <a:pt x="1009650" y="400050"/>
                  </a:lnTo>
                  <a:lnTo>
                    <a:pt x="876300" y="444500"/>
                  </a:lnTo>
                  <a:lnTo>
                    <a:pt x="768350" y="501650"/>
                  </a:lnTo>
                  <a:lnTo>
                    <a:pt x="647700" y="546100"/>
                  </a:lnTo>
                  <a:lnTo>
                    <a:pt x="533400" y="565150"/>
                  </a:lnTo>
                  <a:lnTo>
                    <a:pt x="406400" y="577850"/>
                  </a:lnTo>
                  <a:lnTo>
                    <a:pt x="311150" y="622300"/>
                  </a:lnTo>
                  <a:lnTo>
                    <a:pt x="254000" y="666750"/>
                  </a:lnTo>
                  <a:lnTo>
                    <a:pt x="196850" y="755650"/>
                  </a:lnTo>
                  <a:lnTo>
                    <a:pt x="158750" y="806450"/>
                  </a:lnTo>
                  <a:lnTo>
                    <a:pt x="57150" y="863600"/>
                  </a:lnTo>
                  <a:lnTo>
                    <a:pt x="19050" y="939800"/>
                  </a:lnTo>
                  <a:lnTo>
                    <a:pt x="0" y="958850"/>
                  </a:lnTo>
                </a:path>
              </a:pathLst>
            </a:custGeom>
            <a:ln w="539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15" name="上矢印 114"/>
            <p:cNvSpPr/>
            <p:nvPr/>
          </p:nvSpPr>
          <p:spPr>
            <a:xfrm rot="21449430">
              <a:off x="6954105" y="4940985"/>
              <a:ext cx="568754" cy="549667"/>
            </a:xfrm>
            <a:prstGeom prst="upArrow">
              <a:avLst>
                <a:gd name="adj1" fmla="val 38331"/>
                <a:gd name="adj2" fmla="val 39687"/>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pic>
          <p:nvPicPr>
            <p:cNvPr id="14414" name="Picture 7" descr="200NOR_0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919199" flipH="1">
              <a:off x="6635750" y="3103563"/>
              <a:ext cx="27781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5" name="Picture 7" descr="200NOR_0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993079" flipH="1">
              <a:off x="6018213" y="4662488"/>
              <a:ext cx="277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7" name="Picture 7" descr="200NOR_00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89825" y="4189413"/>
              <a:ext cx="1793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 name="円/楕円 120"/>
            <p:cNvSpPr/>
            <p:nvPr/>
          </p:nvSpPr>
          <p:spPr>
            <a:xfrm>
              <a:off x="8249495" y="5554438"/>
              <a:ext cx="214591" cy="216377"/>
            </a:xfrm>
            <a:prstGeom prst="ellipse">
              <a:avLst/>
            </a:prstGeom>
            <a:solidFill>
              <a:schemeClr val="accent6">
                <a:lumMod val="20000"/>
                <a:lumOff val="80000"/>
              </a:schemeClr>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22" name="円/楕円 121"/>
            <p:cNvSpPr/>
            <p:nvPr/>
          </p:nvSpPr>
          <p:spPr>
            <a:xfrm>
              <a:off x="7229759" y="5783808"/>
              <a:ext cx="216336" cy="214631"/>
            </a:xfrm>
            <a:prstGeom prst="ellipse">
              <a:avLst/>
            </a:prstGeom>
            <a:solidFill>
              <a:schemeClr val="accent6">
                <a:lumMod val="20000"/>
                <a:lumOff val="80000"/>
              </a:schemeClr>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23" name="円/楕円 122"/>
            <p:cNvSpPr/>
            <p:nvPr/>
          </p:nvSpPr>
          <p:spPr>
            <a:xfrm>
              <a:off x="7887490" y="4481184"/>
              <a:ext cx="216336" cy="214632"/>
            </a:xfrm>
            <a:prstGeom prst="ellipse">
              <a:avLst/>
            </a:prstGeom>
            <a:solidFill>
              <a:srgbClr val="FF0000"/>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24" name="環状矢印 123"/>
            <p:cNvSpPr/>
            <p:nvPr/>
          </p:nvSpPr>
          <p:spPr>
            <a:xfrm rot="16200000" flipH="1">
              <a:off x="6934859" y="4026674"/>
              <a:ext cx="575841" cy="575732"/>
            </a:xfrm>
            <a:prstGeom prst="circularArrow">
              <a:avLst>
                <a:gd name="adj1" fmla="val 2794"/>
                <a:gd name="adj2" fmla="val 774322"/>
                <a:gd name="adj3" fmla="val 20152175"/>
                <a:gd name="adj4" fmla="val 624486"/>
                <a:gd name="adj5" fmla="val 5982"/>
              </a:avLst>
            </a:prstGeom>
            <a:solidFill>
              <a:srgbClr val="FF252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27" name="フリーフォーム 126"/>
            <p:cNvSpPr/>
            <p:nvPr/>
          </p:nvSpPr>
          <p:spPr>
            <a:xfrm>
              <a:off x="7229759" y="4415749"/>
              <a:ext cx="350673" cy="1415172"/>
            </a:xfrm>
            <a:custGeom>
              <a:avLst/>
              <a:gdLst>
                <a:gd name="connsiteX0" fmla="*/ 0 w 266700"/>
                <a:gd name="connsiteY0" fmla="*/ 0 h 1314450"/>
                <a:gd name="connsiteX1" fmla="*/ 6350 w 266700"/>
                <a:gd name="connsiteY1" fmla="*/ 114300 h 1314450"/>
                <a:gd name="connsiteX2" fmla="*/ 31750 w 266700"/>
                <a:gd name="connsiteY2" fmla="*/ 247650 h 1314450"/>
                <a:gd name="connsiteX3" fmla="*/ 88900 w 266700"/>
                <a:gd name="connsiteY3" fmla="*/ 355600 h 1314450"/>
                <a:gd name="connsiteX4" fmla="*/ 133350 w 266700"/>
                <a:gd name="connsiteY4" fmla="*/ 444500 h 1314450"/>
                <a:gd name="connsiteX5" fmla="*/ 215900 w 266700"/>
                <a:gd name="connsiteY5" fmla="*/ 558800 h 1314450"/>
                <a:gd name="connsiteX6" fmla="*/ 247650 w 266700"/>
                <a:gd name="connsiteY6" fmla="*/ 673100 h 1314450"/>
                <a:gd name="connsiteX7" fmla="*/ 260350 w 266700"/>
                <a:gd name="connsiteY7" fmla="*/ 812800 h 1314450"/>
                <a:gd name="connsiteX8" fmla="*/ 266700 w 266700"/>
                <a:gd name="connsiteY8" fmla="*/ 946150 h 1314450"/>
                <a:gd name="connsiteX9" fmla="*/ 254000 w 266700"/>
                <a:gd name="connsiteY9" fmla="*/ 1022350 h 1314450"/>
                <a:gd name="connsiteX10" fmla="*/ 209550 w 266700"/>
                <a:gd name="connsiteY10" fmla="*/ 1168400 h 1314450"/>
                <a:gd name="connsiteX11" fmla="*/ 171450 w 266700"/>
                <a:gd name="connsiteY11" fmla="*/ 1250950 h 1314450"/>
                <a:gd name="connsiteX12" fmla="*/ 127000 w 266700"/>
                <a:gd name="connsiteY12" fmla="*/ 1314450 h 1314450"/>
                <a:gd name="connsiteX0" fmla="*/ 85502 w 352202"/>
                <a:gd name="connsiteY0" fmla="*/ 29468 h 1343918"/>
                <a:gd name="connsiteX1" fmla="*/ 0 w 352202"/>
                <a:gd name="connsiteY1" fmla="*/ 0 h 1343918"/>
                <a:gd name="connsiteX2" fmla="*/ 91852 w 352202"/>
                <a:gd name="connsiteY2" fmla="*/ 143768 h 1343918"/>
                <a:gd name="connsiteX3" fmla="*/ 117252 w 352202"/>
                <a:gd name="connsiteY3" fmla="*/ 277118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85502 w 352202"/>
                <a:gd name="connsiteY0" fmla="*/ 29468 h 1343918"/>
                <a:gd name="connsiteX1" fmla="*/ 0 w 352202"/>
                <a:gd name="connsiteY1" fmla="*/ 0 h 1343918"/>
                <a:gd name="connsiteX2" fmla="*/ 0 w 352202"/>
                <a:gd name="connsiteY2" fmla="*/ 144016 h 1343918"/>
                <a:gd name="connsiteX3" fmla="*/ 117252 w 352202"/>
                <a:gd name="connsiteY3" fmla="*/ 277118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85502 w 352202"/>
                <a:gd name="connsiteY0" fmla="*/ 29468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85502 w 352202"/>
                <a:gd name="connsiteY0" fmla="*/ 29468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0 w 352202"/>
                <a:gd name="connsiteY0" fmla="*/ 0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0 w 352202"/>
                <a:gd name="connsiteY0" fmla="*/ 72008 h 1415926"/>
                <a:gd name="connsiteX1" fmla="*/ 0 w 352202"/>
                <a:gd name="connsiteY1" fmla="*/ 0 h 1415926"/>
                <a:gd name="connsiteX2" fmla="*/ 0 w 352202"/>
                <a:gd name="connsiteY2" fmla="*/ 216024 h 1415926"/>
                <a:gd name="connsiteX3" fmla="*/ 72008 w 352202"/>
                <a:gd name="connsiteY3" fmla="*/ 360040 h 1415926"/>
                <a:gd name="connsiteX4" fmla="*/ 174402 w 352202"/>
                <a:gd name="connsiteY4" fmla="*/ 457076 h 1415926"/>
                <a:gd name="connsiteX5" fmla="*/ 218852 w 352202"/>
                <a:gd name="connsiteY5" fmla="*/ 545976 h 1415926"/>
                <a:gd name="connsiteX6" fmla="*/ 301402 w 352202"/>
                <a:gd name="connsiteY6" fmla="*/ 660276 h 1415926"/>
                <a:gd name="connsiteX7" fmla="*/ 333152 w 352202"/>
                <a:gd name="connsiteY7" fmla="*/ 774576 h 1415926"/>
                <a:gd name="connsiteX8" fmla="*/ 345852 w 352202"/>
                <a:gd name="connsiteY8" fmla="*/ 914276 h 1415926"/>
                <a:gd name="connsiteX9" fmla="*/ 352202 w 352202"/>
                <a:gd name="connsiteY9" fmla="*/ 1047626 h 1415926"/>
                <a:gd name="connsiteX10" fmla="*/ 339502 w 352202"/>
                <a:gd name="connsiteY10" fmla="*/ 1123826 h 1415926"/>
                <a:gd name="connsiteX11" fmla="*/ 295052 w 352202"/>
                <a:gd name="connsiteY11" fmla="*/ 1269876 h 1415926"/>
                <a:gd name="connsiteX12" fmla="*/ 256952 w 352202"/>
                <a:gd name="connsiteY12" fmla="*/ 1352426 h 1415926"/>
                <a:gd name="connsiteX13" fmla="*/ 212502 w 352202"/>
                <a:gd name="connsiteY13" fmla="*/ 1415926 h 1415926"/>
                <a:gd name="connsiteX0" fmla="*/ 0 w 352202"/>
                <a:gd name="connsiteY0" fmla="*/ 0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0 w 352202"/>
                <a:gd name="connsiteY0" fmla="*/ 72008 h 1415926"/>
                <a:gd name="connsiteX1" fmla="*/ 0 w 352202"/>
                <a:gd name="connsiteY1" fmla="*/ 0 h 1415926"/>
                <a:gd name="connsiteX2" fmla="*/ 0 w 352202"/>
                <a:gd name="connsiteY2" fmla="*/ 216024 h 1415926"/>
                <a:gd name="connsiteX3" fmla="*/ 72008 w 352202"/>
                <a:gd name="connsiteY3" fmla="*/ 360040 h 1415926"/>
                <a:gd name="connsiteX4" fmla="*/ 174402 w 352202"/>
                <a:gd name="connsiteY4" fmla="*/ 457076 h 1415926"/>
                <a:gd name="connsiteX5" fmla="*/ 218852 w 352202"/>
                <a:gd name="connsiteY5" fmla="*/ 545976 h 1415926"/>
                <a:gd name="connsiteX6" fmla="*/ 301402 w 352202"/>
                <a:gd name="connsiteY6" fmla="*/ 660276 h 1415926"/>
                <a:gd name="connsiteX7" fmla="*/ 333152 w 352202"/>
                <a:gd name="connsiteY7" fmla="*/ 774576 h 1415926"/>
                <a:gd name="connsiteX8" fmla="*/ 345852 w 352202"/>
                <a:gd name="connsiteY8" fmla="*/ 914276 h 1415926"/>
                <a:gd name="connsiteX9" fmla="*/ 352202 w 352202"/>
                <a:gd name="connsiteY9" fmla="*/ 1047626 h 1415926"/>
                <a:gd name="connsiteX10" fmla="*/ 339502 w 352202"/>
                <a:gd name="connsiteY10" fmla="*/ 1123826 h 1415926"/>
                <a:gd name="connsiteX11" fmla="*/ 295052 w 352202"/>
                <a:gd name="connsiteY11" fmla="*/ 1269876 h 1415926"/>
                <a:gd name="connsiteX12" fmla="*/ 256952 w 352202"/>
                <a:gd name="connsiteY12" fmla="*/ 1352426 h 1415926"/>
                <a:gd name="connsiteX13" fmla="*/ 212502 w 352202"/>
                <a:gd name="connsiteY13" fmla="*/ 1415926 h 14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2202" h="1415926">
                  <a:moveTo>
                    <a:pt x="0" y="72008"/>
                  </a:moveTo>
                  <a:lnTo>
                    <a:pt x="0" y="0"/>
                  </a:lnTo>
                  <a:lnTo>
                    <a:pt x="0" y="216024"/>
                  </a:lnTo>
                  <a:lnTo>
                    <a:pt x="72008" y="360040"/>
                  </a:lnTo>
                  <a:lnTo>
                    <a:pt x="174402" y="457076"/>
                  </a:lnTo>
                  <a:lnTo>
                    <a:pt x="218852" y="545976"/>
                  </a:lnTo>
                  <a:lnTo>
                    <a:pt x="301402" y="660276"/>
                  </a:lnTo>
                  <a:lnTo>
                    <a:pt x="333152" y="774576"/>
                  </a:lnTo>
                  <a:lnTo>
                    <a:pt x="345852" y="914276"/>
                  </a:lnTo>
                  <a:lnTo>
                    <a:pt x="352202" y="1047626"/>
                  </a:lnTo>
                  <a:lnTo>
                    <a:pt x="339502" y="1123826"/>
                  </a:lnTo>
                  <a:lnTo>
                    <a:pt x="295052" y="1269876"/>
                  </a:lnTo>
                  <a:lnTo>
                    <a:pt x="256952" y="1352426"/>
                  </a:lnTo>
                  <a:lnTo>
                    <a:pt x="212502" y="1415926"/>
                  </a:ln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28" name="正方形/長方形 127"/>
            <p:cNvSpPr/>
            <p:nvPr/>
          </p:nvSpPr>
          <p:spPr>
            <a:xfrm rot="18826549">
              <a:off x="7148617" y="4113033"/>
              <a:ext cx="179732" cy="394290"/>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pic>
          <p:nvPicPr>
            <p:cNvPr id="14416" name="Picture 7" descr="200NOR_0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3956915" flipH="1" flipV="1">
              <a:off x="8192188" y="4789069"/>
              <a:ext cx="277866" cy="18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45" name="グループ化 17"/>
          <p:cNvGrpSpPr>
            <a:grpSpLocks/>
          </p:cNvGrpSpPr>
          <p:nvPr/>
        </p:nvGrpSpPr>
        <p:grpSpPr bwMode="auto">
          <a:xfrm>
            <a:off x="4889205" y="2900082"/>
            <a:ext cx="905463" cy="1431451"/>
            <a:chOff x="6605588" y="2906713"/>
            <a:chExt cx="1150937" cy="1819275"/>
          </a:xfrm>
        </p:grpSpPr>
        <p:cxnSp>
          <p:nvCxnSpPr>
            <p:cNvPr id="129" name="直線矢印コネクタ 128"/>
            <p:cNvCxnSpPr/>
            <p:nvPr/>
          </p:nvCxnSpPr>
          <p:spPr>
            <a:xfrm flipH="1">
              <a:off x="6963161" y="2906713"/>
              <a:ext cx="778465" cy="454353"/>
            </a:xfrm>
            <a:prstGeom prst="straightConnector1">
              <a:avLst/>
            </a:prstGeom>
            <a:ln w="19050">
              <a:solidFill>
                <a:schemeClr val="tx1">
                  <a:lumMod val="75000"/>
                  <a:lumOff val="2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1" name="直線矢印コネクタ 130"/>
            <p:cNvCxnSpPr/>
            <p:nvPr/>
          </p:nvCxnSpPr>
          <p:spPr>
            <a:xfrm flipH="1">
              <a:off x="6605588" y="2914161"/>
              <a:ext cx="1145349" cy="1811827"/>
            </a:xfrm>
            <a:prstGeom prst="straightConnector1">
              <a:avLst/>
            </a:prstGeom>
            <a:ln w="19050">
              <a:solidFill>
                <a:schemeClr val="tx1">
                  <a:lumMod val="75000"/>
                  <a:lumOff val="2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2" name="直線矢印コネクタ 131"/>
            <p:cNvCxnSpPr/>
            <p:nvPr/>
          </p:nvCxnSpPr>
          <p:spPr>
            <a:xfrm flipH="1">
              <a:off x="7588913" y="2914161"/>
              <a:ext cx="167612" cy="1078158"/>
            </a:xfrm>
            <a:prstGeom prst="straightConnector1">
              <a:avLst/>
            </a:prstGeom>
            <a:ln w="19050">
              <a:solidFill>
                <a:schemeClr val="tx1">
                  <a:lumMod val="75000"/>
                  <a:lumOff val="25000"/>
                </a:schemeClr>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88" name="正方形/長方形 87"/>
          <p:cNvSpPr/>
          <p:nvPr/>
        </p:nvSpPr>
        <p:spPr bwMode="auto">
          <a:xfrm>
            <a:off x="517086" y="2068795"/>
            <a:ext cx="3529546" cy="2738567"/>
          </a:xfrm>
          <a:prstGeom prst="rect">
            <a:avLst/>
          </a:prstGeom>
          <a:solidFill>
            <a:schemeClr val="bg1"/>
          </a:solidFill>
          <a:ln>
            <a:solidFill>
              <a:srgbClr val="FF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93" name="正方形/長方形 92"/>
          <p:cNvSpPr/>
          <p:nvPr/>
        </p:nvSpPr>
        <p:spPr>
          <a:xfrm>
            <a:off x="512806" y="4826756"/>
            <a:ext cx="3531011" cy="1711721"/>
          </a:xfrm>
          <a:prstGeom prst="rect">
            <a:avLst/>
          </a:prstGeom>
          <a:solidFill>
            <a:schemeClr val="bg1"/>
          </a:solidFill>
          <a:ln>
            <a:solidFill>
              <a:srgbClr val="0000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97" name="正方形/長方形 96"/>
          <p:cNvSpPr/>
          <p:nvPr/>
        </p:nvSpPr>
        <p:spPr>
          <a:xfrm>
            <a:off x="561153" y="5933719"/>
            <a:ext cx="3403542" cy="569943"/>
          </a:xfrm>
          <a:prstGeom prst="rect">
            <a:avLst/>
          </a:prstGeom>
          <a:solidFill>
            <a:srgbClr val="CCECFF">
              <a:alpha val="50000"/>
            </a:srgbClr>
          </a:solidFill>
          <a:ln w="9525">
            <a:solidFill>
              <a:srgbClr val="0000FF">
                <a:alpha val="40000"/>
              </a:srgbClr>
            </a:solidFill>
            <a:prstDash val="sysDash"/>
          </a:ln>
        </p:spPr>
        <p:txBody>
          <a:bodyPr lIns="33226" tIns="33226" rIns="33226" bIns="0"/>
          <a:lstStyle/>
          <a:p>
            <a:pPr eaLnBrk="0" hangingPunct="0">
              <a:defRPr/>
            </a:pPr>
            <a:r>
              <a:rPr lang="ja-JP" altLang="en-US" sz="1200" b="1">
                <a:solidFill>
                  <a:prstClr val="black"/>
                </a:solidFill>
                <a:latin typeface="Meiryo UI" panose="020B0604030504040204" pitchFamily="50" charset="-128"/>
                <a:ea typeface="Meiryo UI" panose="020B0604030504040204" pitchFamily="50" charset="-128"/>
              </a:rPr>
              <a:t>◆区域外の居住の緩やかなコントロール</a:t>
            </a:r>
            <a:endParaRPr lang="en-US" altLang="ja-JP" sz="1200" b="1">
              <a:solidFill>
                <a:prstClr val="black"/>
              </a:solidFill>
              <a:latin typeface="Meiryo UI" panose="020B0604030504040204" pitchFamily="50" charset="-128"/>
              <a:ea typeface="Meiryo UI" panose="020B0604030504040204" pitchFamily="50" charset="-128"/>
            </a:endParaRPr>
          </a:p>
          <a:p>
            <a:pPr marL="161164" indent="-161164" eaLnBrk="0" hangingPunct="0">
              <a:defRPr/>
            </a:pPr>
            <a:r>
              <a:rPr lang="ja-JP" altLang="en-US" sz="1015">
                <a:solidFill>
                  <a:prstClr val="black"/>
                </a:solidFill>
                <a:latin typeface="Meiryo UI" panose="020B0604030504040204" pitchFamily="50" charset="-128"/>
                <a:ea typeface="Meiryo UI" panose="020B0604030504040204" pitchFamily="50" charset="-128"/>
              </a:rPr>
              <a:t>　</a:t>
            </a:r>
            <a:r>
              <a:rPr lang="ja-JP" altLang="en-US" sz="1108">
                <a:solidFill>
                  <a:prstClr val="black"/>
                </a:solidFill>
                <a:latin typeface="Meiryo UI" panose="020B0604030504040204" pitchFamily="50" charset="-128"/>
                <a:ea typeface="Meiryo UI" panose="020B0604030504040204" pitchFamily="50" charset="-128"/>
              </a:rPr>
              <a:t>○一定規模以上の区域外での住宅開発について、</a:t>
            </a:r>
            <a:endParaRPr lang="en-US" altLang="ja-JP" sz="1108">
              <a:solidFill>
                <a:prstClr val="black"/>
              </a:solidFill>
              <a:latin typeface="Meiryo UI" panose="020B0604030504040204" pitchFamily="50" charset="-128"/>
              <a:ea typeface="Meiryo UI" panose="020B0604030504040204" pitchFamily="50" charset="-128"/>
            </a:endParaRPr>
          </a:p>
          <a:p>
            <a:pPr marL="161164" indent="-161164" eaLnBrk="0" hangingPunct="0">
              <a:defRPr/>
            </a:pPr>
            <a:r>
              <a:rPr lang="ja-JP" altLang="en-US" sz="1108">
                <a:solidFill>
                  <a:prstClr val="black"/>
                </a:solidFill>
                <a:latin typeface="Meiryo UI" panose="020B0604030504040204" pitchFamily="50" charset="-128"/>
                <a:ea typeface="Meiryo UI" panose="020B0604030504040204" pitchFamily="50" charset="-128"/>
              </a:rPr>
              <a:t>　　届出、市町村による働きかけ</a:t>
            </a:r>
            <a:endParaRPr lang="en-US" altLang="ja-JP" sz="1108">
              <a:solidFill>
                <a:prstClr val="black"/>
              </a:solidFill>
              <a:latin typeface="Meiryo UI" panose="020B0604030504040204" pitchFamily="50" charset="-128"/>
              <a:ea typeface="Meiryo UI" panose="020B0604030504040204" pitchFamily="50" charset="-128"/>
            </a:endParaRPr>
          </a:p>
          <a:p>
            <a:pPr marL="161164" indent="-161164" eaLnBrk="0" hangingPunct="0">
              <a:defRPr/>
            </a:pPr>
            <a:endParaRPr lang="en-US" altLang="ja-JP" sz="462" u="sng">
              <a:solidFill>
                <a:prstClr val="black"/>
              </a:solidFill>
              <a:latin typeface="Meiryo UI" panose="020B0604030504040204" pitchFamily="50" charset="-128"/>
              <a:ea typeface="Meiryo UI" panose="020B0604030504040204" pitchFamily="50" charset="-128"/>
            </a:endParaRPr>
          </a:p>
        </p:txBody>
      </p:sp>
      <p:sp>
        <p:nvSpPr>
          <p:cNvPr id="14353" name="Rectangle 2"/>
          <p:cNvSpPr>
            <a:spLocks noGrp="1" noChangeArrowheads="1"/>
          </p:cNvSpPr>
          <p:nvPr>
            <p:ph type="title"/>
          </p:nvPr>
        </p:nvSpPr>
        <p:spPr>
          <a:xfrm>
            <a:off x="380938" y="-13484"/>
            <a:ext cx="8625338" cy="439545"/>
          </a:xfrm>
          <a:noFill/>
          <a:ln w="9525">
            <a:noFill/>
            <a:miter lim="800000"/>
            <a:headEnd/>
            <a:tailEnd/>
          </a:ln>
        </p:spPr>
        <p:txBody>
          <a:bodyPr vert="horz" wrap="square" lIns="84364" tIns="42181" rIns="84364" bIns="42181" numCol="1" anchor="ctr" anchorCtr="0" compatLnSpc="1">
            <a:prstTxWarp prst="textNoShape">
              <a:avLst/>
            </a:prstTxWarp>
          </a:bodyPr>
          <a:lstStyle/>
          <a:p>
            <a:r>
              <a:rPr lang="ja-JP" altLang="en-US" sz="2400" b="1">
                <a:latin typeface="Meiryo UI" panose="020B0604030504040204" pitchFamily="50" charset="-128"/>
                <a:ea typeface="Meiryo UI" panose="020B0604030504040204" pitchFamily="50" charset="-128"/>
              </a:rPr>
              <a:t>コンパクト・プラス・ネットワークのための計画制度</a:t>
            </a:r>
          </a:p>
        </p:txBody>
      </p:sp>
      <p:sp>
        <p:nvSpPr>
          <p:cNvPr id="144" name="テキスト ボックス 143"/>
          <p:cNvSpPr txBox="1"/>
          <p:nvPr/>
        </p:nvSpPr>
        <p:spPr>
          <a:xfrm>
            <a:off x="380942" y="694206"/>
            <a:ext cx="9185753" cy="788103"/>
          </a:xfrm>
          <a:prstGeom prst="rect">
            <a:avLst/>
          </a:prstGeom>
          <a:noFill/>
        </p:spPr>
        <p:txBody>
          <a:bodyPr wrap="square">
            <a:spAutoFit/>
          </a:bodyPr>
          <a:lstStyle/>
          <a:p>
            <a:pPr marL="251950" indent="-251950" fontAlgn="auto">
              <a:spcBef>
                <a:spcPts val="0"/>
              </a:spcBef>
              <a:spcAft>
                <a:spcPts val="0"/>
              </a:spcAft>
              <a:defRPr/>
            </a:pPr>
            <a:r>
              <a:rPr kumimoji="0" lang="ja-JP" altLang="en-US" sz="1292" kern="0">
                <a:solidFill>
                  <a:srgbClr val="000000"/>
                </a:solidFill>
                <a:latin typeface="Meiryo UI" panose="020B0604030504040204" pitchFamily="50" charset="-128"/>
                <a:ea typeface="Meiryo UI" panose="020B0604030504040204" pitchFamily="50" charset="-128"/>
              </a:rPr>
              <a:t>○  都市再生特別措置法及び地域公共交通活性化再生法に基づき、</a:t>
            </a:r>
            <a:r>
              <a:rPr kumimoji="0" lang="ja-JP" altLang="en-US" sz="1292" u="sng" kern="0">
                <a:solidFill>
                  <a:srgbClr val="000000"/>
                </a:solidFill>
                <a:latin typeface="Meiryo UI" panose="020B0604030504040204" pitchFamily="50" charset="-128"/>
                <a:ea typeface="Meiryo UI" panose="020B0604030504040204" pitchFamily="50" charset="-128"/>
              </a:rPr>
              <a:t>都市全体の構造を見渡しながら</a:t>
            </a:r>
            <a:r>
              <a:rPr kumimoji="0" lang="ja-JP" altLang="en-US" sz="1292" kern="0">
                <a:solidFill>
                  <a:srgbClr val="000000"/>
                </a:solidFill>
                <a:latin typeface="Meiryo UI" panose="020B0604030504040204" pitchFamily="50" charset="-128"/>
                <a:ea typeface="Meiryo UI" panose="020B0604030504040204" pitchFamily="50" charset="-128"/>
              </a:rPr>
              <a:t>、</a:t>
            </a:r>
            <a:r>
              <a:rPr kumimoji="0" lang="ja-JP" altLang="en-US" sz="1292" u="sng" kern="0">
                <a:solidFill>
                  <a:srgbClr val="FF0000"/>
                </a:solidFill>
                <a:latin typeface="Meiryo UI" panose="020B0604030504040204" pitchFamily="50" charset="-128"/>
                <a:ea typeface="Meiryo UI" panose="020B0604030504040204" pitchFamily="50" charset="-128"/>
              </a:rPr>
              <a:t>居住や医療・福祉・商業等の都市機能の誘導</a:t>
            </a:r>
            <a:r>
              <a:rPr kumimoji="0" lang="ja-JP" altLang="en-US" sz="1292" kern="0">
                <a:solidFill>
                  <a:srgbClr val="000000"/>
                </a:solidFill>
                <a:latin typeface="Meiryo UI" panose="020B0604030504040204" pitchFamily="50" charset="-128"/>
                <a:ea typeface="Meiryo UI" panose="020B0604030504040204" pitchFamily="50" charset="-128"/>
              </a:rPr>
              <a:t>と、</a:t>
            </a:r>
            <a:r>
              <a:rPr kumimoji="0" lang="ja-JP" altLang="en-US" sz="1292" u="sng" kern="0">
                <a:solidFill>
                  <a:srgbClr val="000000"/>
                </a:solidFill>
                <a:latin typeface="Meiryo UI" panose="020B0604030504040204" pitchFamily="50" charset="-128"/>
                <a:ea typeface="Meiryo UI" panose="020B0604030504040204" pitchFamily="50" charset="-128"/>
              </a:rPr>
              <a:t>それと連携して、</a:t>
            </a:r>
            <a:r>
              <a:rPr kumimoji="0" lang="ja-JP" altLang="en-US" sz="1292" u="sng" kern="0">
                <a:solidFill>
                  <a:srgbClr val="FF0000"/>
                </a:solidFill>
                <a:latin typeface="Meiryo UI" panose="020B0604030504040204" pitchFamily="50" charset="-128"/>
                <a:ea typeface="Meiryo UI" panose="020B0604030504040204" pitchFamily="50" charset="-128"/>
              </a:rPr>
              <a:t>利便性・持続可能性・生産性の高い地域公共交通ネットワークの構築</a:t>
            </a:r>
            <a:r>
              <a:rPr kumimoji="0" lang="ja-JP" altLang="en-US" sz="1292" u="sng" kern="0">
                <a:solidFill>
                  <a:srgbClr val="000000"/>
                </a:solidFill>
                <a:latin typeface="Meiryo UI" panose="020B0604030504040204" pitchFamily="50" charset="-128"/>
                <a:ea typeface="Meiryo UI" panose="020B0604030504040204" pitchFamily="50" charset="-128"/>
              </a:rPr>
              <a:t>を推進。</a:t>
            </a:r>
            <a:endParaRPr kumimoji="0" lang="en-US" altLang="ja-JP" sz="1292" u="sng" kern="0">
              <a:solidFill>
                <a:srgbClr val="000000"/>
              </a:solidFill>
              <a:latin typeface="Meiryo UI" panose="020B0604030504040204" pitchFamily="50" charset="-128"/>
              <a:ea typeface="Meiryo UI" panose="020B0604030504040204" pitchFamily="50" charset="-128"/>
            </a:endParaRPr>
          </a:p>
          <a:p>
            <a:pPr fontAlgn="auto">
              <a:spcBef>
                <a:spcPts val="0"/>
              </a:spcBef>
              <a:spcAft>
                <a:spcPts val="0"/>
              </a:spcAft>
              <a:defRPr/>
            </a:pPr>
            <a:endParaRPr kumimoji="0" lang="en-US" altLang="ja-JP" sz="646" kern="0">
              <a:solidFill>
                <a:srgbClr val="000000"/>
              </a:solidFill>
              <a:latin typeface="Meiryo UI" panose="020B0604030504040204" pitchFamily="50" charset="-128"/>
              <a:ea typeface="Meiryo UI" panose="020B0604030504040204" pitchFamily="50" charset="-128"/>
            </a:endParaRPr>
          </a:p>
          <a:p>
            <a:pPr fontAlgn="auto">
              <a:spcBef>
                <a:spcPts val="0"/>
              </a:spcBef>
              <a:spcAft>
                <a:spcPts val="0"/>
              </a:spcAft>
              <a:defRPr/>
            </a:pPr>
            <a:r>
              <a:rPr kumimoji="0" lang="ja-JP" altLang="en-US" sz="1292" kern="0">
                <a:solidFill>
                  <a:srgbClr val="000000"/>
                </a:solidFill>
                <a:latin typeface="Meiryo UI" panose="020B0604030504040204" pitchFamily="50" charset="-128"/>
                <a:ea typeface="Meiryo UI" panose="020B0604030504040204" pitchFamily="50" charset="-128"/>
              </a:rPr>
              <a:t>○  必要な機能の誘導に向けた市町村の取組を推進するため、</a:t>
            </a:r>
            <a:r>
              <a:rPr kumimoji="0" lang="ja-JP" altLang="en-US" sz="1292" u="sng" kern="0">
                <a:solidFill>
                  <a:srgbClr val="FF0000"/>
                </a:solidFill>
                <a:latin typeface="Meiryo UI" panose="020B0604030504040204" pitchFamily="50" charset="-128"/>
                <a:ea typeface="Meiryo UI" panose="020B0604030504040204" pitchFamily="50" charset="-128"/>
              </a:rPr>
              <a:t>計画の作成・実施を予算措置等で支援</a:t>
            </a:r>
            <a:r>
              <a:rPr kumimoji="0" lang="ja-JP" altLang="en-US" sz="1292" kern="0">
                <a:solidFill>
                  <a:srgbClr val="000000"/>
                </a:solidFill>
                <a:latin typeface="Meiryo UI" panose="020B0604030504040204" pitchFamily="50" charset="-128"/>
                <a:ea typeface="Meiryo UI" panose="020B0604030504040204" pitchFamily="50" charset="-128"/>
              </a:rPr>
              <a:t>。</a:t>
            </a:r>
            <a:endParaRPr kumimoji="0" lang="en-US" altLang="ja-JP" sz="1292" kern="0">
              <a:solidFill>
                <a:srgbClr val="000000"/>
              </a:solidFill>
              <a:latin typeface="Meiryo UI" panose="020B0604030504040204" pitchFamily="50" charset="-128"/>
              <a:ea typeface="Meiryo UI" panose="020B0604030504040204" pitchFamily="50" charset="-128"/>
            </a:endParaRPr>
          </a:p>
        </p:txBody>
      </p:sp>
      <p:sp>
        <p:nvSpPr>
          <p:cNvPr id="64" name="正方形/長方形 63"/>
          <p:cNvSpPr/>
          <p:nvPr/>
        </p:nvSpPr>
        <p:spPr bwMode="auto">
          <a:xfrm>
            <a:off x="533318" y="1633304"/>
            <a:ext cx="3488522" cy="427823"/>
          </a:xfrm>
          <a:prstGeom prst="rect">
            <a:avLst/>
          </a:prstGeom>
          <a:solidFill>
            <a:srgbClr val="68CEF2"/>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eaLnBrk="0" fontAlgn="auto" hangingPunct="0">
              <a:spcBef>
                <a:spcPts val="0"/>
              </a:spcBef>
              <a:spcAft>
                <a:spcPts val="0"/>
              </a:spcAft>
              <a:defRPr/>
            </a:pPr>
            <a:r>
              <a:rPr lang="ja-JP" altLang="en-US" sz="1292" b="1">
                <a:solidFill>
                  <a:prstClr val="black"/>
                </a:solidFill>
                <a:latin typeface="Meiryo UI" panose="020B0604030504040204" pitchFamily="50" charset="-128"/>
                <a:ea typeface="Meiryo UI" panose="020B0604030504040204" pitchFamily="50" charset="-128"/>
              </a:rPr>
              <a:t>　</a:t>
            </a:r>
            <a:r>
              <a:rPr lang="ja-JP" altLang="en-US" sz="1292">
                <a:solidFill>
                  <a:prstClr val="black"/>
                </a:solidFill>
                <a:latin typeface="Meiryo UI" panose="020B0604030504040204" pitchFamily="50" charset="-128"/>
                <a:ea typeface="Meiryo UI" panose="020B0604030504040204" pitchFamily="50" charset="-128"/>
              </a:rPr>
              <a:t>立地適正化計画　（市町村が作成）</a:t>
            </a:r>
            <a:endParaRPr lang="en-US" altLang="ja-JP" sz="1292">
              <a:solidFill>
                <a:prstClr val="black"/>
              </a:solidFill>
              <a:latin typeface="Meiryo UI" panose="020B0604030504040204" pitchFamily="50" charset="-128"/>
              <a:ea typeface="Meiryo UI" panose="020B0604030504040204" pitchFamily="50" charset="-128"/>
            </a:endParaRPr>
          </a:p>
          <a:p>
            <a:pPr eaLnBrk="0" fontAlgn="auto" hangingPunct="0">
              <a:spcBef>
                <a:spcPts val="0"/>
              </a:spcBef>
              <a:spcAft>
                <a:spcPts val="0"/>
              </a:spcAft>
              <a:defRPr/>
            </a:pPr>
            <a:r>
              <a:rPr lang="ja-JP" altLang="en-US" sz="1292" b="1">
                <a:solidFill>
                  <a:prstClr val="black"/>
                </a:solidFill>
                <a:latin typeface="Meiryo UI" panose="020B0604030504040204" pitchFamily="50" charset="-128"/>
                <a:ea typeface="Meiryo UI" panose="020B0604030504040204" pitchFamily="50" charset="-128"/>
              </a:rPr>
              <a:t>　</a:t>
            </a:r>
            <a:r>
              <a:rPr lang="en-US" altLang="ja-JP" sz="1292" i="1">
                <a:solidFill>
                  <a:prstClr val="white"/>
                </a:solidFill>
                <a:latin typeface="Meiryo UI" panose="020B0604030504040204" pitchFamily="50" charset="-128"/>
                <a:ea typeface="Meiryo UI" panose="020B0604030504040204" pitchFamily="50" charset="-128"/>
              </a:rPr>
              <a:t>【</a:t>
            </a:r>
            <a:r>
              <a:rPr lang="ja-JP" altLang="en-US" sz="1292" i="1">
                <a:solidFill>
                  <a:prstClr val="white"/>
                </a:solidFill>
                <a:latin typeface="Meiryo UI" panose="020B0604030504040204" pitchFamily="50" charset="-128"/>
                <a:ea typeface="Meiryo UI" panose="020B0604030504040204" pitchFamily="50" charset="-128"/>
              </a:rPr>
              <a:t>改正都市再生特別措置法</a:t>
            </a:r>
            <a:r>
              <a:rPr lang="en-US" altLang="ja-JP" sz="1292" i="1">
                <a:solidFill>
                  <a:prstClr val="white"/>
                </a:solidFill>
                <a:latin typeface="Meiryo UI" panose="020B0604030504040204" pitchFamily="50" charset="-128"/>
                <a:ea typeface="Meiryo UI" panose="020B0604030504040204" pitchFamily="50" charset="-128"/>
              </a:rPr>
              <a:t>】</a:t>
            </a:r>
            <a:r>
              <a:rPr lang="ja-JP" altLang="en-US" sz="923" i="1">
                <a:solidFill>
                  <a:srgbClr val="FF0000"/>
                </a:solidFill>
                <a:latin typeface="Meiryo UI" panose="020B0604030504040204" pitchFamily="50" charset="-128"/>
                <a:ea typeface="Meiryo UI" panose="020B0604030504040204" pitchFamily="50" charset="-128"/>
              </a:rPr>
              <a:t>（平成</a:t>
            </a:r>
            <a:r>
              <a:rPr lang="en-US" altLang="ja-JP" sz="923" i="1">
                <a:solidFill>
                  <a:srgbClr val="FF0000"/>
                </a:solidFill>
                <a:latin typeface="Meiryo UI" panose="020B0604030504040204" pitchFamily="50" charset="-128"/>
                <a:ea typeface="Meiryo UI" panose="020B0604030504040204" pitchFamily="50" charset="-128"/>
              </a:rPr>
              <a:t>26</a:t>
            </a:r>
            <a:r>
              <a:rPr lang="ja-JP" altLang="en-US" sz="923" i="1">
                <a:solidFill>
                  <a:srgbClr val="FF0000"/>
                </a:solidFill>
                <a:latin typeface="Meiryo UI" panose="020B0604030504040204" pitchFamily="50" charset="-128"/>
                <a:ea typeface="Meiryo UI" panose="020B0604030504040204" pitchFamily="50" charset="-128"/>
              </a:rPr>
              <a:t>年</a:t>
            </a:r>
            <a:r>
              <a:rPr lang="en-US" altLang="ja-JP" sz="923" i="1">
                <a:solidFill>
                  <a:srgbClr val="FF0000"/>
                </a:solidFill>
                <a:latin typeface="Meiryo UI" panose="020B0604030504040204" pitchFamily="50" charset="-128"/>
                <a:ea typeface="Meiryo UI" panose="020B0604030504040204" pitchFamily="50" charset="-128"/>
              </a:rPr>
              <a:t>8</a:t>
            </a:r>
            <a:r>
              <a:rPr lang="ja-JP" altLang="en-US" sz="923" i="1">
                <a:solidFill>
                  <a:srgbClr val="FF0000"/>
                </a:solidFill>
                <a:latin typeface="Meiryo UI" panose="020B0604030504040204" pitchFamily="50" charset="-128"/>
                <a:ea typeface="Meiryo UI" panose="020B0604030504040204" pitchFamily="50" charset="-128"/>
              </a:rPr>
              <a:t>月</a:t>
            </a:r>
            <a:r>
              <a:rPr lang="en-US" altLang="ja-JP" sz="923" i="1">
                <a:solidFill>
                  <a:srgbClr val="FF0000"/>
                </a:solidFill>
                <a:latin typeface="Meiryo UI" panose="020B0604030504040204" pitchFamily="50" charset="-128"/>
                <a:ea typeface="Meiryo UI" panose="020B0604030504040204" pitchFamily="50" charset="-128"/>
              </a:rPr>
              <a:t>1</a:t>
            </a:r>
            <a:r>
              <a:rPr lang="ja-JP" altLang="en-US" sz="923" i="1">
                <a:solidFill>
                  <a:srgbClr val="FF0000"/>
                </a:solidFill>
                <a:latin typeface="Meiryo UI" panose="020B0604030504040204" pitchFamily="50" charset="-128"/>
                <a:ea typeface="Meiryo UI" panose="020B0604030504040204" pitchFamily="50" charset="-128"/>
              </a:rPr>
              <a:t>日施行）</a:t>
            </a:r>
          </a:p>
        </p:txBody>
      </p:sp>
      <p:sp>
        <p:nvSpPr>
          <p:cNvPr id="155" name="正方形/長方形 154"/>
          <p:cNvSpPr/>
          <p:nvPr/>
        </p:nvSpPr>
        <p:spPr>
          <a:xfrm rot="5400000" flipH="1">
            <a:off x="3720586" y="2664925"/>
            <a:ext cx="46884" cy="112817"/>
          </a:xfrm>
          <a:prstGeom prst="rect">
            <a:avLst/>
          </a:prstGeom>
          <a:solidFill>
            <a:srgbClr val="FFFF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4358" name="正方形/長方形 94"/>
          <p:cNvSpPr>
            <a:spLocks noChangeArrowheads="1"/>
          </p:cNvSpPr>
          <p:nvPr/>
        </p:nvSpPr>
        <p:spPr bwMode="auto">
          <a:xfrm>
            <a:off x="562620" y="3873216"/>
            <a:ext cx="3450428" cy="914403"/>
          </a:xfrm>
          <a:prstGeom prst="rect">
            <a:avLst/>
          </a:prstGeom>
          <a:solidFill>
            <a:srgbClr val="FFCCFF">
              <a:alpha val="34901"/>
            </a:srgbClr>
          </a:solidFill>
          <a:ln w="9525">
            <a:solidFill>
              <a:srgbClr val="FF0000">
                <a:alpha val="39999"/>
              </a:srgbClr>
            </a:solidFill>
            <a:prstDash val="sysDash"/>
            <a:miter lim="800000"/>
            <a:headEnd/>
            <a:tailEnd/>
          </a:ln>
        </p:spPr>
        <p:txBody>
          <a:bodyPr lIns="33226" tIns="33226" rIns="33226" bIns="0"/>
          <a:lstStyle>
            <a:lvl1pPr marL="174625"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0" hangingPunct="0">
              <a:spcBef>
                <a:spcPct val="0"/>
              </a:spcBef>
              <a:buNone/>
              <a:defRPr/>
            </a:pPr>
            <a:r>
              <a:rPr lang="ja-JP" altLang="en-US" sz="1200" b="1">
                <a:solidFill>
                  <a:srgbClr val="000000"/>
                </a:solidFill>
                <a:latin typeface="Meiryo UI" panose="020B0604030504040204" pitchFamily="50" charset="-128"/>
                <a:ea typeface="Meiryo UI" panose="020B0604030504040204" pitchFamily="50" charset="-128"/>
              </a:rPr>
              <a:t>◆区域外の都市機能立地の緩やかなコントロール</a:t>
            </a:r>
            <a:endParaRPr lang="en-US" altLang="ja-JP" sz="1200" b="1">
              <a:solidFill>
                <a:srgbClr val="000000"/>
              </a:solidFill>
              <a:latin typeface="Meiryo UI" panose="020B0604030504040204" pitchFamily="50" charset="-128"/>
              <a:ea typeface="Meiryo UI" panose="020B0604030504040204" pitchFamily="50" charset="-128"/>
            </a:endParaRPr>
          </a:p>
          <a:p>
            <a:pPr eaLnBrk="0" hangingPunct="0">
              <a:spcBef>
                <a:spcPct val="0"/>
              </a:spcBef>
              <a:buNone/>
              <a:defRPr/>
            </a:pPr>
            <a:r>
              <a:rPr lang="en-US" altLang="ja-JP" sz="1200" b="1">
                <a:solidFill>
                  <a:srgbClr val="000000"/>
                </a:solidFill>
                <a:latin typeface="Meiryo UI" panose="020B0604030504040204" pitchFamily="50" charset="-128"/>
                <a:ea typeface="Meiryo UI" panose="020B0604030504040204" pitchFamily="50" charset="-128"/>
              </a:rPr>
              <a:t>   </a:t>
            </a:r>
            <a:r>
              <a:rPr lang="ja-JP" altLang="en-US" sz="1108">
                <a:solidFill>
                  <a:srgbClr val="000000"/>
                </a:solidFill>
                <a:latin typeface="Meiryo UI" panose="020B0604030504040204" pitchFamily="50" charset="-128"/>
                <a:ea typeface="Meiryo UI" panose="020B0604030504040204" pitchFamily="50" charset="-128"/>
              </a:rPr>
              <a:t>○誘導したい機能の区域外での立地について</a:t>
            </a:r>
            <a:endParaRPr lang="en-US" altLang="ja-JP" sz="1108">
              <a:solidFill>
                <a:srgbClr val="000000"/>
              </a:solidFill>
              <a:latin typeface="Meiryo UI" panose="020B0604030504040204" pitchFamily="50" charset="-128"/>
              <a:ea typeface="Meiryo UI" panose="020B0604030504040204" pitchFamily="50" charset="-128"/>
            </a:endParaRPr>
          </a:p>
          <a:p>
            <a:pPr eaLnBrk="0" hangingPunct="0">
              <a:spcBef>
                <a:spcPct val="0"/>
              </a:spcBef>
              <a:buNone/>
              <a:defRPr/>
            </a:pPr>
            <a:r>
              <a:rPr lang="en-US" altLang="ja-JP" sz="1108">
                <a:solidFill>
                  <a:srgbClr val="000000"/>
                </a:solidFill>
                <a:latin typeface="Meiryo UI" panose="020B0604030504040204" pitchFamily="50" charset="-128"/>
                <a:ea typeface="Meiryo UI" panose="020B0604030504040204" pitchFamily="50" charset="-128"/>
              </a:rPr>
              <a:t>      </a:t>
            </a:r>
            <a:r>
              <a:rPr lang="ja-JP" altLang="en-US" sz="1108">
                <a:solidFill>
                  <a:srgbClr val="000000"/>
                </a:solidFill>
                <a:latin typeface="Meiryo UI" panose="020B0604030504040204" pitchFamily="50" charset="-128"/>
                <a:ea typeface="Meiryo UI" panose="020B0604030504040204" pitchFamily="50" charset="-128"/>
              </a:rPr>
              <a:t>届出、市町村による働きかけ</a:t>
            </a:r>
            <a:endParaRPr lang="en-US" altLang="ja-JP" sz="1108">
              <a:solidFill>
                <a:srgbClr val="000000"/>
              </a:solidFill>
              <a:latin typeface="Meiryo UI" panose="020B0604030504040204" pitchFamily="50" charset="-128"/>
              <a:ea typeface="Meiryo UI" panose="020B0604030504040204" pitchFamily="50" charset="-128"/>
            </a:endParaRPr>
          </a:p>
          <a:p>
            <a:pPr eaLnBrk="0" hangingPunct="0">
              <a:spcBef>
                <a:spcPct val="0"/>
              </a:spcBef>
              <a:buNone/>
              <a:defRPr/>
            </a:pPr>
            <a:r>
              <a:rPr lang="ja-JP" altLang="en-US" sz="1108">
                <a:solidFill>
                  <a:srgbClr val="000000"/>
                </a:solidFill>
                <a:latin typeface="Meiryo UI" panose="020B0604030504040204" pitchFamily="50" charset="-128"/>
                <a:ea typeface="Meiryo UI" panose="020B0604030504040204" pitchFamily="50" charset="-128"/>
              </a:rPr>
              <a:t>　〇誘導したい機能の区域内での休廃止について</a:t>
            </a:r>
            <a:endParaRPr lang="en-US" altLang="ja-JP" sz="1108">
              <a:solidFill>
                <a:srgbClr val="000000"/>
              </a:solidFill>
              <a:latin typeface="Meiryo UI" panose="020B0604030504040204" pitchFamily="50" charset="-128"/>
              <a:ea typeface="Meiryo UI" panose="020B0604030504040204" pitchFamily="50" charset="-128"/>
            </a:endParaRPr>
          </a:p>
          <a:p>
            <a:pPr eaLnBrk="0" hangingPunct="0">
              <a:spcBef>
                <a:spcPct val="0"/>
              </a:spcBef>
              <a:buNone/>
              <a:defRPr/>
            </a:pPr>
            <a:r>
              <a:rPr lang="ja-JP" altLang="en-US" sz="1108">
                <a:solidFill>
                  <a:srgbClr val="000000"/>
                </a:solidFill>
                <a:latin typeface="Meiryo UI" panose="020B0604030504040204" pitchFamily="50" charset="-128"/>
                <a:ea typeface="Meiryo UI" panose="020B0604030504040204" pitchFamily="50" charset="-128"/>
              </a:rPr>
              <a:t>　　届出、市町村による働きかけ</a:t>
            </a:r>
            <a:endParaRPr lang="en-US" altLang="ja-JP" sz="462" u="sng">
              <a:solidFill>
                <a:srgbClr val="000000"/>
              </a:solidFill>
              <a:latin typeface="Meiryo UI" panose="020B0604030504040204" pitchFamily="50" charset="-128"/>
              <a:ea typeface="Meiryo UI" panose="020B0604030504040204" pitchFamily="50" charset="-128"/>
            </a:endParaRPr>
          </a:p>
        </p:txBody>
      </p:sp>
      <p:sp>
        <p:nvSpPr>
          <p:cNvPr id="79" name="正方形/長方形 78"/>
          <p:cNvSpPr/>
          <p:nvPr/>
        </p:nvSpPr>
        <p:spPr>
          <a:xfrm>
            <a:off x="558226" y="5507021"/>
            <a:ext cx="3406473" cy="407312"/>
          </a:xfrm>
          <a:prstGeom prst="rect">
            <a:avLst/>
          </a:prstGeom>
          <a:solidFill>
            <a:srgbClr val="CCECFF">
              <a:alpha val="50000"/>
            </a:srgbClr>
          </a:solidFill>
          <a:ln w="9525">
            <a:solidFill>
              <a:srgbClr val="0000FF">
                <a:alpha val="40000"/>
              </a:srgbClr>
            </a:solidFill>
            <a:prstDash val="sysDash"/>
          </a:ln>
        </p:spPr>
        <p:txBody>
          <a:bodyPr lIns="33226" tIns="33226" rIns="33226" bIns="0"/>
          <a:lstStyle/>
          <a:p>
            <a:pPr marL="167025" indent="-167025" eaLnBrk="0" hangingPunct="0">
              <a:defRPr/>
            </a:pPr>
            <a:r>
              <a:rPr lang="ja-JP" altLang="en-US" sz="1200" b="1">
                <a:solidFill>
                  <a:prstClr val="black"/>
                </a:solidFill>
                <a:latin typeface="Meiryo UI" panose="020B0604030504040204" pitchFamily="50" charset="-128"/>
                <a:ea typeface="Meiryo UI" panose="020B0604030504040204" pitchFamily="50" charset="-128"/>
              </a:rPr>
              <a:t>◆区域内における居住環境の向上</a:t>
            </a:r>
            <a:endParaRPr lang="en-US" altLang="ja-JP" sz="1200" b="1">
              <a:solidFill>
                <a:prstClr val="black"/>
              </a:solidFill>
              <a:latin typeface="Meiryo UI" panose="020B0604030504040204" pitchFamily="50" charset="-128"/>
              <a:ea typeface="Meiryo UI" panose="020B0604030504040204" pitchFamily="50" charset="-128"/>
            </a:endParaRPr>
          </a:p>
          <a:p>
            <a:pPr marL="161164" indent="-161164" eaLnBrk="0" hangingPunct="0">
              <a:defRPr/>
            </a:pPr>
            <a:r>
              <a:rPr lang="ja-JP" altLang="en-US" sz="1108">
                <a:solidFill>
                  <a:prstClr val="black"/>
                </a:solidFill>
                <a:latin typeface="Meiryo UI" panose="020B0604030504040204" pitchFamily="50" charset="-128"/>
                <a:ea typeface="Meiryo UI" panose="020B0604030504040204" pitchFamily="50" charset="-128"/>
              </a:rPr>
              <a:t>　○住宅事業者による都市計画等の提案制度</a:t>
            </a:r>
            <a:endParaRPr lang="en-US" altLang="ja-JP" sz="1108">
              <a:solidFill>
                <a:prstClr val="black"/>
              </a:solidFill>
              <a:latin typeface="Meiryo UI" panose="020B0604030504040204" pitchFamily="50" charset="-128"/>
              <a:ea typeface="Meiryo UI" panose="020B0604030504040204" pitchFamily="50" charset="-128"/>
            </a:endParaRPr>
          </a:p>
          <a:p>
            <a:pPr marL="161164" indent="-161164" eaLnBrk="0" hangingPunct="0">
              <a:defRPr/>
            </a:pPr>
            <a:endParaRPr lang="en-US" altLang="ja-JP" sz="462">
              <a:solidFill>
                <a:prstClr val="black"/>
              </a:solidFill>
              <a:latin typeface="Meiryo UI" panose="020B0604030504040204" pitchFamily="50" charset="-128"/>
              <a:ea typeface="Meiryo UI" panose="020B0604030504040204" pitchFamily="50" charset="-128"/>
            </a:endParaRPr>
          </a:p>
        </p:txBody>
      </p:sp>
      <p:sp>
        <p:nvSpPr>
          <p:cNvPr id="96" name="テキスト ボックス 95"/>
          <p:cNvSpPr txBox="1"/>
          <p:nvPr/>
        </p:nvSpPr>
        <p:spPr>
          <a:xfrm>
            <a:off x="547970" y="4868926"/>
            <a:ext cx="3416729" cy="606842"/>
          </a:xfrm>
          <a:prstGeom prst="rect">
            <a:avLst/>
          </a:prstGeom>
          <a:ln/>
        </p:spPr>
        <p:style>
          <a:lnRef idx="1">
            <a:schemeClr val="accent1"/>
          </a:lnRef>
          <a:fillRef idx="2">
            <a:schemeClr val="accent1"/>
          </a:fillRef>
          <a:effectRef idx="1">
            <a:schemeClr val="accent1"/>
          </a:effectRef>
          <a:fontRef idx="minor">
            <a:schemeClr val="dk1"/>
          </a:fontRef>
        </p:style>
        <p:txBody>
          <a:bodyPr lIns="66451" tIns="33226" rIns="66451" bIns="33226">
            <a:spAutoFit/>
          </a:bodyPr>
          <a:lstStyle/>
          <a:p>
            <a:pPr eaLnBrk="0" hangingPunct="0">
              <a:defRPr/>
            </a:pPr>
            <a:r>
              <a:rPr lang="ja-JP" altLang="en-US" sz="1292" b="1" u="sng">
                <a:solidFill>
                  <a:prstClr val="black"/>
                </a:solidFill>
                <a:latin typeface="Meiryo UI" panose="020B0604030504040204" pitchFamily="50" charset="-128"/>
                <a:ea typeface="Meiryo UI" panose="020B0604030504040204" pitchFamily="50" charset="-128"/>
              </a:rPr>
              <a:t>居住誘導区域</a:t>
            </a:r>
            <a:endParaRPr lang="en-US" altLang="ja-JP" sz="1292" b="1" u="sng">
              <a:solidFill>
                <a:prstClr val="black"/>
              </a:solidFill>
              <a:latin typeface="Meiryo UI" panose="020B0604030504040204" pitchFamily="50" charset="-128"/>
              <a:ea typeface="Meiryo UI" panose="020B0604030504040204" pitchFamily="50" charset="-128"/>
            </a:endParaRPr>
          </a:p>
          <a:p>
            <a:pPr marL="86443" eaLnBrk="0" hangingPunct="0">
              <a:defRPr/>
            </a:pPr>
            <a:r>
              <a:rPr lang="ja-JP" altLang="en-US" sz="1108">
                <a:solidFill>
                  <a:prstClr val="black"/>
                </a:solidFill>
                <a:latin typeface="Meiryo UI" panose="020B0604030504040204" pitchFamily="50" charset="-128"/>
                <a:ea typeface="Meiryo UI" panose="020B0604030504040204" pitchFamily="50" charset="-128"/>
              </a:rPr>
              <a:t>居住を誘導し人口密度を維持する</a:t>
            </a:r>
            <a:endParaRPr lang="en-US" altLang="ja-JP" sz="1108">
              <a:solidFill>
                <a:prstClr val="black"/>
              </a:solidFill>
              <a:latin typeface="Meiryo UI" panose="020B0604030504040204" pitchFamily="50" charset="-128"/>
              <a:ea typeface="Meiryo UI" panose="020B0604030504040204" pitchFamily="50" charset="-128"/>
            </a:endParaRPr>
          </a:p>
          <a:p>
            <a:pPr marL="86443" eaLnBrk="0" hangingPunct="0">
              <a:defRPr/>
            </a:pPr>
            <a:r>
              <a:rPr lang="ja-JP" altLang="en-US" sz="1108">
                <a:solidFill>
                  <a:prstClr val="black"/>
                </a:solidFill>
                <a:latin typeface="Meiryo UI" panose="020B0604030504040204" pitchFamily="50" charset="-128"/>
                <a:ea typeface="Meiryo UI" panose="020B0604030504040204" pitchFamily="50" charset="-128"/>
              </a:rPr>
              <a:t>エリアを設定</a:t>
            </a:r>
            <a:endParaRPr lang="en-US" altLang="ja-JP" sz="1108">
              <a:solidFill>
                <a:prstClr val="black"/>
              </a:solidFill>
              <a:latin typeface="Meiryo UI" panose="020B0604030504040204" pitchFamily="50" charset="-128"/>
              <a:ea typeface="Meiryo UI" panose="020B0604030504040204" pitchFamily="50" charset="-128"/>
            </a:endParaRPr>
          </a:p>
        </p:txBody>
      </p:sp>
      <p:sp>
        <p:nvSpPr>
          <p:cNvPr id="77" name="四角形吹き出し 76"/>
          <p:cNvSpPr/>
          <p:nvPr/>
        </p:nvSpPr>
        <p:spPr>
          <a:xfrm>
            <a:off x="2914187" y="4951291"/>
            <a:ext cx="993372" cy="423428"/>
          </a:xfrm>
          <a:prstGeom prst="wedgeRectCallout">
            <a:avLst>
              <a:gd name="adj1" fmla="val 82928"/>
              <a:gd name="adj2" fmla="val -126146"/>
            </a:avLst>
          </a:prstGeom>
          <a:solidFill>
            <a:srgbClr val="FFFF2F"/>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3226" rIns="0" bIns="33226" anchor="ctr"/>
          <a:lstStyle/>
          <a:p>
            <a:pPr algn="ctr">
              <a:defRPr/>
            </a:pPr>
            <a:r>
              <a:rPr lang="ja-JP" altLang="en-US" sz="969">
                <a:solidFill>
                  <a:prstClr val="black"/>
                </a:solidFill>
                <a:latin typeface="Meiryo UI" panose="020B0604030504040204" pitchFamily="50" charset="-128"/>
                <a:ea typeface="Meiryo UI" panose="020B0604030504040204" pitchFamily="50" charset="-128"/>
              </a:rPr>
              <a:t>公共交通沿線への居住の誘導</a:t>
            </a:r>
          </a:p>
        </p:txBody>
      </p:sp>
      <p:sp>
        <p:nvSpPr>
          <p:cNvPr id="90" name="テキスト ボックス 89"/>
          <p:cNvSpPr txBox="1"/>
          <p:nvPr/>
        </p:nvSpPr>
        <p:spPr bwMode="auto">
          <a:xfrm>
            <a:off x="547969" y="2113904"/>
            <a:ext cx="3470941" cy="606842"/>
          </a:xfrm>
          <a:prstGeom prst="rect">
            <a:avLst/>
          </a:prstGeom>
          <a:gradFill>
            <a:gsLst>
              <a:gs pos="0">
                <a:srgbClr val="FFCCFF"/>
              </a:gs>
              <a:gs pos="50000">
                <a:srgbClr val="FF99CC"/>
              </a:gs>
              <a:gs pos="100000">
                <a:srgbClr val="FFCCFF"/>
              </a:gs>
            </a:gsLst>
            <a:lin ang="5400000" scaled="0"/>
          </a:gradFill>
          <a:ln>
            <a:solidFill>
              <a:srgbClr val="FF0000">
                <a:alpha val="59000"/>
              </a:srgbClr>
            </a:solidFill>
          </a:ln>
        </p:spPr>
        <p:style>
          <a:lnRef idx="1">
            <a:schemeClr val="accent2"/>
          </a:lnRef>
          <a:fillRef idx="2">
            <a:schemeClr val="accent2"/>
          </a:fillRef>
          <a:effectRef idx="1">
            <a:schemeClr val="accent2"/>
          </a:effectRef>
          <a:fontRef idx="minor">
            <a:schemeClr val="dk1"/>
          </a:fontRef>
        </p:style>
        <p:txBody>
          <a:bodyPr tIns="33226" bIns="33226">
            <a:spAutoFit/>
          </a:bodyPr>
          <a:lstStyle/>
          <a:p>
            <a:pPr eaLnBrk="0" hangingPunct="0">
              <a:defRPr/>
            </a:pPr>
            <a:r>
              <a:rPr lang="ja-JP" altLang="en-US" sz="1292" b="1" u="sng">
                <a:solidFill>
                  <a:prstClr val="black"/>
                </a:solidFill>
                <a:latin typeface="Meiryo UI" panose="020B0604030504040204" pitchFamily="50" charset="-128"/>
                <a:ea typeface="Meiryo UI" panose="020B0604030504040204" pitchFamily="50" charset="-128"/>
              </a:rPr>
              <a:t>都市機能誘導区域</a:t>
            </a:r>
            <a:endParaRPr lang="en-US" altLang="ja-JP" sz="462">
              <a:solidFill>
                <a:prstClr val="black"/>
              </a:solidFill>
              <a:latin typeface="Meiryo UI" panose="020B0604030504040204" pitchFamily="50" charset="-128"/>
              <a:ea typeface="Meiryo UI" panose="020B0604030504040204" pitchFamily="50" charset="-128"/>
            </a:endParaRPr>
          </a:p>
          <a:p>
            <a:pPr marL="86443" eaLnBrk="0" hangingPunct="0">
              <a:defRPr/>
            </a:pPr>
            <a:r>
              <a:rPr lang="ja-JP" altLang="en-US" sz="1108">
                <a:solidFill>
                  <a:prstClr val="black"/>
                </a:solidFill>
                <a:latin typeface="Meiryo UI" panose="020B0604030504040204" pitchFamily="50" charset="-128"/>
                <a:ea typeface="Meiryo UI" panose="020B0604030504040204" pitchFamily="50" charset="-128"/>
              </a:rPr>
              <a:t>生活サービスを誘導するエリアと</a:t>
            </a:r>
            <a:endParaRPr lang="en-US" altLang="ja-JP" sz="1108">
              <a:solidFill>
                <a:prstClr val="black"/>
              </a:solidFill>
              <a:latin typeface="Meiryo UI" panose="020B0604030504040204" pitchFamily="50" charset="-128"/>
              <a:ea typeface="Meiryo UI" panose="020B0604030504040204" pitchFamily="50" charset="-128"/>
            </a:endParaRPr>
          </a:p>
          <a:p>
            <a:pPr marL="86443" eaLnBrk="0" hangingPunct="0">
              <a:defRPr/>
            </a:pPr>
            <a:r>
              <a:rPr lang="ja-JP" altLang="en-US" sz="1108">
                <a:solidFill>
                  <a:prstClr val="black"/>
                </a:solidFill>
                <a:latin typeface="Meiryo UI" panose="020B0604030504040204" pitchFamily="50" charset="-128"/>
                <a:ea typeface="Meiryo UI" panose="020B0604030504040204" pitchFamily="50" charset="-128"/>
              </a:rPr>
              <a:t>当該エリアに誘導する施設を設定</a:t>
            </a:r>
            <a:endParaRPr lang="en-US" altLang="ja-JP" sz="1108">
              <a:solidFill>
                <a:prstClr val="black"/>
              </a:solidFill>
              <a:latin typeface="Meiryo UI" panose="020B0604030504040204" pitchFamily="50" charset="-128"/>
              <a:ea typeface="Meiryo UI" panose="020B0604030504040204" pitchFamily="50" charset="-128"/>
            </a:endParaRPr>
          </a:p>
        </p:txBody>
      </p:sp>
      <p:sp>
        <p:nvSpPr>
          <p:cNvPr id="91" name="正方形/長方形 90"/>
          <p:cNvSpPr/>
          <p:nvPr/>
        </p:nvSpPr>
        <p:spPr bwMode="auto">
          <a:xfrm>
            <a:off x="562618" y="2752700"/>
            <a:ext cx="3453358" cy="1107745"/>
          </a:xfrm>
          <a:prstGeom prst="rect">
            <a:avLst/>
          </a:prstGeom>
          <a:solidFill>
            <a:srgbClr val="FFCCFF">
              <a:alpha val="35000"/>
            </a:srgbClr>
          </a:solidFill>
          <a:ln w="9525">
            <a:solidFill>
              <a:srgbClr val="FF0000">
                <a:alpha val="40000"/>
              </a:srgbClr>
            </a:solidFill>
            <a:prstDash val="sysDash"/>
          </a:ln>
        </p:spPr>
        <p:txBody>
          <a:bodyPr lIns="33226" tIns="33226" rIns="33226" bIns="0"/>
          <a:lstStyle/>
          <a:p>
            <a:pPr marL="79117" indent="-79117" eaLnBrk="0" hangingPunct="0">
              <a:defRPr/>
            </a:pPr>
            <a:r>
              <a:rPr lang="ja-JP" altLang="en-US" sz="1200" b="1">
                <a:solidFill>
                  <a:prstClr val="black"/>
                </a:solidFill>
                <a:latin typeface="Meiryo UI" panose="020B0604030504040204" pitchFamily="50" charset="-128"/>
                <a:ea typeface="Meiryo UI" panose="020B0604030504040204" pitchFamily="50" charset="-128"/>
              </a:rPr>
              <a:t>◆都市機能</a:t>
            </a:r>
            <a:r>
              <a:rPr lang="ja-JP" altLang="en-US" sz="969" b="1">
                <a:solidFill>
                  <a:prstClr val="black"/>
                </a:solidFill>
                <a:latin typeface="Meiryo UI" panose="020B0604030504040204" pitchFamily="50" charset="-128"/>
                <a:ea typeface="Meiryo UI" panose="020B0604030504040204" pitchFamily="50" charset="-128"/>
              </a:rPr>
              <a:t>（福祉・医療・商業等）</a:t>
            </a:r>
            <a:r>
              <a:rPr lang="ja-JP" altLang="en-US" sz="1200" b="1">
                <a:solidFill>
                  <a:prstClr val="black"/>
                </a:solidFill>
                <a:latin typeface="Meiryo UI" panose="020B0604030504040204" pitchFamily="50" charset="-128"/>
                <a:ea typeface="Meiryo UI" panose="020B0604030504040204" pitchFamily="50" charset="-128"/>
              </a:rPr>
              <a:t>の立地促進</a:t>
            </a:r>
            <a:endParaRPr lang="en-US" altLang="ja-JP" sz="1200" b="1">
              <a:solidFill>
                <a:prstClr val="black"/>
              </a:solidFill>
              <a:latin typeface="Meiryo UI" panose="020B0604030504040204" pitchFamily="50" charset="-128"/>
              <a:ea typeface="Meiryo UI" panose="020B0604030504040204" pitchFamily="50" charset="-128"/>
            </a:endParaRPr>
          </a:p>
          <a:p>
            <a:pPr marL="79117" indent="-79117" eaLnBrk="0" hangingPunct="0">
              <a:defRPr/>
            </a:pPr>
            <a:r>
              <a:rPr lang="ja-JP" altLang="en-US" sz="1108">
                <a:solidFill>
                  <a:prstClr val="black"/>
                </a:solidFill>
                <a:latin typeface="Meiryo UI" panose="020B0604030504040204" pitchFamily="50" charset="-128"/>
                <a:ea typeface="Meiryo UI" panose="020B0604030504040204" pitchFamily="50" charset="-128"/>
              </a:rPr>
              <a:t>　○誘導施設への税財政・金融上の支援</a:t>
            </a:r>
            <a:endParaRPr lang="en-US" altLang="ja-JP" sz="1108">
              <a:solidFill>
                <a:prstClr val="black"/>
              </a:solidFill>
              <a:latin typeface="Meiryo UI" panose="020B0604030504040204" pitchFamily="50" charset="-128"/>
              <a:ea typeface="Meiryo UI" panose="020B0604030504040204" pitchFamily="50" charset="-128"/>
            </a:endParaRPr>
          </a:p>
          <a:p>
            <a:pPr marL="167025" indent="-167025" eaLnBrk="0" hangingPunct="0">
              <a:defRPr/>
            </a:pPr>
            <a:r>
              <a:rPr lang="ja-JP" altLang="en-US" sz="1108">
                <a:solidFill>
                  <a:prstClr val="black"/>
                </a:solidFill>
                <a:latin typeface="Meiryo UI" panose="020B0604030504040204" pitchFamily="50" charset="-128"/>
                <a:ea typeface="Meiryo UI" panose="020B0604030504040204" pitchFamily="50" charset="-128"/>
              </a:rPr>
              <a:t>　○福祉・医療施設等の建替等のための容積率の緩和</a:t>
            </a:r>
            <a:endParaRPr lang="en-US" altLang="ja-JP" sz="1108">
              <a:solidFill>
                <a:prstClr val="black"/>
              </a:solidFill>
              <a:latin typeface="Meiryo UI" panose="020B0604030504040204" pitchFamily="50" charset="-128"/>
              <a:ea typeface="Meiryo UI" panose="020B0604030504040204" pitchFamily="50" charset="-128"/>
            </a:endParaRPr>
          </a:p>
          <a:p>
            <a:pPr marL="79117" indent="-79117" eaLnBrk="0" hangingPunct="0">
              <a:defRPr/>
            </a:pPr>
            <a:r>
              <a:rPr lang="ja-JP" altLang="en-US" sz="1108">
                <a:solidFill>
                  <a:prstClr val="black"/>
                </a:solidFill>
                <a:latin typeface="Meiryo UI" panose="020B0604030504040204" pitchFamily="50" charset="-128"/>
                <a:ea typeface="Meiryo UI" panose="020B0604030504040204" pitchFamily="50" charset="-128"/>
              </a:rPr>
              <a:t>　○公的不動産・低未利用地の有効活用</a:t>
            </a:r>
            <a:endParaRPr lang="en-US" altLang="ja-JP" sz="1108">
              <a:solidFill>
                <a:prstClr val="black"/>
              </a:solidFill>
              <a:latin typeface="Meiryo UI" panose="020B0604030504040204" pitchFamily="50" charset="-128"/>
              <a:ea typeface="Meiryo UI" panose="020B0604030504040204" pitchFamily="50" charset="-128"/>
            </a:endParaRPr>
          </a:p>
          <a:p>
            <a:pPr marL="79117" indent="-79117" eaLnBrk="0" hangingPunct="0">
              <a:defRPr/>
            </a:pPr>
            <a:endParaRPr lang="en-US" altLang="ja-JP" sz="185">
              <a:solidFill>
                <a:prstClr val="black"/>
              </a:solidFill>
              <a:latin typeface="Meiryo UI" panose="020B0604030504040204" pitchFamily="50" charset="-128"/>
              <a:ea typeface="Meiryo UI" panose="020B0604030504040204" pitchFamily="50" charset="-128"/>
            </a:endParaRPr>
          </a:p>
          <a:p>
            <a:pPr marL="79117" indent="-79117" eaLnBrk="0" hangingPunct="0">
              <a:defRPr/>
            </a:pPr>
            <a:r>
              <a:rPr lang="ja-JP" altLang="en-US" sz="1200" b="1">
                <a:solidFill>
                  <a:prstClr val="black"/>
                </a:solidFill>
                <a:latin typeface="Meiryo UI" panose="020B0604030504040204" pitchFamily="50" charset="-128"/>
                <a:ea typeface="Meiryo UI" panose="020B0604030504040204" pitchFamily="50" charset="-128"/>
              </a:rPr>
              <a:t>◆歩いて暮らせるまちづくり</a:t>
            </a:r>
            <a:endParaRPr lang="en-US" altLang="ja-JP" sz="1200" b="1">
              <a:solidFill>
                <a:prstClr val="black"/>
              </a:solidFill>
              <a:latin typeface="Meiryo UI" panose="020B0604030504040204" pitchFamily="50" charset="-128"/>
              <a:ea typeface="Meiryo UI" panose="020B0604030504040204" pitchFamily="50" charset="-128"/>
            </a:endParaRPr>
          </a:p>
          <a:p>
            <a:pPr marL="79117" indent="-79117" eaLnBrk="0" hangingPunct="0">
              <a:defRPr/>
            </a:pPr>
            <a:r>
              <a:rPr lang="en-US" altLang="ja-JP" sz="1108">
                <a:solidFill>
                  <a:prstClr val="black"/>
                </a:solidFill>
                <a:latin typeface="Meiryo UI" panose="020B0604030504040204" pitchFamily="50" charset="-128"/>
                <a:ea typeface="Meiryo UI" panose="020B0604030504040204" pitchFamily="50" charset="-128"/>
              </a:rPr>
              <a:t>   </a:t>
            </a:r>
            <a:r>
              <a:rPr lang="ja-JP" altLang="en-US" sz="1108">
                <a:solidFill>
                  <a:prstClr val="black"/>
                </a:solidFill>
                <a:latin typeface="Meiryo UI" panose="020B0604030504040204" pitchFamily="50" charset="-128"/>
                <a:ea typeface="Meiryo UI" panose="020B0604030504040204" pitchFamily="50" charset="-128"/>
              </a:rPr>
              <a:t>○歩行空間の整備支援</a:t>
            </a:r>
            <a:endParaRPr lang="en-US" altLang="ja-JP" sz="1108">
              <a:solidFill>
                <a:prstClr val="black"/>
              </a:solidFill>
              <a:latin typeface="Meiryo UI" panose="020B0604030504040204" pitchFamily="50" charset="-128"/>
              <a:ea typeface="Meiryo UI" panose="020B0604030504040204" pitchFamily="50" charset="-128"/>
            </a:endParaRPr>
          </a:p>
          <a:p>
            <a:pPr marL="79117" indent="-79117" eaLnBrk="0" hangingPunct="0">
              <a:defRPr/>
            </a:pPr>
            <a:endParaRPr lang="en-US" altLang="ja-JP" sz="185">
              <a:solidFill>
                <a:prstClr val="black"/>
              </a:solidFill>
              <a:latin typeface="Meiryo UI" panose="020B0604030504040204" pitchFamily="50" charset="-128"/>
              <a:ea typeface="Meiryo UI" panose="020B0604030504040204" pitchFamily="50" charset="-128"/>
            </a:endParaRPr>
          </a:p>
        </p:txBody>
      </p:sp>
      <p:sp>
        <p:nvSpPr>
          <p:cNvPr id="14368" name="正方形/長方形 10"/>
          <p:cNvSpPr>
            <a:spLocks noChangeArrowheads="1"/>
          </p:cNvSpPr>
          <p:nvPr/>
        </p:nvSpPr>
        <p:spPr bwMode="auto">
          <a:xfrm>
            <a:off x="7133501" y="5929563"/>
            <a:ext cx="1441189" cy="26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0" hangingPunct="0">
              <a:spcBef>
                <a:spcPct val="0"/>
              </a:spcBef>
              <a:buNone/>
              <a:defRPr/>
            </a:pPr>
            <a:r>
              <a:rPr lang="ja-JP" altLang="en-US" sz="1108">
                <a:solidFill>
                  <a:srgbClr val="000000"/>
                </a:solidFill>
                <a:latin typeface="Meiryo UI" panose="020B0604030504040204" pitchFamily="50" charset="-128"/>
                <a:ea typeface="Meiryo UI" panose="020B0604030504040204" pitchFamily="50" charset="-128"/>
              </a:rPr>
              <a:t>国土交通大臣の認定</a:t>
            </a:r>
          </a:p>
        </p:txBody>
      </p:sp>
      <p:sp>
        <p:nvSpPr>
          <p:cNvPr id="14369" name="正方形/長方形 94"/>
          <p:cNvSpPr>
            <a:spLocks noChangeArrowheads="1"/>
          </p:cNvSpPr>
          <p:nvPr/>
        </p:nvSpPr>
        <p:spPr bwMode="auto">
          <a:xfrm>
            <a:off x="6334007" y="6173012"/>
            <a:ext cx="3046556" cy="315219"/>
          </a:xfrm>
          <a:prstGeom prst="rect">
            <a:avLst/>
          </a:prstGeom>
          <a:solidFill>
            <a:schemeClr val="bg1">
              <a:lumMod val="75000"/>
              <a:alpha val="34901"/>
            </a:schemeClr>
          </a:solidFill>
          <a:ln w="9525">
            <a:solidFill>
              <a:schemeClr val="tx1">
                <a:lumMod val="85000"/>
                <a:lumOff val="15000"/>
                <a:alpha val="39999"/>
              </a:schemeClr>
            </a:solidFill>
            <a:prstDash val="sysDash"/>
            <a:miter lim="800000"/>
            <a:headEnd/>
            <a:tailEnd/>
          </a:ln>
        </p:spPr>
        <p:txBody>
          <a:bodyPr lIns="33226" tIns="33226" rIns="33226"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buNone/>
              <a:defRPr/>
            </a:pPr>
            <a:r>
              <a:rPr lang="ja-JP" altLang="en-US" sz="1477">
                <a:solidFill>
                  <a:srgbClr val="000000"/>
                </a:solidFill>
                <a:latin typeface="Meiryo UI" panose="020B0604030504040204" pitchFamily="50" charset="-128"/>
                <a:ea typeface="Meiryo UI" panose="020B0604030504040204" pitchFamily="50" charset="-128"/>
              </a:rPr>
              <a:t>関係法令の特例・予算支援の充実</a:t>
            </a:r>
            <a:endParaRPr lang="en-US" altLang="ja-JP" sz="646" u="sng">
              <a:solidFill>
                <a:srgbClr val="000000"/>
              </a:solidFill>
              <a:latin typeface="Meiryo UI" panose="020B0604030504040204" pitchFamily="50" charset="-128"/>
              <a:ea typeface="Meiryo UI" panose="020B0604030504040204" pitchFamily="50" charset="-128"/>
            </a:endParaRPr>
          </a:p>
        </p:txBody>
      </p:sp>
      <p:cxnSp>
        <p:nvCxnSpPr>
          <p:cNvPr id="13" name="直線コネクタ 12"/>
          <p:cNvCxnSpPr/>
          <p:nvPr/>
        </p:nvCxnSpPr>
        <p:spPr>
          <a:xfrm flipV="1">
            <a:off x="6237143" y="4957156"/>
            <a:ext cx="0" cy="112963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8" name="直線コネクタ 187"/>
          <p:cNvCxnSpPr/>
          <p:nvPr/>
        </p:nvCxnSpPr>
        <p:spPr>
          <a:xfrm flipV="1">
            <a:off x="4108279" y="4923453"/>
            <a:ext cx="0" cy="801438"/>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a:xfrm flipV="1">
            <a:off x="4102419" y="2697891"/>
            <a:ext cx="0" cy="186074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67" name="四角形吹き出し 66"/>
          <p:cNvSpPr/>
          <p:nvPr/>
        </p:nvSpPr>
        <p:spPr>
          <a:xfrm>
            <a:off x="3300986" y="2240726"/>
            <a:ext cx="521593" cy="398521"/>
          </a:xfrm>
          <a:prstGeom prst="wedgeRectCallout">
            <a:avLst>
              <a:gd name="adj1" fmla="val 368621"/>
              <a:gd name="adj2" fmla="val 725780"/>
            </a:avLst>
          </a:prstGeom>
          <a:solidFill>
            <a:srgbClr val="FFFF2F"/>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3226" rIns="0" bIns="33226" anchor="ctr"/>
          <a:lstStyle/>
          <a:p>
            <a:pPr algn="ctr">
              <a:defRPr/>
            </a:pPr>
            <a:r>
              <a:rPr lang="ja-JP" altLang="en-US" sz="1108">
                <a:solidFill>
                  <a:prstClr val="black"/>
                </a:solidFill>
                <a:latin typeface="Meiryo UI" panose="020B0604030504040204" pitchFamily="50" charset="-128"/>
                <a:ea typeface="Meiryo UI" panose="020B0604030504040204" pitchFamily="50" charset="-128"/>
              </a:rPr>
              <a:t>Ｚ</a:t>
            </a:r>
          </a:p>
        </p:txBody>
      </p:sp>
      <p:sp>
        <p:nvSpPr>
          <p:cNvPr id="87" name="四角形吹き出し 86"/>
          <p:cNvSpPr/>
          <p:nvPr/>
        </p:nvSpPr>
        <p:spPr>
          <a:xfrm>
            <a:off x="3024069" y="2173326"/>
            <a:ext cx="943557" cy="471778"/>
          </a:xfrm>
          <a:prstGeom prst="wedgeRectCallout">
            <a:avLst>
              <a:gd name="adj1" fmla="val 188896"/>
              <a:gd name="adj2" fmla="val 295277"/>
            </a:avLst>
          </a:prstGeom>
          <a:solidFill>
            <a:srgbClr val="FFFF2F"/>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3226" rIns="0" bIns="33226" anchor="ctr"/>
          <a:lstStyle/>
          <a:p>
            <a:pPr algn="ctr">
              <a:defRPr/>
            </a:pPr>
            <a:r>
              <a:rPr lang="ja-JP" altLang="en-US" sz="969">
                <a:solidFill>
                  <a:prstClr val="black"/>
                </a:solidFill>
                <a:latin typeface="Meiryo UI" panose="020B0604030504040204" pitchFamily="50" charset="-128"/>
                <a:ea typeface="Meiryo UI" panose="020B0604030504040204" pitchFamily="50" charset="-128"/>
              </a:rPr>
              <a:t>拠点エリアへの</a:t>
            </a:r>
            <a:endParaRPr lang="en-US" altLang="ja-JP" sz="969">
              <a:solidFill>
                <a:prstClr val="black"/>
              </a:solidFill>
              <a:latin typeface="Meiryo UI" panose="020B0604030504040204" pitchFamily="50" charset="-128"/>
              <a:ea typeface="Meiryo UI" panose="020B0604030504040204" pitchFamily="50" charset="-128"/>
            </a:endParaRPr>
          </a:p>
          <a:p>
            <a:pPr algn="ctr">
              <a:defRPr/>
            </a:pPr>
            <a:r>
              <a:rPr lang="ja-JP" altLang="en-US" sz="969">
                <a:solidFill>
                  <a:prstClr val="black"/>
                </a:solidFill>
                <a:latin typeface="Meiryo UI" panose="020B0604030504040204" pitchFamily="50" charset="-128"/>
                <a:ea typeface="Meiryo UI" panose="020B0604030504040204" pitchFamily="50" charset="-128"/>
              </a:rPr>
              <a:t>医療、福祉等の</a:t>
            </a:r>
            <a:endParaRPr lang="en-US" altLang="ja-JP" sz="969">
              <a:solidFill>
                <a:prstClr val="black"/>
              </a:solidFill>
              <a:latin typeface="Meiryo UI" panose="020B0604030504040204" pitchFamily="50" charset="-128"/>
              <a:ea typeface="Meiryo UI" panose="020B0604030504040204" pitchFamily="50" charset="-128"/>
            </a:endParaRPr>
          </a:p>
          <a:p>
            <a:pPr algn="ctr">
              <a:defRPr/>
            </a:pPr>
            <a:r>
              <a:rPr lang="ja-JP" altLang="en-US" sz="969">
                <a:solidFill>
                  <a:prstClr val="black"/>
                </a:solidFill>
                <a:latin typeface="Meiryo UI" panose="020B0604030504040204" pitchFamily="50" charset="-128"/>
                <a:ea typeface="Meiryo UI" panose="020B0604030504040204" pitchFamily="50" charset="-128"/>
              </a:rPr>
              <a:t>都市機能の誘導</a:t>
            </a:r>
          </a:p>
        </p:txBody>
      </p:sp>
      <p:sp>
        <p:nvSpPr>
          <p:cNvPr id="100" name="四角形吹き出し 99"/>
          <p:cNvSpPr/>
          <p:nvPr/>
        </p:nvSpPr>
        <p:spPr>
          <a:xfrm>
            <a:off x="2838726" y="3503655"/>
            <a:ext cx="1094467" cy="332589"/>
          </a:xfrm>
          <a:prstGeom prst="wedgeRectCallout">
            <a:avLst>
              <a:gd name="adj1" fmla="val 163871"/>
              <a:gd name="adj2" fmla="val 94017"/>
            </a:avLst>
          </a:prstGeom>
          <a:solidFill>
            <a:srgbClr val="FFFF2F"/>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3226" rIns="0" bIns="33226" anchor="ctr"/>
          <a:lstStyle/>
          <a:p>
            <a:pPr algn="ctr">
              <a:defRPr/>
            </a:pPr>
            <a:r>
              <a:rPr lang="ja-JP" altLang="en-US" sz="969">
                <a:solidFill>
                  <a:prstClr val="black"/>
                </a:solidFill>
                <a:latin typeface="Meiryo UI" panose="020B0604030504040204" pitchFamily="50" charset="-128"/>
                <a:ea typeface="Meiryo UI" panose="020B0604030504040204" pitchFamily="50" charset="-128"/>
              </a:rPr>
              <a:t>歩行空間や自転車利用環境の整備</a:t>
            </a:r>
          </a:p>
        </p:txBody>
      </p:sp>
      <p:sp>
        <p:nvSpPr>
          <p:cNvPr id="44" name="正方形/長方形 43"/>
          <p:cNvSpPr/>
          <p:nvPr/>
        </p:nvSpPr>
        <p:spPr>
          <a:xfrm>
            <a:off x="4259195" y="5606213"/>
            <a:ext cx="1021209" cy="319403"/>
          </a:xfrm>
          <a:prstGeom prst="rect">
            <a:avLst/>
          </a:prstGeom>
          <a:solidFill>
            <a:srgbClr val="FFFF2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3226" rIns="0" bIns="33226" anchor="ctr"/>
          <a:lstStyle/>
          <a:p>
            <a:pPr algn="ctr">
              <a:defRPr/>
            </a:pPr>
            <a:endParaRPr lang="ja-JP" altLang="en-US" sz="1108">
              <a:solidFill>
                <a:prstClr val="black"/>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4325122" y="5664819"/>
            <a:ext cx="1015349" cy="19926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33226" rIns="0" bIns="33226" anchor="ctr"/>
          <a:lstStyle/>
          <a:p>
            <a:pPr>
              <a:defRPr/>
            </a:pPr>
            <a:r>
              <a:rPr lang="ja-JP" altLang="en-US" sz="969">
                <a:solidFill>
                  <a:prstClr val="black"/>
                </a:solidFill>
                <a:latin typeface="Meiryo UI" panose="020B0604030504040204" pitchFamily="50" charset="-128"/>
                <a:ea typeface="Meiryo UI" panose="020B0604030504040204" pitchFamily="50" charset="-128"/>
              </a:rPr>
              <a:t>立地適正化計画</a:t>
            </a:r>
          </a:p>
        </p:txBody>
      </p:sp>
      <p:sp>
        <p:nvSpPr>
          <p:cNvPr id="47" name="角丸四角形 46"/>
          <p:cNvSpPr/>
          <p:nvPr/>
        </p:nvSpPr>
        <p:spPr>
          <a:xfrm>
            <a:off x="4259194" y="5982760"/>
            <a:ext cx="1025605" cy="345776"/>
          </a:xfrm>
          <a:prstGeom prst="roundRect">
            <a:avLst/>
          </a:prstGeom>
          <a:solidFill>
            <a:srgbClr val="CEFEC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48" name="正方形/長方形 47"/>
          <p:cNvSpPr/>
          <p:nvPr/>
        </p:nvSpPr>
        <p:spPr>
          <a:xfrm>
            <a:off x="5533872" y="5878730"/>
            <a:ext cx="342845" cy="19926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33226" rIns="0" bIns="33226" anchor="ctr"/>
          <a:lstStyle/>
          <a:p>
            <a:pPr>
              <a:defRPr/>
            </a:pPr>
            <a:r>
              <a:rPr lang="ja-JP" altLang="en-US" sz="1108" b="1">
                <a:solidFill>
                  <a:srgbClr val="FF0000"/>
                </a:solidFill>
                <a:latin typeface="Meiryo UI" panose="020B0604030504040204" pitchFamily="50" charset="-128"/>
                <a:ea typeface="Meiryo UI" panose="020B0604030504040204" pitchFamily="50" charset="-128"/>
              </a:rPr>
              <a:t>連携</a:t>
            </a:r>
          </a:p>
        </p:txBody>
      </p:sp>
      <p:sp>
        <p:nvSpPr>
          <p:cNvPr id="49" name="アーチ 48"/>
          <p:cNvSpPr/>
          <p:nvPr/>
        </p:nvSpPr>
        <p:spPr>
          <a:xfrm rot="5400000">
            <a:off x="5209340" y="5867745"/>
            <a:ext cx="338450" cy="208052"/>
          </a:xfrm>
          <a:prstGeom prst="blockArc">
            <a:avLst>
              <a:gd name="adj1" fmla="val 10800000"/>
              <a:gd name="adj2" fmla="val 21523276"/>
              <a:gd name="adj3" fmla="val 1263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50" name="二等辺三角形 49"/>
          <p:cNvSpPr/>
          <p:nvPr/>
        </p:nvSpPr>
        <p:spPr>
          <a:xfrm rot="16488708">
            <a:off x="5284064" y="5772507"/>
            <a:ext cx="133329" cy="67397"/>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51" name="二等辺三角形 50"/>
          <p:cNvSpPr/>
          <p:nvPr/>
        </p:nvSpPr>
        <p:spPr>
          <a:xfrm rot="15423762">
            <a:off x="5286260" y="6101434"/>
            <a:ext cx="133329" cy="65931"/>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52" name="右矢印 51"/>
          <p:cNvSpPr/>
          <p:nvPr/>
        </p:nvSpPr>
        <p:spPr>
          <a:xfrm rot="5400000">
            <a:off x="5560980" y="6099236"/>
            <a:ext cx="206586" cy="237354"/>
          </a:xfrm>
          <a:prstGeom prst="rightArrow">
            <a:avLst>
              <a:gd name="adj1" fmla="val 50000"/>
              <a:gd name="adj2" fmla="val 54280"/>
            </a:avLst>
          </a:prstGeom>
          <a:solidFill>
            <a:schemeClr val="bg1">
              <a:lumMod val="95000"/>
            </a:schemeClr>
          </a:solidFill>
          <a:ln w="9525">
            <a:solidFill>
              <a:srgbClr val="7F7F7F"/>
            </a:solidFill>
            <a:prstDash val="solid"/>
          </a:ln>
        </p:spPr>
        <p:txBody>
          <a:bodyPr anchor="ctr"/>
          <a:lstStyle/>
          <a:p>
            <a:pPr algn="ctr">
              <a:defRPr/>
            </a:pPr>
            <a:endParaRPr lang="ja-JP" altLang="en-US" sz="1200" b="1">
              <a:solidFill>
                <a:prstClr val="black"/>
              </a:solidFill>
              <a:latin typeface="Meiryo UI" panose="020B0604030504040204" pitchFamily="50" charset="-128"/>
              <a:ea typeface="Meiryo UI" panose="020B0604030504040204" pitchFamily="50" charset="-128"/>
            </a:endParaRPr>
          </a:p>
        </p:txBody>
      </p:sp>
      <p:sp>
        <p:nvSpPr>
          <p:cNvPr id="14390" name="正方形/長方形 52"/>
          <p:cNvSpPr>
            <a:spLocks noChangeArrowheads="1"/>
          </p:cNvSpPr>
          <p:nvPr/>
        </p:nvSpPr>
        <p:spPr bwMode="auto">
          <a:xfrm>
            <a:off x="5113372" y="6371022"/>
            <a:ext cx="1037326" cy="186074"/>
          </a:xfrm>
          <a:prstGeom prst="rect">
            <a:avLst/>
          </a:prstGeom>
          <a:solidFill>
            <a:srgbClr val="FFCCFF">
              <a:alpha val="34901"/>
            </a:srgbClr>
          </a:solidFill>
          <a:ln w="9525">
            <a:solidFill>
              <a:srgbClr val="FF0000">
                <a:alpha val="39999"/>
              </a:srgbClr>
            </a:solidFill>
            <a:miter lim="800000"/>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r>
              <a:rPr lang="ja-JP" altLang="en-US" sz="1108">
                <a:solidFill>
                  <a:srgbClr val="000000"/>
                </a:solidFill>
                <a:latin typeface="Meiryo UI" panose="020B0604030504040204" pitchFamily="50" charset="-128"/>
                <a:ea typeface="Meiryo UI" panose="020B0604030504040204" pitchFamily="50" charset="-128"/>
              </a:rPr>
              <a:t>好循環を実現</a:t>
            </a:r>
          </a:p>
        </p:txBody>
      </p:sp>
      <p:sp>
        <p:nvSpPr>
          <p:cNvPr id="14391" name="正方形/長方形 53"/>
          <p:cNvSpPr>
            <a:spLocks noChangeArrowheads="1"/>
          </p:cNvSpPr>
          <p:nvPr/>
        </p:nvSpPr>
        <p:spPr bwMode="auto">
          <a:xfrm>
            <a:off x="4211608" y="2040925"/>
            <a:ext cx="1923617" cy="26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None/>
              <a:defRPr/>
            </a:pPr>
            <a:r>
              <a:rPr lang="ja-JP" altLang="en-US" sz="1108" b="1" u="sng">
                <a:solidFill>
                  <a:srgbClr val="FF0000"/>
                </a:solidFill>
                <a:latin typeface="Meiryo UI" panose="020B0604030504040204" pitchFamily="50" charset="-128"/>
                <a:ea typeface="Meiryo UI" panose="020B0604030504040204" pitchFamily="50" charset="-128"/>
              </a:rPr>
              <a:t>コンパクト・プラス・ネットワーク</a:t>
            </a:r>
          </a:p>
        </p:txBody>
      </p:sp>
      <p:sp>
        <p:nvSpPr>
          <p:cNvPr id="46" name="正方形/長方形 45"/>
          <p:cNvSpPr/>
          <p:nvPr/>
        </p:nvSpPr>
        <p:spPr>
          <a:xfrm>
            <a:off x="4329518" y="6000338"/>
            <a:ext cx="912788" cy="317937"/>
          </a:xfrm>
          <a:prstGeom prst="rect">
            <a:avLst/>
          </a:prstGeom>
          <a:solidFill>
            <a:srgbClr val="CEFE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33226" rIns="0" bIns="33226" anchor="ctr"/>
          <a:lstStyle/>
          <a:p>
            <a:pPr>
              <a:defRPr/>
            </a:pPr>
            <a:r>
              <a:rPr lang="ja-JP" altLang="en-US" sz="969">
                <a:solidFill>
                  <a:prstClr val="black"/>
                </a:solidFill>
                <a:latin typeface="Meiryo UI" panose="020B0604030504040204" pitchFamily="50" charset="-128"/>
                <a:ea typeface="Meiryo UI" panose="020B0604030504040204" pitchFamily="50" charset="-128"/>
              </a:rPr>
              <a:t>地域公共交通</a:t>
            </a:r>
            <a:endParaRPr lang="en-US" altLang="ja-JP" sz="969">
              <a:solidFill>
                <a:prstClr val="black"/>
              </a:solidFill>
              <a:latin typeface="Meiryo UI" panose="020B0604030504040204" pitchFamily="50" charset="-128"/>
              <a:ea typeface="Meiryo UI" panose="020B0604030504040204" pitchFamily="50" charset="-128"/>
            </a:endParaRPr>
          </a:p>
          <a:p>
            <a:pPr>
              <a:defRPr/>
            </a:pPr>
            <a:r>
              <a:rPr lang="ja-JP" altLang="en-US" sz="969">
                <a:solidFill>
                  <a:prstClr val="black"/>
                </a:solidFill>
                <a:latin typeface="Meiryo UI" panose="020B0604030504040204" pitchFamily="50" charset="-128"/>
                <a:ea typeface="Meiryo UI" panose="020B0604030504040204" pitchFamily="50" charset="-128"/>
              </a:rPr>
              <a:t>計画</a:t>
            </a:r>
          </a:p>
        </p:txBody>
      </p:sp>
      <p:sp>
        <p:nvSpPr>
          <p:cNvPr id="5" name="角丸四角形 4"/>
          <p:cNvSpPr/>
          <p:nvPr/>
        </p:nvSpPr>
        <p:spPr>
          <a:xfrm rot="3260003">
            <a:off x="3635151" y="2710423"/>
            <a:ext cx="268123" cy="102561"/>
          </a:xfrm>
          <a:prstGeom prst="roundRect">
            <a:avLst/>
          </a:prstGeom>
          <a:solidFill>
            <a:srgbClr val="FFFF00"/>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540653" tIns="188293" rIns="540653" bIns="188293" spcCol="1270" anchor="ctr"/>
          <a:lstStyle/>
          <a:p>
            <a:pPr algn="ctr" defTabSz="656378" eaLnBrk="0" hangingPunct="0">
              <a:lnSpc>
                <a:spcPct val="90000"/>
              </a:lnSpc>
              <a:spcAft>
                <a:spcPct val="35000"/>
              </a:spcAft>
              <a:defRPr/>
            </a:pPr>
            <a:endParaRPr lang="ja-JP" altLang="en-US" b="1">
              <a:solidFill>
                <a:prstClr val="white"/>
              </a:solidFill>
              <a:latin typeface="Meiryo UI" panose="020B0604030504040204" pitchFamily="50" charset="-128"/>
              <a:ea typeface="Meiryo UI" panose="020B0604030504040204" pitchFamily="50" charset="-128"/>
            </a:endParaRPr>
          </a:p>
        </p:txBody>
      </p:sp>
      <p:cxnSp>
        <p:nvCxnSpPr>
          <p:cNvPr id="187" name="直線コネクタ 186"/>
          <p:cNvCxnSpPr/>
          <p:nvPr/>
        </p:nvCxnSpPr>
        <p:spPr>
          <a:xfrm flipV="1">
            <a:off x="6237143" y="2299370"/>
            <a:ext cx="0" cy="1727411"/>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4372" name="グループ化 7"/>
          <p:cNvGrpSpPr>
            <a:grpSpLocks/>
          </p:cNvGrpSpPr>
          <p:nvPr/>
        </p:nvGrpSpPr>
        <p:grpSpPr bwMode="auto">
          <a:xfrm>
            <a:off x="5117768" y="2567492"/>
            <a:ext cx="1255633" cy="397056"/>
            <a:chOff x="4887745" y="1860173"/>
            <a:chExt cx="1360954" cy="430212"/>
          </a:xfrm>
        </p:grpSpPr>
        <p:sp>
          <p:nvSpPr>
            <p:cNvPr id="95" name="角丸四角形 94"/>
            <p:cNvSpPr/>
            <p:nvPr/>
          </p:nvSpPr>
          <p:spPr>
            <a:xfrm>
              <a:off x="4887745" y="1860173"/>
              <a:ext cx="1343486" cy="430212"/>
            </a:xfrm>
            <a:prstGeom prst="roundRect">
              <a:avLst>
                <a:gd name="adj" fmla="val 21869"/>
              </a:avLst>
            </a:prstGeom>
            <a:solidFill>
              <a:srgbClr val="F7FE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defRPr/>
              </a:pPr>
              <a:endParaRPr lang="en-US" altLang="ja-JP" sz="1108">
                <a:solidFill>
                  <a:prstClr val="black"/>
                </a:solidFill>
                <a:latin typeface="Meiryo UI" panose="020B0604030504040204" pitchFamily="50" charset="-128"/>
                <a:ea typeface="Meiryo UI" panose="020B0604030504040204" pitchFamily="50" charset="-128"/>
              </a:endParaRPr>
            </a:p>
          </p:txBody>
        </p:sp>
        <p:sp>
          <p:nvSpPr>
            <p:cNvPr id="14399" name="テキスト ボックス 117"/>
            <p:cNvSpPr txBox="1">
              <a:spLocks noChangeArrowheads="1"/>
            </p:cNvSpPr>
            <p:nvPr/>
          </p:nvSpPr>
          <p:spPr bwMode="auto">
            <a:xfrm>
              <a:off x="4895682" y="1860520"/>
              <a:ext cx="1353017" cy="42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969">
                  <a:solidFill>
                    <a:srgbClr val="000000"/>
                  </a:solidFill>
                  <a:latin typeface="Meiryo UI" panose="020B0604030504040204" pitchFamily="50" charset="-128"/>
                  <a:ea typeface="Meiryo UI" panose="020B0604030504040204" pitchFamily="50" charset="-128"/>
                </a:rPr>
                <a:t>拠点間を結ぶ</a:t>
              </a:r>
              <a:endParaRPr lang="en-US" altLang="ja-JP" sz="969">
                <a:solidFill>
                  <a:srgbClr val="000000"/>
                </a:solidFill>
                <a:latin typeface="Meiryo UI" panose="020B0604030504040204" pitchFamily="50" charset="-128"/>
                <a:ea typeface="Meiryo UI" panose="020B0604030504040204" pitchFamily="50" charset="-128"/>
              </a:endParaRPr>
            </a:p>
            <a:p>
              <a:pPr>
                <a:spcBef>
                  <a:spcPct val="0"/>
                </a:spcBef>
                <a:buNone/>
                <a:defRPr/>
              </a:pPr>
              <a:r>
                <a:rPr lang="ja-JP" altLang="en-US" sz="969">
                  <a:solidFill>
                    <a:srgbClr val="000000"/>
                  </a:solidFill>
                  <a:latin typeface="Meiryo UI" panose="020B0604030504040204" pitchFamily="50" charset="-128"/>
                  <a:ea typeface="Meiryo UI" panose="020B0604030504040204" pitchFamily="50" charset="-128"/>
                </a:rPr>
                <a:t>交通サービスを充実</a:t>
              </a:r>
            </a:p>
          </p:txBody>
        </p:sp>
      </p:grpSp>
      <p:grpSp>
        <p:nvGrpSpPr>
          <p:cNvPr id="14373" name="グループ化 8"/>
          <p:cNvGrpSpPr>
            <a:grpSpLocks/>
          </p:cNvGrpSpPr>
          <p:nvPr/>
        </p:nvGrpSpPr>
        <p:grpSpPr bwMode="auto">
          <a:xfrm>
            <a:off x="5782948" y="3172601"/>
            <a:ext cx="662248" cy="357497"/>
            <a:chOff x="12781036" y="5009964"/>
            <a:chExt cx="920493" cy="433015"/>
          </a:xfrm>
        </p:grpSpPr>
        <p:sp>
          <p:nvSpPr>
            <p:cNvPr id="114" name="角丸四角形吹き出し 113"/>
            <p:cNvSpPr/>
            <p:nvPr/>
          </p:nvSpPr>
          <p:spPr>
            <a:xfrm>
              <a:off x="12781036" y="5011738"/>
              <a:ext cx="870489" cy="431241"/>
            </a:xfrm>
            <a:prstGeom prst="wedgeRoundRectCallout">
              <a:avLst>
                <a:gd name="adj1" fmla="val -12749"/>
                <a:gd name="adj2" fmla="val 250143"/>
                <a:gd name="adj3" fmla="val 16667"/>
              </a:avLst>
            </a:prstGeom>
            <a:solidFill>
              <a:srgbClr val="F7FEA0"/>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3226" rIns="0" bIns="33226" anchor="ctr"/>
            <a:lstStyle/>
            <a:p>
              <a:pPr algn="ctr">
                <a:defRPr/>
              </a:pPr>
              <a:endParaRPr lang="ja-JP" altLang="en-US" sz="1108">
                <a:solidFill>
                  <a:prstClr val="black"/>
                </a:solidFill>
                <a:latin typeface="Meiryo UI" panose="020B0604030504040204" pitchFamily="50" charset="-128"/>
                <a:ea typeface="Meiryo UI" panose="020B0604030504040204" pitchFamily="50" charset="-128"/>
              </a:endParaRPr>
            </a:p>
          </p:txBody>
        </p:sp>
        <p:sp>
          <p:nvSpPr>
            <p:cNvPr id="120" name="正方形/長方形 119"/>
            <p:cNvSpPr/>
            <p:nvPr/>
          </p:nvSpPr>
          <p:spPr>
            <a:xfrm>
              <a:off x="12872677" y="5009964"/>
              <a:ext cx="828852" cy="43124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33226" rIns="0" bIns="33226" anchor="ctr"/>
            <a:lstStyle/>
            <a:p>
              <a:pPr>
                <a:defRPr/>
              </a:pPr>
              <a:r>
                <a:rPr lang="ja-JP" altLang="en-US" sz="969">
                  <a:solidFill>
                    <a:prstClr val="black"/>
                  </a:solidFill>
                  <a:latin typeface="Meiryo UI" panose="020B0604030504040204" pitchFamily="50" charset="-128"/>
                  <a:ea typeface="Meiryo UI" panose="020B0604030504040204" pitchFamily="50" charset="-128"/>
                </a:rPr>
                <a:t>乗換拠点</a:t>
              </a:r>
              <a:endParaRPr lang="en-US" altLang="ja-JP" sz="969">
                <a:solidFill>
                  <a:prstClr val="black"/>
                </a:solidFill>
                <a:latin typeface="Meiryo UI" panose="020B0604030504040204" pitchFamily="50" charset="-128"/>
                <a:ea typeface="Meiryo UI" panose="020B0604030504040204" pitchFamily="50" charset="-128"/>
              </a:endParaRPr>
            </a:p>
            <a:p>
              <a:pPr>
                <a:defRPr/>
              </a:pPr>
              <a:r>
                <a:rPr lang="ja-JP" altLang="en-US" sz="969">
                  <a:solidFill>
                    <a:prstClr val="black"/>
                  </a:solidFill>
                  <a:latin typeface="Meiryo UI" panose="020B0604030504040204" pitchFamily="50" charset="-128"/>
                  <a:ea typeface="Meiryo UI" panose="020B0604030504040204" pitchFamily="50" charset="-128"/>
                </a:rPr>
                <a:t>の整備</a:t>
              </a:r>
            </a:p>
          </p:txBody>
        </p:sp>
      </p:grpSp>
      <p:sp>
        <p:nvSpPr>
          <p:cNvPr id="133" name="正方形/長方形 132"/>
          <p:cNvSpPr/>
          <p:nvPr/>
        </p:nvSpPr>
        <p:spPr bwMode="auto">
          <a:xfrm>
            <a:off x="6304408" y="1561219"/>
            <a:ext cx="3136704" cy="726918"/>
          </a:xfrm>
          <a:prstGeom prst="rect">
            <a:avLst/>
          </a:prstGeom>
          <a:solidFill>
            <a:srgbClr val="68CEF2"/>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eaLnBrk="0" fontAlgn="auto" hangingPunct="0">
              <a:spcBef>
                <a:spcPts val="0"/>
              </a:spcBef>
              <a:spcAft>
                <a:spcPts val="0"/>
              </a:spcAft>
              <a:defRPr/>
            </a:pPr>
            <a:r>
              <a:rPr lang="ja-JP" altLang="en-US" sz="1292">
                <a:solidFill>
                  <a:prstClr val="black"/>
                </a:solidFill>
                <a:latin typeface="Meiryo UI" panose="020B0604030504040204" pitchFamily="50" charset="-128"/>
                <a:ea typeface="Meiryo UI" panose="020B0604030504040204" pitchFamily="50" charset="-128"/>
              </a:rPr>
              <a:t>　地域公共交通計画</a:t>
            </a:r>
            <a:r>
              <a:rPr lang="ja-JP" altLang="en-US" sz="923">
                <a:solidFill>
                  <a:prstClr val="black"/>
                </a:solidFill>
                <a:latin typeface="Meiryo UI" panose="020B0604030504040204" pitchFamily="50" charset="-128"/>
                <a:ea typeface="Meiryo UI" panose="020B0604030504040204" pitchFamily="50" charset="-128"/>
              </a:rPr>
              <a:t>　</a:t>
            </a:r>
            <a:r>
              <a:rPr lang="ja-JP" altLang="en-US" sz="1000">
                <a:solidFill>
                  <a:prstClr val="black"/>
                </a:solidFill>
                <a:latin typeface="Meiryo UI" panose="020B0604030504040204" pitchFamily="50" charset="-128"/>
                <a:ea typeface="Meiryo UI" panose="020B0604030504040204" pitchFamily="50" charset="-128"/>
              </a:rPr>
              <a:t>（市町村・都道府県が作成）</a:t>
            </a:r>
            <a:endParaRPr lang="en-US" altLang="ja-JP" sz="1000" i="1">
              <a:solidFill>
                <a:prstClr val="white"/>
              </a:solidFill>
              <a:latin typeface="Meiryo UI" panose="020B0604030504040204" pitchFamily="50" charset="-128"/>
              <a:ea typeface="Meiryo UI" panose="020B0604030504040204" pitchFamily="50" charset="-128"/>
            </a:endParaRPr>
          </a:p>
          <a:p>
            <a:pPr eaLnBrk="0" fontAlgn="auto" hangingPunct="0">
              <a:spcBef>
                <a:spcPts val="0"/>
              </a:spcBef>
              <a:spcAft>
                <a:spcPts val="0"/>
              </a:spcAft>
              <a:defRPr/>
            </a:pPr>
            <a:r>
              <a:rPr lang="ja-JP" altLang="en-US" sz="1292" i="1">
                <a:solidFill>
                  <a:prstClr val="white"/>
                </a:solidFill>
                <a:latin typeface="Meiryo UI" panose="020B0604030504040204" pitchFamily="50" charset="-128"/>
                <a:ea typeface="Meiryo UI" panose="020B0604030504040204" pitchFamily="50" charset="-128"/>
              </a:rPr>
              <a:t>　</a:t>
            </a:r>
            <a:r>
              <a:rPr lang="en-US" altLang="ja-JP" sz="1292" i="1">
                <a:solidFill>
                  <a:prstClr val="white"/>
                </a:solidFill>
                <a:latin typeface="Meiryo UI" panose="020B0604030504040204" pitchFamily="50" charset="-128"/>
                <a:ea typeface="Meiryo UI" panose="020B0604030504040204" pitchFamily="50" charset="-128"/>
              </a:rPr>
              <a:t>【</a:t>
            </a:r>
            <a:r>
              <a:rPr lang="ja-JP" altLang="en-US" sz="1292" i="1">
                <a:solidFill>
                  <a:prstClr val="white"/>
                </a:solidFill>
                <a:latin typeface="Meiryo UI" panose="020B0604030504040204" pitchFamily="50" charset="-128"/>
                <a:ea typeface="Meiryo UI" panose="020B0604030504040204" pitchFamily="50" charset="-128"/>
              </a:rPr>
              <a:t>改正地域公共交通活性化再生法</a:t>
            </a:r>
            <a:r>
              <a:rPr lang="en-US" altLang="ja-JP" sz="1292" i="1">
                <a:solidFill>
                  <a:prstClr val="white"/>
                </a:solidFill>
                <a:latin typeface="Meiryo UI" panose="020B0604030504040204" pitchFamily="50" charset="-128"/>
                <a:ea typeface="Meiryo UI" panose="020B0604030504040204" pitchFamily="50" charset="-128"/>
              </a:rPr>
              <a:t>】</a:t>
            </a:r>
          </a:p>
          <a:p>
            <a:pPr algn="r" eaLnBrk="0" fontAlgn="auto" hangingPunct="0">
              <a:spcBef>
                <a:spcPts val="0"/>
              </a:spcBef>
              <a:spcAft>
                <a:spcPts val="0"/>
              </a:spcAft>
              <a:defRPr/>
            </a:pPr>
            <a:r>
              <a:rPr lang="ja-JP" altLang="en-US" sz="923" i="1">
                <a:solidFill>
                  <a:srgbClr val="FF0000"/>
                </a:solidFill>
                <a:latin typeface="Meiryo UI" panose="020B0604030504040204" pitchFamily="50" charset="-128"/>
                <a:ea typeface="Meiryo UI" panose="020B0604030504040204" pitchFamily="50" charset="-128"/>
              </a:rPr>
              <a:t>（令和５年</a:t>
            </a:r>
            <a:r>
              <a:rPr lang="en-US" altLang="ja-JP" sz="923" i="1">
                <a:solidFill>
                  <a:srgbClr val="FF0000"/>
                </a:solidFill>
                <a:latin typeface="Meiryo UI" panose="020B0604030504040204" pitchFamily="50" charset="-128"/>
                <a:ea typeface="Meiryo UI" panose="020B0604030504040204" pitchFamily="50" charset="-128"/>
              </a:rPr>
              <a:t>10</a:t>
            </a:r>
            <a:r>
              <a:rPr lang="ja-JP" altLang="en-US" sz="923" i="1">
                <a:solidFill>
                  <a:srgbClr val="FF0000"/>
                </a:solidFill>
                <a:latin typeface="Meiryo UI" panose="020B0604030504040204" pitchFamily="50" charset="-128"/>
                <a:ea typeface="Meiryo UI" panose="020B0604030504040204" pitchFamily="50" charset="-128"/>
              </a:rPr>
              <a:t>月１日施行）</a:t>
            </a:r>
            <a:endParaRPr lang="en-US" altLang="ja-JP">
              <a:solidFill>
                <a:prstClr val="white"/>
              </a:solidFill>
              <a:latin typeface="Arial"/>
              <a:ea typeface="ＭＳ Ｐゴシック"/>
            </a:endParaRPr>
          </a:p>
        </p:txBody>
      </p:sp>
      <p:sp>
        <p:nvSpPr>
          <p:cNvPr id="143" name="正方形/長方形 142"/>
          <p:cNvSpPr/>
          <p:nvPr/>
        </p:nvSpPr>
        <p:spPr bwMode="auto">
          <a:xfrm>
            <a:off x="6597737" y="3138516"/>
            <a:ext cx="2848413" cy="2641475"/>
          </a:xfrm>
          <a:prstGeom prst="rect">
            <a:avLst/>
          </a:prstGeom>
          <a:solidFill>
            <a:srgbClr val="D4EDB9"/>
          </a:solidFill>
          <a:ln>
            <a:solidFill>
              <a:srgbClr val="00B05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eaLnBrk="0" hangingPunct="0">
              <a:defRPr/>
            </a:pPr>
            <a:endParaRPr lang="en-US" altLang="ja-JP" sz="1108">
              <a:solidFill>
                <a:prstClr val="black"/>
              </a:solidFill>
              <a:latin typeface="Meiryo UI" panose="020B0604030504040204" pitchFamily="50" charset="-128"/>
              <a:ea typeface="Meiryo UI" panose="020B0604030504040204" pitchFamily="50" charset="-128"/>
            </a:endParaRPr>
          </a:p>
        </p:txBody>
      </p:sp>
      <p:sp>
        <p:nvSpPr>
          <p:cNvPr id="180" name="テキスト ボックス 179"/>
          <p:cNvSpPr txBox="1"/>
          <p:nvPr/>
        </p:nvSpPr>
        <p:spPr bwMode="auto">
          <a:xfrm>
            <a:off x="6637022" y="3176715"/>
            <a:ext cx="2779751" cy="251737"/>
          </a:xfrm>
          <a:prstGeom prst="rect">
            <a:avLst/>
          </a:prstGeom>
          <a:solidFill>
            <a:srgbClr val="00B050"/>
          </a:solidFill>
          <a:ln>
            <a:solidFill>
              <a:schemeClr val="accent3">
                <a:lumMod val="50000"/>
                <a:alpha val="59000"/>
              </a:schemeClr>
            </a:solidFill>
          </a:ln>
        </p:spPr>
        <p:style>
          <a:lnRef idx="1">
            <a:schemeClr val="accent2"/>
          </a:lnRef>
          <a:fillRef idx="2">
            <a:schemeClr val="accent2"/>
          </a:fillRef>
          <a:effectRef idx="1">
            <a:schemeClr val="accent2"/>
          </a:effectRef>
          <a:fontRef idx="minor">
            <a:schemeClr val="dk1"/>
          </a:fontRef>
        </p:style>
        <p:txBody>
          <a:bodyPr wrap="square" lIns="33226" tIns="33226" rIns="33226" bIns="33226">
            <a:spAutoFit/>
          </a:bodyPr>
          <a:lstStyle/>
          <a:p>
            <a:pPr eaLnBrk="0" hangingPunct="0">
              <a:defRPr/>
            </a:pPr>
            <a:r>
              <a:rPr lang="ja-JP" altLang="en-US" sz="1200" b="1">
                <a:solidFill>
                  <a:prstClr val="white"/>
                </a:solidFill>
                <a:latin typeface="Meiryo UI" panose="020B0604030504040204" pitchFamily="50" charset="-128"/>
                <a:ea typeface="Meiryo UI" panose="020B0604030504040204" pitchFamily="50" charset="-128"/>
              </a:rPr>
              <a:t>①地域公共交通利便増進実施計画</a:t>
            </a:r>
            <a:endParaRPr lang="en-US" altLang="ja-JP" sz="1200" b="1">
              <a:solidFill>
                <a:prstClr val="white"/>
              </a:solidFill>
              <a:latin typeface="Meiryo UI" panose="020B0604030504040204" pitchFamily="50" charset="-128"/>
              <a:ea typeface="Meiryo UI" panose="020B0604030504040204" pitchFamily="50" charset="-128"/>
            </a:endParaRPr>
          </a:p>
        </p:txBody>
      </p:sp>
      <p:sp>
        <p:nvSpPr>
          <p:cNvPr id="89" name="四角形吹き出し 88"/>
          <p:cNvSpPr/>
          <p:nvPr/>
        </p:nvSpPr>
        <p:spPr>
          <a:xfrm>
            <a:off x="6397250" y="3464582"/>
            <a:ext cx="938245" cy="643212"/>
          </a:xfrm>
          <a:prstGeom prst="wedgeRectCallout">
            <a:avLst>
              <a:gd name="adj1" fmla="val -103543"/>
              <a:gd name="adj2" fmla="val 29270"/>
            </a:avLst>
          </a:prstGeom>
          <a:solidFill>
            <a:srgbClr val="CEFECF"/>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26" tIns="33226" rIns="33226" bIns="33226" anchor="ctr">
            <a:noAutofit/>
          </a:bodyPr>
          <a:lstStyle/>
          <a:p>
            <a:pPr algn="ctr">
              <a:defRPr/>
            </a:pPr>
            <a:r>
              <a:rPr lang="ja-JP" altLang="en-US" sz="923">
                <a:solidFill>
                  <a:prstClr val="black"/>
                </a:solidFill>
                <a:latin typeface="Meiryo UI" panose="020B0604030504040204" pitchFamily="50" charset="-128"/>
                <a:ea typeface="Meiryo UI" panose="020B0604030504040204" pitchFamily="50" charset="-128"/>
              </a:rPr>
              <a:t>ダイヤ・運賃等の調整による公共交通サービスの改善</a:t>
            </a:r>
          </a:p>
        </p:txBody>
      </p:sp>
      <p:sp>
        <p:nvSpPr>
          <p:cNvPr id="141" name="テキスト ボックス 140"/>
          <p:cNvSpPr txBox="1"/>
          <p:nvPr/>
        </p:nvSpPr>
        <p:spPr bwMode="auto">
          <a:xfrm>
            <a:off x="6639660" y="4261035"/>
            <a:ext cx="2761978" cy="251737"/>
          </a:xfrm>
          <a:prstGeom prst="rect">
            <a:avLst/>
          </a:prstGeom>
          <a:solidFill>
            <a:srgbClr val="00B050"/>
          </a:solidFill>
          <a:ln>
            <a:solidFill>
              <a:schemeClr val="accent3">
                <a:lumMod val="50000"/>
                <a:alpha val="59000"/>
              </a:schemeClr>
            </a:solidFill>
          </a:ln>
        </p:spPr>
        <p:style>
          <a:lnRef idx="1">
            <a:schemeClr val="accent2"/>
          </a:lnRef>
          <a:fillRef idx="2">
            <a:schemeClr val="accent2"/>
          </a:fillRef>
          <a:effectRef idx="1">
            <a:schemeClr val="accent2"/>
          </a:effectRef>
          <a:fontRef idx="minor">
            <a:schemeClr val="dk1"/>
          </a:fontRef>
        </p:style>
        <p:txBody>
          <a:bodyPr wrap="square" lIns="33226" tIns="33226" rIns="33226" bIns="33226">
            <a:spAutoFit/>
          </a:bodyPr>
          <a:lstStyle>
            <a:defPPr>
              <a:defRPr lang="ja-JP"/>
            </a:defPPr>
            <a:lvl1pPr eaLnBrk="0" hangingPunct="0">
              <a:defRPr sz="1400" b="1">
                <a:solidFill>
                  <a:schemeClr val="bg1"/>
                </a:solidFill>
                <a:latin typeface="HG丸ｺﾞｼｯｸM-PRO" pitchFamily="50" charset="-128"/>
                <a:ea typeface="HG丸ｺﾞｼｯｸM-PRO" pitchFamily="50" charset="-128"/>
              </a:defRPr>
            </a:lvl1pPr>
          </a:lstStyle>
          <a:p>
            <a:pPr>
              <a:defRPr/>
            </a:pPr>
            <a:r>
              <a:rPr lang="ja-JP" altLang="en-US" sz="1200">
                <a:solidFill>
                  <a:prstClr val="white"/>
                </a:solidFill>
                <a:latin typeface="Meiryo UI" panose="020B0604030504040204" pitchFamily="50" charset="-128"/>
                <a:ea typeface="Meiryo UI" panose="020B0604030504040204" pitchFamily="50" charset="-128"/>
              </a:rPr>
              <a:t>②地域旅客運送サービス継続実施計画</a:t>
            </a:r>
            <a:endParaRPr lang="en-US" altLang="ja-JP" sz="1200">
              <a:solidFill>
                <a:prstClr val="white"/>
              </a:solidFill>
              <a:latin typeface="Meiryo UI" panose="020B0604030504040204" pitchFamily="50" charset="-128"/>
              <a:ea typeface="Meiryo UI" panose="020B0604030504040204" pitchFamily="50" charset="-128"/>
            </a:endParaRPr>
          </a:p>
        </p:txBody>
      </p:sp>
      <p:grpSp>
        <p:nvGrpSpPr>
          <p:cNvPr id="10" name="グループ化 9"/>
          <p:cNvGrpSpPr/>
          <p:nvPr/>
        </p:nvGrpSpPr>
        <p:grpSpPr>
          <a:xfrm>
            <a:off x="7342427" y="4522594"/>
            <a:ext cx="2054589" cy="1247369"/>
            <a:chOff x="7580921" y="4724995"/>
            <a:chExt cx="2226161" cy="1351533"/>
          </a:xfrm>
        </p:grpSpPr>
        <p:sp>
          <p:nvSpPr>
            <p:cNvPr id="119" name="正方形/長方形 118"/>
            <p:cNvSpPr/>
            <p:nvPr/>
          </p:nvSpPr>
          <p:spPr bwMode="auto">
            <a:xfrm>
              <a:off x="7654773" y="4724995"/>
              <a:ext cx="2152309" cy="1239563"/>
            </a:xfrm>
            <a:prstGeom prst="rect">
              <a:avLst/>
            </a:prstGeom>
            <a:solidFill>
              <a:schemeClr val="bg1"/>
            </a:solidFill>
            <a:ln>
              <a:solidFill>
                <a:srgbClr val="00B05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eaLnBrk="0" hangingPunct="0">
                <a:defRPr/>
              </a:pPr>
              <a:endParaRPr lang="en-US" altLang="ja-JP" sz="1108">
                <a:solidFill>
                  <a:prstClr val="black"/>
                </a:solidFill>
                <a:latin typeface="Meiryo UI" panose="020B0604030504040204" pitchFamily="50" charset="-128"/>
                <a:ea typeface="Meiryo UI" panose="020B0604030504040204" pitchFamily="50" charset="-128"/>
              </a:endParaRPr>
            </a:p>
          </p:txBody>
        </p:sp>
        <p:sp>
          <p:nvSpPr>
            <p:cNvPr id="9" name="正方形/長方形 8"/>
            <p:cNvSpPr/>
            <p:nvPr/>
          </p:nvSpPr>
          <p:spPr>
            <a:xfrm>
              <a:off x="7580921" y="4775894"/>
              <a:ext cx="2208336" cy="1300634"/>
            </a:xfrm>
            <a:prstGeom prst="rect">
              <a:avLst/>
            </a:prstGeom>
          </p:spPr>
          <p:txBody>
            <a:bodyPr wrap="square">
              <a:spAutoFit/>
            </a:bodyPr>
            <a:lstStyle/>
            <a:p>
              <a:pPr marL="167025" indent="-167025" algn="just">
                <a:defRPr/>
              </a:pPr>
              <a:r>
                <a:rPr lang="ja-JP" altLang="en-US" sz="1108">
                  <a:solidFill>
                    <a:prstClr val="black"/>
                  </a:solidFill>
                  <a:latin typeface="Meiryo UI" panose="020B0604030504040204" pitchFamily="50" charset="-128"/>
                  <a:ea typeface="Meiryo UI" panose="020B0604030504040204" pitchFamily="50" charset="-128"/>
                </a:rPr>
                <a:t>○地域公共交通の維持が困難と見込まれる場合、地域旅客運送サービスの継続を図るべく、地方公共団体が、関係者と協議の上、公募により新たなサービス提供者を選定</a:t>
              </a:r>
              <a:endParaRPr lang="en-US" altLang="ja-JP" sz="1108">
                <a:solidFill>
                  <a:prstClr val="black"/>
                </a:solidFill>
                <a:latin typeface="Meiryo UI" panose="020B0604030504040204" pitchFamily="50" charset="-128"/>
                <a:ea typeface="Meiryo UI" panose="020B0604030504040204" pitchFamily="50" charset="-128"/>
              </a:endParaRPr>
            </a:p>
            <a:p>
              <a:pPr algn="just">
                <a:defRPr/>
              </a:pPr>
              <a:r>
                <a:rPr lang="ja-JP" altLang="en-US" sz="554">
                  <a:solidFill>
                    <a:prstClr val="black"/>
                  </a:solidFill>
                  <a:latin typeface="Meiryo UI" panose="020B0604030504040204" pitchFamily="50" charset="-128"/>
                  <a:ea typeface="Meiryo UI" panose="020B0604030504040204" pitchFamily="50" charset="-128"/>
                </a:rPr>
                <a:t>　　</a:t>
              </a:r>
              <a:endParaRPr lang="en-US" altLang="ja-JP" sz="554">
                <a:solidFill>
                  <a:prstClr val="black"/>
                </a:solidFill>
                <a:latin typeface="Meiryo UI" panose="020B0604030504040204" pitchFamily="50" charset="-128"/>
                <a:ea typeface="Meiryo UI" panose="020B0604030504040204" pitchFamily="50" charset="-128"/>
              </a:endParaRPr>
            </a:p>
          </p:txBody>
        </p:sp>
      </p:grpSp>
      <p:grpSp>
        <p:nvGrpSpPr>
          <p:cNvPr id="12" name="グループ化 11"/>
          <p:cNvGrpSpPr/>
          <p:nvPr/>
        </p:nvGrpSpPr>
        <p:grpSpPr>
          <a:xfrm>
            <a:off x="7303319" y="3435736"/>
            <a:ext cx="4571267" cy="636004"/>
            <a:chOff x="7514733" y="3541078"/>
            <a:chExt cx="4953000" cy="689115"/>
          </a:xfrm>
        </p:grpSpPr>
        <p:sp>
          <p:nvSpPr>
            <p:cNvPr id="118" name="正方形/長方形 117"/>
            <p:cNvSpPr/>
            <p:nvPr/>
          </p:nvSpPr>
          <p:spPr bwMode="auto">
            <a:xfrm>
              <a:off x="7603631" y="3541078"/>
              <a:ext cx="2196276" cy="689115"/>
            </a:xfrm>
            <a:prstGeom prst="rect">
              <a:avLst/>
            </a:prstGeom>
            <a:solidFill>
              <a:schemeClr val="bg1"/>
            </a:solidFill>
            <a:ln>
              <a:solidFill>
                <a:srgbClr val="00B05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eaLnBrk="0" hangingPunct="0">
                <a:defRPr/>
              </a:pPr>
              <a:endParaRPr lang="en-US" altLang="ja-JP" sz="1108">
                <a:solidFill>
                  <a:prstClr val="black"/>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7514733" y="3549113"/>
              <a:ext cx="4953000" cy="654138"/>
            </a:xfrm>
            <a:prstGeom prst="rect">
              <a:avLst/>
            </a:prstGeom>
          </p:spPr>
          <p:txBody>
            <a:bodyPr>
              <a:spAutoFit/>
            </a:bodyPr>
            <a:lstStyle/>
            <a:p>
              <a:pPr eaLnBrk="0" hangingPunct="0">
                <a:defRPr/>
              </a:pPr>
              <a:r>
                <a:rPr lang="ja-JP" altLang="en-US" sz="1108">
                  <a:solidFill>
                    <a:prstClr val="black"/>
                  </a:solidFill>
                  <a:latin typeface="Meiryo UI" panose="020B0604030504040204" pitchFamily="50" charset="-128"/>
                  <a:ea typeface="Meiryo UI" panose="020B0604030504040204" pitchFamily="50" charset="-128"/>
                </a:rPr>
                <a:t>○路線等の見直し</a:t>
              </a:r>
              <a:endParaRPr lang="en-US" altLang="ja-JP" sz="1108">
                <a:solidFill>
                  <a:prstClr val="black"/>
                </a:solidFill>
                <a:latin typeface="Meiryo UI" panose="020B0604030504040204" pitchFamily="50" charset="-128"/>
                <a:ea typeface="Meiryo UI" panose="020B0604030504040204" pitchFamily="50" charset="-128"/>
              </a:endParaRPr>
            </a:p>
            <a:p>
              <a:pPr eaLnBrk="0" hangingPunct="0">
                <a:defRPr/>
              </a:pPr>
              <a:r>
                <a:rPr lang="ja-JP" altLang="en-US" sz="1108">
                  <a:solidFill>
                    <a:prstClr val="black"/>
                  </a:solidFill>
                  <a:latin typeface="Meiryo UI" panose="020B0604030504040204" pitchFamily="50" charset="-128"/>
                  <a:ea typeface="Meiryo UI" panose="020B0604030504040204" pitchFamily="50" charset="-128"/>
                </a:rPr>
                <a:t>○等間隔運行、定額制乗り放</a:t>
              </a:r>
              <a:endParaRPr lang="en-US" altLang="ja-JP" sz="1108">
                <a:solidFill>
                  <a:prstClr val="black"/>
                </a:solidFill>
                <a:latin typeface="Meiryo UI" panose="020B0604030504040204" pitchFamily="50" charset="-128"/>
                <a:ea typeface="Meiryo UI" panose="020B0604030504040204" pitchFamily="50" charset="-128"/>
              </a:endParaRPr>
            </a:p>
            <a:p>
              <a:pPr eaLnBrk="0" hangingPunct="0">
                <a:defRPr/>
              </a:pPr>
              <a:r>
                <a:rPr lang="ja-JP" altLang="en-US" sz="1108">
                  <a:solidFill>
                    <a:prstClr val="black"/>
                  </a:solidFill>
                  <a:latin typeface="Meiryo UI" panose="020B0604030504040204" pitchFamily="50" charset="-128"/>
                  <a:ea typeface="Meiryo UI" panose="020B0604030504040204" pitchFamily="50" charset="-128"/>
                </a:rPr>
                <a:t>　題運賃等のサービスを促進 等</a:t>
              </a:r>
              <a:endParaRPr lang="en-US" altLang="ja-JP" sz="1108">
                <a:solidFill>
                  <a:prstClr val="black"/>
                </a:solidFill>
                <a:latin typeface="Meiryo UI" panose="020B0604030504040204" pitchFamily="50" charset="-128"/>
                <a:ea typeface="Meiryo UI" panose="020B0604030504040204" pitchFamily="50" charset="-128"/>
              </a:endParaRPr>
            </a:p>
          </p:txBody>
        </p:sp>
      </p:grpSp>
      <p:grpSp>
        <p:nvGrpSpPr>
          <p:cNvPr id="6" name="グループ化 5"/>
          <p:cNvGrpSpPr/>
          <p:nvPr/>
        </p:nvGrpSpPr>
        <p:grpSpPr>
          <a:xfrm>
            <a:off x="6397250" y="2319702"/>
            <a:ext cx="3090906" cy="721515"/>
            <a:chOff x="6518711" y="2139356"/>
            <a:chExt cx="3349018" cy="851010"/>
          </a:xfrm>
        </p:grpSpPr>
        <p:sp>
          <p:nvSpPr>
            <p:cNvPr id="154" name="四角形吹き出し 153"/>
            <p:cNvSpPr/>
            <p:nvPr/>
          </p:nvSpPr>
          <p:spPr bwMode="auto">
            <a:xfrm>
              <a:off x="6546864" y="2139356"/>
              <a:ext cx="3269893" cy="843882"/>
            </a:xfrm>
            <a:prstGeom prst="wedgeRectCallout">
              <a:avLst>
                <a:gd name="adj1" fmla="val -5433"/>
                <a:gd name="adj2" fmla="val -45532"/>
              </a:avLst>
            </a:prstGeom>
            <a:ln/>
          </p:spPr>
          <p:style>
            <a:lnRef idx="1">
              <a:schemeClr val="accent5"/>
            </a:lnRef>
            <a:fillRef idx="2">
              <a:schemeClr val="accent5"/>
            </a:fillRef>
            <a:effectRef idx="1">
              <a:schemeClr val="accent5"/>
            </a:effectRef>
            <a:fontRef idx="minor">
              <a:schemeClr val="dk1"/>
            </a:fontRef>
          </p:style>
          <p:txBody>
            <a:bodyPr lIns="33226" tIns="0" rIns="33226" bIns="0" anchor="t"/>
            <a:lstStyle/>
            <a:p>
              <a:pPr lvl="1" indent="-421957" eaLnBrk="0" hangingPunct="0">
                <a:lnSpc>
                  <a:spcPts val="1385"/>
                </a:lnSpc>
                <a:defRPr/>
              </a:pPr>
              <a:endParaRPr lang="en-US" altLang="ja-JP" sz="1200">
                <a:solidFill>
                  <a:prstClr val="black"/>
                </a:solidFill>
                <a:latin typeface="Meiryo UI" panose="020B0604030504040204" pitchFamily="50" charset="-128"/>
                <a:ea typeface="Meiryo UI" panose="020B0604030504040204" pitchFamily="50" charset="-128"/>
              </a:endParaRPr>
            </a:p>
          </p:txBody>
        </p:sp>
        <p:sp>
          <p:nvSpPr>
            <p:cNvPr id="4" name="正方形/長方形 3"/>
            <p:cNvSpPr/>
            <p:nvPr/>
          </p:nvSpPr>
          <p:spPr>
            <a:xfrm>
              <a:off x="6518711" y="2228157"/>
              <a:ext cx="3349018" cy="762209"/>
            </a:xfrm>
            <a:prstGeom prst="rect">
              <a:avLst/>
            </a:prstGeom>
          </p:spPr>
          <p:txBody>
            <a:bodyPr wrap="square">
              <a:spAutoFit/>
            </a:bodyPr>
            <a:lstStyle/>
            <a:p>
              <a:pPr>
                <a:defRPr/>
              </a:pPr>
              <a:r>
                <a:rPr lang="ja-JP" altLang="en-US" sz="1200">
                  <a:solidFill>
                    <a:prstClr val="black"/>
                  </a:solidFill>
                  <a:latin typeface="Meiryo UI" panose="020B0604030504040204" pitchFamily="50" charset="-128"/>
                  <a:ea typeface="Meiryo UI" panose="020B0604030504040204" pitchFamily="50" charset="-128"/>
                </a:rPr>
                <a:t>◆まちづくりとの連携</a:t>
              </a:r>
            </a:p>
            <a:p>
              <a:pPr>
                <a:defRPr/>
              </a:pPr>
              <a:r>
                <a:rPr lang="ja-JP" altLang="en-US" sz="1200">
                  <a:solidFill>
                    <a:prstClr val="black"/>
                  </a:solidFill>
                  <a:latin typeface="Meiryo UI" panose="020B0604030504040204" pitchFamily="50" charset="-128"/>
                  <a:ea typeface="Meiryo UI" panose="020B0604030504040204" pitchFamily="50" charset="-128"/>
                </a:rPr>
                <a:t>◆地方公共団体が中心となった地域公共交通</a:t>
              </a:r>
              <a:endParaRPr lang="en-US" altLang="ja-JP" sz="1200">
                <a:solidFill>
                  <a:prstClr val="black"/>
                </a:solidFill>
                <a:latin typeface="Meiryo UI" panose="020B0604030504040204" pitchFamily="50" charset="-128"/>
                <a:ea typeface="Meiryo UI" panose="020B0604030504040204" pitchFamily="50" charset="-128"/>
              </a:endParaRPr>
            </a:p>
            <a:p>
              <a:pPr>
                <a:defRPr/>
              </a:pPr>
              <a:r>
                <a:rPr lang="ja-JP" altLang="en-US" sz="1200">
                  <a:solidFill>
                    <a:prstClr val="black"/>
                  </a:solidFill>
                  <a:latin typeface="Meiryo UI" panose="020B0604030504040204" pitchFamily="50" charset="-128"/>
                  <a:ea typeface="Meiryo UI" panose="020B0604030504040204" pitchFamily="50" charset="-128"/>
                </a:rPr>
                <a:t>　ネットワークの形成の促進</a:t>
              </a:r>
            </a:p>
          </p:txBody>
        </p:sp>
      </p:grpSp>
      <p:sp>
        <p:nvSpPr>
          <p:cNvPr id="117" name="正方形/長方形 116"/>
          <p:cNvSpPr/>
          <p:nvPr/>
        </p:nvSpPr>
        <p:spPr>
          <a:xfrm>
            <a:off x="6490614" y="4724936"/>
            <a:ext cx="851812" cy="732863"/>
          </a:xfrm>
          <a:prstGeom prst="wedgeRectCallout">
            <a:avLst>
              <a:gd name="adj1" fmla="val -156657"/>
              <a:gd name="adj2" fmla="val 28857"/>
            </a:avLst>
          </a:prstGeom>
          <a:solidFill>
            <a:srgbClr val="CEFECF"/>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26" tIns="33226" rIns="33226" bIns="33226" anchor="ctr">
            <a:noAutofit/>
          </a:bodyPr>
          <a:lstStyle/>
          <a:p>
            <a:pPr algn="ctr">
              <a:defRPr/>
            </a:pPr>
            <a:r>
              <a:rPr lang="ja-JP" altLang="en-US" sz="923">
                <a:solidFill>
                  <a:prstClr val="black"/>
                </a:solidFill>
                <a:latin typeface="Meiryo UI" panose="020B0604030504040204" pitchFamily="50" charset="-128"/>
                <a:ea typeface="Meiryo UI" panose="020B0604030504040204" pitchFamily="50" charset="-128"/>
              </a:rPr>
              <a:t>認定を受けた実施計画に基づき、</a:t>
            </a:r>
            <a:endParaRPr lang="en-US" altLang="ja-JP" sz="923">
              <a:solidFill>
                <a:prstClr val="black"/>
              </a:solidFill>
              <a:latin typeface="Meiryo UI" panose="020B0604030504040204" pitchFamily="50" charset="-128"/>
              <a:ea typeface="Meiryo UI" panose="020B0604030504040204" pitchFamily="50" charset="-128"/>
            </a:endParaRPr>
          </a:p>
          <a:p>
            <a:pPr algn="ctr">
              <a:defRPr/>
            </a:pPr>
            <a:r>
              <a:rPr lang="ja-JP" altLang="en-US" sz="923">
                <a:solidFill>
                  <a:prstClr val="black"/>
                </a:solidFill>
                <a:latin typeface="Meiryo UI" panose="020B0604030504040204" pitchFamily="50" charset="-128"/>
                <a:ea typeface="Meiryo UI" panose="020B0604030504040204" pitchFamily="50" charset="-128"/>
              </a:rPr>
              <a:t>新たな運送</a:t>
            </a:r>
            <a:endParaRPr lang="en-US" altLang="ja-JP" sz="923">
              <a:solidFill>
                <a:prstClr val="black"/>
              </a:solidFill>
              <a:latin typeface="Meiryo UI" panose="020B0604030504040204" pitchFamily="50" charset="-128"/>
              <a:ea typeface="Meiryo UI" panose="020B0604030504040204" pitchFamily="50" charset="-128"/>
            </a:endParaRPr>
          </a:p>
          <a:p>
            <a:pPr algn="ctr">
              <a:defRPr/>
            </a:pPr>
            <a:r>
              <a:rPr lang="ja-JP" altLang="en-US" sz="923">
                <a:solidFill>
                  <a:prstClr val="black"/>
                </a:solidFill>
                <a:latin typeface="Meiryo UI" panose="020B0604030504040204" pitchFamily="50" charset="-128"/>
                <a:ea typeface="Meiryo UI" panose="020B0604030504040204" pitchFamily="50" charset="-128"/>
              </a:rPr>
              <a:t>を実施</a:t>
            </a:r>
          </a:p>
        </p:txBody>
      </p:sp>
      <p:sp>
        <p:nvSpPr>
          <p:cNvPr id="2" name="スライド番号プレースホルダー 3">
            <a:extLst>
              <a:ext uri="{FF2B5EF4-FFF2-40B4-BE49-F238E27FC236}">
                <a16:creationId xmlns:a16="http://schemas.microsoft.com/office/drawing/2014/main" id="{5AECF0DF-96C6-BD72-3449-C0375A62BBCD}"/>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23</a:t>
            </a:fld>
            <a:endParaRPr lang="en-US" altLang="ja-JP" sz="1400" dirty="0">
              <a:solidFill>
                <a:srgbClr val="000000"/>
              </a:solidFill>
            </a:endParaRPr>
          </a:p>
        </p:txBody>
      </p:sp>
    </p:spTree>
    <p:extLst>
      <p:ext uri="{BB962C8B-B14F-4D97-AF65-F5344CB8AC3E}">
        <p14:creationId xmlns:p14="http://schemas.microsoft.com/office/powerpoint/2010/main" val="1194769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51B115-6B15-46BF-B357-33451BD8323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 name="正方形/長方形 12">
            <a:extLst>
              <a:ext uri="{FF2B5EF4-FFF2-40B4-BE49-F238E27FC236}">
                <a16:creationId xmlns:a16="http://schemas.microsoft.com/office/drawing/2014/main" id="{7F7F2D23-160A-7975-0BDA-253A173826B1}"/>
              </a:ext>
            </a:extLst>
          </p:cNvPr>
          <p:cNvSpPr/>
          <p:nvPr/>
        </p:nvSpPr>
        <p:spPr>
          <a:xfrm>
            <a:off x="199678" y="692696"/>
            <a:ext cx="9505056" cy="5601533"/>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   １</a:t>
            </a:r>
            <a:r>
              <a:rPr kumimoji="1" lang="en-US" altLang="ja-JP"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　都市計画法の概要</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a:t>
            </a:r>
            <a:endParaRPr kumimoji="1" lang="ja-JP" altLang="en-US" sz="24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　２</a:t>
            </a:r>
            <a:r>
              <a:rPr kumimoji="1" lang="en-US" altLang="ja-JP"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　都市計画の最近の動向</a:t>
            </a:r>
            <a:endParaRPr kumimoji="1" lang="en-US" altLang="ja-JP" sz="3800" b="0" i="0" u="dotted" strike="noStrike" kern="1200" cap="none" spc="0" normalizeH="0" baseline="0" noProof="0" dirty="0">
              <a:ln>
                <a:noFill/>
              </a:ln>
              <a:solidFill>
                <a:srgbClr val="FF0000"/>
              </a:solidFill>
              <a:effectLst/>
              <a:uLnTx/>
              <a:uFill>
                <a:solidFill>
                  <a:prstClr val="white">
                    <a:lumMod val="65000"/>
                  </a:prstClr>
                </a:solidFill>
              </a:uFill>
              <a:latin typeface="ＭＳＰゴシック"/>
              <a:ea typeface="ＭＳ Ｐゴシック"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……………20</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26</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39</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……………25</a:t>
            </a:r>
            <a:br>
              <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（令和２年法律第</a:t>
            </a:r>
            <a:r>
              <a:rPr kumimoji="1" lang="en-US" altLang="ja-JP"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43</a:t>
            </a: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特定都市河川浸水被害対策法等の一部を改正する法律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…31</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（令和３年法律第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31</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宅地造成等規制法の一部を改正する法律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…………………36</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（令和４年法律第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55</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都市緑地法等の一部を改正する法律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………………………39</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（令和６年法律第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40</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都市計画制度における地方分権</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……………………………46</a:t>
            </a:r>
            <a:endPar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1303697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51B115-6B15-46BF-B357-33451BD8323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210" name="正方形/長方形 62"/>
          <p:cNvSpPr/>
          <p:nvPr/>
        </p:nvSpPr>
        <p:spPr>
          <a:xfrm>
            <a:off x="179971" y="649980"/>
            <a:ext cx="9553479" cy="633638"/>
          </a:xfrm>
          <a:prstGeom prst="rect">
            <a:avLst/>
          </a:prstGeom>
          <a:ln w="25400">
            <a:solidFill>
              <a:schemeClr val="tx1"/>
            </a:solidFill>
          </a:ln>
        </p:spPr>
        <p:txBody>
          <a:bodyPr wrap="square" bIns="71988" anchor="ctr">
            <a:noAutofit/>
          </a:bodyPr>
          <a:lstStyle/>
          <a:p>
            <a:pPr marL="238077" indent="-238077" algn="just" defTabSz="914217">
              <a:spcAft>
                <a:spcPts val="0"/>
              </a:spcAft>
              <a:defRPr/>
            </a:pPr>
            <a:r>
              <a:rPr lang="ja-JP" altLang="en-US">
                <a:solidFill>
                  <a:srgbClr val="000000"/>
                </a:solidFill>
                <a:latin typeface="Meiryo UI" panose="020B0604030504040204" pitchFamily="50" charset="-128"/>
                <a:ea typeface="Meiryo UI" panose="020B0604030504040204" pitchFamily="50" charset="-128"/>
                <a:cs typeface="Meiryo UI" panose="020B0604030504040204" pitchFamily="50" charset="-128"/>
              </a:rPr>
              <a:t>〇　頻発・激甚化する自然災害に対応するため、</a:t>
            </a:r>
            <a:r>
              <a:rPr lang="ja-JP" altLang="en-US" u="sng">
                <a:solidFill>
                  <a:srgbClr val="000000"/>
                </a:solidFill>
                <a:latin typeface="Meiryo UI" panose="020B0604030504040204" pitchFamily="50" charset="-128"/>
                <a:ea typeface="Meiryo UI" panose="020B0604030504040204" pitchFamily="50" charset="-128"/>
                <a:cs typeface="Meiryo UI" panose="020B0604030504040204" pitchFamily="50" charset="-128"/>
              </a:rPr>
              <a:t>災害ハザードエリアにおける開発抑制</a:t>
            </a:r>
            <a:r>
              <a:rPr lang="ja-JP" altLang="en-US">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u="sng">
                <a:solidFill>
                  <a:srgbClr val="000000"/>
                </a:solidFill>
                <a:latin typeface="Meiryo UI" panose="020B0604030504040204" pitchFamily="50" charset="-128"/>
                <a:ea typeface="Meiryo UI" panose="020B0604030504040204" pitchFamily="50" charset="-128"/>
                <a:cs typeface="Meiryo UI" panose="020B0604030504040204" pitchFamily="50" charset="-128"/>
              </a:rPr>
              <a:t>移転の促進</a:t>
            </a:r>
            <a:r>
              <a:rPr lang="ja-JP" altLang="en-US">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u="sng">
                <a:solidFill>
                  <a:srgbClr val="000000"/>
                </a:solidFill>
                <a:latin typeface="Meiryo UI" panose="020B0604030504040204" pitchFamily="50" charset="-128"/>
                <a:ea typeface="Meiryo UI" panose="020B0604030504040204" pitchFamily="50" charset="-128"/>
                <a:cs typeface="Meiryo UI" panose="020B0604030504040204" pitchFamily="50" charset="-128"/>
              </a:rPr>
              <a:t>立地適正化計画と防災との連携強化</a:t>
            </a:r>
            <a:r>
              <a:rPr lang="ja-JP" altLang="en-US">
                <a:solidFill>
                  <a:srgbClr val="000000"/>
                </a:solidFill>
                <a:latin typeface="Meiryo UI" panose="020B0604030504040204" pitchFamily="50" charset="-128"/>
                <a:ea typeface="Meiryo UI" panose="020B0604030504040204" pitchFamily="50" charset="-128"/>
                <a:cs typeface="Meiryo UI" panose="020B0604030504040204" pitchFamily="50" charset="-128"/>
              </a:rPr>
              <a:t>など、安全なまちづくりのための総合的な対策を講じる。</a:t>
            </a:r>
          </a:p>
        </p:txBody>
      </p:sp>
      <p:sp>
        <p:nvSpPr>
          <p:cNvPr id="2211" name="正方形/長方形 31"/>
          <p:cNvSpPr/>
          <p:nvPr/>
        </p:nvSpPr>
        <p:spPr>
          <a:xfrm>
            <a:off x="188373" y="1916165"/>
            <a:ext cx="4569947" cy="2031403"/>
          </a:xfrm>
          <a:prstGeom prst="rect">
            <a:avLst/>
          </a:prstGeom>
          <a:noFill/>
          <a:ln w="25400">
            <a:noFill/>
          </a:ln>
        </p:spPr>
        <p:txBody>
          <a:bodyPr wrap="square" lIns="71988" tIns="71988" rIns="71988" bIns="71988" anchor="t">
            <a:noAutofit/>
          </a:bodyPr>
          <a:lstStyle/>
          <a:p>
            <a:pPr marL="85708" indent="-85708" algn="just" defTabSz="914217">
              <a:defRPr/>
            </a:pPr>
            <a:endParaRPr lang="en-US" altLang="ja-JP" sz="140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590" indent="-174590" defTabSz="914217">
              <a:defRPr/>
            </a:pPr>
            <a:endParaRPr lang="en-US" altLang="ja-JP" sz="70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タイトル 1"/>
          <p:cNvSpPr txBox="1"/>
          <p:nvPr/>
        </p:nvSpPr>
        <p:spPr>
          <a:xfrm>
            <a:off x="179971" y="1298528"/>
            <a:ext cx="9221128" cy="476174"/>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1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36"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53"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71"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914217">
              <a:defRPr/>
            </a:pPr>
            <a:r>
              <a:rPr lang="ja-JP" altLang="en-US" sz="1400" b="1">
                <a:latin typeface="Meiryo UI" panose="020B0604030504040204" pitchFamily="50" charset="-128"/>
                <a:ea typeface="Meiryo UI" panose="020B0604030504040204" pitchFamily="50" charset="-128"/>
                <a:cs typeface="Meiryo UI" panose="020B0604030504040204" pitchFamily="50" charset="-128"/>
              </a:rPr>
              <a:t>都市再生特別措置法等の一部を改正する法律（令和</a:t>
            </a:r>
            <a:r>
              <a:rPr lang="en-US" altLang="ja-JP" sz="1400" b="1">
                <a:latin typeface="Meiryo UI" panose="020B0604030504040204" pitchFamily="50" charset="-128"/>
                <a:ea typeface="Meiryo UI" panose="020B0604030504040204" pitchFamily="50" charset="-128"/>
                <a:cs typeface="Meiryo UI" panose="020B0604030504040204" pitchFamily="50" charset="-128"/>
              </a:rPr>
              <a:t>2</a:t>
            </a:r>
            <a:r>
              <a:rPr lang="ja-JP" altLang="en-US" sz="1400" b="1">
                <a:latin typeface="Meiryo UI" panose="020B0604030504040204" pitchFamily="50" charset="-128"/>
                <a:ea typeface="Meiryo UI" panose="020B0604030504040204" pitchFamily="50" charset="-128"/>
                <a:cs typeface="Meiryo UI" panose="020B0604030504040204" pitchFamily="50" charset="-128"/>
              </a:rPr>
              <a:t>年法律第</a:t>
            </a:r>
            <a:r>
              <a:rPr lang="en-US" altLang="ja-JP" sz="1400" b="1">
                <a:latin typeface="Meiryo UI" panose="020B0604030504040204" pitchFamily="50" charset="-128"/>
                <a:ea typeface="Meiryo UI" panose="020B0604030504040204" pitchFamily="50" charset="-128"/>
                <a:cs typeface="Meiryo UI" panose="020B0604030504040204" pitchFamily="50" charset="-128"/>
              </a:rPr>
              <a:t>43</a:t>
            </a:r>
            <a:r>
              <a:rPr lang="ja-JP" altLang="en-US" sz="1400" b="1">
                <a:latin typeface="Meiryo UI" panose="020B0604030504040204" pitchFamily="50" charset="-128"/>
                <a:ea typeface="Meiryo UI" panose="020B0604030504040204" pitchFamily="50" charset="-128"/>
                <a:cs typeface="Meiryo UI" panose="020B0604030504040204" pitchFamily="50" charset="-128"/>
              </a:rPr>
              <a:t>号）</a:t>
            </a:r>
            <a:endParaRPr lang="ja-JP" altLang="en-US" sz="1400" kern="0">
              <a:latin typeface="HGP創英角ｺﾞｼｯｸUB"/>
              <a:ea typeface="HGP創英角ｺﾞｼｯｸUB"/>
            </a:endParaRPr>
          </a:p>
        </p:txBody>
      </p:sp>
      <p:sp>
        <p:nvSpPr>
          <p:cNvPr id="62" name="タイトル 3"/>
          <p:cNvSpPr>
            <a:spLocks noGrp="1"/>
          </p:cNvSpPr>
          <p:nvPr>
            <p:ph type="title"/>
          </p:nvPr>
        </p:nvSpPr>
        <p:spPr>
          <a:xfrm>
            <a:off x="3" y="4009"/>
            <a:ext cx="9904409" cy="476174"/>
          </a:xfrm>
        </p:spPr>
        <p:txBody>
          <a:bodyPr/>
          <a:lstStyle/>
          <a:p>
            <a:r>
              <a:rPr lang="ja-JP" altLang="en-US" sz="2000" b="1">
                <a:latin typeface="Meiryo UI" panose="020B0604030504040204" pitchFamily="50" charset="-128"/>
                <a:ea typeface="Meiryo UI" panose="020B0604030504040204" pitchFamily="50" charset="-128"/>
                <a:cs typeface="Meiryo UI" panose="020B0604030504040204" pitchFamily="50" charset="-128"/>
              </a:rPr>
              <a:t>頻発・激甚化する自然災害に対応した「安全なまちづくり」</a:t>
            </a:r>
            <a:endParaRPr lang="ja-JP" altLang="en-US" sz="1100" b="1">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タイトル 3"/>
          <p:cNvSpPr txBox="1">
            <a:spLocks/>
          </p:cNvSpPr>
          <p:nvPr/>
        </p:nvSpPr>
        <p:spPr bwMode="auto">
          <a:xfrm>
            <a:off x="5953453" y="30209"/>
            <a:ext cx="2526580" cy="47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14" tIns="45658" rIns="91314" bIns="45658"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664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329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69932"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658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914217">
              <a:defRPr/>
            </a:pPr>
            <a:r>
              <a:rPr lang="en-US" altLang="ja-JP" sz="1050" b="1" kern="0">
                <a:latin typeface="Meiryo UI" panose="020B0604030504040204" pitchFamily="50" charset="-128"/>
                <a:ea typeface="Meiryo UI" panose="020B0604030504040204" pitchFamily="50" charset="-128"/>
                <a:cs typeface="Meiryo UI" panose="020B0604030504040204" pitchFamily="50" charset="-128"/>
              </a:rPr>
              <a:t>【</a:t>
            </a:r>
            <a:r>
              <a:rPr lang="ja-JP" altLang="en-US" sz="1050" b="1" kern="0">
                <a:latin typeface="Meiryo UI" panose="020B0604030504040204" pitchFamily="50" charset="-128"/>
                <a:ea typeface="Meiryo UI" panose="020B0604030504040204" pitchFamily="50" charset="-128"/>
                <a:cs typeface="Meiryo UI" panose="020B0604030504040204" pitchFamily="50" charset="-128"/>
              </a:rPr>
              <a:t>都市計画法、都市再生特別措置法</a:t>
            </a:r>
            <a:r>
              <a:rPr lang="en-US" altLang="ja-JP" sz="1050" b="1" kern="0">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1" ker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角丸四角形 39">
            <a:extLst>
              <a:ext uri="{FF2B5EF4-FFF2-40B4-BE49-F238E27FC236}">
                <a16:creationId xmlns:a16="http://schemas.microsoft.com/office/drawing/2014/main" id="{B11CB573-DB50-9066-4D2E-D35B3D3D2930}"/>
              </a:ext>
            </a:extLst>
          </p:cNvPr>
          <p:cNvSpPr/>
          <p:nvPr/>
        </p:nvSpPr>
        <p:spPr>
          <a:xfrm>
            <a:off x="273107" y="3677534"/>
            <a:ext cx="5812808" cy="1500542"/>
          </a:xfrm>
          <a:prstGeom prst="roundRect">
            <a:avLst>
              <a:gd name="adj" fmla="val 6632"/>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050" tIns="70101" rIns="105151" bIns="45566" rtlCol="0" anchor="t"/>
          <a:lstStyle/>
          <a:p>
            <a:pPr marL="170018" marR="0" lvl="0" indent="-170018" algn="just" defTabSz="890278" rtl="0" eaLnBrk="1" fontAlgn="base" latinLnBrk="0" hangingPunct="1">
              <a:lnSpc>
                <a:spcPct val="100000"/>
              </a:lnSpc>
              <a:spcBef>
                <a:spcPct val="0"/>
              </a:spcBef>
              <a:spcAft>
                <a:spcPts val="0"/>
              </a:spcAft>
              <a:buClrTx/>
              <a:buSzTx/>
              <a:buFontTx/>
              <a:buNone/>
              <a:tabLst/>
              <a:defRPr/>
            </a:pPr>
            <a:endParaRPr kumimoji="1" lang="en-US" altLang="ja-JP" sz="19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31">
            <a:extLst>
              <a:ext uri="{FF2B5EF4-FFF2-40B4-BE49-F238E27FC236}">
                <a16:creationId xmlns:a16="http://schemas.microsoft.com/office/drawing/2014/main" id="{614E5A87-AA81-F161-3AFD-66F052B8BCFB}"/>
              </a:ext>
            </a:extLst>
          </p:cNvPr>
          <p:cNvSpPr/>
          <p:nvPr/>
        </p:nvSpPr>
        <p:spPr>
          <a:xfrm>
            <a:off x="290014" y="2221037"/>
            <a:ext cx="4450111" cy="1978135"/>
          </a:xfrm>
          <a:prstGeom prst="rect">
            <a:avLst/>
          </a:prstGeom>
          <a:noFill/>
          <a:ln w="25400">
            <a:noFill/>
          </a:ln>
        </p:spPr>
        <p:txBody>
          <a:bodyPr wrap="square" lIns="70101" tIns="70101" rIns="70101" bIns="70101" anchor="t">
            <a:noAutofit/>
          </a:bodyPr>
          <a:lstStyle/>
          <a:p>
            <a:pPr marL="83464" marR="0" lvl="0" indent="-83464" algn="just" defTabSz="890278" rtl="0" eaLnBrk="1" fontAlgn="base" latinLnBrk="0" hangingPunct="1">
              <a:lnSpc>
                <a:spcPct val="100000"/>
              </a:lnSpc>
              <a:spcBef>
                <a:spcPct val="0"/>
              </a:spcBef>
              <a:spcAft>
                <a:spcPct val="0"/>
              </a:spcAft>
              <a:buClrTx/>
              <a:buSzTx/>
              <a:buFontTx/>
              <a:buNone/>
              <a:tabLst/>
              <a:defRPr/>
            </a:pPr>
            <a:endParaRPr kumimoji="1" lang="en-US" altLang="ja-JP" sz="1363"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0018" marR="0" lvl="0" indent="-170018" algn="l" defTabSz="890278" rtl="0" eaLnBrk="1" fontAlgn="base" latinLnBrk="0" hangingPunct="1">
              <a:lnSpc>
                <a:spcPct val="100000"/>
              </a:lnSpc>
              <a:spcBef>
                <a:spcPct val="0"/>
              </a:spcBef>
              <a:spcAft>
                <a:spcPct val="0"/>
              </a:spcAft>
              <a:buClrTx/>
              <a:buSzTx/>
              <a:buFontTx/>
              <a:buNone/>
              <a:tabLst/>
              <a:defRPr/>
            </a:pPr>
            <a:endParaRPr kumimoji="1" lang="en-US" altLang="ja-JP" sz="681"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角丸四角形 57">
            <a:extLst>
              <a:ext uri="{FF2B5EF4-FFF2-40B4-BE49-F238E27FC236}">
                <a16:creationId xmlns:a16="http://schemas.microsoft.com/office/drawing/2014/main" id="{C4B31E7E-1595-B6BD-C1B0-801B19912238}"/>
              </a:ext>
            </a:extLst>
          </p:cNvPr>
          <p:cNvSpPr/>
          <p:nvPr/>
        </p:nvSpPr>
        <p:spPr>
          <a:xfrm>
            <a:off x="5441122" y="1885528"/>
            <a:ext cx="4173275" cy="1569061"/>
          </a:xfrm>
          <a:prstGeom prst="roundRect">
            <a:avLst>
              <a:gd name="adj" fmla="val 5335"/>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050" tIns="45566" rIns="70101" rtlCol="0" anchor="t"/>
          <a:lstStyle/>
          <a:p>
            <a:pPr marL="170018" marR="0" lvl="0" indent="-170018" algn="l" defTabSz="890278" rtl="0" eaLnBrk="1" fontAlgn="auto" latinLnBrk="0" hangingPunct="1">
              <a:lnSpc>
                <a:spcPct val="100000"/>
              </a:lnSpc>
              <a:spcBef>
                <a:spcPts val="0"/>
              </a:spcBef>
              <a:spcAft>
                <a:spcPts val="0"/>
              </a:spcAft>
              <a:buClrTx/>
              <a:buSzTx/>
              <a:buFontTx/>
              <a:buNone/>
              <a:tabLst/>
              <a:defRPr/>
            </a:pPr>
            <a:r>
              <a:rPr kumimoji="1" lang="ja-JP" altLang="en-US" sz="136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◆立地適正化計画と防災との連携強化</a:t>
            </a:r>
            <a:r>
              <a:rPr kumimoji="1" lang="ja-JP" altLang="en-US"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br>
              <a:rPr kumimoji="1" lang="en-US" altLang="ja-JP" sz="11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11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（誘導による防災まちづくり）</a:t>
            </a:r>
            <a:endPar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0018" marR="0" lvl="0" indent="-170018" algn="l" defTabSz="890278"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52" marR="0" lvl="0" indent="-88882" algn="l" defTabSz="890278" rtl="0" eaLnBrk="1" fontAlgn="auto" latinLnBrk="0" hangingPunct="1">
              <a:lnSpc>
                <a:spcPct val="100000"/>
              </a:lnSpc>
              <a:spcBef>
                <a:spcPts val="0"/>
              </a:spcBef>
              <a:spcAft>
                <a:spcPts val="292"/>
              </a:spcAft>
              <a:buClrTx/>
              <a:buSzTx/>
              <a:buFontTx/>
              <a:buNone/>
              <a:tabLst>
                <a:tab pos="179352" algn="l"/>
              </a:tabLst>
              <a:defRPr/>
            </a:pPr>
            <a:r>
              <a:rPr kumimoji="1" lang="en-US" altLang="ja-JP"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立地適正化計画の</a:t>
            </a:r>
            <a:r>
              <a:rPr kumimoji="1" lang="ja-JP" altLang="en-US" sz="1050" b="0"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居住誘導区域から災害レッドゾーンを原則除外</a:t>
            </a: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52" marR="0" lvl="0" indent="-88882" algn="l" defTabSz="890278" rtl="0" eaLnBrk="1" fontAlgn="auto" latinLnBrk="0" hangingPunct="1">
              <a:lnSpc>
                <a:spcPct val="100000"/>
              </a:lnSpc>
              <a:spcBef>
                <a:spcPts val="0"/>
              </a:spcBef>
              <a:spcAft>
                <a:spcPts val="292"/>
              </a:spcAft>
              <a:buClrTx/>
              <a:buSzTx/>
              <a:buFontTx/>
              <a:buNone/>
              <a:tabLst>
                <a:tab pos="179352" algn="l"/>
              </a:tabLst>
              <a:defRPr/>
            </a:pPr>
            <a:endParaRPr kumimoji="1" lang="en-US" altLang="ja-JP" sz="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52" marR="0" lvl="0" indent="-88882" algn="l" defTabSz="890278" rtl="0" eaLnBrk="1" fontAlgn="auto" latinLnBrk="0" hangingPunct="1">
              <a:lnSpc>
                <a:spcPct val="100000"/>
              </a:lnSpc>
              <a:spcBef>
                <a:spcPts val="0"/>
              </a:spcBef>
              <a:spcAft>
                <a:spcPts val="292"/>
              </a:spcAft>
              <a:buClrTx/>
              <a:buSzTx/>
              <a:buFontTx/>
              <a:buNone/>
              <a:tabLst>
                <a:tab pos="179352" algn="l"/>
              </a:tabLst>
              <a:defRPr/>
            </a:pPr>
            <a:r>
              <a:rPr kumimoji="1" lang="en-US" altLang="ja-JP"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立地適正化計画の誘導区域内に存在する</a:t>
            </a:r>
            <a:br>
              <a:rPr kumimoji="1" lang="en-US" altLang="ja-JP"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災害リスクに対応する防災対策・安全確保策を定める</a:t>
            </a:r>
            <a:br>
              <a:rPr kumimoji="1" lang="en-US" altLang="ja-JP"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1050" b="0"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「防災指針」の作成</a:t>
            </a:r>
            <a:endParaRPr kumimoji="1" lang="en-US" altLang="ja-JP" sz="1050" b="0"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352" marR="0" lvl="0" indent="-88882" algn="l" defTabSz="890278" rtl="0" eaLnBrk="1" fontAlgn="auto" latinLnBrk="0" hangingPunct="1">
              <a:lnSpc>
                <a:spcPct val="100000"/>
              </a:lnSpc>
              <a:spcBef>
                <a:spcPts val="0"/>
              </a:spcBef>
              <a:spcAft>
                <a:spcPts val="292"/>
              </a:spcAft>
              <a:buClrTx/>
              <a:buSzTx/>
              <a:buFontTx/>
              <a:buNone/>
              <a:tabLst>
                <a:tab pos="179352" algn="l"/>
              </a:tabLst>
              <a:defRPr/>
            </a:pPr>
            <a:r>
              <a:rPr kumimoji="1" lang="en-US" altLang="ja-JP" sz="105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避難路、防災公園等の避難地、避難施設等の整備、警戒避難体制の確保等</a:t>
            </a:r>
          </a:p>
        </p:txBody>
      </p:sp>
      <p:pic>
        <p:nvPicPr>
          <p:cNvPr id="5" name="図 1">
            <a:extLst>
              <a:ext uri="{FF2B5EF4-FFF2-40B4-BE49-F238E27FC236}">
                <a16:creationId xmlns:a16="http://schemas.microsoft.com/office/drawing/2014/main" id="{5C9135AD-0F63-9FCF-C8D0-3A25B91CAEA2}"/>
              </a:ext>
            </a:extLst>
          </p:cNvPr>
          <p:cNvPicPr>
            <a:picLocks noChangeAspect="1"/>
          </p:cNvPicPr>
          <p:nvPr/>
        </p:nvPicPr>
        <p:blipFill>
          <a:blip r:embed="rId2"/>
          <a:srcRect l="5586"/>
          <a:stretch>
            <a:fillRect/>
          </a:stretch>
        </p:blipFill>
        <p:spPr>
          <a:xfrm>
            <a:off x="6212537" y="3651862"/>
            <a:ext cx="3587395" cy="3112709"/>
          </a:xfrm>
          <a:prstGeom prst="rect">
            <a:avLst/>
          </a:prstGeom>
        </p:spPr>
      </p:pic>
      <p:sp>
        <p:nvSpPr>
          <p:cNvPr id="6" name="テキスト ボックス 199">
            <a:extLst>
              <a:ext uri="{FF2B5EF4-FFF2-40B4-BE49-F238E27FC236}">
                <a16:creationId xmlns:a16="http://schemas.microsoft.com/office/drawing/2014/main" id="{3C51CB09-CA5D-816B-683E-9579ADE1AEF1}"/>
              </a:ext>
            </a:extLst>
          </p:cNvPr>
          <p:cNvSpPr txBox="1"/>
          <p:nvPr/>
        </p:nvSpPr>
        <p:spPr>
          <a:xfrm>
            <a:off x="6277245" y="3639008"/>
            <a:ext cx="849713" cy="378512"/>
          </a:xfrm>
          <a:prstGeom prst="rect">
            <a:avLst/>
          </a:prstGeom>
          <a:noFill/>
          <a:ln w="9525">
            <a:noFill/>
            <a:miter lim="800000"/>
            <a:headEnd/>
            <a:tailEnd/>
          </a:ln>
          <a:effectLst>
            <a:glow rad="101600">
              <a:schemeClr val="bg1"/>
            </a:glow>
          </a:effectLst>
        </p:spPr>
        <p:txBody>
          <a:bodyPr vert="horz" wrap="square" lIns="70101" tIns="35050" rIns="70101" bIns="35050" numCol="1" rtlCol="0" anchor="ctr" anchorCtr="0" compatLnSpc="1">
            <a:prstTxWarp prst="textNoShape">
              <a:avLst/>
            </a:prstTxWarp>
            <a:spAutoFit/>
          </a:bodyPr>
          <a:lstStyle/>
          <a:p>
            <a:pPr marL="1131394" marR="0" lvl="0" indent="-1131394" algn="l" defTabSz="890278" rtl="0" eaLnBrk="1" fontAlgn="base" latinLnBrk="0" hangingPunct="1">
              <a:lnSpc>
                <a:spcPts val="1169"/>
              </a:lnSpc>
              <a:spcBef>
                <a:spcPct val="0"/>
              </a:spcBef>
              <a:spcAft>
                <a:spcPct val="0"/>
              </a:spcAft>
              <a:buClr>
                <a:srgbClr val="002060"/>
              </a:buClr>
              <a:buSzPct val="90000"/>
              <a:buFontTx/>
              <a:buNone/>
              <a:tabLst>
                <a:tab pos="605883" algn="l"/>
              </a:tabLst>
              <a:defRPr/>
            </a:pPr>
            <a:r>
              <a:rPr kumimoji="1" lang="ja-JP" altLang="en-US"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rPr>
              <a:t>開発許可を</a:t>
            </a:r>
            <a:endParaRPr kumimoji="1" lang="en-US" altLang="ja-JP"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endParaRPr>
          </a:p>
          <a:p>
            <a:pPr marL="1131394" marR="0" lvl="0" indent="-1131394" algn="l" defTabSz="890278" rtl="0" eaLnBrk="1" fontAlgn="base" latinLnBrk="0" hangingPunct="1">
              <a:lnSpc>
                <a:spcPts val="1169"/>
              </a:lnSpc>
              <a:spcBef>
                <a:spcPct val="0"/>
              </a:spcBef>
              <a:spcAft>
                <a:spcPct val="0"/>
              </a:spcAft>
              <a:buClr>
                <a:srgbClr val="002060"/>
              </a:buClr>
              <a:buSzPct val="90000"/>
              <a:buFontTx/>
              <a:buNone/>
              <a:tabLst>
                <a:tab pos="605883" algn="l"/>
              </a:tabLst>
              <a:defRPr/>
            </a:pPr>
            <a:r>
              <a:rPr kumimoji="1" lang="ja-JP" altLang="en-US"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rPr>
              <a:t>原則禁止</a:t>
            </a:r>
            <a:endParaRPr kumimoji="1" lang="en-US" altLang="ja-JP"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endParaRPr>
          </a:p>
        </p:txBody>
      </p:sp>
      <p:sp>
        <p:nvSpPr>
          <p:cNvPr id="8" name="テキスト ボックス 201">
            <a:extLst>
              <a:ext uri="{FF2B5EF4-FFF2-40B4-BE49-F238E27FC236}">
                <a16:creationId xmlns:a16="http://schemas.microsoft.com/office/drawing/2014/main" id="{5D5C8085-6B76-A6D9-0B76-7BE2D6BFD772}"/>
              </a:ext>
            </a:extLst>
          </p:cNvPr>
          <p:cNvSpPr txBox="1"/>
          <p:nvPr/>
        </p:nvSpPr>
        <p:spPr>
          <a:xfrm>
            <a:off x="6277245" y="4945109"/>
            <a:ext cx="828457" cy="378512"/>
          </a:xfrm>
          <a:prstGeom prst="rect">
            <a:avLst/>
          </a:prstGeom>
          <a:noFill/>
          <a:ln w="9525">
            <a:noFill/>
            <a:miter lim="800000"/>
            <a:headEnd/>
            <a:tailEnd/>
          </a:ln>
          <a:effectLst>
            <a:glow rad="101600">
              <a:schemeClr val="bg1"/>
            </a:glow>
          </a:effectLst>
        </p:spPr>
        <p:txBody>
          <a:bodyPr vert="horz" wrap="square" lIns="70101" tIns="35050" rIns="70101" bIns="35050" numCol="1" rtlCol="0" anchor="ctr" anchorCtr="0" compatLnSpc="1">
            <a:prstTxWarp prst="textNoShape">
              <a:avLst/>
            </a:prstTxWarp>
            <a:spAutoFit/>
          </a:bodyPr>
          <a:lstStyle/>
          <a:p>
            <a:pPr marL="1131394" marR="0" lvl="0" indent="-1131394" algn="l" defTabSz="890278" rtl="0" eaLnBrk="1" fontAlgn="base" latinLnBrk="0" hangingPunct="1">
              <a:lnSpc>
                <a:spcPts val="1169"/>
              </a:lnSpc>
              <a:spcBef>
                <a:spcPct val="0"/>
              </a:spcBef>
              <a:spcAft>
                <a:spcPct val="0"/>
              </a:spcAft>
              <a:buClr>
                <a:srgbClr val="002060"/>
              </a:buClr>
              <a:buSzPct val="90000"/>
              <a:buFontTx/>
              <a:buNone/>
              <a:tabLst>
                <a:tab pos="605883" algn="l"/>
              </a:tabLst>
              <a:defRPr/>
            </a:pPr>
            <a:r>
              <a:rPr kumimoji="1" lang="ja-JP" altLang="en-US"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rPr>
              <a:t>開発許可</a:t>
            </a:r>
            <a:endParaRPr kumimoji="1" lang="en-US" altLang="ja-JP"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endParaRPr>
          </a:p>
          <a:p>
            <a:pPr marL="1131394" marR="0" lvl="0" indent="-1131394" algn="l" defTabSz="890278" rtl="0" eaLnBrk="1" fontAlgn="base" latinLnBrk="0" hangingPunct="1">
              <a:lnSpc>
                <a:spcPts val="1169"/>
              </a:lnSpc>
              <a:spcBef>
                <a:spcPct val="0"/>
              </a:spcBef>
              <a:spcAft>
                <a:spcPct val="0"/>
              </a:spcAft>
              <a:buClr>
                <a:srgbClr val="002060"/>
              </a:buClr>
              <a:buSzPct val="90000"/>
              <a:buFontTx/>
              <a:buNone/>
              <a:tabLst>
                <a:tab pos="605883" algn="l"/>
              </a:tabLst>
              <a:defRPr/>
            </a:pPr>
            <a:r>
              <a:rPr kumimoji="1" lang="ja-JP" altLang="en-US"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rPr>
              <a:t>の厳格化</a:t>
            </a:r>
            <a:endParaRPr kumimoji="1" lang="en-US" altLang="ja-JP"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endParaRPr>
          </a:p>
        </p:txBody>
      </p:sp>
      <p:sp>
        <p:nvSpPr>
          <p:cNvPr id="9" name="テキスト ボックス 203">
            <a:extLst>
              <a:ext uri="{FF2B5EF4-FFF2-40B4-BE49-F238E27FC236}">
                <a16:creationId xmlns:a16="http://schemas.microsoft.com/office/drawing/2014/main" id="{3AC82DC2-3BDA-A985-61F6-C33CFEC4E35D}"/>
              </a:ext>
            </a:extLst>
          </p:cNvPr>
          <p:cNvSpPr txBox="1"/>
          <p:nvPr/>
        </p:nvSpPr>
        <p:spPr>
          <a:xfrm>
            <a:off x="7143769" y="5890120"/>
            <a:ext cx="1069477" cy="389733"/>
          </a:xfrm>
          <a:prstGeom prst="rect">
            <a:avLst/>
          </a:prstGeom>
          <a:noFill/>
          <a:ln w="9525">
            <a:noFill/>
            <a:miter lim="800000"/>
            <a:headEnd/>
            <a:tailEnd/>
          </a:ln>
          <a:effectLst>
            <a:glow rad="101600">
              <a:schemeClr val="bg1"/>
            </a:glow>
          </a:effectLst>
        </p:spPr>
        <p:txBody>
          <a:bodyPr vert="horz" wrap="square" lIns="70101" tIns="35050" rIns="70101" bIns="35050" numCol="1" rtlCol="0" anchor="ctr" anchorCtr="0" compatLnSpc="1">
            <a:prstTxWarp prst="textNoShape">
              <a:avLst/>
            </a:prstTxWarp>
            <a:spAutoFit/>
          </a:bodyPr>
          <a:lstStyle/>
          <a:p>
            <a:pPr marL="1131394" marR="0" lvl="0" indent="-1131394" algn="l" defTabSz="890278" rtl="0" eaLnBrk="1" fontAlgn="base" latinLnBrk="0" hangingPunct="1">
              <a:lnSpc>
                <a:spcPts val="1266"/>
              </a:lnSpc>
              <a:spcBef>
                <a:spcPct val="0"/>
              </a:spcBef>
              <a:spcAft>
                <a:spcPct val="0"/>
              </a:spcAft>
              <a:buClr>
                <a:srgbClr val="002060"/>
              </a:buClr>
              <a:buSzPct val="90000"/>
              <a:buFontTx/>
              <a:buNone/>
              <a:tabLst>
                <a:tab pos="605883" algn="l"/>
              </a:tabLst>
              <a:defRPr/>
            </a:pPr>
            <a:r>
              <a:rPr kumimoji="1" lang="ja-JP" altLang="en-US"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rPr>
              <a:t>既存の住宅</a:t>
            </a:r>
            <a:endParaRPr kumimoji="1" lang="en-US" altLang="ja-JP"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endParaRPr>
          </a:p>
          <a:p>
            <a:pPr marL="1131394" marR="0" lvl="0" indent="-1131394" algn="l" defTabSz="890278" rtl="0" eaLnBrk="1" fontAlgn="base" latinLnBrk="0" hangingPunct="1">
              <a:lnSpc>
                <a:spcPts val="1266"/>
              </a:lnSpc>
              <a:spcBef>
                <a:spcPct val="0"/>
              </a:spcBef>
              <a:spcAft>
                <a:spcPct val="0"/>
              </a:spcAft>
              <a:buClr>
                <a:srgbClr val="002060"/>
              </a:buClr>
              <a:buSzPct val="90000"/>
              <a:buFontTx/>
              <a:buNone/>
              <a:tabLst>
                <a:tab pos="605883" algn="l"/>
              </a:tabLst>
              <a:defRPr/>
            </a:pPr>
            <a:r>
              <a:rPr kumimoji="1" lang="ja-JP" altLang="en-US"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rPr>
              <a:t>・施設の移転</a:t>
            </a:r>
            <a:endParaRPr kumimoji="1" lang="en-US" altLang="ja-JP"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endParaRPr>
          </a:p>
        </p:txBody>
      </p:sp>
      <p:sp>
        <p:nvSpPr>
          <p:cNvPr id="10" name="上矢印 4">
            <a:extLst>
              <a:ext uri="{FF2B5EF4-FFF2-40B4-BE49-F238E27FC236}">
                <a16:creationId xmlns:a16="http://schemas.microsoft.com/office/drawing/2014/main" id="{2682C8E9-866F-B69C-9EF0-CF4B1EB1BA41}"/>
              </a:ext>
            </a:extLst>
          </p:cNvPr>
          <p:cNvSpPr/>
          <p:nvPr/>
        </p:nvSpPr>
        <p:spPr>
          <a:xfrm>
            <a:off x="6894616" y="6190125"/>
            <a:ext cx="153152" cy="110121"/>
          </a:xfrm>
          <a:custGeom>
            <a:avLst/>
            <a:gdLst>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368406 w 1473624"/>
              <a:gd name="connsiteY5" fmla="*/ 1253501 h 1253501"/>
              <a:gd name="connsiteX6" fmla="*/ 368406 w 1473624"/>
              <a:gd name="connsiteY6" fmla="*/ 626751 h 1253501"/>
              <a:gd name="connsiteX7" fmla="*/ 0 w 1473624"/>
              <a:gd name="connsiteY7"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577260 w 1473624"/>
              <a:gd name="connsiteY5" fmla="*/ 1251508 h 1253501"/>
              <a:gd name="connsiteX6" fmla="*/ 368406 w 1473624"/>
              <a:gd name="connsiteY6" fmla="*/ 1253501 h 1253501"/>
              <a:gd name="connsiteX7" fmla="*/ 368406 w 1473624"/>
              <a:gd name="connsiteY7" fmla="*/ 626751 h 1253501"/>
              <a:gd name="connsiteX8" fmla="*/ 0 w 1473624"/>
              <a:gd name="connsiteY8"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577260 w 1473624"/>
              <a:gd name="connsiteY6" fmla="*/ 1251508 h 1253501"/>
              <a:gd name="connsiteX7" fmla="*/ 368406 w 1473624"/>
              <a:gd name="connsiteY7" fmla="*/ 1253501 h 1253501"/>
              <a:gd name="connsiteX8" fmla="*/ 368406 w 1473624"/>
              <a:gd name="connsiteY8" fmla="*/ 626751 h 1253501"/>
              <a:gd name="connsiteX9" fmla="*/ 0 w 1473624"/>
              <a:gd name="connsiteY9"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577260 w 1473624"/>
              <a:gd name="connsiteY7" fmla="*/ 1251508 h 1253501"/>
              <a:gd name="connsiteX8" fmla="*/ 368406 w 1473624"/>
              <a:gd name="connsiteY8" fmla="*/ 1253501 h 1253501"/>
              <a:gd name="connsiteX9" fmla="*/ 368406 w 1473624"/>
              <a:gd name="connsiteY9" fmla="*/ 626751 h 1253501"/>
              <a:gd name="connsiteX10" fmla="*/ 0 w 1473624"/>
              <a:gd name="connsiteY10"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67773 w 1473624"/>
              <a:gd name="connsiteY6" fmla="*/ 1241983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629648 w 1473624"/>
              <a:gd name="connsiteY7" fmla="*/ 1241983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501"/>
              <a:gd name="connsiteX1" fmla="*/ 736812 w 1473624"/>
              <a:gd name="connsiteY1" fmla="*/ 0 h 1253501"/>
              <a:gd name="connsiteX2" fmla="*/ 1473624 w 1473624"/>
              <a:gd name="connsiteY2" fmla="*/ 626751 h 1253501"/>
              <a:gd name="connsiteX3" fmla="*/ 1105218 w 1473624"/>
              <a:gd name="connsiteY3" fmla="*/ 626751 h 1253501"/>
              <a:gd name="connsiteX4" fmla="*/ 1105218 w 1473624"/>
              <a:gd name="connsiteY4" fmla="*/ 1253501 h 1253501"/>
              <a:gd name="connsiteX5" fmla="*/ 872535 w 1473624"/>
              <a:gd name="connsiteY5" fmla="*/ 1251508 h 1253501"/>
              <a:gd name="connsiteX6" fmla="*/ 872536 w 1473624"/>
              <a:gd name="connsiteY6" fmla="*/ 901464 h 1253501"/>
              <a:gd name="connsiteX7" fmla="*/ 582023 w 1473624"/>
              <a:gd name="connsiteY7" fmla="*/ 901464 h 1253501"/>
              <a:gd name="connsiteX8" fmla="*/ 577260 w 1473624"/>
              <a:gd name="connsiteY8" fmla="*/ 1251508 h 1253501"/>
              <a:gd name="connsiteX9" fmla="*/ 368406 w 1473624"/>
              <a:gd name="connsiteY9" fmla="*/ 1253501 h 1253501"/>
              <a:gd name="connsiteX10" fmla="*/ 368406 w 1473624"/>
              <a:gd name="connsiteY10" fmla="*/ 626751 h 1253501"/>
              <a:gd name="connsiteX11" fmla="*/ 0 w 1473624"/>
              <a:gd name="connsiteY11" fmla="*/ 626751 h 1253501"/>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582023 w 1473624"/>
              <a:gd name="connsiteY7" fmla="*/ 901464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05835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3890"/>
              <a:gd name="connsiteX1" fmla="*/ 736812 w 1473624"/>
              <a:gd name="connsiteY1" fmla="*/ 0 h 1253890"/>
              <a:gd name="connsiteX2" fmla="*/ 1473624 w 1473624"/>
              <a:gd name="connsiteY2" fmla="*/ 626751 h 1253890"/>
              <a:gd name="connsiteX3" fmla="*/ 1105218 w 1473624"/>
              <a:gd name="connsiteY3" fmla="*/ 626751 h 1253890"/>
              <a:gd name="connsiteX4" fmla="*/ 1105218 w 1473624"/>
              <a:gd name="connsiteY4" fmla="*/ 1253501 h 1253890"/>
              <a:gd name="connsiteX5" fmla="*/ 872535 w 1473624"/>
              <a:gd name="connsiteY5" fmla="*/ 1251508 h 1253890"/>
              <a:gd name="connsiteX6" fmla="*/ 872536 w 1473624"/>
              <a:gd name="connsiteY6" fmla="*/ 901464 h 1253890"/>
              <a:gd name="connsiteX7" fmla="*/ 615360 w 1473624"/>
              <a:gd name="connsiteY7" fmla="*/ 899083 h 1253890"/>
              <a:gd name="connsiteX8" fmla="*/ 617742 w 1473624"/>
              <a:gd name="connsiteY8" fmla="*/ 1253890 h 1253890"/>
              <a:gd name="connsiteX9" fmla="*/ 368406 w 1473624"/>
              <a:gd name="connsiteY9" fmla="*/ 1253501 h 1253890"/>
              <a:gd name="connsiteX10" fmla="*/ 368406 w 1473624"/>
              <a:gd name="connsiteY10" fmla="*/ 626751 h 1253890"/>
              <a:gd name="connsiteX11" fmla="*/ 0 w 1473624"/>
              <a:gd name="connsiteY11" fmla="*/ 626751 h 1253890"/>
              <a:gd name="connsiteX0" fmla="*/ 0 w 1473624"/>
              <a:gd name="connsiteY0" fmla="*/ 626751 h 1256272"/>
              <a:gd name="connsiteX1" fmla="*/ 736812 w 1473624"/>
              <a:gd name="connsiteY1" fmla="*/ 0 h 1256272"/>
              <a:gd name="connsiteX2" fmla="*/ 1473624 w 1473624"/>
              <a:gd name="connsiteY2" fmla="*/ 626751 h 1256272"/>
              <a:gd name="connsiteX3" fmla="*/ 1105218 w 1473624"/>
              <a:gd name="connsiteY3" fmla="*/ 626751 h 1256272"/>
              <a:gd name="connsiteX4" fmla="*/ 1105218 w 1473624"/>
              <a:gd name="connsiteY4" fmla="*/ 1253501 h 1256272"/>
              <a:gd name="connsiteX5" fmla="*/ 872535 w 1473624"/>
              <a:gd name="connsiteY5" fmla="*/ 1251508 h 1256272"/>
              <a:gd name="connsiteX6" fmla="*/ 872536 w 1473624"/>
              <a:gd name="connsiteY6" fmla="*/ 901464 h 1256272"/>
              <a:gd name="connsiteX7" fmla="*/ 615360 w 1473624"/>
              <a:gd name="connsiteY7" fmla="*/ 899083 h 1256272"/>
              <a:gd name="connsiteX8" fmla="*/ 608217 w 1473624"/>
              <a:gd name="connsiteY8" fmla="*/ 1256272 h 1256272"/>
              <a:gd name="connsiteX9" fmla="*/ 368406 w 1473624"/>
              <a:gd name="connsiteY9" fmla="*/ 1253501 h 1256272"/>
              <a:gd name="connsiteX10" fmla="*/ 368406 w 1473624"/>
              <a:gd name="connsiteY10" fmla="*/ 626751 h 1256272"/>
              <a:gd name="connsiteX11" fmla="*/ 0 w 1473624"/>
              <a:gd name="connsiteY11" fmla="*/ 626751 h 125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624" h="1256272">
                <a:moveTo>
                  <a:pt x="0" y="626751"/>
                </a:moveTo>
                <a:lnTo>
                  <a:pt x="736812" y="0"/>
                </a:lnTo>
                <a:lnTo>
                  <a:pt x="1473624" y="626751"/>
                </a:lnTo>
                <a:lnTo>
                  <a:pt x="1105218" y="626751"/>
                </a:lnTo>
                <a:lnTo>
                  <a:pt x="1105218" y="1253501"/>
                </a:lnTo>
                <a:lnTo>
                  <a:pt x="872535" y="1251508"/>
                </a:lnTo>
                <a:cubicBezTo>
                  <a:pt x="872535" y="1134827"/>
                  <a:pt x="872536" y="1018145"/>
                  <a:pt x="872536" y="901464"/>
                </a:cubicBezTo>
                <a:lnTo>
                  <a:pt x="615360" y="899083"/>
                </a:lnTo>
                <a:cubicBezTo>
                  <a:pt x="613772" y="1015764"/>
                  <a:pt x="609805" y="1139591"/>
                  <a:pt x="608217" y="1256272"/>
                </a:cubicBezTo>
                <a:lnTo>
                  <a:pt x="368406" y="1253501"/>
                </a:lnTo>
                <a:lnTo>
                  <a:pt x="368406" y="626751"/>
                </a:lnTo>
                <a:lnTo>
                  <a:pt x="0" y="626751"/>
                </a:lnTo>
                <a:close/>
              </a:path>
            </a:pathLst>
          </a:custGeom>
          <a:solidFill>
            <a:schemeClr val="tx1">
              <a:lumMod val="65000"/>
              <a:lumOff val="35000"/>
            </a:schemeClr>
          </a:solidFill>
          <a:ln w="952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0278" rtl="0" eaLnBrk="1" fontAlgn="base" latinLnBrk="0" hangingPunct="1">
              <a:lnSpc>
                <a:spcPct val="100000"/>
              </a:lnSpc>
              <a:spcBef>
                <a:spcPct val="0"/>
              </a:spcBef>
              <a:spcAft>
                <a:spcPct val="0"/>
              </a:spcAft>
              <a:buClrTx/>
              <a:buSzTx/>
              <a:buFontTx/>
              <a:buNone/>
              <a:tabLst/>
              <a:defRPr/>
            </a:pPr>
            <a:endParaRPr kumimoji="1" lang="ja-JP" altLang="en-US" sz="1258"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1" name="テキスト ボックス 217">
            <a:extLst>
              <a:ext uri="{FF2B5EF4-FFF2-40B4-BE49-F238E27FC236}">
                <a16:creationId xmlns:a16="http://schemas.microsoft.com/office/drawing/2014/main" id="{F74F943D-8A7F-B5C9-4767-9A4626C468BC}"/>
              </a:ext>
            </a:extLst>
          </p:cNvPr>
          <p:cNvSpPr txBox="1"/>
          <p:nvPr/>
        </p:nvSpPr>
        <p:spPr>
          <a:xfrm>
            <a:off x="7334160" y="3793273"/>
            <a:ext cx="1228953" cy="378512"/>
          </a:xfrm>
          <a:prstGeom prst="rect">
            <a:avLst/>
          </a:prstGeom>
          <a:noFill/>
          <a:ln w="9525">
            <a:noFill/>
            <a:miter lim="800000"/>
            <a:headEnd/>
            <a:tailEnd/>
          </a:ln>
          <a:effectLst>
            <a:glow rad="101600">
              <a:schemeClr val="bg1"/>
            </a:glow>
          </a:effectLst>
        </p:spPr>
        <p:txBody>
          <a:bodyPr vert="horz" wrap="square" lIns="70101" tIns="35050" rIns="70101" bIns="35050" numCol="1" rtlCol="0" anchor="ctr" anchorCtr="0" compatLnSpc="1">
            <a:prstTxWarp prst="textNoShape">
              <a:avLst/>
            </a:prstTxWarp>
            <a:spAutoFit/>
          </a:bodyPr>
          <a:lstStyle/>
          <a:p>
            <a:pPr marL="1131394" marR="0" lvl="0" indent="-1131394" algn="r" defTabSz="890278" rtl="0" eaLnBrk="1" fontAlgn="base" latinLnBrk="0" hangingPunct="1">
              <a:lnSpc>
                <a:spcPts val="1169"/>
              </a:lnSpc>
              <a:spcBef>
                <a:spcPct val="0"/>
              </a:spcBef>
              <a:spcAft>
                <a:spcPct val="0"/>
              </a:spcAft>
              <a:buClr>
                <a:srgbClr val="002060"/>
              </a:buClr>
              <a:buSzPct val="90000"/>
              <a:buFontTx/>
              <a:buNone/>
              <a:tabLst>
                <a:tab pos="605883" algn="l"/>
              </a:tabLst>
              <a:defRPr/>
            </a:pPr>
            <a:r>
              <a:rPr kumimoji="1" lang="ja-JP" altLang="en-US"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rPr>
              <a:t>開発許可を</a:t>
            </a:r>
            <a:endParaRPr kumimoji="1" lang="en-US" altLang="ja-JP"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endParaRPr>
          </a:p>
          <a:p>
            <a:pPr marL="1131394" marR="0" lvl="0" indent="-1131394" algn="r" defTabSz="890278" rtl="0" eaLnBrk="1" fontAlgn="base" latinLnBrk="0" hangingPunct="1">
              <a:lnSpc>
                <a:spcPts val="1169"/>
              </a:lnSpc>
              <a:spcBef>
                <a:spcPct val="0"/>
              </a:spcBef>
              <a:spcAft>
                <a:spcPct val="0"/>
              </a:spcAft>
              <a:buClr>
                <a:srgbClr val="002060"/>
              </a:buClr>
              <a:buSzPct val="90000"/>
              <a:buFontTx/>
              <a:buNone/>
              <a:tabLst>
                <a:tab pos="605883" algn="l"/>
              </a:tabLst>
              <a:defRPr/>
            </a:pPr>
            <a:r>
              <a:rPr kumimoji="1" lang="ja-JP" altLang="en-US"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rPr>
              <a:t>原則禁止</a:t>
            </a:r>
            <a:endParaRPr kumimoji="1" lang="en-US" altLang="ja-JP" sz="1071" b="1" i="0" u="none" strike="noStrike" kern="1200" cap="none" spc="0" normalizeH="0" baseline="0" noProof="0">
              <a:ln>
                <a:noFill/>
              </a:ln>
              <a:solidFill>
                <a:prstClr val="black"/>
              </a:solidFill>
              <a:effectLst>
                <a:glow rad="101600">
                  <a:srgbClr val="FFFFFF"/>
                </a:glow>
              </a:effectLst>
              <a:uLnTx/>
              <a:uFillTx/>
              <a:latin typeface="Meiryo UI" panose="020B0604030504040204" pitchFamily="50" charset="-128"/>
              <a:ea typeface="Meiryo UI" panose="020B0604030504040204" pitchFamily="50" charset="-128"/>
              <a:cs typeface="+mn-cs"/>
            </a:endParaRPr>
          </a:p>
        </p:txBody>
      </p:sp>
      <p:sp>
        <p:nvSpPr>
          <p:cNvPr id="12" name="角丸四角形 12">
            <a:extLst>
              <a:ext uri="{FF2B5EF4-FFF2-40B4-BE49-F238E27FC236}">
                <a16:creationId xmlns:a16="http://schemas.microsoft.com/office/drawing/2014/main" id="{7D90D00F-F32E-3095-A407-79D6EF4BE0AE}"/>
              </a:ext>
            </a:extLst>
          </p:cNvPr>
          <p:cNvSpPr/>
          <p:nvPr/>
        </p:nvSpPr>
        <p:spPr>
          <a:xfrm>
            <a:off x="6257112" y="4709619"/>
            <a:ext cx="603797" cy="190067"/>
          </a:xfrm>
          <a:prstGeom prst="roundRect">
            <a:avLst/>
          </a:prstGeom>
          <a:noFill/>
          <a:ln w="25400" cap="flat" cmpd="sng" algn="ctr">
            <a:solidFill>
              <a:srgbClr val="FF6600"/>
            </a:solidFill>
            <a:prstDash val="sysDash"/>
            <a:round/>
            <a:headEnd type="none" w="med" len="med"/>
            <a:tailEnd type="none" w="med" len="med"/>
          </a:ln>
          <a:effectLst/>
        </p:spPr>
        <p:txBody>
          <a:bodyPr vert="horz" wrap="square" lIns="89028" tIns="44514" rIns="89028" bIns="44514" numCol="1" rtlCol="0" anchor="t" anchorCtr="0" compatLnSpc="1">
            <a:prstTxWarp prst="textNoShape">
              <a:avLst/>
            </a:prstTxWarp>
            <a:spAutoFit/>
          </a:bodyPr>
          <a:lstStyle/>
          <a:p>
            <a:pPr marL="0" marR="0" lvl="0" indent="0" algn="l" defTabSz="890278" rtl="0" eaLnBrk="0" fontAlgn="base" latinLnBrk="0" hangingPunct="0">
              <a:lnSpc>
                <a:spcPct val="100000"/>
              </a:lnSpc>
              <a:spcBef>
                <a:spcPct val="0"/>
              </a:spcBef>
              <a:spcAft>
                <a:spcPct val="0"/>
              </a:spcAft>
              <a:buClrTx/>
              <a:buSzTx/>
              <a:buFontTx/>
              <a:buNone/>
              <a:tabLst/>
              <a:defRPr/>
            </a:pPr>
            <a:endParaRPr kumimoji="1" lang="ja-JP" altLang="en-US" sz="1169"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 name="正方形/長方形 46">
            <a:extLst>
              <a:ext uri="{FF2B5EF4-FFF2-40B4-BE49-F238E27FC236}">
                <a16:creationId xmlns:a16="http://schemas.microsoft.com/office/drawing/2014/main" id="{4C54ABAB-3BC6-A8C7-7825-E11B29D9D307}"/>
              </a:ext>
            </a:extLst>
          </p:cNvPr>
          <p:cNvSpPr/>
          <p:nvPr/>
        </p:nvSpPr>
        <p:spPr>
          <a:xfrm>
            <a:off x="273106" y="3741689"/>
            <a:ext cx="3797037" cy="209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a:spAutoFit/>
          </a:bodyPr>
          <a:lstStyle/>
          <a:p>
            <a:pPr marL="83464" marR="0" lvl="0" indent="-83464" algn="l" defTabSz="890278" rtl="0" eaLnBrk="1" fontAlgn="base" latinLnBrk="0" hangingPunct="1">
              <a:lnSpc>
                <a:spcPct val="100000"/>
              </a:lnSpc>
              <a:spcBef>
                <a:spcPct val="0"/>
              </a:spcBef>
              <a:spcAft>
                <a:spcPts val="292"/>
              </a:spcAft>
              <a:buClrTx/>
              <a:buSzTx/>
              <a:buFontTx/>
              <a:buNone/>
              <a:tabLst/>
              <a:defRPr/>
            </a:pPr>
            <a:r>
              <a:rPr kumimoji="1" lang="ja-JP" altLang="en-US" sz="136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◆都市計画法による開発抑制</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（開発許可の見直し）</a:t>
            </a:r>
          </a:p>
        </p:txBody>
      </p:sp>
      <p:sp>
        <p:nvSpPr>
          <p:cNvPr id="14" name="テキスト ボックス 13">
            <a:extLst>
              <a:ext uri="{FF2B5EF4-FFF2-40B4-BE49-F238E27FC236}">
                <a16:creationId xmlns:a16="http://schemas.microsoft.com/office/drawing/2014/main" id="{35899EDB-09D4-3982-9399-EE8EA7002D1E}"/>
              </a:ext>
            </a:extLst>
          </p:cNvPr>
          <p:cNvSpPr txBox="1"/>
          <p:nvPr/>
        </p:nvSpPr>
        <p:spPr>
          <a:xfrm>
            <a:off x="3137038" y="4298067"/>
            <a:ext cx="2887130" cy="553909"/>
          </a:xfrm>
          <a:prstGeom prst="rect">
            <a:avLst/>
          </a:prstGeom>
          <a:noFill/>
        </p:spPr>
        <p:txBody>
          <a:bodyPr wrap="square" lIns="0" rIns="0">
            <a:spAutoFit/>
          </a:bodyPr>
          <a:lstStyle/>
          <a:p>
            <a:pPr marL="259664" marR="0" lvl="0" indent="-176201" algn="l" defTabSz="890278" rtl="0" eaLnBrk="1" fontAlgn="base" latinLnBrk="0" hangingPunct="1">
              <a:lnSpc>
                <a:spcPct val="100000"/>
              </a:lnSpc>
              <a:spcBef>
                <a:spcPct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市街化調整区域における</a:t>
            </a:r>
            <a:br>
              <a:rPr kumimoji="1" lang="en-US" altLang="ja-JP" sz="1050" b="0"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1050" b="0"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住宅等の開発許可を厳格化</a:t>
            </a:r>
            <a:br>
              <a:rPr kumimoji="1" lang="en-US" altLang="ja-JP" sz="1050" b="0"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（安全上及び避難上の対策等を許可の条件とする）</a:t>
            </a:r>
            <a:endParaRPr kumimoji="1" lang="en-US" altLang="ja-JP"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365">
            <a:extLst>
              <a:ext uri="{FF2B5EF4-FFF2-40B4-BE49-F238E27FC236}">
                <a16:creationId xmlns:a16="http://schemas.microsoft.com/office/drawing/2014/main" id="{03FBD05B-C499-36B4-3995-CE6B43DE9EC8}"/>
              </a:ext>
            </a:extLst>
          </p:cNvPr>
          <p:cNvSpPr/>
          <p:nvPr/>
        </p:nvSpPr>
        <p:spPr>
          <a:xfrm>
            <a:off x="2918822" y="2194208"/>
            <a:ext cx="1583746" cy="179971"/>
          </a:xfrm>
          <a:prstGeom prst="rect">
            <a:avLst/>
          </a:prstGeom>
          <a:solidFill>
            <a:srgbClr val="FFFFCC"/>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0278"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＜災害イエローゾーン＞</a:t>
            </a:r>
            <a:endParaRPr kumimoji="1" lang="ja-JP" altLang="en-US" sz="16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6" name="正方形/長方形 51">
            <a:extLst>
              <a:ext uri="{FF2B5EF4-FFF2-40B4-BE49-F238E27FC236}">
                <a16:creationId xmlns:a16="http://schemas.microsoft.com/office/drawing/2014/main" id="{8BF56B42-060D-C9F1-53D3-93B83185DBAD}"/>
              </a:ext>
            </a:extLst>
          </p:cNvPr>
          <p:cNvSpPr/>
          <p:nvPr/>
        </p:nvSpPr>
        <p:spPr>
          <a:xfrm>
            <a:off x="2777085" y="2565662"/>
            <a:ext cx="2407979" cy="492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a:spAutoFit/>
          </a:bodyPr>
          <a:lstStyle/>
          <a:p>
            <a:pPr marL="29367" marR="0" lvl="0" indent="-29367" algn="just" defTabSz="890278"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・土砂災害警戒区域</a:t>
            </a: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9367" marR="0" lvl="0" indent="-29367" algn="just" defTabSz="890278"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・浸水想定区域</a:t>
            </a: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93644" marR="0" lvl="0" indent="-93644" algn="just" defTabSz="890278"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（洪水等の発生時に生命又は身体に著しい危害が</a:t>
            </a:r>
            <a:br>
              <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b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生ずるおそれがある土地の区域に限る。）</a:t>
            </a:r>
          </a:p>
        </p:txBody>
      </p:sp>
      <p:sp>
        <p:nvSpPr>
          <p:cNvPr id="17" name="正方形/長方形 364">
            <a:extLst>
              <a:ext uri="{FF2B5EF4-FFF2-40B4-BE49-F238E27FC236}">
                <a16:creationId xmlns:a16="http://schemas.microsoft.com/office/drawing/2014/main" id="{B44F8933-8855-1E4D-F8CA-E6337BC73046}"/>
              </a:ext>
            </a:extLst>
          </p:cNvPr>
          <p:cNvSpPr/>
          <p:nvPr/>
        </p:nvSpPr>
        <p:spPr>
          <a:xfrm>
            <a:off x="541492" y="2194208"/>
            <a:ext cx="1583746" cy="179971"/>
          </a:xfrm>
          <a:prstGeom prst="rect">
            <a:avLst/>
          </a:prstGeom>
          <a:solidFill>
            <a:srgbClr val="F0DCDB"/>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3464" marR="0" lvl="0" indent="-83464" algn="ctr" defTabSz="890278" rtl="0" eaLnBrk="1" fontAlgn="base" latinLnBrk="0" hangingPunct="1">
              <a:lnSpc>
                <a:spcPct val="100000"/>
              </a:lnSpc>
              <a:spcBef>
                <a:spcPct val="0"/>
              </a:spcBef>
              <a:spcAft>
                <a:spcPts val="292"/>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＜災害レッドゾーン＞</a:t>
            </a:r>
            <a:endPar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a:extLst>
              <a:ext uri="{FF2B5EF4-FFF2-40B4-BE49-F238E27FC236}">
                <a16:creationId xmlns:a16="http://schemas.microsoft.com/office/drawing/2014/main" id="{0D0E74A6-7AFB-3093-7579-8820766E4FF5}"/>
              </a:ext>
            </a:extLst>
          </p:cNvPr>
          <p:cNvSpPr txBox="1"/>
          <p:nvPr/>
        </p:nvSpPr>
        <p:spPr>
          <a:xfrm>
            <a:off x="448662" y="2343697"/>
            <a:ext cx="2332317" cy="253875"/>
          </a:xfrm>
          <a:prstGeom prst="rect">
            <a:avLst/>
          </a:prstGeom>
          <a:noFill/>
        </p:spPr>
        <p:txBody>
          <a:bodyPr wrap="square" rtlCol="0">
            <a:spAutoFit/>
          </a:bodyPr>
          <a:lstStyle/>
          <a:p>
            <a:pPr marL="0" marR="0" lvl="0" indent="0" algn="r" defTabSz="1030882"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⇒建築物の建築に関して行為規制あり</a:t>
            </a:r>
          </a:p>
        </p:txBody>
      </p:sp>
      <p:sp>
        <p:nvSpPr>
          <p:cNvPr id="19" name="テキスト ボックス 18">
            <a:extLst>
              <a:ext uri="{FF2B5EF4-FFF2-40B4-BE49-F238E27FC236}">
                <a16:creationId xmlns:a16="http://schemas.microsoft.com/office/drawing/2014/main" id="{D481A235-1CF6-0E18-EE08-8A918A15DFA0}"/>
              </a:ext>
            </a:extLst>
          </p:cNvPr>
          <p:cNvSpPr txBox="1"/>
          <p:nvPr/>
        </p:nvSpPr>
        <p:spPr>
          <a:xfrm>
            <a:off x="2810235" y="2343697"/>
            <a:ext cx="2330712" cy="253875"/>
          </a:xfrm>
          <a:prstGeom prst="rect">
            <a:avLst/>
          </a:prstGeom>
          <a:noFill/>
        </p:spPr>
        <p:txBody>
          <a:bodyPr wrap="square" rtlCol="0">
            <a:spAutoFit/>
          </a:bodyPr>
          <a:lstStyle/>
          <a:p>
            <a:pPr marL="0" marR="0" lvl="0" indent="0" algn="r" defTabSz="1030882"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⇒建築物の建築に関して行為規制なし</a:t>
            </a:r>
          </a:p>
        </p:txBody>
      </p:sp>
      <p:sp>
        <p:nvSpPr>
          <p:cNvPr id="20" name="正方形/長方形 46">
            <a:extLst>
              <a:ext uri="{FF2B5EF4-FFF2-40B4-BE49-F238E27FC236}">
                <a16:creationId xmlns:a16="http://schemas.microsoft.com/office/drawing/2014/main" id="{AB065499-A24A-CFB5-A48F-21173F2B4C17}"/>
              </a:ext>
            </a:extLst>
          </p:cNvPr>
          <p:cNvSpPr/>
          <p:nvPr/>
        </p:nvSpPr>
        <p:spPr>
          <a:xfrm>
            <a:off x="2283258" y="1945813"/>
            <a:ext cx="2848002" cy="153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a:spAutoFit/>
          </a:bodyPr>
          <a:lstStyle/>
          <a:p>
            <a:pPr marL="83464" marR="0" lvl="0" indent="-83464" algn="just" defTabSz="890278" rtl="0" eaLnBrk="1" fontAlgn="base" latinLnBrk="0" hangingPunct="1">
              <a:lnSpc>
                <a:spcPct val="100000"/>
              </a:lnSpc>
              <a:spcBef>
                <a:spcPct val="0"/>
              </a:spcBef>
              <a:spcAft>
                <a:spcPts val="292"/>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各法</a:t>
            </a:r>
            <a:r>
              <a:rPr kumimoji="1" lang="en-US" altLang="ja-JP"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による区域の指定と行為規制</a:t>
            </a:r>
            <a:r>
              <a:rPr kumimoji="1" lang="en-US" altLang="ja-JP"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9">
            <a:extLst>
              <a:ext uri="{FF2B5EF4-FFF2-40B4-BE49-F238E27FC236}">
                <a16:creationId xmlns:a16="http://schemas.microsoft.com/office/drawing/2014/main" id="{731F638B-7CF3-B071-285C-9927B606F09C}"/>
              </a:ext>
            </a:extLst>
          </p:cNvPr>
          <p:cNvSpPr/>
          <p:nvPr/>
        </p:nvSpPr>
        <p:spPr>
          <a:xfrm>
            <a:off x="433800" y="2565661"/>
            <a:ext cx="2713869" cy="861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a:spAutoFit/>
          </a:bodyPr>
          <a:lstStyle/>
          <a:p>
            <a:pPr marL="29367" marR="0" lvl="0" indent="-29367" algn="just" defTabSz="890278"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・災害危険区域（崖崩れ、出水等）</a:t>
            </a: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9367" marR="0" lvl="0" indent="-29367" algn="just" defTabSz="890278"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・地すべり防止区域</a:t>
            </a: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9367" marR="0" lvl="0" indent="-29367" algn="just" defTabSz="890278"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・土砂災害特別警戒区域</a:t>
            </a: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9367" marR="0" lvl="0" indent="-29367" algn="just" defTabSz="890278"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・浸水被害防止区域　　</a:t>
            </a:r>
            <a:r>
              <a:rPr kumimoji="1" lang="en-US" altLang="ja-JP"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※R3</a:t>
            </a:r>
            <a:r>
              <a:rPr kumimoji="1" lang="ja-JP" altLang="en-US"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年法改正により追加</a:t>
            </a: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9367" marR="0" lvl="0" indent="-29367" algn="just" defTabSz="890278"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・急傾斜地崩壊危険区域</a:t>
            </a: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9367" marR="0" lvl="0" indent="-29367" algn="just" defTabSz="890278"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9367" marR="0" lvl="0" indent="-29367" algn="just" defTabSz="890278"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46">
            <a:extLst>
              <a:ext uri="{FF2B5EF4-FFF2-40B4-BE49-F238E27FC236}">
                <a16:creationId xmlns:a16="http://schemas.microsoft.com/office/drawing/2014/main" id="{099D5225-956C-6447-8857-CBB11D5D4A3B}"/>
              </a:ext>
            </a:extLst>
          </p:cNvPr>
          <p:cNvSpPr/>
          <p:nvPr/>
        </p:nvSpPr>
        <p:spPr>
          <a:xfrm>
            <a:off x="955186" y="3193705"/>
            <a:ext cx="5736287" cy="2154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a:spAutoFit/>
          </a:bodyPr>
          <a:lstStyle/>
          <a:p>
            <a:pPr marL="0" marR="0" lvl="0" indent="0" algn="l" defTabSz="942193" rtl="0" eaLnBrk="1" fontAlgn="base" latinLnBrk="0" hangingPunct="1">
              <a:lnSpc>
                <a:spcPct val="100000"/>
              </a:lnSpc>
              <a:spcBef>
                <a:spcPct val="0"/>
              </a:spcBef>
              <a:spcAft>
                <a:spcPts val="0"/>
              </a:spcAft>
              <a:buClrTx/>
              <a:buSzTx/>
              <a:buFontTx/>
              <a:buNone/>
              <a:tabLst/>
              <a:defRPr/>
            </a:pPr>
            <a:r>
              <a:rPr kumimoji="1" lang="en-US" altLang="ja-JP"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建築基準法・地すべり等防止法・土砂災害警戒区域等における土砂災害防止対策の推進に関する法律・</a:t>
            </a:r>
            <a:endParaRPr kumimoji="1" lang="en-US" altLang="ja-JP"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42193" rtl="0" eaLnBrk="1" fontAlgn="base" latinLnBrk="0" hangingPunct="1">
              <a:lnSpc>
                <a:spcPct val="100000"/>
              </a:lnSpc>
              <a:spcBef>
                <a:spcPct val="0"/>
              </a:spcBef>
              <a:spcAft>
                <a:spcPts val="0"/>
              </a:spcAft>
              <a:buClrTx/>
              <a:buSzTx/>
              <a:buFontTx/>
              <a:buNone/>
              <a:tabLst/>
              <a:defRPr/>
            </a:pPr>
            <a:r>
              <a:rPr kumimoji="1" lang="ja-JP" altLang="en-US"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特定都市河川浸水被害対策法・急傾斜地の崩壊による災害の防止に関する法律・水防法</a:t>
            </a:r>
            <a:endParaRPr kumimoji="1" lang="en-US" altLang="ja-JP"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a:extLst>
              <a:ext uri="{FF2B5EF4-FFF2-40B4-BE49-F238E27FC236}">
                <a16:creationId xmlns:a16="http://schemas.microsoft.com/office/drawing/2014/main" id="{828D1975-6064-4108-E5CB-2EC8634EC0A2}"/>
              </a:ext>
            </a:extLst>
          </p:cNvPr>
          <p:cNvSpPr txBox="1"/>
          <p:nvPr/>
        </p:nvSpPr>
        <p:spPr>
          <a:xfrm>
            <a:off x="437574" y="4298067"/>
            <a:ext cx="3271289" cy="738546"/>
          </a:xfrm>
          <a:prstGeom prst="rect">
            <a:avLst/>
          </a:prstGeom>
          <a:noFill/>
        </p:spPr>
        <p:txBody>
          <a:bodyPr wrap="square" lIns="0" rIns="0">
            <a:spAutoFit/>
          </a:bodyPr>
          <a:lstStyle/>
          <a:p>
            <a:pPr marL="259664" marR="0" lvl="0" indent="-259664" algn="l" defTabSz="890278" rtl="0" eaLnBrk="1" fontAlgn="base" latinLnBrk="0" hangingPunct="1">
              <a:lnSpc>
                <a:spcPct val="100000"/>
              </a:lnSpc>
              <a:spcBef>
                <a:spcPct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都市計画区域全域で、</a:t>
            </a:r>
            <a:br>
              <a:rPr kumimoji="1" lang="en-US" altLang="ja-JP"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自己用以外の住宅・業務用施設に加え、</a:t>
            </a:r>
            <a:br>
              <a:rPr kumimoji="1" lang="en-US" altLang="ja-JP" sz="105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1050" b="0"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自己の業務用施設の開発を原則禁止</a:t>
            </a:r>
            <a:br>
              <a:rPr kumimoji="1" lang="en-US" altLang="ja-JP" sz="1050" b="0"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（店舗、病院、社会福祉施設、旅館・ホテル、工場等）</a:t>
            </a:r>
            <a:endParaRPr kumimoji="1" lang="en-US" altLang="ja-JP" sz="1050" b="0"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56">
            <a:extLst>
              <a:ext uri="{FF2B5EF4-FFF2-40B4-BE49-F238E27FC236}">
                <a16:creationId xmlns:a16="http://schemas.microsoft.com/office/drawing/2014/main" id="{16002CC2-89A0-7746-8D6E-8AE5E96AB99E}"/>
              </a:ext>
            </a:extLst>
          </p:cNvPr>
          <p:cNvSpPr/>
          <p:nvPr/>
        </p:nvSpPr>
        <p:spPr>
          <a:xfrm>
            <a:off x="273107" y="5338832"/>
            <a:ext cx="5812808" cy="1122682"/>
          </a:xfrm>
          <a:prstGeom prst="roundRect">
            <a:avLst>
              <a:gd name="adj" fmla="val 8689"/>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7094" rIns="74188" rtlCol="0" anchor="t"/>
          <a:lstStyle/>
          <a:p>
            <a:pPr marL="179933" marR="0" lvl="0" indent="-179933" algn="l" defTabSz="942193" rtl="0" eaLnBrk="1" fontAlgn="auto" latinLnBrk="0" hangingPunct="1">
              <a:lnSpc>
                <a:spcPct val="100000"/>
              </a:lnSpc>
              <a:spcBef>
                <a:spcPts val="0"/>
              </a:spcBef>
              <a:spcAft>
                <a:spcPts val="309"/>
              </a:spcAft>
              <a:buClrTx/>
              <a:buSzTx/>
              <a:buFontTx/>
              <a:buNone/>
              <a:tabLst/>
              <a:defRPr/>
            </a:pPr>
            <a:r>
              <a:rPr kumimoji="1" lang="ja-JP" altLang="en-US" sz="136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◆災害ハザードエリアからの移転の促進</a:t>
            </a:r>
            <a:endParaRPr kumimoji="1" lang="en-US" altLang="ja-JP" sz="136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9933" marR="0" lvl="0" indent="-179933" algn="l" defTabSz="942193" rtl="0" eaLnBrk="1" fontAlgn="auto" latinLnBrk="0" hangingPunct="1">
              <a:lnSpc>
                <a:spcPct val="100000"/>
              </a:lnSpc>
              <a:spcBef>
                <a:spcPts val="0"/>
              </a:spcBef>
              <a:spcAft>
                <a:spcPts val="309"/>
              </a:spcAft>
              <a:buClrTx/>
              <a:buSzTx/>
              <a:buFontTx/>
              <a:buNone/>
              <a:tabLst/>
              <a:defRPr/>
            </a:pPr>
            <a:endParaRPr kumimoji="1" lang="en-US" altLang="ja-JP" sz="3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74806" marR="0" lvl="0" indent="-91602" algn="l" defTabSz="942193" rtl="0" eaLnBrk="1" fontAlgn="auto" latinLnBrk="0" hangingPunct="1">
              <a:lnSpc>
                <a:spcPct val="100000"/>
              </a:lnSpc>
              <a:spcBef>
                <a:spcPts val="0"/>
              </a:spcBef>
              <a:spcAft>
                <a:spcPts val="600"/>
              </a:spcAft>
              <a:buClrTx/>
              <a:buSzTx/>
              <a:buFontTx/>
              <a:buNone/>
              <a:tabLst/>
              <a:defRPr/>
            </a:pPr>
            <a:r>
              <a:rPr kumimoji="1" lang="en-US" altLang="ja-JP"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市町村による防災移転支援計画（</a:t>
            </a:r>
            <a:r>
              <a:rPr kumimoji="1" lang="zh-TW"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居住誘導区域等権利設定等促進計画</a:t>
            </a: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）の作成</a:t>
            </a:r>
            <a:endParaRPr kumimoji="1" lang="en-US" altLang="ja-JP"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74806" marR="0" lvl="0" indent="3271" algn="l" defTabSz="942193"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市町村が、移転者等のコーディネートを行い、移転に関する具体的な計画を作成し、手続き</a:t>
            </a:r>
            <a:r>
              <a:rPr kumimoji="1" lang="ja-JP" altLang="en-US" sz="9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a:t>
            </a:r>
            <a:r>
              <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代行　等</a:t>
            </a:r>
            <a:endParaRPr kumimoji="1"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74806" marR="0" lvl="0" indent="3271" algn="l" defTabSz="942193"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69821" marR="0" lvl="0" indent="-85708" algn="l" defTabSz="942193" rtl="0" eaLnBrk="1" fontAlgn="auto" latinLnBrk="0" hangingPunct="1">
              <a:lnSpc>
                <a:spcPct val="100000"/>
              </a:lnSpc>
              <a:spcBef>
                <a:spcPts val="60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上記の法制上の措置とは別に、防災集団移転促進事業等を活用した予算上の措置にて移転の促進を支援</a:t>
            </a:r>
            <a:endParaRPr kumimoji="1" lang="en-US" altLang="ja-JP"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角丸四角形 56">
            <a:extLst>
              <a:ext uri="{FF2B5EF4-FFF2-40B4-BE49-F238E27FC236}">
                <a16:creationId xmlns:a16="http://schemas.microsoft.com/office/drawing/2014/main" id="{5D7FFB21-AE50-A63A-B802-3B9135BF2541}"/>
              </a:ext>
            </a:extLst>
          </p:cNvPr>
          <p:cNvSpPr/>
          <p:nvPr/>
        </p:nvSpPr>
        <p:spPr>
          <a:xfrm>
            <a:off x="359085" y="1866844"/>
            <a:ext cx="4943826" cy="1493170"/>
          </a:xfrm>
          <a:prstGeom prst="roundRect">
            <a:avLst>
              <a:gd name="adj" fmla="val 42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7094" rIns="74188" rtlCol="0" anchor="t"/>
          <a:lstStyle/>
          <a:p>
            <a:pPr marL="179933" marR="0" lvl="0" indent="-179933" algn="l" defTabSz="942193" rtl="0" eaLnBrk="1" fontAlgn="auto" latinLnBrk="0" hangingPunct="1">
              <a:lnSpc>
                <a:spcPct val="100000"/>
              </a:lnSpc>
              <a:spcBef>
                <a:spcPts val="0"/>
              </a:spcBef>
              <a:spcAft>
                <a:spcPts val="309"/>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災害ハザードエリアにおける規制</a:t>
            </a:r>
            <a:endPar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39">
            <a:extLst>
              <a:ext uri="{FF2B5EF4-FFF2-40B4-BE49-F238E27FC236}">
                <a16:creationId xmlns:a16="http://schemas.microsoft.com/office/drawing/2014/main" id="{71F92A80-4DB9-6A9F-C984-214AD6D3CDB9}"/>
              </a:ext>
            </a:extLst>
          </p:cNvPr>
          <p:cNvSpPr/>
          <p:nvPr/>
        </p:nvSpPr>
        <p:spPr>
          <a:xfrm>
            <a:off x="290016" y="1885528"/>
            <a:ext cx="4880187" cy="1569061"/>
          </a:xfrm>
          <a:prstGeom prst="roundRect">
            <a:avLst>
              <a:gd name="adj" fmla="val 0"/>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5050" tIns="70101" rIns="105151" bIns="45566" rtlCol="0" anchor="t"/>
          <a:lstStyle/>
          <a:p>
            <a:pPr marL="170018" marR="0" lvl="0" indent="-170018" algn="just" defTabSz="890278" rtl="0" eaLnBrk="1" fontAlgn="base" latinLnBrk="0" hangingPunct="1">
              <a:lnSpc>
                <a:spcPct val="100000"/>
              </a:lnSpc>
              <a:spcBef>
                <a:spcPct val="0"/>
              </a:spcBef>
              <a:spcAft>
                <a:spcPts val="0"/>
              </a:spcAft>
              <a:buClrTx/>
              <a:buSzTx/>
              <a:buFontTx/>
              <a:buNone/>
              <a:tabLst/>
              <a:defRPr/>
            </a:pPr>
            <a:endParaRPr kumimoji="1" lang="en-US" altLang="ja-JP" sz="195"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365">
            <a:extLst>
              <a:ext uri="{FF2B5EF4-FFF2-40B4-BE49-F238E27FC236}">
                <a16:creationId xmlns:a16="http://schemas.microsoft.com/office/drawing/2014/main" id="{6577B7F7-2D06-F775-9919-AFBCC9D30DDF}"/>
              </a:ext>
            </a:extLst>
          </p:cNvPr>
          <p:cNvSpPr/>
          <p:nvPr/>
        </p:nvSpPr>
        <p:spPr>
          <a:xfrm>
            <a:off x="3304329" y="4061414"/>
            <a:ext cx="1583746" cy="179971"/>
          </a:xfrm>
          <a:prstGeom prst="rect">
            <a:avLst/>
          </a:prstGeom>
          <a:solidFill>
            <a:srgbClr val="FFFFCC"/>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0278"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＜災害イエローゾーン＞</a:t>
            </a:r>
            <a:endParaRPr kumimoji="1" lang="ja-JP" altLang="en-US" sz="16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8" name="正方形/長方形 364">
            <a:extLst>
              <a:ext uri="{FF2B5EF4-FFF2-40B4-BE49-F238E27FC236}">
                <a16:creationId xmlns:a16="http://schemas.microsoft.com/office/drawing/2014/main" id="{D9663350-DFFC-A256-C82F-4244662C8835}"/>
              </a:ext>
            </a:extLst>
          </p:cNvPr>
          <p:cNvSpPr/>
          <p:nvPr/>
        </p:nvSpPr>
        <p:spPr>
          <a:xfrm>
            <a:off x="693768" y="4061414"/>
            <a:ext cx="1583746" cy="179971"/>
          </a:xfrm>
          <a:prstGeom prst="rect">
            <a:avLst/>
          </a:prstGeom>
          <a:solidFill>
            <a:srgbClr val="F0DCDB"/>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3464" marR="0" lvl="0" indent="-83464" algn="ctr" defTabSz="890278" rtl="0" eaLnBrk="1" fontAlgn="base" latinLnBrk="0" hangingPunct="1">
              <a:lnSpc>
                <a:spcPct val="100000"/>
              </a:lnSpc>
              <a:spcBef>
                <a:spcPct val="0"/>
              </a:spcBef>
              <a:spcAft>
                <a:spcPts val="292"/>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＜災害レッドゾーン＞</a:t>
            </a:r>
            <a:endPar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a:extLst>
              <a:ext uri="{FF2B5EF4-FFF2-40B4-BE49-F238E27FC236}">
                <a16:creationId xmlns:a16="http://schemas.microsoft.com/office/drawing/2014/main" id="{AF2F72A6-AE70-C0F3-48B6-C8135119FC90}"/>
              </a:ext>
            </a:extLst>
          </p:cNvPr>
          <p:cNvSpPr/>
          <p:nvPr/>
        </p:nvSpPr>
        <p:spPr>
          <a:xfrm>
            <a:off x="8148261" y="5688062"/>
            <a:ext cx="1544697" cy="887517"/>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30882" rtl="0" eaLnBrk="1" fontAlgn="auto" latinLnBrk="0" hangingPunct="1">
              <a:lnSpc>
                <a:spcPct val="100000"/>
              </a:lnSpc>
              <a:spcBef>
                <a:spcPts val="0"/>
              </a:spcBef>
              <a:spcAft>
                <a:spcPts val="0"/>
              </a:spcAft>
              <a:buClrTx/>
              <a:buSzTx/>
              <a:buFontTx/>
              <a:buNone/>
              <a:tabLst/>
              <a:defRPr/>
            </a:pPr>
            <a:endParaRPr kumimoji="1" lang="ja-JP" altLang="en-US" sz="2029"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30" name="グループ化 63">
            <a:extLst>
              <a:ext uri="{FF2B5EF4-FFF2-40B4-BE49-F238E27FC236}">
                <a16:creationId xmlns:a16="http://schemas.microsoft.com/office/drawing/2014/main" id="{770E6B30-A7E2-630E-97C2-932D28E6CFE4}"/>
              </a:ext>
            </a:extLst>
          </p:cNvPr>
          <p:cNvGrpSpPr/>
          <p:nvPr/>
        </p:nvGrpSpPr>
        <p:grpSpPr>
          <a:xfrm>
            <a:off x="8218372" y="5737628"/>
            <a:ext cx="1631164" cy="830020"/>
            <a:chOff x="8268304" y="5506275"/>
            <a:chExt cx="1911464" cy="1366096"/>
          </a:xfrm>
        </p:grpSpPr>
        <p:sp>
          <p:nvSpPr>
            <p:cNvPr id="31" name="正方形/長方形 64">
              <a:extLst>
                <a:ext uri="{FF2B5EF4-FFF2-40B4-BE49-F238E27FC236}">
                  <a16:creationId xmlns:a16="http://schemas.microsoft.com/office/drawing/2014/main" id="{CFCB9921-79C7-1980-A2B8-2BBE23AD940F}"/>
                </a:ext>
              </a:extLst>
            </p:cNvPr>
            <p:cNvSpPr/>
            <p:nvPr/>
          </p:nvSpPr>
          <p:spPr>
            <a:xfrm>
              <a:off x="8518230" y="5996131"/>
              <a:ext cx="1661538" cy="379856"/>
            </a:xfrm>
            <a:prstGeom prst="rect">
              <a:avLst/>
            </a:prstGeom>
          </p:spPr>
          <p:txBody>
            <a:bodyPr>
              <a:spAutoFit/>
            </a:bodyPr>
            <a:lstStyle/>
            <a:p>
              <a:pPr marL="0" marR="0" lvl="0" indent="0" algn="l" defTabSz="821816"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居住誘導区域</a:t>
              </a:r>
            </a:p>
          </p:txBody>
        </p:sp>
        <p:sp>
          <p:nvSpPr>
            <p:cNvPr id="32" name="正方形/長方形 65">
              <a:extLst>
                <a:ext uri="{FF2B5EF4-FFF2-40B4-BE49-F238E27FC236}">
                  <a16:creationId xmlns:a16="http://schemas.microsoft.com/office/drawing/2014/main" id="{CDB10445-B545-492B-8DE1-F9950D9AE4DF}"/>
                </a:ext>
              </a:extLst>
            </p:cNvPr>
            <p:cNvSpPr/>
            <p:nvPr/>
          </p:nvSpPr>
          <p:spPr>
            <a:xfrm>
              <a:off x="8283098" y="6076633"/>
              <a:ext cx="252000" cy="180000"/>
            </a:xfrm>
            <a:prstGeom prst="rect">
              <a:avLst/>
            </a:prstGeom>
            <a:solidFill>
              <a:srgbClr val="4BACC6">
                <a:lumMod val="20000"/>
                <a:lumOff val="80000"/>
              </a:srgbClr>
            </a:solidFill>
            <a:ln w="19050" cap="flat" cmpd="sng" algn="ctr">
              <a:solidFill>
                <a:srgbClr val="4F81BD">
                  <a:shade val="50000"/>
                </a:srgbClr>
              </a:solidFill>
              <a:prstDash val="solid"/>
            </a:ln>
            <a:effectLst/>
          </p:spPr>
          <p:txBody>
            <a:bodyPr rtlCol="0" anchor="ctr"/>
            <a:lstStyle/>
            <a:p>
              <a:pPr marL="0" marR="0" lvl="0" indent="0" algn="ctr" defTabSz="821816" rtl="0" eaLnBrk="1" fontAlgn="auto" latinLnBrk="0" hangingPunct="1">
                <a:lnSpc>
                  <a:spcPct val="100000"/>
                </a:lnSpc>
                <a:spcBef>
                  <a:spcPts val="0"/>
                </a:spcBef>
                <a:spcAft>
                  <a:spcPts val="0"/>
                </a:spcAft>
                <a:buClrTx/>
                <a:buSzTx/>
                <a:buFontTx/>
                <a:buNone/>
                <a:tabLst/>
                <a:defRPr/>
              </a:pPr>
              <a:endParaRPr kumimoji="0" lang="ja-JP" altLang="en-US" sz="1443"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3" name="正方形/長方形 66">
              <a:extLst>
                <a:ext uri="{FF2B5EF4-FFF2-40B4-BE49-F238E27FC236}">
                  <a16:creationId xmlns:a16="http://schemas.microsoft.com/office/drawing/2014/main" id="{83E4F984-C43D-9F68-9F74-9AF0E923186A}"/>
                </a:ext>
              </a:extLst>
            </p:cNvPr>
            <p:cNvSpPr/>
            <p:nvPr/>
          </p:nvSpPr>
          <p:spPr>
            <a:xfrm>
              <a:off x="8274653" y="5821671"/>
              <a:ext cx="252000" cy="180000"/>
            </a:xfrm>
            <a:prstGeom prst="rect">
              <a:avLst/>
            </a:prstGeom>
            <a:solidFill>
              <a:srgbClr val="92D050">
                <a:alpha val="15000"/>
              </a:srgbClr>
            </a:solidFill>
            <a:ln w="25400" cap="flat" cmpd="sng" algn="ctr">
              <a:noFill/>
              <a:prstDash val="dash"/>
            </a:ln>
            <a:effectLst/>
          </p:spPr>
          <p:txBody>
            <a:bodyPr rtlCol="0" anchor="ctr"/>
            <a:lstStyle/>
            <a:p>
              <a:pPr marL="0" marR="0" lvl="0" indent="0" algn="ctr" defTabSz="821816" rtl="0" eaLnBrk="1" fontAlgn="auto" latinLnBrk="0" hangingPunct="1">
                <a:lnSpc>
                  <a:spcPct val="100000"/>
                </a:lnSpc>
                <a:spcBef>
                  <a:spcPts val="0"/>
                </a:spcBef>
                <a:spcAft>
                  <a:spcPts val="0"/>
                </a:spcAft>
                <a:buClrTx/>
                <a:buSzTx/>
                <a:buFontTx/>
                <a:buNone/>
                <a:tabLst/>
                <a:defRPr/>
              </a:pPr>
              <a:endParaRPr kumimoji="0" lang="ja-JP" altLang="en-US" sz="1443"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4" name="正方形/長方形 67">
              <a:extLst>
                <a:ext uri="{FF2B5EF4-FFF2-40B4-BE49-F238E27FC236}">
                  <a16:creationId xmlns:a16="http://schemas.microsoft.com/office/drawing/2014/main" id="{694E0B8B-50D0-4BA4-4680-16DF103100A8}"/>
                </a:ext>
              </a:extLst>
            </p:cNvPr>
            <p:cNvSpPr/>
            <p:nvPr/>
          </p:nvSpPr>
          <p:spPr>
            <a:xfrm>
              <a:off x="8280395" y="5820685"/>
              <a:ext cx="252000" cy="180000"/>
            </a:xfrm>
            <a:prstGeom prst="rect">
              <a:avLst/>
            </a:prstGeom>
            <a:solidFill>
              <a:srgbClr val="92D050">
                <a:alpha val="15000"/>
              </a:srgbClr>
            </a:solidFill>
            <a:ln w="15875" cap="flat" cmpd="sng" algn="ctr">
              <a:solidFill>
                <a:srgbClr val="1F497D"/>
              </a:solidFill>
              <a:prstDash val="dash"/>
            </a:ln>
            <a:effectLst/>
          </p:spPr>
          <p:txBody>
            <a:bodyPr rtlCol="0" anchor="ctr"/>
            <a:lstStyle/>
            <a:p>
              <a:pPr marL="0" marR="0" lvl="0" indent="0" algn="ctr" defTabSz="821816" rtl="0" eaLnBrk="1" fontAlgn="auto" latinLnBrk="0" hangingPunct="1">
                <a:lnSpc>
                  <a:spcPct val="100000"/>
                </a:lnSpc>
                <a:spcBef>
                  <a:spcPts val="0"/>
                </a:spcBef>
                <a:spcAft>
                  <a:spcPts val="0"/>
                </a:spcAft>
                <a:buClrTx/>
                <a:buSzTx/>
                <a:buFontTx/>
                <a:buNone/>
                <a:tabLst/>
                <a:defRPr/>
              </a:pPr>
              <a:endParaRPr kumimoji="0" lang="ja-JP" altLang="en-US" sz="1443"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5" name="正方形/長方形 68">
              <a:extLst>
                <a:ext uri="{FF2B5EF4-FFF2-40B4-BE49-F238E27FC236}">
                  <a16:creationId xmlns:a16="http://schemas.microsoft.com/office/drawing/2014/main" id="{D7E12E91-85CA-F058-E230-B2F2AED4AE46}"/>
                </a:ext>
              </a:extLst>
            </p:cNvPr>
            <p:cNvSpPr/>
            <p:nvPr/>
          </p:nvSpPr>
          <p:spPr>
            <a:xfrm>
              <a:off x="8281259" y="5580285"/>
              <a:ext cx="252000" cy="180000"/>
            </a:xfrm>
            <a:prstGeom prst="rect">
              <a:avLst/>
            </a:prstGeom>
            <a:solidFill>
              <a:srgbClr val="92D050">
                <a:alpha val="15000"/>
              </a:srgbClr>
            </a:solidFill>
            <a:ln w="6350" cap="flat" cmpd="sng" algn="ctr">
              <a:solidFill>
                <a:srgbClr val="92D050"/>
              </a:solidFill>
              <a:prstDash val="solid"/>
            </a:ln>
            <a:effectLst/>
          </p:spPr>
          <p:txBody>
            <a:bodyPr rtlCol="0" anchor="ctr"/>
            <a:lstStyle/>
            <a:p>
              <a:pPr marL="0" marR="0" lvl="0" indent="0" algn="ctr" defTabSz="821816" rtl="0" eaLnBrk="1" fontAlgn="auto" latinLnBrk="0" hangingPunct="1">
                <a:lnSpc>
                  <a:spcPct val="100000"/>
                </a:lnSpc>
                <a:spcBef>
                  <a:spcPts val="0"/>
                </a:spcBef>
                <a:spcAft>
                  <a:spcPts val="0"/>
                </a:spcAft>
                <a:buClrTx/>
                <a:buSzTx/>
                <a:buFontTx/>
                <a:buNone/>
                <a:tabLst/>
                <a:defRPr/>
              </a:pPr>
              <a:endParaRPr kumimoji="0" lang="ja-JP" altLang="en-US" sz="1443"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6" name="正方形/長方形 69">
              <a:extLst>
                <a:ext uri="{FF2B5EF4-FFF2-40B4-BE49-F238E27FC236}">
                  <a16:creationId xmlns:a16="http://schemas.microsoft.com/office/drawing/2014/main" id="{14F7A675-7944-89CD-8653-6F84D56E7F14}"/>
                </a:ext>
              </a:extLst>
            </p:cNvPr>
            <p:cNvSpPr/>
            <p:nvPr/>
          </p:nvSpPr>
          <p:spPr>
            <a:xfrm>
              <a:off x="8509307" y="5506275"/>
              <a:ext cx="1661538" cy="379856"/>
            </a:xfrm>
            <a:prstGeom prst="rect">
              <a:avLst/>
            </a:prstGeom>
          </p:spPr>
          <p:txBody>
            <a:bodyPr>
              <a:spAutoFit/>
            </a:bodyPr>
            <a:lstStyle/>
            <a:p>
              <a:pPr marL="0" marR="0" lvl="0" indent="0" algn="l" defTabSz="821816"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市街化調整区域</a:t>
              </a:r>
              <a:endParaRPr kumimoji="0" lang="en-US" altLang="ja-JP" sz="9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70">
              <a:extLst>
                <a:ext uri="{FF2B5EF4-FFF2-40B4-BE49-F238E27FC236}">
                  <a16:creationId xmlns:a16="http://schemas.microsoft.com/office/drawing/2014/main" id="{048E5AA3-2603-B6AB-8C9B-8D816CEB4740}"/>
                </a:ext>
              </a:extLst>
            </p:cNvPr>
            <p:cNvSpPr/>
            <p:nvPr/>
          </p:nvSpPr>
          <p:spPr>
            <a:xfrm>
              <a:off x="8516931" y="6239648"/>
              <a:ext cx="1661538" cy="379856"/>
            </a:xfrm>
            <a:prstGeom prst="rect">
              <a:avLst/>
            </a:prstGeom>
          </p:spPr>
          <p:txBody>
            <a:bodyPr>
              <a:spAutoFit/>
            </a:bodyPr>
            <a:lstStyle/>
            <a:p>
              <a:pPr marL="0" marR="0" lvl="0" indent="0" algn="l" defTabSz="821816"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災害レッドゾーン</a:t>
              </a:r>
              <a:endParaRPr kumimoji="0" lang="en-US" altLang="ja-JP" sz="9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円/楕円 271">
              <a:extLst>
                <a:ext uri="{FF2B5EF4-FFF2-40B4-BE49-F238E27FC236}">
                  <a16:creationId xmlns:a16="http://schemas.microsoft.com/office/drawing/2014/main" id="{33DB3CFA-6C77-AE49-F111-8EE2C5052D92}"/>
                </a:ext>
              </a:extLst>
            </p:cNvPr>
            <p:cNvSpPr>
              <a:spLocks noChangeAspect="1"/>
            </p:cNvSpPr>
            <p:nvPr/>
          </p:nvSpPr>
          <p:spPr>
            <a:xfrm>
              <a:off x="8268304" y="6279061"/>
              <a:ext cx="287875" cy="234000"/>
            </a:xfrm>
            <a:prstGeom prst="ellipse">
              <a:avLst/>
            </a:prstGeom>
            <a:pattFill prst="pct75">
              <a:fgClr>
                <a:srgbClr val="FF5050"/>
              </a:fgClr>
              <a:bgClr>
                <a:sysClr val="window" lastClr="FFFFFF"/>
              </a:bgClr>
            </a:pattFill>
            <a:ln w="25400" cap="flat" cmpd="sng" algn="ctr">
              <a:solidFill>
                <a:sysClr val="window" lastClr="FFFFFF"/>
              </a:solidFill>
              <a:prstDash val="solid"/>
            </a:ln>
            <a:effectLst/>
          </p:spPr>
          <p:txBody>
            <a:bodyPr spcFirstLastPara="0" vert="horz" wrap="square" lIns="526476" tIns="183356" rIns="526476" bIns="183356" numCol="1" spcCol="1270" rtlCol="0" anchor="ctr" anchorCtr="0">
              <a:noAutofit/>
            </a:bodyPr>
            <a:lstStyle/>
            <a:p>
              <a:pPr marL="0" marR="0" lvl="0" indent="0" algn="ctr" defTabSz="639189" rtl="0" eaLnBrk="1" fontAlgn="auto" latinLnBrk="0" hangingPunct="1">
                <a:lnSpc>
                  <a:spcPct val="90000"/>
                </a:lnSpc>
                <a:spcBef>
                  <a:spcPts val="0"/>
                </a:spcBef>
                <a:spcAft>
                  <a:spcPct val="35000"/>
                </a:spcAft>
                <a:buClrTx/>
                <a:buSzTx/>
                <a:buFontTx/>
                <a:buNone/>
                <a:tabLst/>
                <a:defRPr/>
              </a:pPr>
              <a:endParaRPr kumimoji="0" lang="ja-JP" altLang="en-US" sz="1649" b="1" i="0" u="none" strike="noStrike" kern="0" cap="none" spc="0" normalizeH="0" baseline="0" noProof="0">
                <a:ln>
                  <a:noFill/>
                </a:ln>
                <a:solidFill>
                  <a:prstClr val="white"/>
                </a:solidFill>
                <a:effectLst/>
                <a:uLnTx/>
                <a:uFillTx/>
                <a:latin typeface="ＭＳ Ｐゴシック"/>
                <a:ea typeface="ＭＳ Ｐゴシック"/>
                <a:cs typeface="+mn-cs"/>
              </a:endParaRPr>
            </a:p>
          </p:txBody>
        </p:sp>
        <p:sp>
          <p:nvSpPr>
            <p:cNvPr id="39" name="正方形/長方形 72">
              <a:extLst>
                <a:ext uri="{FF2B5EF4-FFF2-40B4-BE49-F238E27FC236}">
                  <a16:creationId xmlns:a16="http://schemas.microsoft.com/office/drawing/2014/main" id="{01C3DCE3-807E-9F2C-D05B-9B635AA327AE}"/>
                </a:ext>
              </a:extLst>
            </p:cNvPr>
            <p:cNvSpPr/>
            <p:nvPr/>
          </p:nvSpPr>
          <p:spPr>
            <a:xfrm>
              <a:off x="8516932" y="5759142"/>
              <a:ext cx="1661538" cy="379856"/>
            </a:xfrm>
            <a:prstGeom prst="rect">
              <a:avLst/>
            </a:prstGeom>
          </p:spPr>
          <p:txBody>
            <a:bodyPr>
              <a:spAutoFit/>
            </a:bodyPr>
            <a:lstStyle/>
            <a:p>
              <a:pPr marL="0" marR="0" lvl="0" indent="0" algn="l" defTabSz="821816"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市街化区域</a:t>
              </a:r>
              <a:endParaRPr kumimoji="0" lang="en-US" altLang="ja-JP" sz="9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正方形/長方形 73">
              <a:extLst>
                <a:ext uri="{FF2B5EF4-FFF2-40B4-BE49-F238E27FC236}">
                  <a16:creationId xmlns:a16="http://schemas.microsoft.com/office/drawing/2014/main" id="{FFDE707A-84B1-5AD6-BF4E-088760008A4A}"/>
                </a:ext>
              </a:extLst>
            </p:cNvPr>
            <p:cNvSpPr/>
            <p:nvPr/>
          </p:nvSpPr>
          <p:spPr>
            <a:xfrm>
              <a:off x="8516931" y="6492515"/>
              <a:ext cx="1661538" cy="379856"/>
            </a:xfrm>
            <a:prstGeom prst="rect">
              <a:avLst/>
            </a:prstGeom>
          </p:spPr>
          <p:txBody>
            <a:bodyPr>
              <a:spAutoFit/>
            </a:bodyPr>
            <a:lstStyle/>
            <a:p>
              <a:pPr marL="0" marR="0" lvl="0" indent="0" algn="l" defTabSz="821816"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災害イエローゾーン</a:t>
              </a:r>
              <a:endParaRPr kumimoji="0" lang="en-US" altLang="ja-JP" sz="9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円/楕円 149">
              <a:extLst>
                <a:ext uri="{FF2B5EF4-FFF2-40B4-BE49-F238E27FC236}">
                  <a16:creationId xmlns:a16="http://schemas.microsoft.com/office/drawing/2014/main" id="{84D94B25-6BE1-DA6A-CEE8-EFD822174406}"/>
                </a:ext>
              </a:extLst>
            </p:cNvPr>
            <p:cNvSpPr/>
            <p:nvPr/>
          </p:nvSpPr>
          <p:spPr>
            <a:xfrm>
              <a:off x="8275159" y="6545714"/>
              <a:ext cx="264698" cy="215162"/>
            </a:xfrm>
            <a:prstGeom prst="ellipse">
              <a:avLst/>
            </a:prstGeom>
            <a:solidFill>
              <a:srgbClr val="FFFF66">
                <a:alpha val="75000"/>
              </a:srgbClr>
            </a:solidFill>
            <a:ln w="19050" cap="flat" cmpd="sng" algn="ctr">
              <a:solidFill>
                <a:srgbClr val="FFC000"/>
              </a:solidFill>
              <a:prstDash val="solid"/>
            </a:ln>
            <a:effectLst/>
          </p:spPr>
          <p:txBody>
            <a:bodyPr spcFirstLastPara="0" vert="horz" wrap="square" lIns="526476" tIns="183356" rIns="526476" bIns="183356" numCol="1" spcCol="1270" rtlCol="0" anchor="ctr" anchorCtr="0">
              <a:noAutofit/>
            </a:bodyPr>
            <a:lstStyle/>
            <a:p>
              <a:pPr marL="0" marR="0" lvl="0" indent="0" algn="ctr" defTabSz="639189" rtl="0" eaLnBrk="1" fontAlgn="auto" latinLnBrk="0" hangingPunct="1">
                <a:lnSpc>
                  <a:spcPct val="90000"/>
                </a:lnSpc>
                <a:spcBef>
                  <a:spcPts val="0"/>
                </a:spcBef>
                <a:spcAft>
                  <a:spcPct val="35000"/>
                </a:spcAft>
                <a:buClrTx/>
                <a:buSzTx/>
                <a:buFontTx/>
                <a:buNone/>
                <a:tabLst/>
                <a:defRPr/>
              </a:pPr>
              <a:endParaRPr kumimoji="0" lang="ja-JP" altLang="en-US" sz="1649" b="1" i="0" u="none" strike="noStrike" kern="0" cap="none" spc="0" normalizeH="0" baseline="0" noProof="0">
                <a:ln>
                  <a:noFill/>
                </a:ln>
                <a:solidFill>
                  <a:prstClr val="white"/>
                </a:solidFill>
                <a:effectLst/>
                <a:uLnTx/>
                <a:uFillTx/>
                <a:latin typeface="ＭＳ Ｐゴシック"/>
                <a:ea typeface="ＭＳ Ｐゴシック"/>
                <a:cs typeface="+mn-cs"/>
              </a:endParaRPr>
            </a:p>
          </p:txBody>
        </p:sp>
      </p:grpSp>
      <p:sp>
        <p:nvSpPr>
          <p:cNvPr id="42" name="フリーフォーム: 図形 41">
            <a:extLst>
              <a:ext uri="{FF2B5EF4-FFF2-40B4-BE49-F238E27FC236}">
                <a16:creationId xmlns:a16="http://schemas.microsoft.com/office/drawing/2014/main" id="{41829E7A-2DBC-FB40-D269-AA11AF1465F3}"/>
              </a:ext>
            </a:extLst>
          </p:cNvPr>
          <p:cNvSpPr/>
          <p:nvPr/>
        </p:nvSpPr>
        <p:spPr>
          <a:xfrm flipV="1">
            <a:off x="6093339" y="5954777"/>
            <a:ext cx="954429" cy="45712"/>
          </a:xfrm>
          <a:custGeom>
            <a:avLst/>
            <a:gdLst>
              <a:gd name="connsiteX0" fmla="*/ 0 w 733425"/>
              <a:gd name="connsiteY0" fmla="*/ 0 h 0"/>
              <a:gd name="connsiteX1" fmla="*/ 733425 w 733425"/>
              <a:gd name="connsiteY1" fmla="*/ 0 h 0"/>
            </a:gdLst>
            <a:ahLst/>
            <a:cxnLst>
              <a:cxn ang="0">
                <a:pos x="connsiteX0" y="connsiteY0"/>
              </a:cxn>
              <a:cxn ang="0">
                <a:pos x="connsiteX1" y="connsiteY1"/>
              </a:cxn>
            </a:cxnLst>
            <a:rect l="l" t="t" r="r" b="b"/>
            <a:pathLst>
              <a:path w="733425">
                <a:moveTo>
                  <a:pt x="0" y="0"/>
                </a:moveTo>
                <a:lnTo>
                  <a:pt x="733425" y="0"/>
                </a:lnTo>
              </a:path>
            </a:pathLst>
          </a:custGeom>
          <a:noFill/>
          <a:ln>
            <a:headEnd type="none"/>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30882" rtl="0" eaLnBrk="1" fontAlgn="auto" latinLnBrk="0" hangingPunct="1">
              <a:lnSpc>
                <a:spcPct val="100000"/>
              </a:lnSpc>
              <a:spcBef>
                <a:spcPts val="0"/>
              </a:spcBef>
              <a:spcAft>
                <a:spcPts val="0"/>
              </a:spcAft>
              <a:buClrTx/>
              <a:buSzTx/>
              <a:buFontTx/>
              <a:buNone/>
              <a:tabLst/>
              <a:defRPr/>
            </a:pPr>
            <a:endParaRPr kumimoji="1" lang="ja-JP" altLang="en-US" sz="2029"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3" name="フリーフォーム: 図形 42">
            <a:extLst>
              <a:ext uri="{FF2B5EF4-FFF2-40B4-BE49-F238E27FC236}">
                <a16:creationId xmlns:a16="http://schemas.microsoft.com/office/drawing/2014/main" id="{8440796D-D9F5-F533-7DA9-3876CBB94E65}"/>
              </a:ext>
            </a:extLst>
          </p:cNvPr>
          <p:cNvSpPr/>
          <p:nvPr/>
        </p:nvSpPr>
        <p:spPr>
          <a:xfrm>
            <a:off x="6093339" y="4813983"/>
            <a:ext cx="163772" cy="45712"/>
          </a:xfrm>
          <a:custGeom>
            <a:avLst/>
            <a:gdLst>
              <a:gd name="connsiteX0" fmla="*/ 0 w 733425"/>
              <a:gd name="connsiteY0" fmla="*/ 0 h 0"/>
              <a:gd name="connsiteX1" fmla="*/ 733425 w 733425"/>
              <a:gd name="connsiteY1" fmla="*/ 0 h 0"/>
            </a:gdLst>
            <a:ahLst/>
            <a:cxnLst>
              <a:cxn ang="0">
                <a:pos x="connsiteX0" y="connsiteY0"/>
              </a:cxn>
              <a:cxn ang="0">
                <a:pos x="connsiteX1" y="connsiteY1"/>
              </a:cxn>
            </a:cxnLst>
            <a:rect l="l" t="t" r="r" b="b"/>
            <a:pathLst>
              <a:path w="733425">
                <a:moveTo>
                  <a:pt x="0" y="0"/>
                </a:moveTo>
                <a:lnTo>
                  <a:pt x="733425" y="0"/>
                </a:lnTo>
              </a:path>
            </a:pathLst>
          </a:custGeom>
          <a:noFill/>
          <a:ln>
            <a:headEnd type="none"/>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30882" rtl="0" eaLnBrk="1" fontAlgn="auto" latinLnBrk="0" hangingPunct="1">
              <a:lnSpc>
                <a:spcPct val="100000"/>
              </a:lnSpc>
              <a:spcBef>
                <a:spcPts val="0"/>
              </a:spcBef>
              <a:spcAft>
                <a:spcPts val="0"/>
              </a:spcAft>
              <a:buClrTx/>
              <a:buSzTx/>
              <a:buFontTx/>
              <a:buNone/>
              <a:tabLst/>
              <a:defRPr/>
            </a:pPr>
            <a:endParaRPr kumimoji="1" lang="ja-JP" altLang="en-US" sz="2029"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4" name="フリーフォーム: 図形 43">
            <a:extLst>
              <a:ext uri="{FF2B5EF4-FFF2-40B4-BE49-F238E27FC236}">
                <a16:creationId xmlns:a16="http://schemas.microsoft.com/office/drawing/2014/main" id="{8088BC53-3C9C-8316-084C-CCBA27211526}"/>
              </a:ext>
            </a:extLst>
          </p:cNvPr>
          <p:cNvSpPr/>
          <p:nvPr/>
        </p:nvSpPr>
        <p:spPr>
          <a:xfrm>
            <a:off x="8276721" y="3454589"/>
            <a:ext cx="712802" cy="843478"/>
          </a:xfrm>
          <a:custGeom>
            <a:avLst/>
            <a:gdLst>
              <a:gd name="connsiteX0" fmla="*/ 790575 w 790575"/>
              <a:gd name="connsiteY0" fmla="*/ 0 h 1314450"/>
              <a:gd name="connsiteX1" fmla="*/ 790575 w 790575"/>
              <a:gd name="connsiteY1" fmla="*/ 1314450 h 1314450"/>
              <a:gd name="connsiteX2" fmla="*/ 0 w 790575"/>
              <a:gd name="connsiteY2" fmla="*/ 1314450 h 1314450"/>
            </a:gdLst>
            <a:ahLst/>
            <a:cxnLst>
              <a:cxn ang="0">
                <a:pos x="connsiteX0" y="connsiteY0"/>
              </a:cxn>
              <a:cxn ang="0">
                <a:pos x="connsiteX1" y="connsiteY1"/>
              </a:cxn>
              <a:cxn ang="0">
                <a:pos x="connsiteX2" y="connsiteY2"/>
              </a:cxn>
            </a:cxnLst>
            <a:rect l="l" t="t" r="r" b="b"/>
            <a:pathLst>
              <a:path w="790575" h="1314450">
                <a:moveTo>
                  <a:pt x="790575" y="0"/>
                </a:moveTo>
                <a:lnTo>
                  <a:pt x="790575" y="1314450"/>
                </a:lnTo>
                <a:lnTo>
                  <a:pt x="0" y="1314450"/>
                </a:lnTo>
              </a:path>
            </a:pathLst>
          </a:custGeom>
          <a:noFill/>
          <a:ln>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30882" rtl="0" eaLnBrk="1" fontAlgn="auto" latinLnBrk="0" hangingPunct="1">
              <a:lnSpc>
                <a:spcPct val="100000"/>
              </a:lnSpc>
              <a:spcBef>
                <a:spcPts val="0"/>
              </a:spcBef>
              <a:spcAft>
                <a:spcPts val="0"/>
              </a:spcAft>
              <a:buClrTx/>
              <a:buSzTx/>
              <a:buFontTx/>
              <a:buNone/>
              <a:tabLst/>
              <a:defRPr/>
            </a:pPr>
            <a:endParaRPr kumimoji="1" lang="ja-JP" altLang="en-US" sz="2029"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5" name="フリーフォーム: 図形 44">
            <a:extLst>
              <a:ext uri="{FF2B5EF4-FFF2-40B4-BE49-F238E27FC236}">
                <a16:creationId xmlns:a16="http://schemas.microsoft.com/office/drawing/2014/main" id="{047D941A-B21D-8483-13A1-73C021E6CBAA}"/>
              </a:ext>
            </a:extLst>
          </p:cNvPr>
          <p:cNvSpPr/>
          <p:nvPr/>
        </p:nvSpPr>
        <p:spPr>
          <a:xfrm>
            <a:off x="8723631" y="3793273"/>
            <a:ext cx="265893" cy="1599063"/>
          </a:xfrm>
          <a:custGeom>
            <a:avLst/>
            <a:gdLst>
              <a:gd name="connsiteX0" fmla="*/ 790575 w 790575"/>
              <a:gd name="connsiteY0" fmla="*/ 0 h 1314450"/>
              <a:gd name="connsiteX1" fmla="*/ 790575 w 790575"/>
              <a:gd name="connsiteY1" fmla="*/ 1314450 h 1314450"/>
              <a:gd name="connsiteX2" fmla="*/ 0 w 790575"/>
              <a:gd name="connsiteY2" fmla="*/ 1314450 h 1314450"/>
            </a:gdLst>
            <a:ahLst/>
            <a:cxnLst>
              <a:cxn ang="0">
                <a:pos x="connsiteX0" y="connsiteY0"/>
              </a:cxn>
              <a:cxn ang="0">
                <a:pos x="connsiteX1" y="connsiteY1"/>
              </a:cxn>
              <a:cxn ang="0">
                <a:pos x="connsiteX2" y="connsiteY2"/>
              </a:cxn>
            </a:cxnLst>
            <a:rect l="l" t="t" r="r" b="b"/>
            <a:pathLst>
              <a:path w="790575" h="1314450">
                <a:moveTo>
                  <a:pt x="790575" y="0"/>
                </a:moveTo>
                <a:lnTo>
                  <a:pt x="790575" y="1314450"/>
                </a:lnTo>
                <a:lnTo>
                  <a:pt x="0" y="1314450"/>
                </a:lnTo>
              </a:path>
            </a:pathLst>
          </a:custGeom>
          <a:noFill/>
          <a:ln>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30882" rtl="0" eaLnBrk="1" fontAlgn="auto" latinLnBrk="0" hangingPunct="1">
              <a:lnSpc>
                <a:spcPct val="100000"/>
              </a:lnSpc>
              <a:spcBef>
                <a:spcPts val="0"/>
              </a:spcBef>
              <a:spcAft>
                <a:spcPts val="0"/>
              </a:spcAft>
              <a:buClrTx/>
              <a:buSzTx/>
              <a:buFontTx/>
              <a:buNone/>
              <a:tabLst/>
              <a:defRPr/>
            </a:pPr>
            <a:endParaRPr kumimoji="1" lang="ja-JP" altLang="en-US" sz="2029"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6" name="フリーフォーム: 図形 45">
            <a:extLst>
              <a:ext uri="{FF2B5EF4-FFF2-40B4-BE49-F238E27FC236}">
                <a16:creationId xmlns:a16="http://schemas.microsoft.com/office/drawing/2014/main" id="{3D1B1110-D43A-71CB-96BD-C06115021614}"/>
              </a:ext>
            </a:extLst>
          </p:cNvPr>
          <p:cNvSpPr/>
          <p:nvPr/>
        </p:nvSpPr>
        <p:spPr>
          <a:xfrm flipV="1">
            <a:off x="6085915" y="4044488"/>
            <a:ext cx="774994" cy="45712"/>
          </a:xfrm>
          <a:custGeom>
            <a:avLst/>
            <a:gdLst>
              <a:gd name="connsiteX0" fmla="*/ 0 w 733425"/>
              <a:gd name="connsiteY0" fmla="*/ 0 h 0"/>
              <a:gd name="connsiteX1" fmla="*/ 733425 w 733425"/>
              <a:gd name="connsiteY1" fmla="*/ 0 h 0"/>
            </a:gdLst>
            <a:ahLst/>
            <a:cxnLst>
              <a:cxn ang="0">
                <a:pos x="connsiteX0" y="connsiteY0"/>
              </a:cxn>
              <a:cxn ang="0">
                <a:pos x="connsiteX1" y="connsiteY1"/>
              </a:cxn>
            </a:cxnLst>
            <a:rect l="l" t="t" r="r" b="b"/>
            <a:pathLst>
              <a:path w="733425">
                <a:moveTo>
                  <a:pt x="0" y="0"/>
                </a:moveTo>
                <a:lnTo>
                  <a:pt x="733425" y="0"/>
                </a:lnTo>
              </a:path>
            </a:pathLst>
          </a:custGeom>
          <a:noFill/>
          <a:ln>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30882" rtl="0" eaLnBrk="1" fontAlgn="auto" latinLnBrk="0" hangingPunct="1">
              <a:lnSpc>
                <a:spcPct val="100000"/>
              </a:lnSpc>
              <a:spcBef>
                <a:spcPts val="0"/>
              </a:spcBef>
              <a:spcAft>
                <a:spcPts val="0"/>
              </a:spcAft>
              <a:buClrTx/>
              <a:buSzTx/>
              <a:buFontTx/>
              <a:buNone/>
              <a:tabLst/>
              <a:defRPr/>
            </a:pPr>
            <a:endParaRPr kumimoji="1" lang="ja-JP" altLang="en-US" sz="2029"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7" name="矢印: 左右 46">
            <a:extLst>
              <a:ext uri="{FF2B5EF4-FFF2-40B4-BE49-F238E27FC236}">
                <a16:creationId xmlns:a16="http://schemas.microsoft.com/office/drawing/2014/main" id="{D1E73178-54B2-EC69-463F-95849461D37A}"/>
              </a:ext>
            </a:extLst>
          </p:cNvPr>
          <p:cNvSpPr/>
          <p:nvPr/>
        </p:nvSpPr>
        <p:spPr>
          <a:xfrm rot="5400000">
            <a:off x="4680772" y="3421670"/>
            <a:ext cx="612204" cy="333154"/>
          </a:xfrm>
          <a:prstGeom prst="leftRightArrow">
            <a:avLst/>
          </a:prstGeom>
          <a:solidFill>
            <a:srgbClr val="FFC000"/>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30882" rtl="0" eaLnBrk="1" fontAlgn="auto" latinLnBrk="0" hangingPunct="1">
              <a:lnSpc>
                <a:spcPct val="100000"/>
              </a:lnSpc>
              <a:spcBef>
                <a:spcPts val="0"/>
              </a:spcBef>
              <a:spcAft>
                <a:spcPts val="0"/>
              </a:spcAft>
              <a:buClrTx/>
              <a:buSzTx/>
              <a:buFontTx/>
              <a:buNone/>
              <a:tabLst/>
              <a:defRPr/>
            </a:pPr>
            <a:endParaRPr kumimoji="1" lang="ja-JP" altLang="en-US" sz="2029"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 name="テキスト ボックス 47">
            <a:extLst>
              <a:ext uri="{FF2B5EF4-FFF2-40B4-BE49-F238E27FC236}">
                <a16:creationId xmlns:a16="http://schemas.microsoft.com/office/drawing/2014/main" id="{14B7EE23-65D2-189F-2599-50877D8AAFB6}"/>
              </a:ext>
            </a:extLst>
          </p:cNvPr>
          <p:cNvSpPr txBox="1"/>
          <p:nvPr/>
        </p:nvSpPr>
        <p:spPr>
          <a:xfrm>
            <a:off x="4820298" y="3403503"/>
            <a:ext cx="323113" cy="323113"/>
          </a:xfrm>
          <a:prstGeom prst="rect">
            <a:avLst/>
          </a:prstGeom>
          <a:noFill/>
          <a:ln>
            <a:noFill/>
          </a:ln>
        </p:spPr>
        <p:txBody>
          <a:bodyPr vert="eaVert" wrap="square" rtlCol="0">
            <a:spAutoFit/>
          </a:bodyPr>
          <a:lstStyle/>
          <a:p>
            <a:pPr marL="0" marR="0" lvl="0" indent="0" algn="r" defTabSz="1030882"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連携</a:t>
            </a:r>
          </a:p>
        </p:txBody>
      </p:sp>
      <p:sp>
        <p:nvSpPr>
          <p:cNvPr id="49" name="フリーフォーム: 図形 48">
            <a:extLst>
              <a:ext uri="{FF2B5EF4-FFF2-40B4-BE49-F238E27FC236}">
                <a16:creationId xmlns:a16="http://schemas.microsoft.com/office/drawing/2014/main" id="{17585D93-E0C9-75D0-5AE4-198A92E92C8E}"/>
              </a:ext>
            </a:extLst>
          </p:cNvPr>
          <p:cNvSpPr/>
          <p:nvPr/>
        </p:nvSpPr>
        <p:spPr>
          <a:xfrm>
            <a:off x="6085915" y="4346106"/>
            <a:ext cx="1827307" cy="45712"/>
          </a:xfrm>
          <a:custGeom>
            <a:avLst/>
            <a:gdLst>
              <a:gd name="connsiteX0" fmla="*/ 0 w 733425"/>
              <a:gd name="connsiteY0" fmla="*/ 0 h 0"/>
              <a:gd name="connsiteX1" fmla="*/ 733425 w 733425"/>
              <a:gd name="connsiteY1" fmla="*/ 0 h 0"/>
            </a:gdLst>
            <a:ahLst/>
            <a:cxnLst>
              <a:cxn ang="0">
                <a:pos x="connsiteX0" y="connsiteY0"/>
              </a:cxn>
              <a:cxn ang="0">
                <a:pos x="connsiteX1" y="connsiteY1"/>
              </a:cxn>
            </a:cxnLst>
            <a:rect l="l" t="t" r="r" b="b"/>
            <a:pathLst>
              <a:path w="733425">
                <a:moveTo>
                  <a:pt x="0" y="0"/>
                </a:moveTo>
                <a:lnTo>
                  <a:pt x="733425" y="0"/>
                </a:lnTo>
              </a:path>
            </a:pathLst>
          </a:custGeom>
          <a:noFill/>
          <a:ln>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30882" rtl="0" eaLnBrk="1" fontAlgn="auto" latinLnBrk="0" hangingPunct="1">
              <a:lnSpc>
                <a:spcPct val="100000"/>
              </a:lnSpc>
              <a:spcBef>
                <a:spcPts val="0"/>
              </a:spcBef>
              <a:spcAft>
                <a:spcPts val="0"/>
              </a:spcAft>
              <a:buClrTx/>
              <a:buSzTx/>
              <a:buFontTx/>
              <a:buNone/>
              <a:tabLst/>
              <a:defRPr/>
            </a:pPr>
            <a:endParaRPr kumimoji="1" lang="ja-JP" altLang="en-US" sz="2029" b="0"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2760743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51B115-6B15-46BF-B357-33451BD8323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898" name="テキスト ボックス 6"/>
          <p:cNvSpPr txBox="1"/>
          <p:nvPr/>
        </p:nvSpPr>
        <p:spPr>
          <a:xfrm>
            <a:off x="158724" y="1070445"/>
            <a:ext cx="4048498" cy="842010"/>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251950" indent="-251950" defTabSz="914217">
              <a:lnSpc>
                <a:spcPts val="2000"/>
              </a:lnSpc>
              <a:buClr>
                <a:srgbClr val="002060"/>
              </a:buClr>
              <a:buSzPct val="90000"/>
              <a:buFont typeface="Arial" panose="020B0604020202020204" pitchFamily="34" charset="0"/>
              <a:buChar char="•"/>
              <a:defRPr/>
            </a:pPr>
            <a:r>
              <a:rPr lang="ja-JP" altLang="en-US" sz="1600">
                <a:solidFill>
                  <a:prstClr val="black"/>
                </a:solidFill>
                <a:latin typeface="Meiryo UI" panose="020B0604030504040204" pitchFamily="50" charset="-128"/>
                <a:ea typeface="Meiryo UI" panose="020B0604030504040204" pitchFamily="50" charset="-128"/>
              </a:rPr>
              <a:t>自己以外の居住の用に供する住宅</a:t>
            </a:r>
            <a:br>
              <a:rPr lang="en-US" altLang="ja-JP" sz="1600">
                <a:solidFill>
                  <a:prstClr val="black"/>
                </a:solidFill>
                <a:latin typeface="Meiryo UI" panose="020B0604030504040204" pitchFamily="50" charset="-128"/>
                <a:ea typeface="Meiryo UI" panose="020B0604030504040204" pitchFamily="50" charset="-128"/>
              </a:rPr>
            </a:br>
            <a:r>
              <a:rPr lang="ja-JP" altLang="en-US" sz="1200">
                <a:solidFill>
                  <a:prstClr val="black"/>
                </a:solidFill>
                <a:latin typeface="Meiryo UI" panose="020B0604030504040204" pitchFamily="50" charset="-128"/>
                <a:ea typeface="Meiryo UI" panose="020B0604030504040204" pitchFamily="50" charset="-128"/>
              </a:rPr>
              <a:t>（分譲住宅、賃貸住宅　等）</a:t>
            </a:r>
            <a:endParaRPr lang="en-US" altLang="ja-JP" sz="1200">
              <a:solidFill>
                <a:prstClr val="black"/>
              </a:solidFill>
              <a:latin typeface="Meiryo UI" panose="020B0604030504040204" pitchFamily="50" charset="-128"/>
              <a:ea typeface="Meiryo UI" panose="020B0604030504040204" pitchFamily="50" charset="-128"/>
            </a:endParaRPr>
          </a:p>
          <a:p>
            <a:pPr marL="251950" indent="-251950" defTabSz="914217">
              <a:lnSpc>
                <a:spcPts val="2000"/>
              </a:lnSpc>
              <a:buClr>
                <a:srgbClr val="002060"/>
              </a:buClr>
              <a:buSzPct val="90000"/>
              <a:buFont typeface="Arial" panose="020B0604020202020204" pitchFamily="34" charset="0"/>
              <a:buChar char="•"/>
              <a:defRPr/>
            </a:pPr>
            <a:r>
              <a:rPr lang="ja-JP" altLang="en-US" sz="1600">
                <a:solidFill>
                  <a:prstClr val="black"/>
                </a:solidFill>
                <a:latin typeface="Meiryo UI" panose="020B0604030504040204" pitchFamily="50" charset="-128"/>
                <a:ea typeface="Meiryo UI" panose="020B0604030504040204" pitchFamily="50" charset="-128"/>
              </a:rPr>
              <a:t>自己以外の業務の用に供する施設</a:t>
            </a:r>
            <a:endParaRPr lang="en-US" altLang="ja-JP" sz="1100">
              <a:solidFill>
                <a:prstClr val="black"/>
              </a:solidFill>
              <a:latin typeface="Meiryo UI" panose="020B0604030504040204" pitchFamily="50" charset="-128"/>
              <a:ea typeface="Meiryo UI" panose="020B0604030504040204" pitchFamily="50" charset="-128"/>
            </a:endParaRPr>
          </a:p>
        </p:txBody>
      </p:sp>
      <p:sp>
        <p:nvSpPr>
          <p:cNvPr id="3899" name="テキスト ボックス 15"/>
          <p:cNvSpPr txBox="1"/>
          <p:nvPr/>
        </p:nvSpPr>
        <p:spPr>
          <a:xfrm>
            <a:off x="7918731" y="1641398"/>
            <a:ext cx="1864988" cy="204214"/>
          </a:xfrm>
          <a:prstGeom prst="rect">
            <a:avLst/>
          </a:prstGeom>
          <a:noFill/>
          <a:ln w="9525">
            <a:noFill/>
            <a:miter lim="800000"/>
            <a:headEnd/>
            <a:tailEnd/>
          </a:ln>
        </p:spPr>
        <p:txBody>
          <a:bodyPr vert="horz" wrap="square" lIns="3599" tIns="3599" rIns="3599" bIns="3599" numCol="1" rtlCol="0" anchor="ctr" anchorCtr="0" compatLnSpc="1">
            <a:prstTxWarp prst="textNoShape">
              <a:avLst/>
            </a:prstTxWarp>
            <a:spAutoFit/>
          </a:bodyPr>
          <a:lstStyle/>
          <a:p>
            <a:pPr defTabSz="914217">
              <a:lnSpc>
                <a:spcPct val="80000"/>
              </a:lnSpc>
              <a:defRPr/>
            </a:pPr>
            <a:r>
              <a:rPr lang="ja-JP" altLang="en-US" sz="1600">
                <a:solidFill>
                  <a:prstClr val="black"/>
                </a:solidFill>
                <a:latin typeface="Meiryo UI" panose="020B0604030504040204" pitchFamily="50" charset="-128"/>
                <a:ea typeface="Meiryo UI" panose="020B0604030504040204" pitchFamily="50" charset="-128"/>
              </a:rPr>
              <a:t>を原則含まないこと</a:t>
            </a:r>
          </a:p>
        </p:txBody>
      </p:sp>
      <p:sp>
        <p:nvSpPr>
          <p:cNvPr id="3900" name="テキスト ボックス 28"/>
          <p:cNvSpPr txBox="1"/>
          <p:nvPr/>
        </p:nvSpPr>
        <p:spPr>
          <a:xfrm>
            <a:off x="3208906" y="1641398"/>
            <a:ext cx="1873075" cy="204214"/>
          </a:xfrm>
          <a:prstGeom prst="rect">
            <a:avLst/>
          </a:prstGeom>
          <a:noFill/>
          <a:ln w="9525">
            <a:noFill/>
            <a:miter lim="800000"/>
            <a:headEnd/>
            <a:tailEnd/>
          </a:ln>
        </p:spPr>
        <p:txBody>
          <a:bodyPr vert="horz" wrap="square" lIns="3599" tIns="3599" rIns="3599" bIns="3599" numCol="1" rtlCol="0" anchor="ctr" anchorCtr="0" compatLnSpc="1">
            <a:prstTxWarp prst="textNoShape">
              <a:avLst/>
            </a:prstTxWarp>
            <a:spAutoFit/>
          </a:bodyPr>
          <a:lstStyle/>
          <a:p>
            <a:pPr indent="-107978" algn="r" defTabSz="914217">
              <a:lnSpc>
                <a:spcPct val="80000"/>
              </a:lnSpc>
              <a:defRPr/>
            </a:pPr>
            <a:r>
              <a:rPr lang="ja-JP" altLang="en-US" sz="1600">
                <a:solidFill>
                  <a:prstClr val="black"/>
                </a:solidFill>
                <a:latin typeface="Meiryo UI" panose="020B0604030504040204" pitchFamily="50" charset="-128"/>
                <a:ea typeface="Meiryo UI" panose="020B0604030504040204" pitchFamily="50" charset="-128"/>
              </a:rPr>
              <a:t>の開発は</a:t>
            </a:r>
            <a:endParaRPr lang="en-US" altLang="ja-JP" sz="1600">
              <a:solidFill>
                <a:prstClr val="black"/>
              </a:solidFill>
              <a:latin typeface="Meiryo UI" panose="020B0604030504040204" pitchFamily="50" charset="-128"/>
              <a:ea typeface="Meiryo UI" panose="020B0604030504040204" pitchFamily="50" charset="-128"/>
            </a:endParaRPr>
          </a:p>
        </p:txBody>
      </p:sp>
      <p:sp>
        <p:nvSpPr>
          <p:cNvPr id="3901" name="正方形/長方形 40"/>
          <p:cNvSpPr/>
          <p:nvPr/>
        </p:nvSpPr>
        <p:spPr>
          <a:xfrm>
            <a:off x="126979" y="714888"/>
            <a:ext cx="9682448" cy="1849734"/>
          </a:xfrm>
          <a:prstGeom prst="rect">
            <a:avLst/>
          </a:prstGeom>
          <a:noFill/>
          <a:ln w="285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7" fontAlgn="auto">
              <a:spcBef>
                <a:spcPts val="0"/>
              </a:spcBef>
              <a:spcAft>
                <a:spcPts val="0"/>
              </a:spcAft>
              <a:defRPr/>
            </a:pPr>
            <a:endParaRPr lang="ja-JP" altLang="en-US" sz="1400">
              <a:solidFill>
                <a:prstClr val="white"/>
              </a:solidFill>
              <a:latin typeface="Arial"/>
              <a:ea typeface="ＭＳ Ｐゴシック"/>
            </a:endParaRPr>
          </a:p>
        </p:txBody>
      </p:sp>
      <p:sp>
        <p:nvSpPr>
          <p:cNvPr id="3902" name="テキスト ボックス 41"/>
          <p:cNvSpPr/>
          <p:nvPr/>
        </p:nvSpPr>
        <p:spPr>
          <a:xfrm>
            <a:off x="32757" y="580851"/>
            <a:ext cx="3985775" cy="323948"/>
          </a:xfrm>
          <a:prstGeom prst="roundRect">
            <a:avLst/>
          </a:prstGeom>
          <a:solidFill>
            <a:schemeClr val="accent2">
              <a:lumMod val="40000"/>
              <a:lumOff val="60000"/>
            </a:schemeClr>
          </a:solidFill>
          <a:ln w="9525">
            <a:noFill/>
            <a:miter lim="800000"/>
            <a:headEnd/>
            <a:tailEnd/>
          </a:ln>
        </p:spPr>
        <p:txBody>
          <a:bodyPr vert="horz" wrap="square" lIns="3599" tIns="3599" rIns="3599" bIns="3599" numCol="1" rtlCol="0" anchor="ctr" anchorCtr="0" compatLnSpc="1">
            <a:prstTxWarp prst="textNoShape">
              <a:avLst/>
            </a:prstTxWarp>
            <a:noAutofit/>
          </a:bodyPr>
          <a:lstStyle/>
          <a:p>
            <a:pPr algn="ctr" defTabSz="914217">
              <a:lnSpc>
                <a:spcPct val="80000"/>
              </a:lnSpc>
              <a:defRPr/>
            </a:pPr>
            <a:r>
              <a:rPr lang="ja-JP" altLang="en-US" sz="1600">
                <a:solidFill>
                  <a:prstClr val="black"/>
                </a:solidFill>
                <a:latin typeface="Meiryo UI" panose="020B0604030504040204" pitchFamily="50" charset="-128"/>
                <a:ea typeface="Meiryo UI" panose="020B0604030504040204" pitchFamily="50" charset="-128"/>
              </a:rPr>
              <a:t>改正前（都市計画法第</a:t>
            </a:r>
            <a:r>
              <a:rPr lang="en-US" altLang="ja-JP" sz="1600">
                <a:solidFill>
                  <a:prstClr val="black"/>
                </a:solidFill>
                <a:latin typeface="Meiryo UI" panose="020B0604030504040204" pitchFamily="50" charset="-128"/>
                <a:ea typeface="Meiryo UI" panose="020B0604030504040204" pitchFamily="50" charset="-128"/>
              </a:rPr>
              <a:t>33</a:t>
            </a:r>
            <a:r>
              <a:rPr lang="ja-JP" altLang="en-US" sz="1600">
                <a:solidFill>
                  <a:prstClr val="black"/>
                </a:solidFill>
                <a:latin typeface="Meiryo UI" panose="020B0604030504040204" pitchFamily="50" charset="-128"/>
                <a:ea typeface="Meiryo UI" panose="020B0604030504040204" pitchFamily="50" charset="-128"/>
              </a:rPr>
              <a:t>条第</a:t>
            </a:r>
            <a:r>
              <a:rPr lang="en-US" altLang="ja-JP" sz="1600">
                <a:solidFill>
                  <a:prstClr val="black"/>
                </a:solidFill>
                <a:latin typeface="Meiryo UI" panose="020B0604030504040204" pitchFamily="50" charset="-128"/>
                <a:ea typeface="Meiryo UI" panose="020B0604030504040204" pitchFamily="50" charset="-128"/>
              </a:rPr>
              <a:t>1</a:t>
            </a:r>
            <a:r>
              <a:rPr lang="ja-JP" altLang="en-US" sz="1600">
                <a:solidFill>
                  <a:prstClr val="black"/>
                </a:solidFill>
                <a:latin typeface="Meiryo UI" panose="020B0604030504040204" pitchFamily="50" charset="-128"/>
                <a:ea typeface="Meiryo UI" panose="020B0604030504040204" pitchFamily="50" charset="-128"/>
              </a:rPr>
              <a:t>項第</a:t>
            </a:r>
            <a:r>
              <a:rPr lang="en-US" altLang="ja-JP" sz="1600">
                <a:solidFill>
                  <a:prstClr val="black"/>
                </a:solidFill>
                <a:latin typeface="Meiryo UI" panose="020B0604030504040204" pitchFamily="50" charset="-128"/>
                <a:ea typeface="Meiryo UI" panose="020B0604030504040204" pitchFamily="50" charset="-128"/>
              </a:rPr>
              <a:t>8</a:t>
            </a:r>
            <a:r>
              <a:rPr lang="ja-JP" altLang="en-US" sz="1600">
                <a:solidFill>
                  <a:prstClr val="black"/>
                </a:solidFill>
                <a:latin typeface="Meiryo UI" panose="020B0604030504040204" pitchFamily="50" charset="-128"/>
                <a:ea typeface="Meiryo UI" panose="020B0604030504040204" pitchFamily="50" charset="-128"/>
              </a:rPr>
              <a:t>号）</a:t>
            </a:r>
          </a:p>
        </p:txBody>
      </p:sp>
      <p:sp>
        <p:nvSpPr>
          <p:cNvPr id="3903" name="テキスト ボックス 44"/>
          <p:cNvSpPr txBox="1"/>
          <p:nvPr/>
        </p:nvSpPr>
        <p:spPr>
          <a:xfrm>
            <a:off x="163406" y="4806343"/>
            <a:ext cx="4060481" cy="329131"/>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251950" indent="-251950" defTabSz="914217">
              <a:lnSpc>
                <a:spcPts val="2000"/>
              </a:lnSpc>
              <a:buClr>
                <a:srgbClr val="002060"/>
              </a:buClr>
              <a:buSzPct val="90000"/>
              <a:buFont typeface="Arial" panose="020B0604020202020204" pitchFamily="34" charset="0"/>
              <a:buChar char="•"/>
              <a:tabLst>
                <a:tab pos="622176" algn="l"/>
              </a:tabLst>
              <a:defRPr/>
            </a:pPr>
            <a:r>
              <a:rPr lang="ja-JP" altLang="en-US" sz="1600" b="1" u="sng">
                <a:solidFill>
                  <a:srgbClr val="FF0000"/>
                </a:solidFill>
                <a:latin typeface="Meiryo UI" panose="020B0604030504040204" pitchFamily="50" charset="-128"/>
                <a:ea typeface="Meiryo UI" panose="020B0604030504040204" pitchFamily="50" charset="-128"/>
              </a:rPr>
              <a:t>自己の業務の用に供する施設</a:t>
            </a:r>
            <a:endParaRPr lang="en-US" altLang="ja-JP" sz="1050">
              <a:solidFill>
                <a:prstClr val="black"/>
              </a:solidFill>
              <a:latin typeface="Meiryo UI" panose="020B0604030504040204" pitchFamily="50" charset="-128"/>
              <a:ea typeface="Meiryo UI" panose="020B0604030504040204" pitchFamily="50" charset="-128"/>
            </a:endParaRPr>
          </a:p>
        </p:txBody>
      </p:sp>
      <p:sp>
        <p:nvSpPr>
          <p:cNvPr id="3904" name="正方形/長方形 53"/>
          <p:cNvSpPr/>
          <p:nvPr/>
        </p:nvSpPr>
        <p:spPr>
          <a:xfrm>
            <a:off x="143085" y="3085981"/>
            <a:ext cx="9682448" cy="2555590"/>
          </a:xfrm>
          <a:prstGeom prst="rect">
            <a:avLst/>
          </a:prstGeom>
          <a:noFill/>
          <a:ln w="285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7" fontAlgn="auto">
              <a:spcBef>
                <a:spcPts val="0"/>
              </a:spcBef>
              <a:spcAft>
                <a:spcPts val="0"/>
              </a:spcAft>
              <a:defRPr/>
            </a:pPr>
            <a:endParaRPr lang="ja-JP" altLang="en-US" sz="1400">
              <a:solidFill>
                <a:prstClr val="white"/>
              </a:solidFill>
              <a:latin typeface="Arial"/>
              <a:ea typeface="ＭＳ Ｐゴシック"/>
            </a:endParaRPr>
          </a:p>
        </p:txBody>
      </p:sp>
      <p:sp>
        <p:nvSpPr>
          <p:cNvPr id="3905" name="テキスト ボックス 55"/>
          <p:cNvSpPr/>
          <p:nvPr/>
        </p:nvSpPr>
        <p:spPr>
          <a:xfrm>
            <a:off x="48862" y="2931574"/>
            <a:ext cx="1084664" cy="323948"/>
          </a:xfrm>
          <a:prstGeom prst="roundRect">
            <a:avLst/>
          </a:prstGeom>
          <a:solidFill>
            <a:schemeClr val="accent2">
              <a:lumMod val="40000"/>
              <a:lumOff val="60000"/>
            </a:schemeClr>
          </a:solidFill>
          <a:ln w="9525">
            <a:noFill/>
            <a:miter lim="800000"/>
            <a:headEnd/>
            <a:tailEnd/>
          </a:ln>
        </p:spPr>
        <p:txBody>
          <a:bodyPr vert="horz" wrap="square" lIns="3599" tIns="3599" rIns="3599" bIns="3599" numCol="1" rtlCol="0" anchor="ctr" anchorCtr="0" compatLnSpc="1">
            <a:prstTxWarp prst="textNoShape">
              <a:avLst/>
            </a:prstTxWarp>
            <a:noAutofit/>
          </a:bodyPr>
          <a:lstStyle>
            <a:defPPr>
              <a:defRPr lang="ja-JP"/>
            </a:defPPr>
            <a:lvl1pPr marR="0" indent="0" algn="ctr" defTabSz="914400" fontAlgn="base">
              <a:lnSpc>
                <a:spcPct val="80000"/>
              </a:lnSpc>
              <a:spcBef>
                <a:spcPct val="0"/>
              </a:spcBef>
              <a:spcAft>
                <a:spcPct val="0"/>
              </a:spcAft>
              <a:buClrTx/>
              <a:buSzTx/>
              <a:buFontTx/>
              <a:buNone/>
              <a:tabLst/>
              <a:defRPr sz="1600" b="0" i="0" u="none" strike="noStrike" cap="none" normalizeH="0" baseline="0">
                <a:ln>
                  <a:noFill/>
                </a:ln>
                <a:effectLst/>
                <a:latin typeface="Meiryo UI" panose="020B0604030504040204" pitchFamily="50" charset="-128"/>
                <a:ea typeface="Meiryo UI" panose="020B0604030504040204" pitchFamily="50" charset="-128"/>
              </a:defRPr>
            </a:lvl1pPr>
          </a:lstStyle>
          <a:p>
            <a:pPr defTabSz="914217">
              <a:defRPr/>
            </a:pPr>
            <a:r>
              <a:rPr lang="ja-JP" altLang="en-US">
                <a:solidFill>
                  <a:prstClr val="black"/>
                </a:solidFill>
              </a:rPr>
              <a:t>改正後</a:t>
            </a:r>
          </a:p>
        </p:txBody>
      </p:sp>
      <p:sp>
        <p:nvSpPr>
          <p:cNvPr id="3906" name="右矢印 62"/>
          <p:cNvSpPr/>
          <p:nvPr/>
        </p:nvSpPr>
        <p:spPr>
          <a:xfrm rot="5400000">
            <a:off x="4855989" y="2504180"/>
            <a:ext cx="290969" cy="652694"/>
          </a:xfrm>
          <a:prstGeom prst="rightArrow">
            <a:avLst/>
          </a:prstGeom>
          <a:solidFill>
            <a:schemeClr val="accent6">
              <a:lumMod val="20000"/>
              <a:lumOff val="80000"/>
            </a:schemeClr>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7" fontAlgn="auto">
              <a:spcBef>
                <a:spcPts val="0"/>
              </a:spcBef>
              <a:spcAft>
                <a:spcPts val="0"/>
              </a:spcAft>
              <a:defRPr/>
            </a:pPr>
            <a:endParaRPr lang="ja-JP" altLang="en-US" sz="1400">
              <a:solidFill>
                <a:prstClr val="white"/>
              </a:solidFill>
              <a:latin typeface="Arial"/>
              <a:ea typeface="ＭＳ Ｐゴシック"/>
            </a:endParaRPr>
          </a:p>
        </p:txBody>
      </p:sp>
      <p:sp>
        <p:nvSpPr>
          <p:cNvPr id="3907" name="大かっこ 64"/>
          <p:cNvSpPr/>
          <p:nvPr/>
        </p:nvSpPr>
        <p:spPr>
          <a:xfrm>
            <a:off x="177768" y="1005753"/>
            <a:ext cx="4031354" cy="1492981"/>
          </a:xfrm>
          <a:prstGeom prst="bracketPair">
            <a:avLst>
              <a:gd name="adj" fmla="val 9235"/>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3557" fontAlgn="auto">
              <a:spcBef>
                <a:spcPts val="0"/>
              </a:spcBef>
              <a:spcAft>
                <a:spcPts val="0"/>
              </a:spcAft>
              <a:defRPr/>
            </a:pPr>
            <a:endParaRPr lang="ja-JP" altLang="en-US" sz="1799">
              <a:solidFill>
                <a:prstClr val="black"/>
              </a:solidFill>
              <a:latin typeface="Arial"/>
              <a:ea typeface="ＭＳ Ｐゴシック"/>
            </a:endParaRPr>
          </a:p>
        </p:txBody>
      </p:sp>
      <p:sp>
        <p:nvSpPr>
          <p:cNvPr id="3908" name="大かっこ 80"/>
          <p:cNvSpPr/>
          <p:nvPr/>
        </p:nvSpPr>
        <p:spPr>
          <a:xfrm>
            <a:off x="191974" y="3358279"/>
            <a:ext cx="4031354" cy="2211009"/>
          </a:xfrm>
          <a:prstGeom prst="bracketPair">
            <a:avLst>
              <a:gd name="adj" fmla="val 7703"/>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3557" fontAlgn="auto">
              <a:spcBef>
                <a:spcPts val="0"/>
              </a:spcBef>
              <a:spcAft>
                <a:spcPts val="0"/>
              </a:spcAft>
              <a:defRPr/>
            </a:pPr>
            <a:endParaRPr lang="ja-JP" altLang="en-US" sz="1799">
              <a:solidFill>
                <a:prstClr val="black"/>
              </a:solidFill>
              <a:latin typeface="Arial"/>
              <a:ea typeface="ＭＳ Ｐゴシック"/>
            </a:endParaRPr>
          </a:p>
        </p:txBody>
      </p:sp>
      <p:sp>
        <p:nvSpPr>
          <p:cNvPr id="3909" name="テキスト ボックス 35"/>
          <p:cNvSpPr txBox="1"/>
          <p:nvPr/>
        </p:nvSpPr>
        <p:spPr>
          <a:xfrm>
            <a:off x="7934836" y="4237166"/>
            <a:ext cx="1872285" cy="204214"/>
          </a:xfrm>
          <a:prstGeom prst="rect">
            <a:avLst/>
          </a:prstGeom>
          <a:noFill/>
          <a:ln w="9525">
            <a:noFill/>
            <a:miter lim="800000"/>
            <a:headEnd/>
            <a:tailEnd/>
          </a:ln>
        </p:spPr>
        <p:txBody>
          <a:bodyPr vert="horz" wrap="square" lIns="3599" tIns="3599" rIns="3599" bIns="3599" numCol="1" rtlCol="0" anchor="ctr" anchorCtr="0" compatLnSpc="1">
            <a:prstTxWarp prst="textNoShape">
              <a:avLst/>
            </a:prstTxWarp>
            <a:spAutoFit/>
          </a:bodyPr>
          <a:lstStyle/>
          <a:p>
            <a:pPr defTabSz="914217">
              <a:lnSpc>
                <a:spcPct val="80000"/>
              </a:lnSpc>
              <a:defRPr/>
            </a:pPr>
            <a:r>
              <a:rPr lang="ja-JP" altLang="en-US" sz="1600">
                <a:solidFill>
                  <a:prstClr val="black"/>
                </a:solidFill>
                <a:latin typeface="Meiryo UI" panose="020B0604030504040204" pitchFamily="50" charset="-128"/>
                <a:ea typeface="Meiryo UI" panose="020B0604030504040204" pitchFamily="50" charset="-128"/>
              </a:rPr>
              <a:t>を原則含まないこと</a:t>
            </a:r>
          </a:p>
        </p:txBody>
      </p:sp>
      <p:sp>
        <p:nvSpPr>
          <p:cNvPr id="3910" name="テキスト ボックス 37"/>
          <p:cNvSpPr txBox="1"/>
          <p:nvPr/>
        </p:nvSpPr>
        <p:spPr>
          <a:xfrm>
            <a:off x="5474981" y="3505692"/>
            <a:ext cx="1298402" cy="212421"/>
          </a:xfrm>
          <a:prstGeom prst="rect">
            <a:avLst/>
          </a:prstGeom>
          <a:solidFill>
            <a:srgbClr val="FC7668"/>
          </a:solidFill>
          <a:ln w="9525">
            <a:noFill/>
            <a:miter lim="800000"/>
            <a:headEnd/>
            <a:tailEnd/>
          </a:ln>
        </p:spPr>
        <p:txBody>
          <a:bodyPr vert="horz" wrap="square" lIns="3599" tIns="3599" rIns="3599" bIns="3599" numCol="1" rtlCol="0" anchor="ctr" anchorCtr="0" compatLnSpc="1">
            <a:prstTxWarp prst="textNoShape">
              <a:avLst/>
            </a:prstTxWarp>
            <a:spAutoFit/>
          </a:bodyPr>
          <a:lstStyle/>
          <a:p>
            <a:pPr indent="-107978" algn="ctr" defTabSz="914217">
              <a:lnSpc>
                <a:spcPts val="1600"/>
              </a:lnSpc>
              <a:defRPr/>
            </a:pPr>
            <a:r>
              <a:rPr lang="ja-JP" altLang="en-US" sz="1600">
                <a:solidFill>
                  <a:prstClr val="white"/>
                </a:solidFill>
                <a:latin typeface="Meiryo UI" panose="020B0604030504040204" pitchFamily="50" charset="-128"/>
                <a:ea typeface="Meiryo UI" panose="020B0604030504040204" pitchFamily="50" charset="-128"/>
              </a:rPr>
              <a:t>レッドゾーン</a:t>
            </a:r>
          </a:p>
        </p:txBody>
      </p:sp>
      <p:sp>
        <p:nvSpPr>
          <p:cNvPr id="3911" name="大かっこ 38"/>
          <p:cNvSpPr/>
          <p:nvPr/>
        </p:nvSpPr>
        <p:spPr>
          <a:xfrm>
            <a:off x="5197790" y="3593107"/>
            <a:ext cx="2691203" cy="1578966"/>
          </a:xfrm>
          <a:prstGeom prst="bracketPair">
            <a:avLst>
              <a:gd name="adj" fmla="val 8237"/>
            </a:avLst>
          </a:prstGeom>
          <a:ln w="28575">
            <a:solidFill>
              <a:srgbClr val="FC7668"/>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3557" fontAlgn="auto">
              <a:spcBef>
                <a:spcPts val="0"/>
              </a:spcBef>
              <a:spcAft>
                <a:spcPts val="0"/>
              </a:spcAft>
              <a:defRPr/>
            </a:pPr>
            <a:endParaRPr lang="ja-JP" altLang="en-US" sz="1799">
              <a:solidFill>
                <a:prstClr val="black"/>
              </a:solidFill>
              <a:latin typeface="Arial"/>
              <a:ea typeface="ＭＳ Ｐゴシック"/>
            </a:endParaRPr>
          </a:p>
        </p:txBody>
      </p:sp>
      <p:sp>
        <p:nvSpPr>
          <p:cNvPr id="3912" name="テキスト ボックス 26"/>
          <p:cNvSpPr txBox="1"/>
          <p:nvPr/>
        </p:nvSpPr>
        <p:spPr>
          <a:xfrm>
            <a:off x="4906816" y="2728420"/>
            <a:ext cx="3688718" cy="204214"/>
          </a:xfrm>
          <a:prstGeom prst="rect">
            <a:avLst/>
          </a:prstGeom>
          <a:noFill/>
          <a:ln w="9525">
            <a:noFill/>
            <a:miter lim="800000"/>
            <a:headEnd/>
            <a:tailEnd/>
          </a:ln>
        </p:spPr>
        <p:txBody>
          <a:bodyPr vert="horz" wrap="square" lIns="3599" tIns="3599" rIns="3599" bIns="3599" numCol="1" rtlCol="0" anchor="ctr" anchorCtr="0" compatLnSpc="1">
            <a:prstTxWarp prst="textNoShape">
              <a:avLst/>
            </a:prstTxWarp>
            <a:spAutoFit/>
          </a:bodyPr>
          <a:lstStyle/>
          <a:p>
            <a:pPr indent="-107978" algn="r" defTabSz="914217">
              <a:lnSpc>
                <a:spcPct val="80000"/>
              </a:lnSpc>
              <a:defRPr/>
            </a:pPr>
            <a:r>
              <a:rPr lang="ja-JP" altLang="en-US" sz="1600">
                <a:solidFill>
                  <a:prstClr val="black"/>
                </a:solidFill>
                <a:latin typeface="Meiryo UI" panose="020B0604030504040204" pitchFamily="50" charset="-128"/>
                <a:ea typeface="Meiryo UI" panose="020B0604030504040204" pitchFamily="50" charset="-128"/>
              </a:rPr>
              <a:t>規制対象に</a:t>
            </a:r>
            <a:r>
              <a:rPr lang="ja-JP" altLang="en-US" sz="1600" u="sng">
                <a:solidFill>
                  <a:prstClr val="black"/>
                </a:solidFill>
                <a:latin typeface="Meiryo UI" panose="020B0604030504040204" pitchFamily="50" charset="-128"/>
                <a:ea typeface="Meiryo UI" panose="020B0604030504040204" pitchFamily="50" charset="-128"/>
              </a:rPr>
              <a:t>自己業務用施設を追加</a:t>
            </a:r>
            <a:endParaRPr lang="en-US" altLang="ja-JP" sz="1600" u="sng">
              <a:solidFill>
                <a:prstClr val="black"/>
              </a:solidFill>
              <a:latin typeface="Meiryo UI" panose="020B0604030504040204" pitchFamily="50" charset="-128"/>
              <a:ea typeface="Meiryo UI" panose="020B0604030504040204" pitchFamily="50" charset="-128"/>
            </a:endParaRPr>
          </a:p>
        </p:txBody>
      </p:sp>
      <p:sp>
        <p:nvSpPr>
          <p:cNvPr id="3913" name="テキスト ボックス 27"/>
          <p:cNvSpPr txBox="1"/>
          <p:nvPr/>
        </p:nvSpPr>
        <p:spPr>
          <a:xfrm>
            <a:off x="5159698" y="3738065"/>
            <a:ext cx="2890609" cy="1303600"/>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285693" indent="-285693" defTabSz="914217">
              <a:buClr>
                <a:srgbClr val="002060"/>
              </a:buClr>
              <a:buSzPct val="90000"/>
              <a:buFont typeface="Wingdings" panose="05000000000000000000" pitchFamily="2" charset="2"/>
              <a:buChar char="l"/>
              <a:defRPr/>
            </a:pPr>
            <a:r>
              <a:rPr lang="ja-JP" altLang="en-US" sz="1600">
                <a:solidFill>
                  <a:prstClr val="black"/>
                </a:solidFill>
                <a:latin typeface="Meiryo UI" panose="020B0604030504040204" pitchFamily="50" charset="-128"/>
                <a:ea typeface="Meiryo UI" panose="020B0604030504040204" pitchFamily="50" charset="-128"/>
              </a:rPr>
              <a:t>災害危険区域</a:t>
            </a:r>
            <a:r>
              <a:rPr lang="ja-JP" altLang="en-US" sz="1400">
                <a:solidFill>
                  <a:prstClr val="black"/>
                </a:solidFill>
                <a:latin typeface="Meiryo UI" panose="020B0604030504040204" pitchFamily="50" charset="-128"/>
                <a:ea typeface="Meiryo UI" panose="020B0604030504040204" pitchFamily="50" charset="-128"/>
              </a:rPr>
              <a:t>（出水等）</a:t>
            </a:r>
            <a:endParaRPr lang="en-US" altLang="ja-JP" sz="1600">
              <a:solidFill>
                <a:prstClr val="black"/>
              </a:solidFill>
              <a:latin typeface="Meiryo UI" panose="020B0604030504040204" pitchFamily="50" charset="-128"/>
              <a:ea typeface="Meiryo UI" panose="020B0604030504040204" pitchFamily="50" charset="-128"/>
            </a:endParaRPr>
          </a:p>
          <a:p>
            <a:pPr marL="285693" indent="-285693" defTabSz="914217">
              <a:buClr>
                <a:srgbClr val="002060"/>
              </a:buClr>
              <a:buSzPct val="90000"/>
              <a:buFont typeface="Wingdings" panose="05000000000000000000" pitchFamily="2" charset="2"/>
              <a:buChar char="l"/>
              <a:defRPr/>
            </a:pPr>
            <a:r>
              <a:rPr lang="ja-JP" altLang="en-US" sz="1600">
                <a:solidFill>
                  <a:prstClr val="black"/>
                </a:solidFill>
                <a:latin typeface="Meiryo UI" panose="020B0604030504040204" pitchFamily="50" charset="-128"/>
                <a:ea typeface="Meiryo UI" panose="020B0604030504040204" pitchFamily="50" charset="-128"/>
              </a:rPr>
              <a:t>地すべり防止区域</a:t>
            </a:r>
            <a:endParaRPr lang="en-US" altLang="ja-JP" sz="1600">
              <a:solidFill>
                <a:prstClr val="black"/>
              </a:solidFill>
              <a:latin typeface="Meiryo UI" panose="020B0604030504040204" pitchFamily="50" charset="-128"/>
              <a:ea typeface="Meiryo UI" panose="020B0604030504040204" pitchFamily="50" charset="-128"/>
            </a:endParaRPr>
          </a:p>
          <a:p>
            <a:pPr marL="285693" indent="-285693" defTabSz="914217">
              <a:buClr>
                <a:srgbClr val="002060"/>
              </a:buClr>
              <a:buSzPct val="90000"/>
              <a:buFont typeface="Wingdings" panose="05000000000000000000" pitchFamily="2" charset="2"/>
              <a:buChar char="l"/>
              <a:defRPr/>
            </a:pPr>
            <a:r>
              <a:rPr lang="ja-JP" altLang="en-US" sz="1600">
                <a:solidFill>
                  <a:prstClr val="black"/>
                </a:solidFill>
                <a:latin typeface="Meiryo UI" panose="020B0604030504040204" pitchFamily="50" charset="-128"/>
                <a:ea typeface="Meiryo UI" panose="020B0604030504040204" pitchFamily="50" charset="-128"/>
              </a:rPr>
              <a:t>土砂災害特別警戒区域</a:t>
            </a:r>
            <a:endParaRPr lang="en-US" altLang="ja-JP" sz="1600">
              <a:solidFill>
                <a:prstClr val="black"/>
              </a:solidFill>
              <a:latin typeface="Meiryo UI" panose="020B0604030504040204" pitchFamily="50" charset="-128"/>
              <a:ea typeface="Meiryo UI" panose="020B0604030504040204" pitchFamily="50" charset="-128"/>
            </a:endParaRPr>
          </a:p>
          <a:p>
            <a:pPr marL="285693" indent="-285693" defTabSz="914217">
              <a:buClr>
                <a:srgbClr val="002060"/>
              </a:buClr>
              <a:buSzPct val="90000"/>
              <a:buFont typeface="Wingdings" panose="05000000000000000000" pitchFamily="2" charset="2"/>
              <a:buChar char="l"/>
              <a:defRPr/>
            </a:pPr>
            <a:r>
              <a:rPr lang="ja-JP" altLang="en-US" sz="1600">
                <a:solidFill>
                  <a:prstClr val="black"/>
                </a:solidFill>
                <a:latin typeface="Meiryo UI" panose="020B0604030504040204" pitchFamily="50" charset="-128"/>
                <a:ea typeface="Meiryo UI" panose="020B0604030504040204" pitchFamily="50" charset="-128"/>
              </a:rPr>
              <a:t>急傾斜地崩壊危険区域</a:t>
            </a:r>
            <a:endParaRPr lang="en-US" altLang="ja-JP" sz="1600">
              <a:solidFill>
                <a:prstClr val="black"/>
              </a:solidFill>
              <a:latin typeface="Meiryo UI" panose="020B0604030504040204" pitchFamily="50" charset="-128"/>
              <a:ea typeface="Meiryo UI" panose="020B0604030504040204" pitchFamily="50" charset="-128"/>
            </a:endParaRPr>
          </a:p>
          <a:p>
            <a:pPr marL="285693" indent="-285693" defTabSz="914217">
              <a:buClr>
                <a:srgbClr val="002060"/>
              </a:buClr>
              <a:buSzPct val="90000"/>
              <a:buFont typeface="Wingdings" panose="05000000000000000000" pitchFamily="2" charset="2"/>
              <a:buChar char="l"/>
              <a:defRPr/>
            </a:pPr>
            <a:r>
              <a:rPr lang="ja-JP" altLang="en-US" sz="1600">
                <a:latin typeface="Meiryo UI" panose="020B0604030504040204" pitchFamily="50" charset="-128"/>
                <a:ea typeface="Meiryo UI" panose="020B0604030504040204" pitchFamily="50" charset="-128"/>
              </a:rPr>
              <a:t>浸水被害防止区域</a:t>
            </a:r>
            <a:r>
              <a:rPr lang="en-US" altLang="ja-JP" sz="1600" baseline="30000">
                <a:solidFill>
                  <a:prstClr val="black"/>
                </a:solidFill>
                <a:latin typeface="Meiryo UI" panose="020B0604030504040204" pitchFamily="50" charset="-128"/>
                <a:ea typeface="Meiryo UI" panose="020B0604030504040204" pitchFamily="50" charset="-128"/>
              </a:rPr>
              <a:t>※</a:t>
            </a:r>
          </a:p>
        </p:txBody>
      </p:sp>
      <p:sp>
        <p:nvSpPr>
          <p:cNvPr id="3914" name="テキスト ボックス 30"/>
          <p:cNvSpPr txBox="1"/>
          <p:nvPr/>
        </p:nvSpPr>
        <p:spPr>
          <a:xfrm>
            <a:off x="5458876" y="937415"/>
            <a:ext cx="1298402" cy="212421"/>
          </a:xfrm>
          <a:prstGeom prst="rect">
            <a:avLst/>
          </a:prstGeom>
          <a:solidFill>
            <a:srgbClr val="FC7668"/>
          </a:solidFill>
          <a:ln w="9525">
            <a:noFill/>
            <a:miter lim="800000"/>
            <a:headEnd/>
            <a:tailEnd/>
          </a:ln>
        </p:spPr>
        <p:txBody>
          <a:bodyPr vert="horz" wrap="square" lIns="3599" tIns="3599" rIns="3599" bIns="3599" numCol="1" rtlCol="0" anchor="ctr" anchorCtr="0" compatLnSpc="1">
            <a:prstTxWarp prst="textNoShape">
              <a:avLst/>
            </a:prstTxWarp>
            <a:spAutoFit/>
          </a:bodyPr>
          <a:lstStyle/>
          <a:p>
            <a:pPr indent="-107978" algn="ctr" defTabSz="914217">
              <a:lnSpc>
                <a:spcPts val="1600"/>
              </a:lnSpc>
              <a:defRPr/>
            </a:pPr>
            <a:r>
              <a:rPr lang="ja-JP" altLang="en-US" sz="1600">
                <a:solidFill>
                  <a:prstClr val="white"/>
                </a:solidFill>
                <a:latin typeface="Meiryo UI" panose="020B0604030504040204" pitchFamily="50" charset="-128"/>
                <a:ea typeface="Meiryo UI" panose="020B0604030504040204" pitchFamily="50" charset="-128"/>
              </a:rPr>
              <a:t>レッドゾーン</a:t>
            </a:r>
          </a:p>
        </p:txBody>
      </p:sp>
      <p:sp>
        <p:nvSpPr>
          <p:cNvPr id="3915" name="大かっこ 32"/>
          <p:cNvSpPr/>
          <p:nvPr/>
        </p:nvSpPr>
        <p:spPr>
          <a:xfrm>
            <a:off x="5181685" y="1024830"/>
            <a:ext cx="2691203" cy="1473904"/>
          </a:xfrm>
          <a:prstGeom prst="bracketPair">
            <a:avLst>
              <a:gd name="adj" fmla="val 8237"/>
            </a:avLst>
          </a:prstGeom>
          <a:ln w="28575">
            <a:solidFill>
              <a:srgbClr val="FC7668"/>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3557" fontAlgn="auto">
              <a:spcBef>
                <a:spcPts val="0"/>
              </a:spcBef>
              <a:spcAft>
                <a:spcPts val="0"/>
              </a:spcAft>
              <a:defRPr/>
            </a:pPr>
            <a:endParaRPr lang="ja-JP" altLang="en-US" sz="1799">
              <a:solidFill>
                <a:prstClr val="black"/>
              </a:solidFill>
              <a:latin typeface="Arial"/>
              <a:ea typeface="ＭＳ Ｐゴシック"/>
            </a:endParaRPr>
          </a:p>
        </p:txBody>
      </p:sp>
      <p:sp>
        <p:nvSpPr>
          <p:cNvPr id="3916" name="テキスト ボックス 33"/>
          <p:cNvSpPr txBox="1"/>
          <p:nvPr/>
        </p:nvSpPr>
        <p:spPr>
          <a:xfrm>
            <a:off x="5143592" y="1292877"/>
            <a:ext cx="2890609" cy="1057419"/>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285693" indent="-285693" defTabSz="914217">
              <a:buClr>
                <a:srgbClr val="002060"/>
              </a:buClr>
              <a:buSzPct val="90000"/>
              <a:buFont typeface="Wingdings" panose="05000000000000000000" pitchFamily="2" charset="2"/>
              <a:buChar char="l"/>
              <a:defRPr/>
            </a:pPr>
            <a:r>
              <a:rPr lang="ja-JP" altLang="en-US" sz="1600">
                <a:solidFill>
                  <a:prstClr val="black"/>
                </a:solidFill>
                <a:latin typeface="Meiryo UI" panose="020B0604030504040204" pitchFamily="50" charset="-128"/>
                <a:ea typeface="Meiryo UI" panose="020B0604030504040204" pitchFamily="50" charset="-128"/>
              </a:rPr>
              <a:t>災害危険区域</a:t>
            </a:r>
            <a:r>
              <a:rPr lang="ja-JP" altLang="en-US" sz="1400">
                <a:solidFill>
                  <a:prstClr val="black"/>
                </a:solidFill>
                <a:latin typeface="Meiryo UI" panose="020B0604030504040204" pitchFamily="50" charset="-128"/>
                <a:ea typeface="Meiryo UI" panose="020B0604030504040204" pitchFamily="50" charset="-128"/>
              </a:rPr>
              <a:t>（出水等）</a:t>
            </a:r>
            <a:endParaRPr lang="en-US" altLang="ja-JP" sz="1600">
              <a:solidFill>
                <a:prstClr val="black"/>
              </a:solidFill>
              <a:latin typeface="Meiryo UI" panose="020B0604030504040204" pitchFamily="50" charset="-128"/>
              <a:ea typeface="Meiryo UI" panose="020B0604030504040204" pitchFamily="50" charset="-128"/>
            </a:endParaRPr>
          </a:p>
          <a:p>
            <a:pPr marL="285693" indent="-285693" defTabSz="914217">
              <a:buClr>
                <a:srgbClr val="002060"/>
              </a:buClr>
              <a:buSzPct val="90000"/>
              <a:buFont typeface="Wingdings" panose="05000000000000000000" pitchFamily="2" charset="2"/>
              <a:buChar char="l"/>
              <a:defRPr/>
            </a:pPr>
            <a:r>
              <a:rPr lang="ja-JP" altLang="en-US" sz="1600">
                <a:solidFill>
                  <a:prstClr val="black"/>
                </a:solidFill>
                <a:latin typeface="Meiryo UI" panose="020B0604030504040204" pitchFamily="50" charset="-128"/>
                <a:ea typeface="Meiryo UI" panose="020B0604030504040204" pitchFamily="50" charset="-128"/>
              </a:rPr>
              <a:t>地すべり防止区域</a:t>
            </a:r>
            <a:endParaRPr lang="en-US" altLang="ja-JP" sz="1600">
              <a:solidFill>
                <a:prstClr val="black"/>
              </a:solidFill>
              <a:latin typeface="Meiryo UI" panose="020B0604030504040204" pitchFamily="50" charset="-128"/>
              <a:ea typeface="Meiryo UI" panose="020B0604030504040204" pitchFamily="50" charset="-128"/>
            </a:endParaRPr>
          </a:p>
          <a:p>
            <a:pPr marL="285693" indent="-285693" defTabSz="914217">
              <a:buClr>
                <a:srgbClr val="002060"/>
              </a:buClr>
              <a:buSzPct val="90000"/>
              <a:buFont typeface="Wingdings" panose="05000000000000000000" pitchFamily="2" charset="2"/>
              <a:buChar char="l"/>
              <a:defRPr/>
            </a:pPr>
            <a:r>
              <a:rPr lang="ja-JP" altLang="en-US" sz="1600">
                <a:solidFill>
                  <a:prstClr val="black"/>
                </a:solidFill>
                <a:latin typeface="Meiryo UI" panose="020B0604030504040204" pitchFamily="50" charset="-128"/>
                <a:ea typeface="Meiryo UI" panose="020B0604030504040204" pitchFamily="50" charset="-128"/>
              </a:rPr>
              <a:t>土砂災害特別警戒区域</a:t>
            </a:r>
            <a:endParaRPr lang="en-US" altLang="ja-JP" sz="1600">
              <a:solidFill>
                <a:prstClr val="black"/>
              </a:solidFill>
              <a:latin typeface="Meiryo UI" panose="020B0604030504040204" pitchFamily="50" charset="-128"/>
              <a:ea typeface="Meiryo UI" panose="020B0604030504040204" pitchFamily="50" charset="-128"/>
            </a:endParaRPr>
          </a:p>
          <a:p>
            <a:pPr marL="285693" indent="-285693" defTabSz="914217">
              <a:buClr>
                <a:srgbClr val="002060"/>
              </a:buClr>
              <a:buSzPct val="90000"/>
              <a:buFont typeface="Wingdings" panose="05000000000000000000" pitchFamily="2" charset="2"/>
              <a:buChar char="l"/>
              <a:defRPr/>
            </a:pPr>
            <a:r>
              <a:rPr lang="ja-JP" altLang="en-US" sz="1600">
                <a:solidFill>
                  <a:prstClr val="black"/>
                </a:solidFill>
                <a:latin typeface="Meiryo UI" panose="020B0604030504040204" pitchFamily="50" charset="-128"/>
                <a:ea typeface="Meiryo UI" panose="020B0604030504040204" pitchFamily="50" charset="-128"/>
              </a:rPr>
              <a:t>急傾斜地崩壊危険区域</a:t>
            </a:r>
            <a:endParaRPr lang="en-US" altLang="ja-JP" sz="1600">
              <a:solidFill>
                <a:prstClr val="black"/>
              </a:solidFill>
              <a:latin typeface="Meiryo UI" panose="020B0604030504040204" pitchFamily="50" charset="-128"/>
              <a:ea typeface="Meiryo UI" panose="020B0604030504040204" pitchFamily="50" charset="-128"/>
            </a:endParaRPr>
          </a:p>
        </p:txBody>
      </p:sp>
      <p:sp>
        <p:nvSpPr>
          <p:cNvPr id="3917" name="テキスト ボックス 34"/>
          <p:cNvSpPr txBox="1"/>
          <p:nvPr/>
        </p:nvSpPr>
        <p:spPr>
          <a:xfrm>
            <a:off x="3225011" y="4237166"/>
            <a:ext cx="1873075" cy="204214"/>
          </a:xfrm>
          <a:prstGeom prst="rect">
            <a:avLst/>
          </a:prstGeom>
          <a:noFill/>
          <a:ln w="9525">
            <a:noFill/>
            <a:miter lim="800000"/>
            <a:headEnd/>
            <a:tailEnd/>
          </a:ln>
        </p:spPr>
        <p:txBody>
          <a:bodyPr vert="horz" wrap="square" lIns="3599" tIns="3599" rIns="3599" bIns="3599" numCol="1" rtlCol="0" anchor="ctr" anchorCtr="0" compatLnSpc="1">
            <a:prstTxWarp prst="textNoShape">
              <a:avLst/>
            </a:prstTxWarp>
            <a:spAutoFit/>
          </a:bodyPr>
          <a:lstStyle/>
          <a:p>
            <a:pPr indent="-107978" algn="r" defTabSz="914217">
              <a:lnSpc>
                <a:spcPct val="80000"/>
              </a:lnSpc>
              <a:defRPr/>
            </a:pPr>
            <a:r>
              <a:rPr lang="ja-JP" altLang="en-US" sz="1600">
                <a:solidFill>
                  <a:prstClr val="black"/>
                </a:solidFill>
                <a:latin typeface="Meiryo UI" panose="020B0604030504040204" pitchFamily="50" charset="-128"/>
                <a:ea typeface="Meiryo UI" panose="020B0604030504040204" pitchFamily="50" charset="-128"/>
              </a:rPr>
              <a:t>の開発は</a:t>
            </a:r>
            <a:endParaRPr lang="en-US" altLang="ja-JP" sz="1600">
              <a:solidFill>
                <a:prstClr val="black"/>
              </a:solidFill>
              <a:latin typeface="Meiryo UI" panose="020B0604030504040204" pitchFamily="50" charset="-128"/>
              <a:ea typeface="Meiryo UI" panose="020B0604030504040204" pitchFamily="50" charset="-128"/>
            </a:endParaRPr>
          </a:p>
        </p:txBody>
      </p:sp>
      <p:sp>
        <p:nvSpPr>
          <p:cNvPr id="3918" name="テキスト ボックス 39"/>
          <p:cNvSpPr txBox="1"/>
          <p:nvPr/>
        </p:nvSpPr>
        <p:spPr>
          <a:xfrm>
            <a:off x="393637" y="1851275"/>
            <a:ext cx="3813585" cy="688146"/>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defTabSz="914217">
              <a:lnSpc>
                <a:spcPts val="1600"/>
              </a:lnSpc>
              <a:buClr>
                <a:srgbClr val="002060"/>
              </a:buClr>
              <a:buSzPct val="90000"/>
              <a:defRPr/>
            </a:pPr>
            <a:r>
              <a:rPr lang="ja-JP" altLang="en-US" sz="1200">
                <a:solidFill>
                  <a:prstClr val="black"/>
                </a:solidFill>
                <a:latin typeface="Meiryo UI" panose="020B0604030504040204" pitchFamily="50" charset="-128"/>
                <a:ea typeface="Meiryo UI" panose="020B0604030504040204" pitchFamily="50" charset="-128"/>
              </a:rPr>
              <a:t>（貸オフィス、貸ビル、貸店舗（ショッピングモールを含む）、貸倉庫（レンタルボックスを含む）、その他賃貸用の業務用施設　等）</a:t>
            </a:r>
            <a:endParaRPr lang="en-US" altLang="ja-JP" sz="1200">
              <a:solidFill>
                <a:prstClr val="black"/>
              </a:solidFill>
              <a:latin typeface="Meiryo UI" panose="020B0604030504040204" pitchFamily="50" charset="-128"/>
              <a:ea typeface="Meiryo UI" panose="020B0604030504040204" pitchFamily="50" charset="-128"/>
            </a:endParaRPr>
          </a:p>
        </p:txBody>
      </p:sp>
      <p:sp>
        <p:nvSpPr>
          <p:cNvPr id="3919" name="テキスト ボックス 42"/>
          <p:cNvSpPr txBox="1"/>
          <p:nvPr/>
        </p:nvSpPr>
        <p:spPr>
          <a:xfrm>
            <a:off x="409742" y="5086292"/>
            <a:ext cx="4028283" cy="482995"/>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defTabSz="914217">
              <a:lnSpc>
                <a:spcPts val="1600"/>
              </a:lnSpc>
              <a:buClr>
                <a:srgbClr val="002060"/>
              </a:buClr>
              <a:buSzPct val="90000"/>
              <a:tabLst>
                <a:tab pos="622176" algn="l"/>
              </a:tabLst>
              <a:defRPr/>
            </a:pPr>
            <a:r>
              <a:rPr lang="ja-JP" altLang="en-US" sz="1200">
                <a:solidFill>
                  <a:prstClr val="black"/>
                </a:solidFill>
                <a:latin typeface="Meiryo UI" panose="020B0604030504040204" pitchFamily="50" charset="-128"/>
                <a:ea typeface="Meiryo UI" panose="020B0604030504040204" pitchFamily="50" charset="-128"/>
              </a:rPr>
              <a:t>（自社オフィス、自社ビル、自社店舗（スーパー、コンビニを含む）、病院、社会福祉施設、旅館・ホテル、工場、倉庫　等）</a:t>
            </a:r>
            <a:endParaRPr lang="en-US" altLang="ja-JP" sz="1100">
              <a:solidFill>
                <a:prstClr val="black"/>
              </a:solidFill>
              <a:latin typeface="Meiryo UI" panose="020B0604030504040204" pitchFamily="50" charset="-128"/>
              <a:ea typeface="Meiryo UI" panose="020B0604030504040204" pitchFamily="50" charset="-128"/>
            </a:endParaRPr>
          </a:p>
        </p:txBody>
      </p:sp>
      <p:sp>
        <p:nvSpPr>
          <p:cNvPr id="3920" name="テキスト ボックス 43"/>
          <p:cNvSpPr txBox="1"/>
          <p:nvPr/>
        </p:nvSpPr>
        <p:spPr>
          <a:xfrm>
            <a:off x="174829" y="3370655"/>
            <a:ext cx="4048498" cy="842010"/>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marL="251950" indent="-251950" defTabSz="914217">
              <a:lnSpc>
                <a:spcPts val="2000"/>
              </a:lnSpc>
              <a:buClr>
                <a:srgbClr val="002060"/>
              </a:buClr>
              <a:buSzPct val="90000"/>
              <a:buFont typeface="Arial" panose="020B0604020202020204" pitchFamily="34" charset="0"/>
              <a:buChar char="•"/>
              <a:defRPr/>
            </a:pPr>
            <a:r>
              <a:rPr lang="ja-JP" altLang="en-US" sz="1600">
                <a:solidFill>
                  <a:prstClr val="black"/>
                </a:solidFill>
                <a:latin typeface="Meiryo UI" panose="020B0604030504040204" pitchFamily="50" charset="-128"/>
                <a:ea typeface="Meiryo UI" panose="020B0604030504040204" pitchFamily="50" charset="-128"/>
              </a:rPr>
              <a:t>自己以外の居住の用に供する住宅</a:t>
            </a:r>
            <a:br>
              <a:rPr lang="en-US" altLang="ja-JP" sz="1600">
                <a:solidFill>
                  <a:prstClr val="black"/>
                </a:solidFill>
                <a:latin typeface="Meiryo UI" panose="020B0604030504040204" pitchFamily="50" charset="-128"/>
                <a:ea typeface="Meiryo UI" panose="020B0604030504040204" pitchFamily="50" charset="-128"/>
              </a:rPr>
            </a:br>
            <a:r>
              <a:rPr lang="ja-JP" altLang="en-US" sz="1200">
                <a:solidFill>
                  <a:prstClr val="black"/>
                </a:solidFill>
                <a:latin typeface="Meiryo UI" panose="020B0604030504040204" pitchFamily="50" charset="-128"/>
                <a:ea typeface="Meiryo UI" panose="020B0604030504040204" pitchFamily="50" charset="-128"/>
              </a:rPr>
              <a:t>（分譲住宅、賃貸住宅　等）</a:t>
            </a:r>
            <a:endParaRPr lang="en-US" altLang="ja-JP" sz="1200">
              <a:solidFill>
                <a:prstClr val="black"/>
              </a:solidFill>
              <a:latin typeface="Meiryo UI" panose="020B0604030504040204" pitchFamily="50" charset="-128"/>
              <a:ea typeface="Meiryo UI" panose="020B0604030504040204" pitchFamily="50" charset="-128"/>
            </a:endParaRPr>
          </a:p>
          <a:p>
            <a:pPr marL="251950" indent="-251950" defTabSz="914217">
              <a:lnSpc>
                <a:spcPts val="2000"/>
              </a:lnSpc>
              <a:buClr>
                <a:srgbClr val="002060"/>
              </a:buClr>
              <a:buSzPct val="90000"/>
              <a:buFont typeface="Arial" panose="020B0604020202020204" pitchFamily="34" charset="0"/>
              <a:buChar char="•"/>
              <a:defRPr/>
            </a:pPr>
            <a:r>
              <a:rPr lang="ja-JP" altLang="en-US" sz="1600">
                <a:solidFill>
                  <a:prstClr val="black"/>
                </a:solidFill>
                <a:latin typeface="Meiryo UI" panose="020B0604030504040204" pitchFamily="50" charset="-128"/>
                <a:ea typeface="Meiryo UI" panose="020B0604030504040204" pitchFamily="50" charset="-128"/>
              </a:rPr>
              <a:t>自己以外の業務の用に供する施設</a:t>
            </a:r>
            <a:endParaRPr lang="en-US" altLang="ja-JP" sz="1100">
              <a:solidFill>
                <a:prstClr val="black"/>
              </a:solidFill>
              <a:latin typeface="Meiryo UI" panose="020B0604030504040204" pitchFamily="50" charset="-128"/>
              <a:ea typeface="Meiryo UI" panose="020B0604030504040204" pitchFamily="50" charset="-128"/>
            </a:endParaRPr>
          </a:p>
        </p:txBody>
      </p:sp>
      <p:sp>
        <p:nvSpPr>
          <p:cNvPr id="3921" name="テキスト ボックス 45"/>
          <p:cNvSpPr txBox="1"/>
          <p:nvPr/>
        </p:nvSpPr>
        <p:spPr>
          <a:xfrm>
            <a:off x="409742" y="4151485"/>
            <a:ext cx="3813585" cy="688146"/>
          </a:xfrm>
          <a:prstGeom prst="rect">
            <a:avLst/>
          </a:prstGeom>
          <a:noFill/>
          <a:ln w="9525">
            <a:noFill/>
            <a:miter lim="800000"/>
            <a:headEnd/>
            <a:tailEnd/>
          </a:ln>
        </p:spPr>
        <p:txBody>
          <a:bodyPr vert="horz" wrap="square" lIns="71988" tIns="35994" rIns="71988" bIns="35994" numCol="1" rtlCol="0" anchor="ctr" anchorCtr="0" compatLnSpc="1">
            <a:prstTxWarp prst="textNoShape">
              <a:avLst/>
            </a:prstTxWarp>
            <a:spAutoFit/>
          </a:bodyPr>
          <a:lstStyle/>
          <a:p>
            <a:pPr defTabSz="914217">
              <a:lnSpc>
                <a:spcPts val="1600"/>
              </a:lnSpc>
              <a:buClr>
                <a:srgbClr val="002060"/>
              </a:buClr>
              <a:buSzPct val="90000"/>
              <a:defRPr/>
            </a:pPr>
            <a:r>
              <a:rPr lang="ja-JP" altLang="en-US" sz="1200">
                <a:solidFill>
                  <a:prstClr val="black"/>
                </a:solidFill>
                <a:latin typeface="Meiryo UI" panose="020B0604030504040204" pitchFamily="50" charset="-128"/>
                <a:ea typeface="Meiryo UI" panose="020B0604030504040204" pitchFamily="50" charset="-128"/>
              </a:rPr>
              <a:t>（貸オフィス、貸ビル、貸店舗（ショッピングモールを含む）、貸倉庫（レンタルボックスを含む）、その他賃貸用の業務用施設　等）</a:t>
            </a:r>
            <a:endParaRPr lang="en-US" altLang="ja-JP" sz="1200">
              <a:solidFill>
                <a:prstClr val="black"/>
              </a:solidFill>
              <a:latin typeface="Meiryo UI" panose="020B0604030504040204" pitchFamily="50" charset="-128"/>
              <a:ea typeface="Meiryo UI" panose="020B0604030504040204" pitchFamily="50" charset="-128"/>
            </a:endParaRPr>
          </a:p>
        </p:txBody>
      </p:sp>
      <p:sp>
        <p:nvSpPr>
          <p:cNvPr id="29" name="正方形/長方形 37"/>
          <p:cNvSpPr/>
          <p:nvPr/>
        </p:nvSpPr>
        <p:spPr>
          <a:xfrm>
            <a:off x="393636" y="5985318"/>
            <a:ext cx="9482330" cy="83086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defTabSz="910260" fontAlgn="auto">
              <a:spcBef>
                <a:spcPts val="0"/>
              </a:spcBef>
              <a:spcAft>
                <a:spcPts val="0"/>
              </a:spcAft>
              <a:defRPr/>
            </a:pPr>
            <a:r>
              <a:rPr lang="ja-JP" altLang="en-US" sz="1200">
                <a:solidFill>
                  <a:prstClr val="black"/>
                </a:solidFill>
                <a:latin typeface="Meiryo UI" panose="020B0604030504040204" pitchFamily="50" charset="-128"/>
                <a:ea typeface="Meiryo UI" panose="020B0604030504040204" pitchFamily="50" charset="-128"/>
              </a:rPr>
              <a:t>・　災害レッドゾーンの指定が解除されることが決定している場合</a:t>
            </a:r>
            <a:endParaRPr lang="en-US" altLang="ja-JP" sz="1200">
              <a:solidFill>
                <a:prstClr val="black"/>
              </a:solidFill>
              <a:latin typeface="Meiryo UI" panose="020B0604030504040204" pitchFamily="50" charset="-128"/>
              <a:ea typeface="Meiryo UI" panose="020B0604030504040204" pitchFamily="50" charset="-128"/>
            </a:endParaRPr>
          </a:p>
          <a:p>
            <a:pPr marL="85708" indent="-85708" defTabSz="910260" fontAlgn="auto">
              <a:spcBef>
                <a:spcPts val="0"/>
              </a:spcBef>
              <a:spcAft>
                <a:spcPts val="0"/>
              </a:spcAft>
              <a:defRPr/>
            </a:pPr>
            <a:r>
              <a:rPr lang="ja-JP" altLang="en-US" sz="1200">
                <a:solidFill>
                  <a:prstClr val="black"/>
                </a:solidFill>
                <a:latin typeface="Meiryo UI" panose="020B0604030504040204" pitchFamily="50" charset="-128"/>
                <a:ea typeface="Meiryo UI" panose="020B0604030504040204" pitchFamily="50" charset="-128"/>
              </a:rPr>
              <a:t>・　開発区域に占める災害レッドゾーンの割合が僅少であるとともに、フェンスを設置すること等により当該災害レッドゾーンの利用を禁止し、又は制限する場合</a:t>
            </a:r>
            <a:endParaRPr lang="en-US" altLang="ja-JP" sz="1200">
              <a:solidFill>
                <a:prstClr val="black"/>
              </a:solidFill>
              <a:latin typeface="Meiryo UI" panose="020B0604030504040204" pitchFamily="50" charset="-128"/>
              <a:ea typeface="Meiryo UI" panose="020B0604030504040204" pitchFamily="50" charset="-128"/>
            </a:endParaRPr>
          </a:p>
          <a:p>
            <a:pPr marL="85708" indent="-85708" defTabSz="910260" fontAlgn="auto">
              <a:spcBef>
                <a:spcPts val="0"/>
              </a:spcBef>
              <a:spcAft>
                <a:spcPts val="0"/>
              </a:spcAft>
              <a:defRPr/>
            </a:pPr>
            <a:r>
              <a:rPr lang="ja-JP" altLang="en-US" sz="1200">
                <a:solidFill>
                  <a:prstClr val="black"/>
                </a:solidFill>
                <a:latin typeface="Meiryo UI" panose="020B0604030504040204" pitchFamily="50" charset="-128"/>
                <a:ea typeface="Meiryo UI" panose="020B0604030504040204" pitchFamily="50" charset="-128"/>
              </a:rPr>
              <a:t>・　工房、倉庫等の自己業務用の施設で利用者が開発許可の申請者のみの場合</a:t>
            </a:r>
            <a:endParaRPr lang="en-US" altLang="ja-JP" sz="1200">
              <a:solidFill>
                <a:prstClr val="black"/>
              </a:solidFill>
              <a:latin typeface="Meiryo UI" panose="020B0604030504040204" pitchFamily="50" charset="-128"/>
              <a:ea typeface="Meiryo UI" panose="020B0604030504040204" pitchFamily="50" charset="-128"/>
            </a:endParaRPr>
          </a:p>
          <a:p>
            <a:pPr marL="85708" indent="-85708" defTabSz="910260" fontAlgn="auto">
              <a:spcBef>
                <a:spcPts val="0"/>
              </a:spcBef>
              <a:spcAft>
                <a:spcPts val="0"/>
              </a:spcAft>
              <a:defRPr/>
            </a:pPr>
            <a:r>
              <a:rPr lang="ja-JP" altLang="en-US" sz="1200">
                <a:solidFill>
                  <a:prstClr val="black"/>
                </a:solidFill>
                <a:latin typeface="Meiryo UI" panose="020B0604030504040204" pitchFamily="50" charset="-128"/>
                <a:ea typeface="Meiryo UI" panose="020B0604030504040204" pitchFamily="50" charset="-128"/>
              </a:rPr>
              <a:t>・　災害危険区域を指定する条例による建築の制限に適合する場合　　　　等</a:t>
            </a:r>
            <a:endParaRPr lang="en-US" altLang="ja-JP" sz="1200">
              <a:solidFill>
                <a:prstClr val="black"/>
              </a:solidFill>
              <a:latin typeface="Meiryo UI" panose="020B0604030504040204" pitchFamily="50" charset="-128"/>
              <a:ea typeface="Meiryo UI" panose="020B0604030504040204" pitchFamily="50" charset="-128"/>
            </a:endParaRPr>
          </a:p>
        </p:txBody>
      </p:sp>
      <p:sp>
        <p:nvSpPr>
          <p:cNvPr id="30" name="Rectangle 8"/>
          <p:cNvSpPr>
            <a:spLocks noChangeArrowheads="1"/>
          </p:cNvSpPr>
          <p:nvPr/>
        </p:nvSpPr>
        <p:spPr bwMode="auto">
          <a:xfrm>
            <a:off x="56447" y="5716446"/>
            <a:ext cx="8927561" cy="27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2697" defTabSz="914217" eaLnBrk="1" fontAlgn="auto" hangingPunct="1">
              <a:spcBef>
                <a:spcPts val="600"/>
              </a:spcBef>
              <a:spcAft>
                <a:spcPts val="0"/>
              </a:spcAft>
              <a:buClr>
                <a:srgbClr val="002060"/>
              </a:buClr>
              <a:buSzPct val="90000"/>
              <a:defRPr/>
            </a:pPr>
            <a:r>
              <a:rPr lang="en-US" altLang="ja-JP" sz="1200" b="1">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a:solidFill>
                  <a:srgbClr val="000000"/>
                </a:solidFill>
                <a:latin typeface="Meiryo UI" panose="020B0604030504040204" pitchFamily="50" charset="-128"/>
                <a:ea typeface="Meiryo UI" panose="020B0604030504040204" pitchFamily="50" charset="-128"/>
                <a:cs typeface="Meiryo UI" panose="020B0604030504040204" pitchFamily="50" charset="-128"/>
              </a:rPr>
              <a:t>例外</a:t>
            </a:r>
            <a:r>
              <a:rPr lang="en-US" altLang="ja-JP" sz="1200" b="1">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以下のような</a:t>
            </a:r>
            <a:r>
              <a:rPr lang="ja-JP" altLang="en-US" sz="1200">
                <a:solidFill>
                  <a:prstClr val="black"/>
                </a:solidFill>
                <a:latin typeface="Meiryo UI" panose="020B0604030504040204" pitchFamily="50" charset="-128"/>
                <a:ea typeface="Meiryo UI" panose="020B0604030504040204" pitchFamily="50" charset="-128"/>
                <a:cs typeface="Meiryo UI" panose="020B0604030504040204" pitchFamily="50" charset="-128"/>
              </a:rPr>
              <a:t>場合には、開発を例外的に許容</a:t>
            </a: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1" name="Rectangle 8"/>
          <p:cNvSpPr>
            <a:spLocks noChangeArrowheads="1"/>
          </p:cNvSpPr>
          <p:nvPr/>
        </p:nvSpPr>
        <p:spPr bwMode="auto">
          <a:xfrm>
            <a:off x="128384" y="5928497"/>
            <a:ext cx="369332" cy="90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2697" defTabSz="914217" eaLnBrk="1" fontAlgn="auto" hangingPunct="1">
              <a:spcBef>
                <a:spcPts val="600"/>
              </a:spcBef>
              <a:spcAft>
                <a:spcPts val="0"/>
              </a:spcAft>
              <a:buClr>
                <a:srgbClr val="002060"/>
              </a:buClr>
              <a:buSzPct val="90000"/>
              <a:defRPr/>
            </a:pPr>
            <a:r>
              <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具体例</a:t>
            </a:r>
            <a:r>
              <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51"/>
          <p:cNvSpPr txBox="1"/>
          <p:nvPr/>
        </p:nvSpPr>
        <p:spPr>
          <a:xfrm>
            <a:off x="5859638" y="4940926"/>
            <a:ext cx="2075198" cy="312816"/>
          </a:xfrm>
          <a:prstGeom prst="rect">
            <a:avLst/>
          </a:prstGeom>
          <a:noFill/>
          <a:ln w="9525">
            <a:noFill/>
            <a:miter lim="800000"/>
            <a:headEnd/>
            <a:tailEnd/>
          </a:ln>
        </p:spPr>
        <p:txBody>
          <a:bodyPr vert="horz" wrap="square" lIns="68527" tIns="34265" rIns="68527" bIns="34265" numCol="1" rtlCol="0" anchor="ctr" anchorCtr="0" compatLnSpc="1">
            <a:prstTxWarp prst="textNoShape">
              <a:avLst/>
            </a:prstTxWarp>
            <a:spAutoFit/>
          </a:bodyPr>
          <a:lstStyle/>
          <a:p>
            <a:pPr defTabSz="870265">
              <a:lnSpc>
                <a:spcPts val="1904"/>
              </a:lnSpc>
              <a:buClr>
                <a:srgbClr val="002060"/>
              </a:buClr>
              <a:buSzPct val="90000"/>
              <a:tabLst>
                <a:tab pos="592264" algn="l"/>
              </a:tabLst>
              <a:defRPr/>
            </a:pPr>
            <a:r>
              <a:rPr lang="en-US" altLang="ja-JP" sz="1050">
                <a:solidFill>
                  <a:srgbClr val="000000"/>
                </a:solidFill>
                <a:latin typeface="Meiryo UI" panose="020B0604030504040204" pitchFamily="50" charset="-128"/>
                <a:ea typeface="Meiryo UI" panose="020B0604030504040204" pitchFamily="50" charset="-128"/>
              </a:rPr>
              <a:t>※</a:t>
            </a:r>
            <a:r>
              <a:rPr lang="ja-JP" altLang="en-US" sz="1050">
                <a:solidFill>
                  <a:srgbClr val="000000"/>
                </a:solidFill>
                <a:latin typeface="Meiryo UI" panose="020B0604030504040204" pitchFamily="50" charset="-128"/>
                <a:ea typeface="Meiryo UI" panose="020B0604030504040204" pitchFamily="50" charset="-128"/>
              </a:rPr>
              <a:t>　令和３年法改正により追加</a:t>
            </a:r>
            <a:endParaRPr lang="en-US" altLang="ja-JP" sz="800">
              <a:solidFill>
                <a:srgbClr val="000000"/>
              </a:solidFill>
              <a:latin typeface="Meiryo UI" panose="020B0604030504040204" pitchFamily="50" charset="-128"/>
              <a:ea typeface="Meiryo UI" panose="020B0604030504040204" pitchFamily="50" charset="-128"/>
            </a:endParaRPr>
          </a:p>
        </p:txBody>
      </p:sp>
      <p:sp>
        <p:nvSpPr>
          <p:cNvPr id="41" name="Rectangle 2"/>
          <p:cNvSpPr txBox="1">
            <a:spLocks noChangeArrowheads="1"/>
          </p:cNvSpPr>
          <p:nvPr/>
        </p:nvSpPr>
        <p:spPr>
          <a:xfrm>
            <a:off x="-4260" y="44761"/>
            <a:ext cx="9896333" cy="503919"/>
          </a:xfrm>
          <a:prstGeom prst="rect">
            <a:avLst/>
          </a:prstGeom>
          <a:noFill/>
          <a:ln w="9525">
            <a:noFill/>
            <a:miter lim="800000"/>
            <a:headEnd/>
            <a:tailEnd/>
          </a:ln>
        </p:spPr>
        <p:txBody>
          <a:bodyPr vert="horz" wrap="none" lIns="91425" tIns="71988" rIns="91425" bIns="71988"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913557">
              <a:defRPr/>
            </a:pPr>
            <a:r>
              <a:rPr lang="ja-JP" altLang="en-US" sz="1800" b="1">
                <a:latin typeface="+mj-ea"/>
              </a:rPr>
              <a:t>　　災害レッドゾーンにおける開発の原則禁止</a:t>
            </a:r>
            <a:endParaRPr lang="ja-JP" altLang="en-US" sz="1800" b="1">
              <a:solidFill>
                <a:srgbClr val="FF0000"/>
              </a:solidFill>
              <a:latin typeface="+mj-ea"/>
            </a:endParaRPr>
          </a:p>
        </p:txBody>
      </p:sp>
      <p:sp>
        <p:nvSpPr>
          <p:cNvPr id="42" name="タイトル 3"/>
          <p:cNvSpPr txBox="1">
            <a:spLocks/>
          </p:cNvSpPr>
          <p:nvPr/>
        </p:nvSpPr>
        <p:spPr bwMode="auto">
          <a:xfrm>
            <a:off x="4585870" y="123581"/>
            <a:ext cx="1097861" cy="47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14" tIns="45658" rIns="91314" bIns="45658"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664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329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69932"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658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914217">
              <a:defRPr/>
            </a:pPr>
            <a:r>
              <a:rPr lang="en-US" altLang="ja-JP" sz="1100" b="1" kern="0">
                <a:latin typeface="Meiryo UI" panose="020B0604030504040204" pitchFamily="50" charset="-128"/>
                <a:ea typeface="Meiryo UI" panose="020B0604030504040204" pitchFamily="50" charset="-128"/>
                <a:cs typeface="Meiryo UI" panose="020B0604030504040204" pitchFamily="50" charset="-128"/>
              </a:rPr>
              <a:t>【</a:t>
            </a:r>
            <a:r>
              <a:rPr lang="ja-JP" altLang="en-US" sz="1100" b="1" kern="0">
                <a:latin typeface="Meiryo UI" panose="020B0604030504040204" pitchFamily="50" charset="-128"/>
                <a:ea typeface="Meiryo UI" panose="020B0604030504040204" pitchFamily="50" charset="-128"/>
                <a:cs typeface="Meiryo UI" panose="020B0604030504040204" pitchFamily="50" charset="-128"/>
              </a:rPr>
              <a:t>都市計画法</a:t>
            </a:r>
            <a:r>
              <a:rPr lang="en-US" altLang="ja-JP" sz="1100" b="1" kern="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b="1" kern="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タイトル 3"/>
          <p:cNvSpPr txBox="1"/>
          <p:nvPr/>
        </p:nvSpPr>
        <p:spPr>
          <a:xfrm>
            <a:off x="-4260" y="-99392"/>
            <a:ext cx="7597643" cy="416397"/>
          </a:xfrm>
          <a:prstGeom prst="rect">
            <a:avLst/>
          </a:prstGeom>
          <a:noFill/>
          <a:ln>
            <a:noFill/>
          </a:ln>
        </p:spPr>
        <p:txBody>
          <a:bodyPr vert="horz" wrap="square" lIns="91314" tIns="45658" rIns="91314" bIns="45658"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664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329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69932"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658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lvl="0">
              <a:defRPr/>
            </a:pPr>
            <a:r>
              <a:rPr lang="ja-JP" altLang="en-US" sz="1100" b="1" kern="0">
                <a:latin typeface="+mj-ea"/>
                <a:cs typeface="Meiryo UI" panose="020B0604030504040204" pitchFamily="50" charset="-128"/>
              </a:rPr>
              <a:t>災害ハザードエリアにおける開発抑制</a:t>
            </a:r>
          </a:p>
        </p:txBody>
      </p:sp>
    </p:spTree>
    <p:extLst>
      <p:ext uri="{BB962C8B-B14F-4D97-AF65-F5344CB8AC3E}">
        <p14:creationId xmlns:p14="http://schemas.microsoft.com/office/powerpoint/2010/main" val="629401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51B115-6B15-46BF-B357-33451BD8323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368" name="正方形/長方形 40"/>
          <p:cNvSpPr/>
          <p:nvPr/>
        </p:nvSpPr>
        <p:spPr>
          <a:xfrm>
            <a:off x="126980" y="754614"/>
            <a:ext cx="9695741" cy="1660822"/>
          </a:xfrm>
          <a:prstGeom prst="rect">
            <a:avLst/>
          </a:prstGeom>
          <a:noFill/>
          <a:ln w="285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7" fontAlgn="auto">
              <a:spcBef>
                <a:spcPts val="0"/>
              </a:spcBef>
              <a:spcAft>
                <a:spcPts val="0"/>
              </a:spcAft>
              <a:defRPr/>
            </a:pPr>
            <a:endParaRPr lang="ja-JP" altLang="en-US" sz="1400">
              <a:solidFill>
                <a:prstClr val="white"/>
              </a:solidFill>
              <a:latin typeface="Arial"/>
              <a:ea typeface="ＭＳ Ｐゴシック"/>
            </a:endParaRPr>
          </a:p>
        </p:txBody>
      </p:sp>
      <p:sp>
        <p:nvSpPr>
          <p:cNvPr id="3369" name="テキスト ボックス 41"/>
          <p:cNvSpPr/>
          <p:nvPr/>
        </p:nvSpPr>
        <p:spPr>
          <a:xfrm>
            <a:off x="32757" y="607887"/>
            <a:ext cx="3985775" cy="323948"/>
          </a:xfrm>
          <a:prstGeom prst="roundRect">
            <a:avLst/>
          </a:prstGeom>
          <a:solidFill>
            <a:schemeClr val="accent2">
              <a:lumMod val="40000"/>
              <a:lumOff val="60000"/>
            </a:schemeClr>
          </a:solidFill>
          <a:ln w="9525">
            <a:noFill/>
            <a:miter lim="800000"/>
            <a:headEnd/>
            <a:tailEnd/>
          </a:ln>
        </p:spPr>
        <p:txBody>
          <a:bodyPr vert="horz" wrap="square" lIns="3599" tIns="3599" rIns="3599" bIns="3599" numCol="1" rtlCol="0" anchor="ctr" anchorCtr="0" compatLnSpc="1">
            <a:prstTxWarp prst="textNoShape">
              <a:avLst/>
            </a:prstTxWarp>
            <a:noAutofit/>
          </a:bodyPr>
          <a:lstStyle/>
          <a:p>
            <a:pPr algn="ctr" defTabSz="914217">
              <a:lnSpc>
                <a:spcPct val="80000"/>
              </a:lnSpc>
              <a:defRPr/>
            </a:pPr>
            <a:r>
              <a:rPr lang="ja-JP" altLang="en-US" sz="1600">
                <a:solidFill>
                  <a:prstClr val="black"/>
                </a:solidFill>
                <a:latin typeface="Meiryo UI" panose="020B0604030504040204" pitchFamily="50" charset="-128"/>
                <a:ea typeface="Meiryo UI" panose="020B0604030504040204" pitchFamily="50" charset="-128"/>
              </a:rPr>
              <a:t>改正前（都市計画法第</a:t>
            </a:r>
            <a:r>
              <a:rPr lang="en-US" altLang="ja-JP" sz="1600">
                <a:solidFill>
                  <a:prstClr val="black"/>
                </a:solidFill>
                <a:latin typeface="Meiryo UI" panose="020B0604030504040204" pitchFamily="50" charset="-128"/>
                <a:ea typeface="Meiryo UI" panose="020B0604030504040204" pitchFamily="50" charset="-128"/>
              </a:rPr>
              <a:t>34</a:t>
            </a:r>
            <a:r>
              <a:rPr lang="ja-JP" altLang="en-US" sz="1600">
                <a:solidFill>
                  <a:prstClr val="black"/>
                </a:solidFill>
                <a:latin typeface="Meiryo UI" panose="020B0604030504040204" pitchFamily="50" charset="-128"/>
                <a:ea typeface="Meiryo UI" panose="020B0604030504040204" pitchFamily="50" charset="-128"/>
              </a:rPr>
              <a:t>条第</a:t>
            </a:r>
            <a:r>
              <a:rPr lang="en-US" altLang="ja-JP" sz="1600">
                <a:solidFill>
                  <a:prstClr val="black"/>
                </a:solidFill>
                <a:latin typeface="Meiryo UI" panose="020B0604030504040204" pitchFamily="50" charset="-128"/>
                <a:ea typeface="Meiryo UI" panose="020B0604030504040204" pitchFamily="50" charset="-128"/>
              </a:rPr>
              <a:t>11</a:t>
            </a:r>
            <a:r>
              <a:rPr lang="ja-JP" altLang="en-US" sz="1600">
                <a:solidFill>
                  <a:prstClr val="black"/>
                </a:solidFill>
                <a:latin typeface="Meiryo UI" panose="020B0604030504040204" pitchFamily="50" charset="-128"/>
                <a:ea typeface="Meiryo UI" panose="020B0604030504040204" pitchFamily="50" charset="-128"/>
              </a:rPr>
              <a:t>号、</a:t>
            </a:r>
            <a:r>
              <a:rPr lang="en-US" altLang="ja-JP" sz="1600">
                <a:solidFill>
                  <a:prstClr val="black"/>
                </a:solidFill>
                <a:latin typeface="Meiryo UI" panose="020B0604030504040204" pitchFamily="50" charset="-128"/>
                <a:ea typeface="Meiryo UI" panose="020B0604030504040204" pitchFamily="50" charset="-128"/>
              </a:rPr>
              <a:t>12</a:t>
            </a:r>
            <a:r>
              <a:rPr lang="ja-JP" altLang="en-US" sz="1600">
                <a:solidFill>
                  <a:prstClr val="black"/>
                </a:solidFill>
                <a:latin typeface="Meiryo UI" panose="020B0604030504040204" pitchFamily="50" charset="-128"/>
                <a:ea typeface="Meiryo UI" panose="020B0604030504040204" pitchFamily="50" charset="-128"/>
              </a:rPr>
              <a:t>号）</a:t>
            </a:r>
          </a:p>
        </p:txBody>
      </p:sp>
      <p:sp>
        <p:nvSpPr>
          <p:cNvPr id="3370" name="正方形/長方形 53"/>
          <p:cNvSpPr/>
          <p:nvPr/>
        </p:nvSpPr>
        <p:spPr>
          <a:xfrm>
            <a:off x="126980" y="3005386"/>
            <a:ext cx="9695741" cy="2915621"/>
          </a:xfrm>
          <a:prstGeom prst="rect">
            <a:avLst/>
          </a:prstGeom>
          <a:noFill/>
          <a:ln w="285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7" fontAlgn="auto">
              <a:spcBef>
                <a:spcPts val="0"/>
              </a:spcBef>
              <a:spcAft>
                <a:spcPts val="0"/>
              </a:spcAft>
              <a:defRPr/>
            </a:pPr>
            <a:endParaRPr lang="ja-JP" altLang="en-US" sz="1400">
              <a:solidFill>
                <a:prstClr val="white"/>
              </a:solidFill>
              <a:latin typeface="Arial"/>
              <a:ea typeface="ＭＳ Ｐゴシック"/>
            </a:endParaRPr>
          </a:p>
        </p:txBody>
      </p:sp>
      <p:sp>
        <p:nvSpPr>
          <p:cNvPr id="3371" name="テキスト ボックス 55"/>
          <p:cNvSpPr/>
          <p:nvPr/>
        </p:nvSpPr>
        <p:spPr>
          <a:xfrm>
            <a:off x="61202" y="2837858"/>
            <a:ext cx="1084664" cy="323948"/>
          </a:xfrm>
          <a:prstGeom prst="roundRect">
            <a:avLst/>
          </a:prstGeom>
          <a:solidFill>
            <a:schemeClr val="accent2">
              <a:lumMod val="40000"/>
              <a:lumOff val="60000"/>
            </a:schemeClr>
          </a:solidFill>
          <a:ln w="9525">
            <a:noFill/>
            <a:miter lim="800000"/>
            <a:headEnd/>
            <a:tailEnd/>
          </a:ln>
        </p:spPr>
        <p:txBody>
          <a:bodyPr vert="horz" wrap="square" lIns="3599" tIns="3599" rIns="3599" bIns="3599" numCol="1" rtlCol="0" anchor="ctr" anchorCtr="0" compatLnSpc="1">
            <a:prstTxWarp prst="textNoShape">
              <a:avLst/>
            </a:prstTxWarp>
            <a:noAutofit/>
          </a:bodyPr>
          <a:lstStyle>
            <a:defPPr>
              <a:defRPr lang="ja-JP"/>
            </a:defPPr>
            <a:lvl1pPr marR="0" indent="0" algn="ctr" defTabSz="914400" fontAlgn="base">
              <a:lnSpc>
                <a:spcPct val="80000"/>
              </a:lnSpc>
              <a:spcBef>
                <a:spcPct val="0"/>
              </a:spcBef>
              <a:spcAft>
                <a:spcPct val="0"/>
              </a:spcAft>
              <a:buClrTx/>
              <a:buSzTx/>
              <a:buFontTx/>
              <a:buNone/>
              <a:tabLst/>
              <a:defRPr sz="1600" b="0" i="0" u="none" strike="noStrike" cap="none" normalizeH="0" baseline="0">
                <a:ln>
                  <a:noFill/>
                </a:ln>
                <a:effectLst/>
                <a:latin typeface="Meiryo UI" panose="020B0604030504040204" pitchFamily="50" charset="-128"/>
                <a:ea typeface="Meiryo UI" panose="020B0604030504040204" pitchFamily="50" charset="-128"/>
              </a:defRPr>
            </a:lvl1pPr>
          </a:lstStyle>
          <a:p>
            <a:pPr defTabSz="914217">
              <a:defRPr/>
            </a:pPr>
            <a:r>
              <a:rPr lang="ja-JP" altLang="en-US">
                <a:solidFill>
                  <a:prstClr val="black"/>
                </a:solidFill>
              </a:rPr>
              <a:t>改正後</a:t>
            </a:r>
          </a:p>
        </p:txBody>
      </p:sp>
      <p:sp>
        <p:nvSpPr>
          <p:cNvPr id="3373" name="テキスト ボックス 26"/>
          <p:cNvSpPr txBox="1"/>
          <p:nvPr/>
        </p:nvSpPr>
        <p:spPr>
          <a:xfrm>
            <a:off x="4134168" y="2612935"/>
            <a:ext cx="5688553" cy="204214"/>
          </a:xfrm>
          <a:prstGeom prst="rect">
            <a:avLst/>
          </a:prstGeom>
          <a:noFill/>
          <a:ln w="9525">
            <a:noFill/>
            <a:miter lim="800000"/>
            <a:headEnd/>
            <a:tailEnd/>
          </a:ln>
        </p:spPr>
        <p:txBody>
          <a:bodyPr vert="horz" wrap="square" lIns="3599" tIns="3599" rIns="3599" bIns="3599" numCol="1" rtlCol="0" anchor="ctr" anchorCtr="0" compatLnSpc="1">
            <a:prstTxWarp prst="textNoShape">
              <a:avLst/>
            </a:prstTxWarp>
            <a:spAutoFit/>
          </a:bodyPr>
          <a:lstStyle/>
          <a:p>
            <a:pPr indent="-107978" defTabSz="914217">
              <a:lnSpc>
                <a:spcPct val="80000"/>
              </a:lnSpc>
              <a:defRPr/>
            </a:pPr>
            <a:r>
              <a:rPr lang="en-US" altLang="ja-JP" sz="1600" u="sng">
                <a:solidFill>
                  <a:prstClr val="black"/>
                </a:solidFill>
                <a:latin typeface="Meiryo UI" panose="020B0604030504040204" pitchFamily="50" charset="-128"/>
                <a:ea typeface="Meiryo UI" panose="020B0604030504040204" pitchFamily="50" charset="-128"/>
              </a:rPr>
              <a:t>11</a:t>
            </a:r>
            <a:r>
              <a:rPr lang="ja-JP" altLang="en-US" sz="1600" u="sng">
                <a:solidFill>
                  <a:prstClr val="black"/>
                </a:solidFill>
                <a:latin typeface="Meiryo UI" panose="020B0604030504040204" pitchFamily="50" charset="-128"/>
                <a:ea typeface="Meiryo UI" panose="020B0604030504040204" pitchFamily="50" charset="-128"/>
              </a:rPr>
              <a:t>号条例・</a:t>
            </a:r>
            <a:r>
              <a:rPr lang="en-US" altLang="ja-JP" sz="1600" u="sng">
                <a:solidFill>
                  <a:prstClr val="black"/>
                </a:solidFill>
                <a:latin typeface="Meiryo UI" panose="020B0604030504040204" pitchFamily="50" charset="-128"/>
                <a:ea typeface="Meiryo UI" panose="020B0604030504040204" pitchFamily="50" charset="-128"/>
              </a:rPr>
              <a:t>12</a:t>
            </a:r>
            <a:r>
              <a:rPr lang="ja-JP" altLang="en-US" sz="1600" u="sng">
                <a:solidFill>
                  <a:prstClr val="black"/>
                </a:solidFill>
                <a:latin typeface="Meiryo UI" panose="020B0604030504040204" pitchFamily="50" charset="-128"/>
                <a:ea typeface="Meiryo UI" panose="020B0604030504040204" pitchFamily="50" charset="-128"/>
              </a:rPr>
              <a:t>号条例の区域から、災害ハザードエリアの除外を徹底</a:t>
            </a:r>
            <a:endParaRPr lang="en-US" altLang="ja-JP" sz="1600" u="sng">
              <a:solidFill>
                <a:prstClr val="black"/>
              </a:solidFill>
              <a:latin typeface="Meiryo UI" panose="020B0604030504040204" pitchFamily="50" charset="-128"/>
              <a:ea typeface="Meiryo UI" panose="020B0604030504040204" pitchFamily="50" charset="-128"/>
            </a:endParaRPr>
          </a:p>
        </p:txBody>
      </p:sp>
      <p:sp>
        <p:nvSpPr>
          <p:cNvPr id="3374" name="テキスト ボックス 42"/>
          <p:cNvSpPr txBox="1"/>
          <p:nvPr/>
        </p:nvSpPr>
        <p:spPr>
          <a:xfrm>
            <a:off x="171129" y="1001964"/>
            <a:ext cx="9700098" cy="520148"/>
          </a:xfrm>
          <a:prstGeom prst="rect">
            <a:avLst/>
          </a:prstGeom>
          <a:noFill/>
          <a:ln w="9525">
            <a:noFill/>
            <a:miter lim="800000"/>
            <a:headEnd/>
            <a:tailEnd/>
          </a:ln>
        </p:spPr>
        <p:txBody>
          <a:bodyPr vert="horz" wrap="square" lIns="3599" tIns="3599" rIns="3599" bIns="3599" numCol="1" rtlCol="0" anchor="ctr" anchorCtr="0" compatLnSpc="1">
            <a:prstTxWarp prst="textNoShape">
              <a:avLst/>
            </a:prstTxWarp>
            <a:spAutoFit/>
          </a:bodyPr>
          <a:lstStyle>
            <a:defPPr>
              <a:defRPr lang="ja-JP"/>
            </a:defPPr>
            <a:lvl1pPr marL="0" algn="l" defTabSz="913740" rtl="0" eaLnBrk="1" latinLnBrk="0" hangingPunct="1">
              <a:defRPr kumimoji="1" sz="1799" kern="1200">
                <a:solidFill>
                  <a:schemeClr val="tx1"/>
                </a:solidFill>
                <a:latin typeface="+mn-lt"/>
                <a:ea typeface="+mn-ea"/>
                <a:cs typeface="+mn-cs"/>
              </a:defRPr>
            </a:lvl1pPr>
            <a:lvl2pPr marL="456870" algn="l" defTabSz="913740" rtl="0" eaLnBrk="1" latinLnBrk="0" hangingPunct="1">
              <a:defRPr kumimoji="1" sz="1799" kern="1200">
                <a:solidFill>
                  <a:schemeClr val="tx1"/>
                </a:solidFill>
                <a:latin typeface="+mn-lt"/>
                <a:ea typeface="+mn-ea"/>
                <a:cs typeface="+mn-cs"/>
              </a:defRPr>
            </a:lvl2pPr>
            <a:lvl3pPr marL="913740" algn="l" defTabSz="913740" rtl="0" eaLnBrk="1" latinLnBrk="0" hangingPunct="1">
              <a:defRPr kumimoji="1" sz="1799" kern="1200">
                <a:solidFill>
                  <a:schemeClr val="tx1"/>
                </a:solidFill>
                <a:latin typeface="+mn-lt"/>
                <a:ea typeface="+mn-ea"/>
                <a:cs typeface="+mn-cs"/>
              </a:defRPr>
            </a:lvl3pPr>
            <a:lvl4pPr marL="1370612" algn="l" defTabSz="913740" rtl="0" eaLnBrk="1" latinLnBrk="0" hangingPunct="1">
              <a:defRPr kumimoji="1" sz="1799" kern="1200">
                <a:solidFill>
                  <a:schemeClr val="tx1"/>
                </a:solidFill>
                <a:latin typeface="+mn-lt"/>
                <a:ea typeface="+mn-ea"/>
                <a:cs typeface="+mn-cs"/>
              </a:defRPr>
            </a:lvl4pPr>
            <a:lvl5pPr marL="1827481" algn="l" defTabSz="913740" rtl="0" eaLnBrk="1" latinLnBrk="0" hangingPunct="1">
              <a:defRPr kumimoji="1" sz="1799" kern="1200">
                <a:solidFill>
                  <a:schemeClr val="tx1"/>
                </a:solidFill>
                <a:latin typeface="+mn-lt"/>
                <a:ea typeface="+mn-ea"/>
                <a:cs typeface="+mn-cs"/>
              </a:defRPr>
            </a:lvl5pPr>
            <a:lvl6pPr marL="2284352" algn="l" defTabSz="913740" rtl="0" eaLnBrk="1" latinLnBrk="0" hangingPunct="1">
              <a:defRPr kumimoji="1" sz="1799" kern="1200">
                <a:solidFill>
                  <a:schemeClr val="tx1"/>
                </a:solidFill>
                <a:latin typeface="+mn-lt"/>
                <a:ea typeface="+mn-ea"/>
                <a:cs typeface="+mn-cs"/>
              </a:defRPr>
            </a:lvl6pPr>
            <a:lvl7pPr marL="2741222" algn="l" defTabSz="913740" rtl="0" eaLnBrk="1" latinLnBrk="0" hangingPunct="1">
              <a:defRPr kumimoji="1" sz="1799" kern="1200">
                <a:solidFill>
                  <a:schemeClr val="tx1"/>
                </a:solidFill>
                <a:latin typeface="+mn-lt"/>
                <a:ea typeface="+mn-ea"/>
                <a:cs typeface="+mn-cs"/>
              </a:defRPr>
            </a:lvl7pPr>
            <a:lvl8pPr marL="3198092" algn="l" defTabSz="913740" rtl="0" eaLnBrk="1" latinLnBrk="0" hangingPunct="1">
              <a:defRPr kumimoji="1" sz="1799" kern="1200">
                <a:solidFill>
                  <a:schemeClr val="tx1"/>
                </a:solidFill>
                <a:latin typeface="+mn-lt"/>
                <a:ea typeface="+mn-ea"/>
                <a:cs typeface="+mn-cs"/>
              </a:defRPr>
            </a:lvl8pPr>
            <a:lvl9pPr marL="3654961" algn="l" defTabSz="913740" rtl="0" eaLnBrk="1" latinLnBrk="0" hangingPunct="1">
              <a:defRPr kumimoji="1" sz="1799" kern="1200">
                <a:solidFill>
                  <a:schemeClr val="tx1"/>
                </a:solidFill>
                <a:latin typeface="+mn-lt"/>
                <a:ea typeface="+mn-ea"/>
                <a:cs typeface="+mn-cs"/>
              </a:defRPr>
            </a:lvl9pPr>
          </a:lstStyle>
          <a:p>
            <a:pPr marL="143971" indent="-251950" defTabSz="914217" fontAlgn="auto">
              <a:lnSpc>
                <a:spcPts val="2000"/>
              </a:lnSpc>
              <a:spcBef>
                <a:spcPts val="0"/>
              </a:spcBef>
              <a:spcAft>
                <a:spcPts val="0"/>
              </a:spcAft>
              <a:buClr>
                <a:srgbClr val="002060"/>
              </a:buClr>
              <a:buSzPct val="90000"/>
              <a:buFont typeface="Arial" panose="020B0604020202020204" pitchFamily="34" charset="0"/>
              <a:buChar char="•"/>
              <a:defRPr/>
            </a:pPr>
            <a:r>
              <a:rPr lang="ja-JP" altLang="en-US" sz="1600">
                <a:solidFill>
                  <a:prstClr val="black"/>
                </a:solidFill>
                <a:latin typeface="Meiryo UI" panose="020B0604030504040204" pitchFamily="50" charset="-128"/>
                <a:ea typeface="Meiryo UI" panose="020B0604030504040204" pitchFamily="50" charset="-128"/>
              </a:rPr>
              <a:t>市街化を抑制すべき市街化調整区域であっても、市街地の隣接、近接する等の区域のうち、地方公共団体が条例（いわゆる</a:t>
            </a:r>
            <a:r>
              <a:rPr lang="en-US" altLang="ja-JP" sz="1600">
                <a:solidFill>
                  <a:prstClr val="black"/>
                </a:solidFill>
                <a:latin typeface="Meiryo UI" panose="020B0604030504040204" pitchFamily="50" charset="-128"/>
                <a:ea typeface="Meiryo UI" panose="020B0604030504040204" pitchFamily="50" charset="-128"/>
              </a:rPr>
              <a:t>11</a:t>
            </a:r>
            <a:r>
              <a:rPr lang="ja-JP" altLang="en-US" sz="1600">
                <a:solidFill>
                  <a:prstClr val="black"/>
                </a:solidFill>
                <a:latin typeface="Meiryo UI" panose="020B0604030504040204" pitchFamily="50" charset="-128"/>
                <a:ea typeface="Meiryo UI" panose="020B0604030504040204" pitchFamily="50" charset="-128"/>
              </a:rPr>
              <a:t>号条例、</a:t>
            </a:r>
            <a:r>
              <a:rPr lang="en-US" altLang="ja-JP" sz="1600">
                <a:solidFill>
                  <a:prstClr val="black"/>
                </a:solidFill>
                <a:latin typeface="Meiryo UI" panose="020B0604030504040204" pitchFamily="50" charset="-128"/>
                <a:ea typeface="Meiryo UI" panose="020B0604030504040204" pitchFamily="50" charset="-128"/>
              </a:rPr>
              <a:t>12</a:t>
            </a:r>
            <a:r>
              <a:rPr lang="ja-JP" altLang="en-US" sz="1600">
                <a:solidFill>
                  <a:prstClr val="black"/>
                </a:solidFill>
                <a:latin typeface="Meiryo UI" panose="020B0604030504040204" pitchFamily="50" charset="-128"/>
                <a:ea typeface="Meiryo UI" panose="020B0604030504040204" pitchFamily="50" charset="-128"/>
              </a:rPr>
              <a:t>号条例</a:t>
            </a:r>
            <a:r>
              <a:rPr lang="ja-JP" altLang="en-US" sz="1600" baseline="30000">
                <a:solidFill>
                  <a:prstClr val="black"/>
                </a:solidFill>
                <a:latin typeface="Meiryo UI" panose="020B0604030504040204" pitchFamily="50" charset="-128"/>
                <a:ea typeface="Meiryo UI" panose="020B0604030504040204" pitchFamily="50" charset="-128"/>
              </a:rPr>
              <a:t>＊</a:t>
            </a:r>
            <a:r>
              <a:rPr lang="ja-JP" altLang="en-US" sz="1600">
                <a:solidFill>
                  <a:prstClr val="black"/>
                </a:solidFill>
                <a:latin typeface="Meiryo UI" panose="020B0604030504040204" pitchFamily="50" charset="-128"/>
                <a:ea typeface="Meiryo UI" panose="020B0604030504040204" pitchFamily="50" charset="-128"/>
              </a:rPr>
              <a:t>）で区域等を指定すれば、市街化区域と同様に開発が可能。</a:t>
            </a:r>
          </a:p>
        </p:txBody>
      </p:sp>
      <p:sp>
        <p:nvSpPr>
          <p:cNvPr id="3375" name="テキスト ボックス 42"/>
          <p:cNvSpPr txBox="1"/>
          <p:nvPr/>
        </p:nvSpPr>
        <p:spPr>
          <a:xfrm>
            <a:off x="155464" y="1582556"/>
            <a:ext cx="9700098" cy="776588"/>
          </a:xfrm>
          <a:prstGeom prst="rect">
            <a:avLst/>
          </a:prstGeom>
          <a:noFill/>
          <a:ln w="9525">
            <a:noFill/>
            <a:miter lim="800000"/>
            <a:headEnd/>
            <a:tailEnd/>
          </a:ln>
        </p:spPr>
        <p:txBody>
          <a:bodyPr vert="horz" wrap="square" lIns="3599" tIns="3599" rIns="3599" bIns="3599" numCol="1" rtlCol="0" anchor="ctr" anchorCtr="0" compatLnSpc="1">
            <a:prstTxWarp prst="textNoShape">
              <a:avLst/>
            </a:prstTxWarp>
            <a:spAutoFit/>
          </a:bodyPr>
          <a:lstStyle>
            <a:defPPr>
              <a:defRPr lang="ja-JP"/>
            </a:defPPr>
            <a:lvl1pPr marL="0" algn="l" defTabSz="913740" rtl="0" eaLnBrk="1" latinLnBrk="0" hangingPunct="1">
              <a:defRPr kumimoji="1" sz="1799" kern="1200">
                <a:solidFill>
                  <a:schemeClr val="tx1"/>
                </a:solidFill>
                <a:latin typeface="+mn-lt"/>
                <a:ea typeface="+mn-ea"/>
                <a:cs typeface="+mn-cs"/>
              </a:defRPr>
            </a:lvl1pPr>
            <a:lvl2pPr marL="456870" algn="l" defTabSz="913740" rtl="0" eaLnBrk="1" latinLnBrk="0" hangingPunct="1">
              <a:defRPr kumimoji="1" sz="1799" kern="1200">
                <a:solidFill>
                  <a:schemeClr val="tx1"/>
                </a:solidFill>
                <a:latin typeface="+mn-lt"/>
                <a:ea typeface="+mn-ea"/>
                <a:cs typeface="+mn-cs"/>
              </a:defRPr>
            </a:lvl2pPr>
            <a:lvl3pPr marL="913740" algn="l" defTabSz="913740" rtl="0" eaLnBrk="1" latinLnBrk="0" hangingPunct="1">
              <a:defRPr kumimoji="1" sz="1799" kern="1200">
                <a:solidFill>
                  <a:schemeClr val="tx1"/>
                </a:solidFill>
                <a:latin typeface="+mn-lt"/>
                <a:ea typeface="+mn-ea"/>
                <a:cs typeface="+mn-cs"/>
              </a:defRPr>
            </a:lvl3pPr>
            <a:lvl4pPr marL="1370612" algn="l" defTabSz="913740" rtl="0" eaLnBrk="1" latinLnBrk="0" hangingPunct="1">
              <a:defRPr kumimoji="1" sz="1799" kern="1200">
                <a:solidFill>
                  <a:schemeClr val="tx1"/>
                </a:solidFill>
                <a:latin typeface="+mn-lt"/>
                <a:ea typeface="+mn-ea"/>
                <a:cs typeface="+mn-cs"/>
              </a:defRPr>
            </a:lvl4pPr>
            <a:lvl5pPr marL="1827481" algn="l" defTabSz="913740" rtl="0" eaLnBrk="1" latinLnBrk="0" hangingPunct="1">
              <a:defRPr kumimoji="1" sz="1799" kern="1200">
                <a:solidFill>
                  <a:schemeClr val="tx1"/>
                </a:solidFill>
                <a:latin typeface="+mn-lt"/>
                <a:ea typeface="+mn-ea"/>
                <a:cs typeface="+mn-cs"/>
              </a:defRPr>
            </a:lvl5pPr>
            <a:lvl6pPr marL="2284352" algn="l" defTabSz="913740" rtl="0" eaLnBrk="1" latinLnBrk="0" hangingPunct="1">
              <a:defRPr kumimoji="1" sz="1799" kern="1200">
                <a:solidFill>
                  <a:schemeClr val="tx1"/>
                </a:solidFill>
                <a:latin typeface="+mn-lt"/>
                <a:ea typeface="+mn-ea"/>
                <a:cs typeface="+mn-cs"/>
              </a:defRPr>
            </a:lvl6pPr>
            <a:lvl7pPr marL="2741222" algn="l" defTabSz="913740" rtl="0" eaLnBrk="1" latinLnBrk="0" hangingPunct="1">
              <a:defRPr kumimoji="1" sz="1799" kern="1200">
                <a:solidFill>
                  <a:schemeClr val="tx1"/>
                </a:solidFill>
                <a:latin typeface="+mn-lt"/>
                <a:ea typeface="+mn-ea"/>
                <a:cs typeface="+mn-cs"/>
              </a:defRPr>
            </a:lvl7pPr>
            <a:lvl8pPr marL="3198092" algn="l" defTabSz="913740" rtl="0" eaLnBrk="1" latinLnBrk="0" hangingPunct="1">
              <a:defRPr kumimoji="1" sz="1799" kern="1200">
                <a:solidFill>
                  <a:schemeClr val="tx1"/>
                </a:solidFill>
                <a:latin typeface="+mn-lt"/>
                <a:ea typeface="+mn-ea"/>
                <a:cs typeface="+mn-cs"/>
              </a:defRPr>
            </a:lvl8pPr>
            <a:lvl9pPr marL="3654961" algn="l" defTabSz="913740" rtl="0" eaLnBrk="1" latinLnBrk="0" hangingPunct="1">
              <a:defRPr kumimoji="1" sz="1799" kern="1200">
                <a:solidFill>
                  <a:schemeClr val="tx1"/>
                </a:solidFill>
                <a:latin typeface="+mn-lt"/>
                <a:ea typeface="+mn-ea"/>
                <a:cs typeface="+mn-cs"/>
              </a:defRPr>
            </a:lvl9pPr>
          </a:lstStyle>
          <a:p>
            <a:pPr marL="143971" indent="-251950" defTabSz="914217">
              <a:lnSpc>
                <a:spcPts val="2000"/>
              </a:lnSpc>
              <a:buClr>
                <a:srgbClr val="002060"/>
              </a:buClr>
              <a:buSzPct val="90000"/>
              <a:buFont typeface="Arial" panose="020B0604020202020204" pitchFamily="34" charset="0"/>
              <a:buChar char="•"/>
              <a:defRPr/>
            </a:pPr>
            <a:r>
              <a:rPr lang="ja-JP" altLang="en-US" sz="1600">
                <a:solidFill>
                  <a:prstClr val="black"/>
                </a:solidFill>
                <a:latin typeface="Meiryo UI" panose="020B0604030504040204" pitchFamily="50" charset="-128"/>
                <a:ea typeface="Meiryo UI" panose="020B0604030504040204" pitchFamily="50" charset="-128"/>
              </a:rPr>
              <a:t>条例での区域の指定に当たっては、政令（都計法施行令第</a:t>
            </a:r>
            <a:r>
              <a:rPr lang="en-US" altLang="ja-JP" sz="1600">
                <a:solidFill>
                  <a:prstClr val="black"/>
                </a:solidFill>
                <a:latin typeface="Meiryo UI" panose="020B0604030504040204" pitchFamily="50" charset="-128"/>
                <a:ea typeface="Meiryo UI" panose="020B0604030504040204" pitchFamily="50" charset="-128"/>
              </a:rPr>
              <a:t>29</a:t>
            </a:r>
            <a:r>
              <a:rPr lang="ja-JP" altLang="en-US" sz="1600">
                <a:solidFill>
                  <a:prstClr val="black"/>
                </a:solidFill>
                <a:latin typeface="Meiryo UI" panose="020B0604030504040204" pitchFamily="50" charset="-128"/>
                <a:ea typeface="Meiryo UI" panose="020B0604030504040204" pitchFamily="50" charset="-128"/>
              </a:rPr>
              <a:t>条の８、</a:t>
            </a:r>
            <a:r>
              <a:rPr lang="en-US" altLang="ja-JP" sz="1600">
                <a:solidFill>
                  <a:prstClr val="black"/>
                </a:solidFill>
                <a:latin typeface="Meiryo UI" panose="020B0604030504040204" pitchFamily="50" charset="-128"/>
                <a:ea typeface="Meiryo UI" panose="020B0604030504040204" pitchFamily="50" charset="-128"/>
              </a:rPr>
              <a:t>29</a:t>
            </a:r>
            <a:r>
              <a:rPr lang="ja-JP" altLang="en-US" sz="1600">
                <a:solidFill>
                  <a:prstClr val="black"/>
                </a:solidFill>
                <a:latin typeface="Meiryo UI" panose="020B0604030504040204" pitchFamily="50" charset="-128"/>
                <a:ea typeface="Meiryo UI" panose="020B0604030504040204" pitchFamily="50" charset="-128"/>
              </a:rPr>
              <a:t>条の９）において、原則として</a:t>
            </a:r>
            <a:endParaRPr lang="en-US" altLang="ja-JP" sz="1600">
              <a:solidFill>
                <a:prstClr val="black"/>
              </a:solidFill>
              <a:latin typeface="Meiryo UI" panose="020B0604030504040204" pitchFamily="50" charset="-128"/>
              <a:ea typeface="Meiryo UI" panose="020B0604030504040204" pitchFamily="50" charset="-128"/>
            </a:endParaRPr>
          </a:p>
          <a:p>
            <a:pPr defTabSz="914217">
              <a:lnSpc>
                <a:spcPts val="2000"/>
              </a:lnSpc>
              <a:buClr>
                <a:srgbClr val="002060"/>
              </a:buClr>
              <a:buSzPct val="90000"/>
              <a:defRPr/>
            </a:pPr>
            <a:r>
              <a:rPr lang="ja-JP" altLang="en-US" sz="1600">
                <a:solidFill>
                  <a:prstClr val="black"/>
                </a:solidFill>
                <a:latin typeface="Meiryo UI" panose="020B0604030504040204" pitchFamily="50" charset="-128"/>
                <a:ea typeface="Meiryo UI" panose="020B0604030504040204" pitchFamily="50" charset="-128"/>
              </a:rPr>
              <a:t>　　「溢水、湛水、津波、高潮等による災害の発生のおそれのある土地の区域」等を指定区域から除外するよう定められ</a:t>
            </a:r>
            <a:endParaRPr lang="en-US" altLang="ja-JP" sz="1600">
              <a:solidFill>
                <a:prstClr val="black"/>
              </a:solidFill>
              <a:latin typeface="Meiryo UI" panose="020B0604030504040204" pitchFamily="50" charset="-128"/>
              <a:ea typeface="Meiryo UI" panose="020B0604030504040204" pitchFamily="50" charset="-128"/>
            </a:endParaRPr>
          </a:p>
          <a:p>
            <a:pPr defTabSz="914217">
              <a:lnSpc>
                <a:spcPts val="2000"/>
              </a:lnSpc>
              <a:buClr>
                <a:srgbClr val="002060"/>
              </a:buClr>
              <a:buSzPct val="90000"/>
              <a:defRPr/>
            </a:pPr>
            <a:r>
              <a:rPr lang="ja-JP" altLang="en-US" sz="1600">
                <a:solidFill>
                  <a:prstClr val="black"/>
                </a:solidFill>
                <a:latin typeface="Meiryo UI" panose="020B0604030504040204" pitchFamily="50" charset="-128"/>
                <a:ea typeface="Meiryo UI" panose="020B0604030504040204" pitchFamily="50" charset="-128"/>
              </a:rPr>
              <a:t>　　ているが、除外が徹底されていない場合もある。</a:t>
            </a:r>
          </a:p>
        </p:txBody>
      </p:sp>
      <p:sp>
        <p:nvSpPr>
          <p:cNvPr id="2" name="正方形/長方形 1"/>
          <p:cNvSpPr/>
          <p:nvPr/>
        </p:nvSpPr>
        <p:spPr>
          <a:xfrm>
            <a:off x="171128" y="3227790"/>
            <a:ext cx="7250832" cy="263709"/>
          </a:xfrm>
          <a:prstGeom prst="rect">
            <a:avLst/>
          </a:prstGeom>
          <a:noFill/>
          <a:ln w="9525">
            <a:noFill/>
            <a:miter lim="800000"/>
            <a:headEnd/>
            <a:tailEnd/>
          </a:ln>
        </p:spPr>
        <p:txBody>
          <a:bodyPr vert="horz" wrap="square" lIns="3599" tIns="3599" rIns="3599" bIns="3599" numCol="1" rtlCol="0" anchor="ctr" anchorCtr="0" compatLnSpc="1">
            <a:prstTxWarp prst="textNoShape">
              <a:avLst/>
            </a:prstTxWarp>
            <a:spAutoFit/>
          </a:bodyPr>
          <a:lstStyle/>
          <a:p>
            <a:pPr marL="143971" indent="-251950" defTabSz="914217">
              <a:lnSpc>
                <a:spcPts val="2000"/>
              </a:lnSpc>
              <a:buClr>
                <a:srgbClr val="002060"/>
              </a:buClr>
              <a:buSzPct val="90000"/>
              <a:buFont typeface="Arial" panose="020B0604020202020204" pitchFamily="34" charset="0"/>
              <a:buChar char="•"/>
              <a:defRPr/>
            </a:pPr>
            <a:r>
              <a:rPr lang="en-US" altLang="ja-JP" sz="1600">
                <a:solidFill>
                  <a:prstClr val="black"/>
                </a:solidFill>
                <a:latin typeface="Meiryo UI" panose="020B0604030504040204" pitchFamily="50" charset="-128"/>
                <a:ea typeface="Meiryo UI" panose="020B0604030504040204" pitchFamily="50" charset="-128"/>
              </a:rPr>
              <a:t>11</a:t>
            </a:r>
            <a:r>
              <a:rPr lang="ja-JP" altLang="en-US" sz="1600">
                <a:solidFill>
                  <a:prstClr val="black"/>
                </a:solidFill>
                <a:latin typeface="Meiryo UI" panose="020B0604030504040204" pitchFamily="50" charset="-128"/>
                <a:ea typeface="Meiryo UI" panose="020B0604030504040204" pitchFamily="50" charset="-128"/>
              </a:rPr>
              <a:t>号条例・</a:t>
            </a:r>
            <a:r>
              <a:rPr lang="en-US" altLang="ja-JP" sz="1600">
                <a:solidFill>
                  <a:prstClr val="black"/>
                </a:solidFill>
                <a:latin typeface="Meiryo UI" panose="020B0604030504040204" pitchFamily="50" charset="-128"/>
                <a:ea typeface="Meiryo UI" panose="020B0604030504040204" pitchFamily="50" charset="-128"/>
              </a:rPr>
              <a:t>12</a:t>
            </a:r>
            <a:r>
              <a:rPr lang="ja-JP" altLang="en-US" sz="1600">
                <a:solidFill>
                  <a:prstClr val="black"/>
                </a:solidFill>
                <a:latin typeface="Meiryo UI" panose="020B0604030504040204" pitchFamily="50" charset="-128"/>
                <a:ea typeface="Meiryo UI" panose="020B0604030504040204" pitchFamily="50" charset="-128"/>
              </a:rPr>
              <a:t>号条例の区域から以下の災害ハザードエリアを除外</a:t>
            </a:r>
          </a:p>
        </p:txBody>
      </p:sp>
      <p:sp>
        <p:nvSpPr>
          <p:cNvPr id="27" name="テキスト ボックス 10"/>
          <p:cNvSpPr txBox="1"/>
          <p:nvPr/>
        </p:nvSpPr>
        <p:spPr>
          <a:xfrm>
            <a:off x="685544" y="3788789"/>
            <a:ext cx="3486929" cy="1387749"/>
          </a:xfrm>
          <a:prstGeom prst="rect">
            <a:avLst/>
          </a:prstGeom>
          <a:noFill/>
        </p:spPr>
        <p:txBody>
          <a:bodyPr wrap="square" numCol="1" rtlCol="0">
            <a:noAutofit/>
          </a:bodyPr>
          <a:lstStyle/>
          <a:p>
            <a:pPr marL="171416" indent="-171416" defTabSz="914217" fontAlgn="auto">
              <a:spcBef>
                <a:spcPts val="600"/>
              </a:spcBef>
              <a:spcAft>
                <a:spcPts val="0"/>
              </a:spcAft>
              <a:buClr>
                <a:srgbClr val="002060"/>
              </a:buClr>
              <a:buSzPct val="90000"/>
              <a:buFont typeface="Arial" panose="020B0604020202020204" pitchFamily="34" charset="0"/>
              <a:buChar char="•"/>
              <a:defRPr/>
            </a:pPr>
            <a:r>
              <a:rPr lang="ja-JP" altLang="en-US" sz="1600">
                <a:solidFill>
                  <a:prstClr val="black"/>
                </a:solidFill>
                <a:effectLst>
                  <a:glow rad="63500">
                    <a:srgbClr val="C0504D">
                      <a:satMod val="175000"/>
                      <a:alpha val="40000"/>
                    </a:srgbClr>
                  </a:glow>
                </a:effectLst>
                <a:latin typeface="Meiryo UI" panose="020B0604030504040204" pitchFamily="50" charset="-128"/>
                <a:ea typeface="Meiryo UI" panose="020B0604030504040204" pitchFamily="50" charset="-128"/>
              </a:rPr>
              <a:t>災害危険区域</a:t>
            </a:r>
            <a:endParaRPr lang="en-US" altLang="ja-JP" sz="1600">
              <a:solidFill>
                <a:prstClr val="black"/>
              </a:solidFill>
              <a:effectLst>
                <a:glow rad="63500">
                  <a:srgbClr val="C0504D">
                    <a:satMod val="175000"/>
                    <a:alpha val="40000"/>
                  </a:srgbClr>
                </a:glow>
              </a:effectLst>
              <a:latin typeface="Meiryo UI" panose="020B0604030504040204" pitchFamily="50" charset="-128"/>
              <a:ea typeface="Meiryo UI" panose="020B0604030504040204" pitchFamily="50" charset="-128"/>
            </a:endParaRPr>
          </a:p>
          <a:p>
            <a:pPr marL="171416" indent="-171416" defTabSz="914217" fontAlgn="auto">
              <a:spcBef>
                <a:spcPts val="600"/>
              </a:spcBef>
              <a:spcAft>
                <a:spcPts val="0"/>
              </a:spcAft>
              <a:buClr>
                <a:srgbClr val="002060"/>
              </a:buClr>
              <a:buSzPct val="90000"/>
              <a:buFont typeface="Arial" panose="020B0604020202020204" pitchFamily="34" charset="0"/>
              <a:buChar char="•"/>
              <a:defRPr/>
            </a:pPr>
            <a:r>
              <a:rPr lang="ja-JP" altLang="en-US" sz="1600">
                <a:solidFill>
                  <a:prstClr val="black"/>
                </a:solidFill>
                <a:effectLst>
                  <a:glow rad="63500">
                    <a:srgbClr val="C0504D">
                      <a:satMod val="175000"/>
                      <a:alpha val="40000"/>
                    </a:srgbClr>
                  </a:glow>
                </a:effectLst>
                <a:latin typeface="Meiryo UI" panose="020B0604030504040204" pitchFamily="50" charset="-128"/>
                <a:ea typeface="Meiryo UI" panose="020B0604030504040204" pitchFamily="50" charset="-128"/>
              </a:rPr>
              <a:t>地すべり防止区域</a:t>
            </a:r>
            <a:endParaRPr lang="en-US" altLang="ja-JP" sz="1600">
              <a:solidFill>
                <a:prstClr val="black"/>
              </a:solidFill>
              <a:effectLst>
                <a:glow rad="63500">
                  <a:srgbClr val="C0504D">
                    <a:satMod val="175000"/>
                    <a:alpha val="40000"/>
                  </a:srgbClr>
                </a:glow>
              </a:effectLst>
              <a:latin typeface="Meiryo UI" panose="020B0604030504040204" pitchFamily="50" charset="-128"/>
              <a:ea typeface="Meiryo UI" panose="020B0604030504040204" pitchFamily="50" charset="-128"/>
            </a:endParaRPr>
          </a:p>
          <a:p>
            <a:pPr marL="171416" indent="-171416" defTabSz="914217" fontAlgn="auto">
              <a:spcBef>
                <a:spcPts val="600"/>
              </a:spcBef>
              <a:spcAft>
                <a:spcPts val="0"/>
              </a:spcAft>
              <a:buClr>
                <a:srgbClr val="002060"/>
              </a:buClr>
              <a:buSzPct val="90000"/>
              <a:buFont typeface="Arial" panose="020B0604020202020204" pitchFamily="34" charset="0"/>
              <a:buChar char="•"/>
              <a:defRPr/>
            </a:pPr>
            <a:r>
              <a:rPr lang="ja-JP" altLang="en-US" sz="1600">
                <a:solidFill>
                  <a:prstClr val="black"/>
                </a:solidFill>
                <a:effectLst>
                  <a:glow rad="63500">
                    <a:srgbClr val="C0504D">
                      <a:satMod val="175000"/>
                      <a:alpha val="40000"/>
                    </a:srgbClr>
                  </a:glow>
                </a:effectLst>
                <a:latin typeface="Meiryo UI" panose="020B0604030504040204" pitchFamily="50" charset="-128"/>
                <a:ea typeface="Meiryo UI" panose="020B0604030504040204" pitchFamily="50" charset="-128"/>
              </a:rPr>
              <a:t>土砂災害特別警戒区域</a:t>
            </a:r>
            <a:endParaRPr lang="en-US" altLang="ja-JP" sz="1600">
              <a:solidFill>
                <a:prstClr val="black"/>
              </a:solidFill>
              <a:effectLst>
                <a:glow rad="63500">
                  <a:srgbClr val="C0504D">
                    <a:satMod val="175000"/>
                    <a:alpha val="40000"/>
                  </a:srgbClr>
                </a:glow>
              </a:effectLst>
              <a:latin typeface="Meiryo UI" panose="020B0604030504040204" pitchFamily="50" charset="-128"/>
              <a:ea typeface="Meiryo UI" panose="020B0604030504040204" pitchFamily="50" charset="-128"/>
            </a:endParaRPr>
          </a:p>
          <a:p>
            <a:pPr marL="171416" indent="-171416" fontAlgn="auto">
              <a:spcBef>
                <a:spcPts val="600"/>
              </a:spcBef>
              <a:spcAft>
                <a:spcPts val="0"/>
              </a:spcAft>
              <a:buClr>
                <a:srgbClr val="002060"/>
              </a:buClr>
              <a:buSzPct val="90000"/>
              <a:buFont typeface="Arial" panose="020B0604020202020204" pitchFamily="34" charset="0"/>
              <a:buChar char="•"/>
              <a:defRPr/>
            </a:pPr>
            <a:r>
              <a:rPr lang="ja-JP" altLang="en-US" sz="1600">
                <a:solidFill>
                  <a:prstClr val="black"/>
                </a:solidFill>
                <a:effectLst>
                  <a:glow rad="63500">
                    <a:srgbClr val="C0504D">
                      <a:satMod val="175000"/>
                      <a:alpha val="40000"/>
                    </a:srgbClr>
                  </a:glow>
                </a:effectLst>
                <a:latin typeface="Meiryo UI" panose="020B0604030504040204" pitchFamily="50" charset="-128"/>
                <a:ea typeface="Meiryo UI" panose="020B0604030504040204" pitchFamily="50" charset="-128"/>
              </a:rPr>
              <a:t>急傾斜地崩壊危険区域</a:t>
            </a:r>
            <a:endParaRPr lang="en-US" altLang="ja-JP" sz="1600">
              <a:solidFill>
                <a:prstClr val="black"/>
              </a:solidFill>
              <a:effectLst>
                <a:glow rad="63500">
                  <a:srgbClr val="C0504D">
                    <a:satMod val="175000"/>
                    <a:alpha val="40000"/>
                  </a:srgbClr>
                </a:glow>
              </a:effectLst>
              <a:latin typeface="Meiryo UI" panose="020B0604030504040204" pitchFamily="50" charset="-128"/>
              <a:ea typeface="Meiryo UI" panose="020B0604030504040204" pitchFamily="50" charset="-128"/>
            </a:endParaRPr>
          </a:p>
          <a:p>
            <a:pPr marL="171416" indent="-171416" defTabSz="914217" fontAlgn="auto">
              <a:spcBef>
                <a:spcPts val="600"/>
              </a:spcBef>
              <a:spcAft>
                <a:spcPts val="0"/>
              </a:spcAft>
              <a:buClr>
                <a:srgbClr val="002060"/>
              </a:buClr>
              <a:buSzPct val="90000"/>
              <a:buFont typeface="Arial" panose="020B0604020202020204" pitchFamily="34" charset="0"/>
              <a:buChar char="•"/>
              <a:defRPr/>
            </a:pPr>
            <a:r>
              <a:rPr lang="ja-JP" altLang="en-US" sz="1600">
                <a:solidFill>
                  <a:prstClr val="black"/>
                </a:solidFill>
                <a:effectLst>
                  <a:glow rad="63500">
                    <a:srgbClr val="C0504D">
                      <a:satMod val="175000"/>
                      <a:alpha val="40000"/>
                    </a:srgbClr>
                  </a:glow>
                </a:effectLst>
                <a:latin typeface="Meiryo UI" panose="020B0604030504040204" pitchFamily="50" charset="-128"/>
                <a:ea typeface="Meiryo UI" panose="020B0604030504040204" pitchFamily="50" charset="-128"/>
              </a:rPr>
              <a:t>浸水被害防止区域</a:t>
            </a:r>
            <a:r>
              <a:rPr lang="en-US" altLang="ja-JP" sz="1600" baseline="30000">
                <a:solidFill>
                  <a:prstClr val="black"/>
                </a:solidFill>
                <a:latin typeface="Meiryo UI" panose="020B0604030504040204" pitchFamily="50" charset="-128"/>
                <a:ea typeface="Meiryo UI" panose="020B0604030504040204" pitchFamily="50" charset="-128"/>
              </a:rPr>
              <a:t>※</a:t>
            </a:r>
            <a:r>
              <a:rPr lang="ja-JP" altLang="en-US" sz="1600" baseline="30000">
                <a:solidFill>
                  <a:prstClr val="black"/>
                </a:solidFill>
                <a:latin typeface="Meiryo UI" panose="020B0604030504040204" pitchFamily="50" charset="-128"/>
                <a:ea typeface="Meiryo UI" panose="020B0604030504040204" pitchFamily="50" charset="-128"/>
              </a:rPr>
              <a:t>１</a:t>
            </a:r>
            <a:endParaRPr lang="en-US" altLang="ja-JP" sz="1600" baseline="30000">
              <a:solidFill>
                <a:prstClr val="black"/>
              </a:solidFill>
              <a:latin typeface="Meiryo UI" panose="020B0604030504040204" pitchFamily="50" charset="-128"/>
              <a:ea typeface="Meiryo UI" panose="020B0604030504040204" pitchFamily="50" charset="-128"/>
            </a:endParaRPr>
          </a:p>
        </p:txBody>
      </p:sp>
      <p:sp>
        <p:nvSpPr>
          <p:cNvPr id="31" name="正方形/長方形 37"/>
          <p:cNvSpPr/>
          <p:nvPr/>
        </p:nvSpPr>
        <p:spPr>
          <a:xfrm>
            <a:off x="702519" y="3481947"/>
            <a:ext cx="1801807" cy="338500"/>
          </a:xfrm>
          <a:prstGeom prst="rect">
            <a:avLst/>
          </a:prstGeom>
          <a:noFill/>
        </p:spPr>
        <p:txBody>
          <a:bodyPr wrap="square" lIns="0" rIns="0" rtlCol="0">
            <a:noAutofit/>
          </a:bodyPr>
          <a:lstStyle/>
          <a:p>
            <a:pPr defTabSz="914217" fontAlgn="auto">
              <a:spcBef>
                <a:spcPts val="0"/>
              </a:spcBef>
              <a:spcAft>
                <a:spcPts val="0"/>
              </a:spcAft>
              <a:buClr>
                <a:srgbClr val="C0504D">
                  <a:lumMod val="50000"/>
                </a:srgbClr>
              </a:buClr>
              <a:buSzPct val="90000"/>
              <a:defRPr/>
            </a:pPr>
            <a:r>
              <a:rPr lang="ja-JP" altLang="en-US" sz="1600" b="1">
                <a:solidFill>
                  <a:prstClr val="black"/>
                </a:solidFill>
                <a:latin typeface="Meiryo UI" panose="020B0604030504040204" pitchFamily="50" charset="-128"/>
                <a:ea typeface="Meiryo UI" panose="020B0604030504040204" pitchFamily="50" charset="-128"/>
              </a:rPr>
              <a:t>＜災害レッドゾーン＞</a:t>
            </a:r>
            <a:endParaRPr lang="en-US" altLang="ja-JP" sz="1600" b="1">
              <a:solidFill>
                <a:prstClr val="black"/>
              </a:solidFill>
              <a:latin typeface="Meiryo UI" panose="020B0604030504040204" pitchFamily="50" charset="-128"/>
              <a:ea typeface="Meiryo UI" panose="020B0604030504040204" pitchFamily="50" charset="-128"/>
            </a:endParaRPr>
          </a:p>
        </p:txBody>
      </p:sp>
      <p:sp>
        <p:nvSpPr>
          <p:cNvPr id="32" name="テキスト ボックス 10"/>
          <p:cNvSpPr txBox="1"/>
          <p:nvPr/>
        </p:nvSpPr>
        <p:spPr>
          <a:xfrm>
            <a:off x="3656270" y="3788788"/>
            <a:ext cx="6088600" cy="1153977"/>
          </a:xfrm>
          <a:prstGeom prst="rect">
            <a:avLst/>
          </a:prstGeom>
          <a:noFill/>
        </p:spPr>
        <p:txBody>
          <a:bodyPr wrap="square" rtlCol="0">
            <a:spAutoFit/>
          </a:bodyPr>
          <a:lstStyle/>
          <a:p>
            <a:pPr marL="171416" indent="-171416" defTabSz="914217" fontAlgn="auto">
              <a:spcBef>
                <a:spcPts val="600"/>
              </a:spcBef>
              <a:spcAft>
                <a:spcPts val="0"/>
              </a:spcAft>
              <a:buClr>
                <a:srgbClr val="002060"/>
              </a:buClr>
              <a:buSzPct val="90000"/>
              <a:buFont typeface="Arial" panose="020B0604020202020204" pitchFamily="34" charset="0"/>
              <a:buChar char="•"/>
              <a:defRPr/>
            </a:pPr>
            <a:r>
              <a:rPr lang="ja-JP" altLang="en-US" sz="1600">
                <a:solidFill>
                  <a:prstClr val="black"/>
                </a:solidFill>
                <a:effectLst>
                  <a:glow rad="63500">
                    <a:srgbClr val="F79646">
                      <a:satMod val="175000"/>
                      <a:alpha val="40000"/>
                    </a:srgbClr>
                  </a:glow>
                </a:effectLst>
                <a:latin typeface="Meiryo UI" panose="020B0604030504040204" pitchFamily="50" charset="-128"/>
                <a:ea typeface="Meiryo UI" panose="020B0604030504040204" pitchFamily="50" charset="-128"/>
              </a:rPr>
              <a:t>土砂災害警戒区域</a:t>
            </a:r>
            <a:endParaRPr lang="en-US" altLang="ja-JP" sz="1400">
              <a:solidFill>
                <a:prstClr val="black"/>
              </a:solidFill>
              <a:effectLst>
                <a:glow rad="63500">
                  <a:srgbClr val="F79646">
                    <a:satMod val="175000"/>
                    <a:alpha val="40000"/>
                  </a:srgbClr>
                </a:glow>
              </a:effectLst>
              <a:latin typeface="Meiryo UI" panose="020B0604030504040204" pitchFamily="50" charset="-128"/>
              <a:ea typeface="Meiryo UI" panose="020B0604030504040204" pitchFamily="50" charset="-128"/>
            </a:endParaRPr>
          </a:p>
          <a:p>
            <a:pPr marL="171416" indent="-171416" defTabSz="914217" fontAlgn="auto">
              <a:spcBef>
                <a:spcPts val="600"/>
              </a:spcBef>
              <a:spcAft>
                <a:spcPts val="0"/>
              </a:spcAft>
              <a:buClr>
                <a:srgbClr val="002060"/>
              </a:buClr>
              <a:buSzPct val="90000"/>
              <a:buFont typeface="Arial" panose="020B0604020202020204" pitchFamily="34" charset="0"/>
              <a:buChar char="•"/>
              <a:defRPr/>
            </a:pPr>
            <a:r>
              <a:rPr lang="ja-JP" altLang="en-US" sz="1600">
                <a:solidFill>
                  <a:prstClr val="black"/>
                </a:solidFill>
                <a:effectLst>
                  <a:glow rad="63500">
                    <a:srgbClr val="F79646">
                      <a:satMod val="175000"/>
                      <a:alpha val="40000"/>
                    </a:srgbClr>
                  </a:glow>
                </a:effectLst>
                <a:latin typeface="Meiryo UI" panose="020B0604030504040204" pitchFamily="50" charset="-128"/>
                <a:ea typeface="Meiryo UI" panose="020B0604030504040204" pitchFamily="50" charset="-128"/>
              </a:rPr>
              <a:t>浸水想定区域</a:t>
            </a:r>
            <a:endParaRPr lang="en-US" altLang="ja-JP" sz="1600">
              <a:solidFill>
                <a:prstClr val="black"/>
              </a:solidFill>
              <a:effectLst>
                <a:glow rad="63500">
                  <a:srgbClr val="F79646">
                    <a:satMod val="175000"/>
                    <a:alpha val="40000"/>
                  </a:srgbClr>
                </a:glow>
              </a:effectLst>
              <a:latin typeface="Meiryo UI" panose="020B0604030504040204" pitchFamily="50" charset="-128"/>
              <a:ea typeface="Meiryo UI" panose="020B0604030504040204" pitchFamily="50" charset="-128"/>
            </a:endParaRPr>
          </a:p>
          <a:p>
            <a:pPr marL="251950" indent="-251950" defTabSz="914217" fontAlgn="auto">
              <a:spcBef>
                <a:spcPts val="0"/>
              </a:spcBef>
              <a:spcAft>
                <a:spcPts val="0"/>
              </a:spcAft>
              <a:buClr>
                <a:srgbClr val="002060"/>
              </a:buClr>
              <a:buSzPct val="90000"/>
              <a:defRPr/>
            </a:pPr>
            <a:r>
              <a:rPr lang="ja-JP" altLang="en-US" sz="1600">
                <a:solidFill>
                  <a:prstClr val="black"/>
                </a:solidFill>
                <a:effectLst>
                  <a:glow rad="63500">
                    <a:srgbClr val="F79646">
                      <a:satMod val="175000"/>
                      <a:alpha val="40000"/>
                    </a:srgbClr>
                  </a:glow>
                </a:effectLst>
                <a:latin typeface="Meiryo UI" panose="020B0604030504040204" pitchFamily="50" charset="-128"/>
                <a:ea typeface="Meiryo UI" panose="020B0604030504040204" pitchFamily="50" charset="-128"/>
              </a:rPr>
              <a:t>（洪水等の発生時に生命又は身体に著しい危害が生ずるおそれがある土地の区域に限る。）</a:t>
            </a:r>
            <a:endParaRPr lang="en-US" altLang="ja-JP" sz="1600">
              <a:solidFill>
                <a:prstClr val="black"/>
              </a:solidFill>
              <a:effectLst>
                <a:glow rad="63500">
                  <a:srgbClr val="F79646">
                    <a:satMod val="175000"/>
                    <a:alpha val="40000"/>
                  </a:srgbClr>
                </a:glow>
              </a:effectLst>
              <a:latin typeface="Meiryo UI" panose="020B0604030504040204" pitchFamily="50" charset="-128"/>
              <a:ea typeface="Meiryo UI" panose="020B0604030504040204" pitchFamily="50" charset="-128"/>
            </a:endParaRPr>
          </a:p>
        </p:txBody>
      </p:sp>
      <p:sp>
        <p:nvSpPr>
          <p:cNvPr id="33" name="Rectangle 8"/>
          <p:cNvSpPr>
            <a:spLocks noChangeArrowheads="1"/>
          </p:cNvSpPr>
          <p:nvPr/>
        </p:nvSpPr>
        <p:spPr bwMode="auto">
          <a:xfrm>
            <a:off x="3932029" y="4907981"/>
            <a:ext cx="5890779" cy="55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2697" defTabSz="914217" eaLnBrk="1" fontAlgn="auto" hangingPunct="1">
              <a:spcBef>
                <a:spcPts val="600"/>
              </a:spcBef>
              <a:spcAft>
                <a:spcPts val="0"/>
              </a:spcAft>
              <a:buClr>
                <a:srgbClr val="002060"/>
              </a:buClr>
              <a:buSzPct val="90000"/>
              <a:defRPr/>
            </a:pPr>
            <a:r>
              <a:rPr lang="ja-JP" altLang="en-US" sz="1500" b="1">
                <a:solidFill>
                  <a:srgbClr val="000000"/>
                </a:solidFill>
                <a:latin typeface="Meiryo UI" panose="020B0604030504040204" pitchFamily="50" charset="-128"/>
                <a:ea typeface="Meiryo UI" panose="020B0604030504040204" pitchFamily="50" charset="-128"/>
                <a:cs typeface="Meiryo UI" panose="020B0604030504040204" pitchFamily="50" charset="-128"/>
              </a:rPr>
              <a:t>→　想定浸水深が</a:t>
            </a:r>
            <a:r>
              <a:rPr lang="en-US" altLang="ja-JP" sz="1500" b="1">
                <a:solidFill>
                  <a:srgbClr val="000000"/>
                </a:solidFill>
                <a:latin typeface="Meiryo UI" panose="020B0604030504040204" pitchFamily="50" charset="-128"/>
                <a:ea typeface="Meiryo UI" panose="020B0604030504040204" pitchFamily="50" charset="-128"/>
                <a:cs typeface="Meiryo UI" panose="020B0604030504040204" pitchFamily="50" charset="-128"/>
              </a:rPr>
              <a:t>3.0m</a:t>
            </a:r>
            <a:r>
              <a:rPr lang="en-US" altLang="ja-JP" sz="1500" baseline="300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baseline="30000">
                <a:solidFill>
                  <a:srgbClr val="000000"/>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1500">
                <a:solidFill>
                  <a:srgbClr val="000000"/>
                </a:solidFill>
                <a:latin typeface="Meiryo UI" panose="020B0604030504040204" pitchFamily="50" charset="-128"/>
                <a:ea typeface="Meiryo UI" panose="020B0604030504040204" pitchFamily="50" charset="-128"/>
                <a:cs typeface="Meiryo UI" panose="020B0604030504040204" pitchFamily="50" charset="-128"/>
              </a:rPr>
              <a:t>以上となる区域</a:t>
            </a:r>
            <a:br>
              <a:rPr lang="en-US" altLang="ja-JP" sz="150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ja-JP" altLang="en-US" sz="1500">
                <a:solidFill>
                  <a:srgbClr val="000000"/>
                </a:solidFill>
                <a:latin typeface="Meiryo UI" panose="020B0604030504040204" pitchFamily="50" charset="-128"/>
                <a:ea typeface="Meiryo UI" panose="020B0604030504040204" pitchFamily="50" charset="-128"/>
                <a:cs typeface="Meiryo UI" panose="020B0604030504040204" pitchFamily="50" charset="-128"/>
              </a:rPr>
              <a:t>　　 （このほか、浸水継続時間等も考慮）</a:t>
            </a:r>
          </a:p>
        </p:txBody>
      </p:sp>
      <p:sp>
        <p:nvSpPr>
          <p:cNvPr id="34" name="Rectangle 8"/>
          <p:cNvSpPr>
            <a:spLocks noChangeArrowheads="1"/>
          </p:cNvSpPr>
          <p:nvPr/>
        </p:nvSpPr>
        <p:spPr bwMode="auto">
          <a:xfrm>
            <a:off x="3826303" y="5446692"/>
            <a:ext cx="6008846" cy="46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2697" defTabSz="914217" eaLnBrk="1" fontAlgn="auto" hangingPunct="1">
              <a:spcBef>
                <a:spcPts val="0"/>
              </a:spcBef>
              <a:spcAft>
                <a:spcPts val="0"/>
              </a:spcAft>
              <a:buClr>
                <a:srgbClr val="002060"/>
              </a:buClr>
              <a:buSzPct val="90000"/>
              <a:defRPr/>
            </a:pPr>
            <a:r>
              <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２　原則として想定最大規模降雨（</a:t>
            </a:r>
            <a:r>
              <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1,000</a:t>
            </a: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年に一度の降雨）に基づく浸水深。</a:t>
            </a:r>
            <a:endPar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2697" defTabSz="914217" eaLnBrk="1" fontAlgn="auto" hangingPunct="1">
              <a:spcBef>
                <a:spcPts val="0"/>
              </a:spcBef>
              <a:spcAft>
                <a:spcPts val="0"/>
              </a:spcAft>
              <a:buClr>
                <a:srgbClr val="002060"/>
              </a:buClr>
              <a:buSzPct val="90000"/>
              <a:defRPr/>
            </a:pP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　　　  ただし、当分の間、計画降雨（</a:t>
            </a:r>
            <a:r>
              <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200</a:t>
            </a: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年に一度の降雨）に基づく想定浸水深も許容。</a:t>
            </a:r>
          </a:p>
        </p:txBody>
      </p:sp>
      <p:sp>
        <p:nvSpPr>
          <p:cNvPr id="21" name="正方形/長方形 37"/>
          <p:cNvSpPr/>
          <p:nvPr/>
        </p:nvSpPr>
        <p:spPr>
          <a:xfrm>
            <a:off x="3673245" y="3481947"/>
            <a:ext cx="2214915" cy="338500"/>
          </a:xfrm>
          <a:prstGeom prst="rect">
            <a:avLst/>
          </a:prstGeom>
          <a:noFill/>
        </p:spPr>
        <p:txBody>
          <a:bodyPr wrap="square" lIns="0" rIns="0" rtlCol="0">
            <a:noAutofit/>
          </a:bodyPr>
          <a:lstStyle/>
          <a:p>
            <a:pPr defTabSz="914217" fontAlgn="auto">
              <a:spcBef>
                <a:spcPts val="0"/>
              </a:spcBef>
              <a:spcAft>
                <a:spcPts val="0"/>
              </a:spcAft>
              <a:buClr>
                <a:srgbClr val="C0504D">
                  <a:lumMod val="50000"/>
                </a:srgbClr>
              </a:buClr>
              <a:buSzPct val="90000"/>
              <a:defRPr/>
            </a:pPr>
            <a:r>
              <a:rPr lang="ja-JP" altLang="en-US" sz="1600" b="1">
                <a:solidFill>
                  <a:prstClr val="black"/>
                </a:solidFill>
                <a:latin typeface="Meiryo UI" panose="020B0604030504040204" pitchFamily="50" charset="-128"/>
                <a:ea typeface="Meiryo UI" panose="020B0604030504040204" pitchFamily="50" charset="-128"/>
              </a:rPr>
              <a:t>＜災害イエローゾーン＞</a:t>
            </a:r>
            <a:endParaRPr lang="en-US" altLang="ja-JP" sz="1600" b="1">
              <a:solidFill>
                <a:prstClr val="black"/>
              </a:solidFill>
              <a:latin typeface="Meiryo UI" panose="020B0604030504040204" pitchFamily="50" charset="-128"/>
              <a:ea typeface="Meiryo UI" panose="020B0604030504040204" pitchFamily="50" charset="-128"/>
            </a:endParaRPr>
          </a:p>
        </p:txBody>
      </p:sp>
      <p:sp>
        <p:nvSpPr>
          <p:cNvPr id="23" name="Rectangle 8"/>
          <p:cNvSpPr>
            <a:spLocks noChangeArrowheads="1"/>
          </p:cNvSpPr>
          <p:nvPr/>
        </p:nvSpPr>
        <p:spPr bwMode="auto">
          <a:xfrm>
            <a:off x="55027" y="5991709"/>
            <a:ext cx="3877002" cy="276955"/>
          </a:xfrm>
          <a:prstGeom prst="rect">
            <a:avLst/>
          </a:prstGeom>
          <a:noFill/>
          <a:ln>
            <a:noFill/>
          </a:ln>
          <a:effectLst>
            <a:glow>
              <a:schemeClr val="accent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2697" defTabSz="914217" eaLnBrk="1" fontAlgn="auto" hangingPunct="1">
              <a:spcBef>
                <a:spcPts val="300"/>
              </a:spcBef>
              <a:spcAft>
                <a:spcPts val="0"/>
              </a:spcAft>
              <a:buClr>
                <a:srgbClr val="002060"/>
              </a:buClr>
              <a:buSzPct val="90000"/>
              <a:defRPr/>
            </a:pPr>
            <a:r>
              <a:rPr lang="ja-JP" altLang="en-US" sz="1200">
                <a:solidFill>
                  <a:prstClr val="black"/>
                </a:solidFill>
                <a:latin typeface="Meiryo UI" panose="020B0604030504040204" pitchFamily="50" charset="-128"/>
                <a:ea typeface="Meiryo UI" panose="020B0604030504040204" pitchFamily="50" charset="-128"/>
              </a:rPr>
              <a:t>＊ </a:t>
            </a:r>
            <a:r>
              <a:rPr lang="ja-JP" altLang="en-US" sz="1200" u="sng">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a:solidFill>
                  <a:prstClr val="black"/>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200" u="sng">
                <a:solidFill>
                  <a:prstClr val="black"/>
                </a:solidFill>
                <a:latin typeface="Meiryo UI" panose="020B0604030504040204" pitchFamily="50" charset="-128"/>
                <a:ea typeface="Meiryo UI" panose="020B0604030504040204" pitchFamily="50" charset="-128"/>
                <a:cs typeface="Meiryo UI" panose="020B0604030504040204" pitchFamily="50" charset="-128"/>
              </a:rPr>
              <a:t>号条例」の区域</a:t>
            </a:r>
            <a:endParaRPr lang="en-US" altLang="ja-JP" sz="1200" u="sng">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Rectangle 8"/>
          <p:cNvSpPr>
            <a:spLocks noChangeArrowheads="1"/>
          </p:cNvSpPr>
          <p:nvPr/>
        </p:nvSpPr>
        <p:spPr bwMode="auto">
          <a:xfrm>
            <a:off x="273965" y="6211224"/>
            <a:ext cx="4727718" cy="64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79352" indent="-166655" defTabSz="914217" eaLnBrk="1" fontAlgn="auto" hangingPunct="1">
              <a:spcBef>
                <a:spcPts val="300"/>
              </a:spcBef>
              <a:spcAft>
                <a:spcPts val="0"/>
              </a:spcAft>
              <a:buClr>
                <a:srgbClr val="002060"/>
              </a:buClr>
              <a:buSzPct val="90000"/>
              <a:buFont typeface="Arial" panose="020B0604020202020204" pitchFamily="34" charset="0"/>
              <a:buChar char="•"/>
              <a:defRPr/>
            </a:pP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自治体の条例で指定する区域。</a:t>
            </a:r>
            <a:br>
              <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市街化区域に隣接・近接し、おおむね</a:t>
            </a:r>
            <a:r>
              <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戸以上の建築物が連たんしている地域において、条例で指定した用途の建築物の立地が可能となる。</a:t>
            </a:r>
            <a:endPar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Rectangle 8"/>
          <p:cNvSpPr>
            <a:spLocks noChangeArrowheads="1"/>
          </p:cNvSpPr>
          <p:nvPr/>
        </p:nvSpPr>
        <p:spPr bwMode="auto">
          <a:xfrm>
            <a:off x="4835281" y="5991709"/>
            <a:ext cx="3877002" cy="276955"/>
          </a:xfrm>
          <a:prstGeom prst="rect">
            <a:avLst/>
          </a:prstGeom>
          <a:noFill/>
          <a:ln>
            <a:noFill/>
          </a:ln>
          <a:effectLst>
            <a:glow>
              <a:schemeClr val="accent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2697" defTabSz="914217" eaLnBrk="1" fontAlgn="auto" hangingPunct="1">
              <a:spcBef>
                <a:spcPts val="300"/>
              </a:spcBef>
              <a:spcAft>
                <a:spcPts val="0"/>
              </a:spcAft>
              <a:buClr>
                <a:srgbClr val="002060"/>
              </a:buClr>
              <a:buSzPct val="90000"/>
              <a:defRPr/>
            </a:pPr>
            <a:r>
              <a:rPr lang="ja-JP" altLang="en-US" sz="1200">
                <a:solidFill>
                  <a:prstClr val="black"/>
                </a:solidFill>
                <a:latin typeface="Meiryo UI" panose="020B0604030504040204" pitchFamily="50" charset="-128"/>
                <a:ea typeface="Meiryo UI" panose="020B0604030504040204" pitchFamily="50" charset="-128"/>
              </a:rPr>
              <a:t>＊ </a:t>
            </a:r>
            <a:r>
              <a:rPr lang="ja-JP" altLang="en-US" sz="1200" u="sng">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u="sng">
                <a:solidFill>
                  <a:prstClr val="black"/>
                </a:solidFill>
                <a:latin typeface="Meiryo UI" panose="020B0604030504040204" pitchFamily="50" charset="-128"/>
                <a:ea typeface="Meiryo UI" panose="020B0604030504040204" pitchFamily="50" charset="-128"/>
                <a:cs typeface="Meiryo UI" panose="020B0604030504040204" pitchFamily="50" charset="-128"/>
              </a:rPr>
              <a:t>号条例」の区域</a:t>
            </a:r>
            <a:endParaRPr lang="en-US" altLang="ja-JP" sz="1200" u="sng">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Rectangle 8"/>
          <p:cNvSpPr>
            <a:spLocks noChangeArrowheads="1"/>
          </p:cNvSpPr>
          <p:nvPr/>
        </p:nvSpPr>
        <p:spPr bwMode="auto">
          <a:xfrm>
            <a:off x="5054219" y="6211224"/>
            <a:ext cx="4727718" cy="64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79352" indent="-166655" defTabSz="914217" eaLnBrk="1" fontAlgn="auto" hangingPunct="1">
              <a:spcBef>
                <a:spcPts val="300"/>
              </a:spcBef>
              <a:spcAft>
                <a:spcPts val="0"/>
              </a:spcAft>
              <a:buClr>
                <a:srgbClr val="002060"/>
              </a:buClr>
              <a:buSzPct val="90000"/>
              <a:buFont typeface="Arial" panose="020B0604020202020204" pitchFamily="34" charset="0"/>
              <a:buChar char="•"/>
              <a:defRPr/>
            </a:pP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自治体の条例で指定する区域。</a:t>
            </a:r>
            <a:br>
              <a:rPr lang="en-US" altLang="ja-JP"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a:solidFill>
                  <a:srgbClr val="000000"/>
                </a:solidFill>
                <a:latin typeface="Meiryo UI" panose="020B0604030504040204" pitchFamily="50" charset="-128"/>
                <a:ea typeface="Meiryo UI" panose="020B0604030504040204" pitchFamily="50" charset="-128"/>
                <a:cs typeface="Meiryo UI" panose="020B0604030504040204" pitchFamily="50" charset="-128"/>
              </a:rPr>
              <a:t>市街化を促進するおそれがなく、市街化区域で行うことが困難又は不適当なものとして条例で指定した開発行為が可能となる。</a:t>
            </a:r>
            <a:endParaRPr lang="en-US" altLang="ja-JP" sz="1200" u="sng">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右矢印 62"/>
          <p:cNvSpPr/>
          <p:nvPr/>
        </p:nvSpPr>
        <p:spPr>
          <a:xfrm rot="5400000">
            <a:off x="3354470" y="2388695"/>
            <a:ext cx="290969" cy="652694"/>
          </a:xfrm>
          <a:prstGeom prst="rightArrow">
            <a:avLst/>
          </a:prstGeom>
          <a:solidFill>
            <a:schemeClr val="accent6">
              <a:lumMod val="20000"/>
              <a:lumOff val="80000"/>
            </a:schemeClr>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7" fontAlgn="auto">
              <a:spcBef>
                <a:spcPts val="0"/>
              </a:spcBef>
              <a:spcAft>
                <a:spcPts val="0"/>
              </a:spcAft>
              <a:defRPr/>
            </a:pPr>
            <a:endParaRPr lang="ja-JP" altLang="en-US" sz="1400">
              <a:solidFill>
                <a:prstClr val="white"/>
              </a:solidFill>
              <a:latin typeface="Arial"/>
              <a:ea typeface="ＭＳ Ｐゴシック"/>
            </a:endParaRPr>
          </a:p>
        </p:txBody>
      </p:sp>
      <p:sp>
        <p:nvSpPr>
          <p:cNvPr id="29" name="テキスト ボックス 51"/>
          <p:cNvSpPr txBox="1"/>
          <p:nvPr/>
        </p:nvSpPr>
        <p:spPr>
          <a:xfrm>
            <a:off x="1271188" y="5321396"/>
            <a:ext cx="2075198" cy="312816"/>
          </a:xfrm>
          <a:prstGeom prst="rect">
            <a:avLst/>
          </a:prstGeom>
          <a:noFill/>
          <a:ln w="9525">
            <a:noFill/>
            <a:miter lim="800000"/>
            <a:headEnd/>
            <a:tailEnd/>
          </a:ln>
        </p:spPr>
        <p:txBody>
          <a:bodyPr vert="horz" wrap="square" lIns="68527" tIns="34265" rIns="68527" bIns="34265" numCol="1" rtlCol="0" anchor="ctr" anchorCtr="0" compatLnSpc="1">
            <a:prstTxWarp prst="textNoShape">
              <a:avLst/>
            </a:prstTxWarp>
            <a:spAutoFit/>
          </a:bodyPr>
          <a:lstStyle/>
          <a:p>
            <a:pPr defTabSz="870265">
              <a:lnSpc>
                <a:spcPts val="1904"/>
              </a:lnSpc>
              <a:buClr>
                <a:srgbClr val="002060"/>
              </a:buClr>
              <a:buSzPct val="90000"/>
              <a:tabLst>
                <a:tab pos="592264" algn="l"/>
              </a:tabLst>
              <a:defRPr/>
            </a:pPr>
            <a:r>
              <a:rPr lang="en-US" altLang="ja-JP" sz="1050">
                <a:solidFill>
                  <a:srgbClr val="000000"/>
                </a:solidFill>
                <a:latin typeface="Meiryo UI" panose="020B0604030504040204" pitchFamily="50" charset="-128"/>
                <a:ea typeface="Meiryo UI" panose="020B0604030504040204" pitchFamily="50" charset="-128"/>
              </a:rPr>
              <a:t>※</a:t>
            </a:r>
            <a:r>
              <a:rPr lang="ja-JP" altLang="en-US" sz="1050">
                <a:solidFill>
                  <a:srgbClr val="000000"/>
                </a:solidFill>
                <a:latin typeface="Meiryo UI" panose="020B0604030504040204" pitchFamily="50" charset="-128"/>
                <a:ea typeface="Meiryo UI" panose="020B0604030504040204" pitchFamily="50" charset="-128"/>
              </a:rPr>
              <a:t>１　令和３年法改正により追加</a:t>
            </a:r>
            <a:endParaRPr lang="en-US" altLang="ja-JP" sz="800">
              <a:solidFill>
                <a:srgbClr val="000000"/>
              </a:solidFill>
              <a:latin typeface="Meiryo UI" panose="020B0604030504040204" pitchFamily="50" charset="-128"/>
              <a:ea typeface="Meiryo UI" panose="020B0604030504040204" pitchFamily="50" charset="-128"/>
            </a:endParaRPr>
          </a:p>
        </p:txBody>
      </p:sp>
      <p:sp>
        <p:nvSpPr>
          <p:cNvPr id="39" name="Rectangle 2"/>
          <p:cNvSpPr txBox="1">
            <a:spLocks noChangeArrowheads="1"/>
          </p:cNvSpPr>
          <p:nvPr/>
        </p:nvSpPr>
        <p:spPr>
          <a:xfrm>
            <a:off x="-4260" y="44761"/>
            <a:ext cx="9896333" cy="503919"/>
          </a:xfrm>
          <a:prstGeom prst="rect">
            <a:avLst/>
          </a:prstGeom>
          <a:noFill/>
          <a:ln w="9525">
            <a:noFill/>
            <a:miter lim="800000"/>
            <a:headEnd/>
            <a:tailEnd/>
          </a:ln>
        </p:spPr>
        <p:txBody>
          <a:bodyPr vert="horz" wrap="none" lIns="91425" tIns="71988" rIns="91425" bIns="71988"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913557">
              <a:tabLst>
                <a:tab pos="6634423" algn="l"/>
              </a:tabLst>
              <a:defRPr/>
            </a:pPr>
            <a:r>
              <a:rPr lang="ja-JP" altLang="en-US" sz="1800" b="1">
                <a:latin typeface="+mj-ea"/>
              </a:rPr>
              <a:t>　　市街化調整区域の災害ハザードエリアにおける開発許可の厳格化</a:t>
            </a:r>
            <a:endParaRPr lang="ja-JP" altLang="en-US" sz="1800" b="1">
              <a:solidFill>
                <a:srgbClr val="FF0000"/>
              </a:solidFill>
              <a:latin typeface="+mj-ea"/>
            </a:endParaRPr>
          </a:p>
        </p:txBody>
      </p:sp>
      <p:sp>
        <p:nvSpPr>
          <p:cNvPr id="40" name="タイトル 3"/>
          <p:cNvSpPr txBox="1">
            <a:spLocks/>
          </p:cNvSpPr>
          <p:nvPr/>
        </p:nvSpPr>
        <p:spPr bwMode="auto">
          <a:xfrm>
            <a:off x="7695134" y="123581"/>
            <a:ext cx="1097861" cy="47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14" tIns="45658" rIns="91314" bIns="45658"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664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329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69932"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658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914217">
              <a:defRPr/>
            </a:pPr>
            <a:r>
              <a:rPr lang="en-US" altLang="ja-JP" sz="1100" b="1" kern="0">
                <a:latin typeface="Meiryo UI" panose="020B0604030504040204" pitchFamily="50" charset="-128"/>
                <a:ea typeface="Meiryo UI" panose="020B0604030504040204" pitchFamily="50" charset="-128"/>
                <a:cs typeface="Meiryo UI" panose="020B0604030504040204" pitchFamily="50" charset="-128"/>
              </a:rPr>
              <a:t>【</a:t>
            </a:r>
            <a:r>
              <a:rPr lang="ja-JP" altLang="en-US" sz="1100" b="1" kern="0">
                <a:latin typeface="Meiryo UI" panose="020B0604030504040204" pitchFamily="50" charset="-128"/>
                <a:ea typeface="Meiryo UI" panose="020B0604030504040204" pitchFamily="50" charset="-128"/>
                <a:cs typeface="Meiryo UI" panose="020B0604030504040204" pitchFamily="50" charset="-128"/>
              </a:rPr>
              <a:t>都市計画法</a:t>
            </a:r>
            <a:r>
              <a:rPr lang="en-US" altLang="ja-JP" sz="1100" b="1" kern="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b="1" ker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タイトル 3"/>
          <p:cNvSpPr txBox="1"/>
          <p:nvPr/>
        </p:nvSpPr>
        <p:spPr>
          <a:xfrm>
            <a:off x="-4260" y="-99392"/>
            <a:ext cx="7597643" cy="416397"/>
          </a:xfrm>
          <a:prstGeom prst="rect">
            <a:avLst/>
          </a:prstGeom>
          <a:noFill/>
          <a:ln>
            <a:noFill/>
          </a:ln>
        </p:spPr>
        <p:txBody>
          <a:bodyPr vert="horz" wrap="square" lIns="91314" tIns="45658" rIns="91314" bIns="45658"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664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329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69932"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658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lvl="0">
              <a:defRPr/>
            </a:pPr>
            <a:r>
              <a:rPr lang="ja-JP" altLang="en-US" sz="1100" b="1" kern="0">
                <a:latin typeface="+mj-ea"/>
                <a:cs typeface="Meiryo UI" panose="020B0604030504040204" pitchFamily="50" charset="-128"/>
              </a:rPr>
              <a:t>災害ハザードエリアにおける開発抑制</a:t>
            </a:r>
          </a:p>
        </p:txBody>
      </p:sp>
    </p:spTree>
    <p:extLst>
      <p:ext uri="{BB962C8B-B14F-4D97-AF65-F5344CB8AC3E}">
        <p14:creationId xmlns:p14="http://schemas.microsoft.com/office/powerpoint/2010/main" val="2549173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51B115-6B15-46BF-B357-33451BD8323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7" name="Text Box 3"/>
          <p:cNvSpPr txBox="1">
            <a:spLocks noChangeArrowheads="1"/>
          </p:cNvSpPr>
          <p:nvPr/>
        </p:nvSpPr>
        <p:spPr bwMode="auto">
          <a:xfrm>
            <a:off x="96451" y="3337974"/>
            <a:ext cx="9715243" cy="293557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lIns="74283" tIns="8889" rIns="74283" bIns="8889" anchor="t"/>
          <a:lstStyle>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defTabSz="914217">
              <a:defRPr/>
            </a:pPr>
            <a:endParaRPr lang="en-US" altLang="ja-JP" sz="1400" b="1" u="sng">
              <a:solidFill>
                <a:prstClr val="black"/>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bwMode="auto">
          <a:xfrm>
            <a:off x="410647" y="3393024"/>
            <a:ext cx="9056905" cy="2153667"/>
          </a:xfrm>
          <a:prstGeom prst="rect">
            <a:avLst/>
          </a:prstGeom>
          <a:noFill/>
          <a:ln w="9525">
            <a:noFill/>
            <a:miter lim="800000"/>
            <a:headEnd/>
            <a:tailEnd/>
          </a:ln>
        </p:spPr>
        <p:txBody>
          <a:bodyPr vert="horz" wrap="square" lIns="3599" tIns="3599" rIns="3599" bIns="3599" numCol="1" rtlCol="0" anchor="ctr" anchorCtr="0" compatLnSpc="1">
            <a:prstTxWarp prst="textNoShape">
              <a:avLst/>
            </a:prstTxWarp>
            <a:spAutoFit/>
          </a:bodyPr>
          <a:lstStyle/>
          <a:p>
            <a:pPr defTabSz="914217" fontAlgn="auto">
              <a:lnSpc>
                <a:spcPct val="150000"/>
              </a:lnSpc>
              <a:spcBef>
                <a:spcPts val="0"/>
              </a:spcBef>
              <a:spcAft>
                <a:spcPts val="0"/>
              </a:spcAft>
              <a:defRPr/>
            </a:pPr>
            <a:r>
              <a:rPr lang="ja-JP" altLang="en-US" u="sng">
                <a:solidFill>
                  <a:prstClr val="black"/>
                </a:solidFill>
                <a:latin typeface="Meiryo UI" panose="020B0604030504040204" pitchFamily="50" charset="-128"/>
                <a:ea typeface="Meiryo UI" panose="020B0604030504040204" pitchFamily="50" charset="-128"/>
              </a:rPr>
              <a:t>○</a:t>
            </a:r>
            <a:r>
              <a:rPr lang="ja-JP" altLang="en-US" b="1" u="sng">
                <a:solidFill>
                  <a:srgbClr val="FF0000"/>
                </a:solidFill>
                <a:latin typeface="Meiryo UI" panose="020B0604030504040204" pitchFamily="50" charset="-128"/>
                <a:ea typeface="Meiryo UI" panose="020B0604030504040204" pitchFamily="50" charset="-128"/>
              </a:rPr>
              <a:t>地すべり防止区域</a:t>
            </a:r>
            <a:r>
              <a:rPr lang="en-US" altLang="ja-JP" b="1" baseline="30000">
                <a:solidFill>
                  <a:srgbClr val="FF0000"/>
                </a:solidFill>
                <a:latin typeface="Meiryo UI" panose="020B0604030504040204" pitchFamily="50" charset="-128"/>
                <a:ea typeface="Meiryo UI" panose="020B0604030504040204" pitchFamily="50" charset="-128"/>
              </a:rPr>
              <a:t>※1</a:t>
            </a:r>
            <a:endParaRPr lang="en-US" altLang="ja-JP" baseline="30000">
              <a:solidFill>
                <a:srgbClr val="FF0000"/>
              </a:solidFill>
              <a:latin typeface="Meiryo UI" panose="020B0604030504040204" pitchFamily="50" charset="-128"/>
              <a:ea typeface="Meiryo UI" panose="020B0604030504040204" pitchFamily="50" charset="-128"/>
            </a:endParaRPr>
          </a:p>
          <a:p>
            <a:pPr defTabSz="914217" fontAlgn="auto">
              <a:lnSpc>
                <a:spcPct val="150000"/>
              </a:lnSpc>
              <a:spcBef>
                <a:spcPts val="0"/>
              </a:spcBef>
              <a:spcAft>
                <a:spcPts val="0"/>
              </a:spcAft>
              <a:defRPr/>
            </a:pPr>
            <a:r>
              <a:rPr lang="ja-JP" altLang="en-US" u="sng">
                <a:solidFill>
                  <a:prstClr val="black"/>
                </a:solidFill>
                <a:latin typeface="Meiryo UI" panose="020B0604030504040204" pitchFamily="50" charset="-128"/>
                <a:ea typeface="Meiryo UI" panose="020B0604030504040204" pitchFamily="50" charset="-128"/>
              </a:rPr>
              <a:t>○</a:t>
            </a:r>
            <a:r>
              <a:rPr lang="ja-JP" altLang="en-US" b="1" u="sng">
                <a:solidFill>
                  <a:srgbClr val="FF0000"/>
                </a:solidFill>
                <a:latin typeface="Meiryo UI" panose="020B0604030504040204" pitchFamily="50" charset="-128"/>
                <a:ea typeface="Meiryo UI" panose="020B0604030504040204" pitchFamily="50" charset="-128"/>
              </a:rPr>
              <a:t>急傾斜地崩壊危険区域</a:t>
            </a:r>
            <a:r>
              <a:rPr lang="en-US" altLang="ja-JP" b="1" baseline="30000">
                <a:solidFill>
                  <a:srgbClr val="FF0000"/>
                </a:solidFill>
                <a:latin typeface="Meiryo UI" panose="020B0604030504040204" pitchFamily="50" charset="-128"/>
                <a:ea typeface="Meiryo UI" panose="020B0604030504040204" pitchFamily="50" charset="-128"/>
              </a:rPr>
              <a:t>※1</a:t>
            </a:r>
            <a:endParaRPr lang="ja-JP" altLang="en-US" u="sng">
              <a:solidFill>
                <a:srgbClr val="FF0000"/>
              </a:solidFill>
              <a:latin typeface="Meiryo UI" panose="020B0604030504040204" pitchFamily="50" charset="-128"/>
              <a:ea typeface="Meiryo UI" panose="020B0604030504040204" pitchFamily="50" charset="-128"/>
            </a:endParaRPr>
          </a:p>
          <a:p>
            <a:pPr defTabSz="914217" fontAlgn="auto">
              <a:lnSpc>
                <a:spcPct val="150000"/>
              </a:lnSpc>
              <a:spcBef>
                <a:spcPts val="0"/>
              </a:spcBef>
              <a:spcAft>
                <a:spcPts val="0"/>
              </a:spcAft>
              <a:defRPr/>
            </a:pPr>
            <a:r>
              <a:rPr lang="ja-JP" altLang="en-US" u="sng">
                <a:solidFill>
                  <a:prstClr val="black"/>
                </a:solidFill>
                <a:latin typeface="Meiryo UI" panose="020B0604030504040204" pitchFamily="50" charset="-128"/>
                <a:ea typeface="Meiryo UI" panose="020B0604030504040204" pitchFamily="50" charset="-128"/>
              </a:rPr>
              <a:t>○</a:t>
            </a:r>
            <a:r>
              <a:rPr lang="ja-JP" altLang="en-US" b="1" u="sng">
                <a:solidFill>
                  <a:srgbClr val="FF0000"/>
                </a:solidFill>
                <a:latin typeface="Meiryo UI" panose="020B0604030504040204" pitchFamily="50" charset="-128"/>
                <a:ea typeface="Meiryo UI" panose="020B0604030504040204" pitchFamily="50" charset="-128"/>
              </a:rPr>
              <a:t>土砂災害特別警戒区域</a:t>
            </a:r>
            <a:r>
              <a:rPr lang="en-US" altLang="ja-JP" b="1" baseline="30000">
                <a:solidFill>
                  <a:srgbClr val="FF0000"/>
                </a:solidFill>
                <a:latin typeface="Meiryo UI" panose="020B0604030504040204" pitchFamily="50" charset="-128"/>
                <a:ea typeface="Meiryo UI" panose="020B0604030504040204" pitchFamily="50" charset="-128"/>
              </a:rPr>
              <a:t>※1 </a:t>
            </a:r>
            <a:r>
              <a:rPr lang="ja-JP" altLang="en-US" b="1" u="sng">
                <a:solidFill>
                  <a:srgbClr val="FF0000"/>
                </a:solidFill>
                <a:latin typeface="Meiryo UI" panose="020B0604030504040204" pitchFamily="50" charset="-128"/>
                <a:ea typeface="Meiryo UI" panose="020B0604030504040204" pitchFamily="50" charset="-128"/>
              </a:rPr>
              <a:t>　</a:t>
            </a:r>
            <a:endParaRPr lang="en-US" altLang="ja-JP" sz="1400">
              <a:solidFill>
                <a:prstClr val="black"/>
              </a:solidFill>
              <a:latin typeface="Meiryo UI" panose="020B0604030504040204" pitchFamily="50" charset="-128"/>
              <a:ea typeface="Meiryo UI" panose="020B0604030504040204" pitchFamily="50" charset="-128"/>
            </a:endParaRPr>
          </a:p>
          <a:p>
            <a:pPr defTabSz="914217" fontAlgn="auto">
              <a:lnSpc>
                <a:spcPct val="150000"/>
              </a:lnSpc>
              <a:spcBef>
                <a:spcPts val="0"/>
              </a:spcBef>
              <a:spcAft>
                <a:spcPts val="0"/>
              </a:spcAft>
              <a:defRPr/>
            </a:pPr>
            <a:r>
              <a:rPr lang="ja-JP" altLang="en-US" u="sng">
                <a:solidFill>
                  <a:prstClr val="black"/>
                </a:solidFill>
                <a:latin typeface="Meiryo UI" panose="020B0604030504040204" pitchFamily="50" charset="-128"/>
                <a:ea typeface="Meiryo UI" panose="020B0604030504040204" pitchFamily="50" charset="-128"/>
              </a:rPr>
              <a:t>○</a:t>
            </a:r>
            <a:r>
              <a:rPr lang="ja-JP" altLang="en-US" b="1" u="sng">
                <a:solidFill>
                  <a:srgbClr val="FF0000"/>
                </a:solidFill>
                <a:latin typeface="Meiryo UI" panose="020B0604030504040204" pitchFamily="50" charset="-128"/>
                <a:ea typeface="Meiryo UI" panose="020B0604030504040204" pitchFamily="50" charset="-128"/>
              </a:rPr>
              <a:t>浸水被害防止区域</a:t>
            </a:r>
            <a:r>
              <a:rPr lang="en-US" altLang="ja-JP" b="1" baseline="30000">
                <a:solidFill>
                  <a:srgbClr val="FF0000"/>
                </a:solidFill>
                <a:latin typeface="Meiryo UI" panose="020B0604030504040204" pitchFamily="50" charset="-128"/>
                <a:ea typeface="Meiryo UI" panose="020B0604030504040204" pitchFamily="50" charset="-128"/>
              </a:rPr>
              <a:t>※2</a:t>
            </a:r>
            <a:r>
              <a:rPr lang="ja-JP" altLang="en-US" sz="1400" b="1" u="sng">
                <a:solidFill>
                  <a:srgbClr val="FF0000"/>
                </a:solidFill>
                <a:latin typeface="Meiryo UI" panose="020B0604030504040204" pitchFamily="50" charset="-128"/>
                <a:ea typeface="Meiryo UI" panose="020B0604030504040204" pitchFamily="50" charset="-128"/>
              </a:rPr>
              <a:t>　</a:t>
            </a:r>
            <a:endParaRPr lang="en-US" altLang="ja-JP" sz="1400" b="1" u="sng">
              <a:solidFill>
                <a:srgbClr val="FF0000"/>
              </a:solidFill>
              <a:latin typeface="Meiryo UI" panose="020B0604030504040204" pitchFamily="50" charset="-128"/>
              <a:ea typeface="Meiryo UI" panose="020B0604030504040204" pitchFamily="50" charset="-128"/>
            </a:endParaRPr>
          </a:p>
          <a:p>
            <a:pPr defTabSz="914217" fontAlgn="auto">
              <a:lnSpc>
                <a:spcPct val="150000"/>
              </a:lnSpc>
              <a:spcBef>
                <a:spcPts val="0"/>
              </a:spcBef>
              <a:spcAft>
                <a:spcPts val="0"/>
              </a:spcAft>
              <a:defRPr/>
            </a:pPr>
            <a:r>
              <a:rPr lang="ja-JP" altLang="en-US" sz="1400">
                <a:solidFill>
                  <a:prstClr val="black"/>
                </a:solidFill>
                <a:latin typeface="Meiryo UI" panose="020B0604030504040204" pitchFamily="50" charset="-128"/>
                <a:ea typeface="Meiryo UI" panose="020B0604030504040204" pitchFamily="50" charset="-128"/>
              </a:rPr>
              <a:t>（地すべり防止区域、急傾斜地崩壊危険区域については災害防止のための措置が講じられている区域を除く）</a:t>
            </a:r>
            <a:endParaRPr lang="en-US" altLang="ja-JP" sz="1400">
              <a:solidFill>
                <a:prstClr val="black"/>
              </a:solidFill>
              <a:latin typeface="Meiryo UI" panose="020B0604030504040204" pitchFamily="50" charset="-128"/>
              <a:ea typeface="Meiryo UI" panose="020B0604030504040204" pitchFamily="50" charset="-128"/>
            </a:endParaRPr>
          </a:p>
          <a:p>
            <a:pPr algn="ctr" defTabSz="914217">
              <a:lnSpc>
                <a:spcPct val="150000"/>
              </a:lnSpc>
              <a:defRPr/>
            </a:pPr>
            <a:endParaRPr lang="ja-JP" altLang="en-US" sz="700">
              <a:solidFill>
                <a:srgbClr val="FF0000"/>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49808" y="1452602"/>
            <a:ext cx="8672710" cy="369273"/>
          </a:xfrm>
          <a:prstGeom prst="rect">
            <a:avLst/>
          </a:prstGeom>
        </p:spPr>
        <p:txBody>
          <a:bodyPr>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marL="174590" lvl="1" indent="-174590" algn="just" defTabSz="914217">
              <a:defRPr/>
            </a:pPr>
            <a:r>
              <a:rPr lang="en-US" altLang="ja-JP" b="1" u="sng">
                <a:solidFill>
                  <a:srgbClr val="000099"/>
                </a:solidFill>
                <a:latin typeface="Meiryo UI" panose="020B0604030504040204" pitchFamily="50" charset="-128"/>
                <a:ea typeface="Meiryo UI" panose="020B0604030504040204" pitchFamily="50" charset="-128"/>
              </a:rPr>
              <a:t>【</a:t>
            </a:r>
            <a:r>
              <a:rPr lang="ja-JP" altLang="en-US" b="1" u="sng">
                <a:solidFill>
                  <a:srgbClr val="000099"/>
                </a:solidFill>
                <a:latin typeface="Meiryo UI" panose="020B0604030504040204" pitchFamily="50" charset="-128"/>
                <a:ea typeface="Meiryo UI" panose="020B0604030504040204" pitchFamily="50" charset="-128"/>
              </a:rPr>
              <a:t>法律</a:t>
            </a:r>
            <a:r>
              <a:rPr lang="en-US" altLang="ja-JP" b="1" u="sng">
                <a:solidFill>
                  <a:srgbClr val="000099"/>
                </a:solidFill>
                <a:latin typeface="Meiryo UI" panose="020B0604030504040204" pitchFamily="50" charset="-128"/>
                <a:ea typeface="Meiryo UI" panose="020B0604030504040204" pitchFamily="50" charset="-128"/>
              </a:rPr>
              <a:t>】</a:t>
            </a:r>
            <a:r>
              <a:rPr lang="ja-JP" altLang="en-US" b="1" u="sng">
                <a:solidFill>
                  <a:srgbClr val="000099"/>
                </a:solidFill>
                <a:latin typeface="Meiryo UI" panose="020B0604030504040204" pitchFamily="50" charset="-128"/>
                <a:ea typeface="Meiryo UI" panose="020B0604030504040204" pitchFamily="50" charset="-128"/>
              </a:rPr>
              <a:t>居住誘導区域として定めない区域（都市再生特別措置法</a:t>
            </a:r>
            <a:r>
              <a:rPr lang="en-US" altLang="ja-JP" b="1" u="sng">
                <a:solidFill>
                  <a:srgbClr val="000099"/>
                </a:solidFill>
                <a:latin typeface="Meiryo UI" panose="020B0604030504040204" pitchFamily="50" charset="-128"/>
                <a:ea typeface="Meiryo UI" panose="020B0604030504040204" pitchFamily="50" charset="-128"/>
              </a:rPr>
              <a:t>§81</a:t>
            </a:r>
            <a:r>
              <a:rPr lang="ja-JP" altLang="en-US" b="1" u="sng">
                <a:solidFill>
                  <a:srgbClr val="000099"/>
                </a:solidFill>
                <a:latin typeface="Meiryo UI" panose="020B0604030504040204" pitchFamily="50" charset="-128"/>
                <a:ea typeface="Meiryo UI" panose="020B0604030504040204" pitchFamily="50" charset="-128"/>
              </a:rPr>
              <a:t>⑲）</a:t>
            </a:r>
            <a:endParaRPr lang="en-US" altLang="ja-JP" b="1" u="sng">
              <a:solidFill>
                <a:srgbClr val="000099"/>
              </a:solidFill>
              <a:latin typeface="Meiryo UI" panose="020B0604030504040204" pitchFamily="50" charset="-128"/>
              <a:ea typeface="Meiryo UI" panose="020B0604030504040204" pitchFamily="50" charset="-128"/>
            </a:endParaRPr>
          </a:p>
        </p:txBody>
      </p:sp>
      <p:sp>
        <p:nvSpPr>
          <p:cNvPr id="18" name="Text Box 3"/>
          <p:cNvSpPr txBox="1">
            <a:spLocks noChangeArrowheads="1"/>
          </p:cNvSpPr>
          <p:nvPr/>
        </p:nvSpPr>
        <p:spPr bwMode="auto">
          <a:xfrm>
            <a:off x="415256" y="5166168"/>
            <a:ext cx="9418446" cy="1107377"/>
          </a:xfrm>
          <a:prstGeom prst="rect">
            <a:avLst/>
          </a:prstGeom>
          <a:noFill/>
          <a:ln>
            <a:noFill/>
            <a:headEnd/>
            <a:tailEnd/>
          </a:ln>
        </p:spPr>
        <p:style>
          <a:lnRef idx="2">
            <a:schemeClr val="accent5"/>
          </a:lnRef>
          <a:fillRef idx="1">
            <a:schemeClr val="lt1"/>
          </a:fillRef>
          <a:effectRef idx="0">
            <a:schemeClr val="accent5"/>
          </a:effectRef>
          <a:fontRef idx="minor">
            <a:schemeClr val="dk1"/>
          </a:fontRef>
        </p:style>
        <p:txBody>
          <a:bodyPr lIns="74283" tIns="8889" rIns="74283" bIns="8889" anchor="ctr"/>
          <a:lstStyle/>
          <a:p>
            <a:pPr marL="176178" indent="-176178" defTabSz="914217" fontAlgn="auto">
              <a:spcBef>
                <a:spcPts val="0"/>
              </a:spcBef>
              <a:spcAft>
                <a:spcPts val="0"/>
              </a:spcAft>
              <a:defRPr/>
            </a:pPr>
            <a:endParaRPr lang="en-US" altLang="ja-JP" sz="1100">
              <a:solidFill>
                <a:prstClr val="black"/>
              </a:solidFill>
              <a:latin typeface="Meiryo UI" panose="020B0604030504040204" pitchFamily="50" charset="-128"/>
              <a:ea typeface="Meiryo UI" panose="020B0604030504040204" pitchFamily="50" charset="-128"/>
            </a:endParaRPr>
          </a:p>
          <a:p>
            <a:pPr marL="176178" indent="-176178" defTabSz="914217" fontAlgn="auto">
              <a:spcBef>
                <a:spcPts val="0"/>
              </a:spcBef>
              <a:spcAft>
                <a:spcPts val="0"/>
              </a:spcAft>
              <a:defRPr/>
            </a:pPr>
            <a:r>
              <a:rPr lang="ja-JP" altLang="en-US" sz="1100">
                <a:solidFill>
                  <a:prstClr val="black"/>
                </a:solidFill>
                <a:latin typeface="Meiryo UI" panose="020B0604030504040204" pitchFamily="50" charset="-128"/>
                <a:ea typeface="Meiryo UI" panose="020B0604030504040204" pitchFamily="50" charset="-128"/>
              </a:rPr>
              <a:t>なお</a:t>
            </a:r>
            <a:endParaRPr lang="en-US" altLang="ja-JP" sz="1100">
              <a:solidFill>
                <a:prstClr val="black"/>
              </a:solidFill>
              <a:latin typeface="Meiryo UI" panose="020B0604030504040204" pitchFamily="50" charset="-128"/>
              <a:ea typeface="Meiryo UI" panose="020B0604030504040204" pitchFamily="50" charset="-128"/>
            </a:endParaRPr>
          </a:p>
          <a:p>
            <a:pPr marL="176178" indent="-176178" defTabSz="914217" fontAlgn="auto">
              <a:spcBef>
                <a:spcPts val="0"/>
              </a:spcBef>
              <a:spcAft>
                <a:spcPts val="0"/>
              </a:spcAft>
              <a:defRPr/>
            </a:pPr>
            <a:r>
              <a:rPr lang="ja-JP" altLang="en-US" sz="1100">
                <a:solidFill>
                  <a:prstClr val="black"/>
                </a:solidFill>
                <a:latin typeface="Meiryo UI" panose="020B0604030504040204" pitchFamily="50" charset="-128"/>
                <a:ea typeface="Meiryo UI" panose="020B0604030504040204" pitchFamily="50" charset="-128"/>
              </a:rPr>
              <a:t>●災害危険区域（条例により住居の用に供する建築物の建築が禁止されている区域</a:t>
            </a:r>
            <a:r>
              <a:rPr lang="ja-JP" altLang="en-US" sz="1100" u="sng">
                <a:solidFill>
                  <a:prstClr val="black"/>
                </a:solidFill>
                <a:latin typeface="Meiryo UI" panose="020B0604030504040204" pitchFamily="50" charset="-128"/>
                <a:ea typeface="Meiryo UI" panose="020B0604030504040204" pitchFamily="50" charset="-128"/>
              </a:rPr>
              <a:t>を除く</a:t>
            </a:r>
            <a:r>
              <a:rPr lang="ja-JP" altLang="en-US" sz="1100">
                <a:solidFill>
                  <a:prstClr val="black"/>
                </a:solidFill>
                <a:latin typeface="Meiryo UI" panose="020B0604030504040204" pitchFamily="50" charset="-128"/>
                <a:ea typeface="Meiryo UI" panose="020B0604030504040204" pitchFamily="50" charset="-128"/>
              </a:rPr>
              <a:t>）</a:t>
            </a:r>
            <a:endParaRPr lang="en-US" altLang="ja-JP" sz="1100">
              <a:solidFill>
                <a:prstClr val="black"/>
              </a:solidFill>
              <a:latin typeface="Meiryo UI" panose="020B0604030504040204" pitchFamily="50" charset="-128"/>
              <a:ea typeface="Meiryo UI" panose="020B0604030504040204" pitchFamily="50" charset="-128"/>
            </a:endParaRPr>
          </a:p>
          <a:p>
            <a:pPr marL="176178" indent="-176178" defTabSz="914217" fontAlgn="auto">
              <a:spcBef>
                <a:spcPts val="0"/>
              </a:spcBef>
              <a:spcAft>
                <a:spcPts val="0"/>
              </a:spcAft>
              <a:defRPr/>
            </a:pPr>
            <a:r>
              <a:rPr lang="ja-JP" altLang="en-US" sz="1100">
                <a:solidFill>
                  <a:prstClr val="black"/>
                </a:solidFill>
                <a:latin typeface="Meiryo UI" panose="020B0604030504040204" pitchFamily="50" charset="-128"/>
                <a:ea typeface="Meiryo UI" panose="020B0604030504040204" pitchFamily="50" charset="-128"/>
              </a:rPr>
              <a:t>●津波災害特別警戒区域</a:t>
            </a:r>
            <a:endParaRPr lang="en-US" altLang="ja-JP" sz="1100">
              <a:solidFill>
                <a:prstClr val="black"/>
              </a:solidFill>
              <a:latin typeface="Meiryo UI" panose="020B0604030504040204" pitchFamily="50" charset="-128"/>
              <a:ea typeface="Meiryo UI" panose="020B0604030504040204" pitchFamily="50" charset="-128"/>
            </a:endParaRPr>
          </a:p>
          <a:p>
            <a:pPr marL="176178" indent="-176178" defTabSz="914217" fontAlgn="auto">
              <a:spcBef>
                <a:spcPts val="0"/>
              </a:spcBef>
              <a:spcAft>
                <a:spcPts val="0"/>
              </a:spcAft>
              <a:defRPr/>
            </a:pPr>
            <a:r>
              <a:rPr lang="ja-JP" altLang="en-US" sz="1100">
                <a:solidFill>
                  <a:prstClr val="black"/>
                </a:solidFill>
                <a:latin typeface="Meiryo UI" panose="020B0604030504040204" pitchFamily="50" charset="-128"/>
                <a:ea typeface="Meiryo UI" panose="020B0604030504040204" pitchFamily="50" charset="-128"/>
              </a:rPr>
              <a:t>については、引き続き都市計画運用指針において原則居住誘導区域に含まないこととすべきとして位置づけ。</a:t>
            </a:r>
            <a:endParaRPr lang="en-US" altLang="ja-JP" sz="1100">
              <a:solidFill>
                <a:prstClr val="black"/>
              </a:solidFill>
              <a:latin typeface="Meiryo UI" panose="020B0604030504040204" pitchFamily="50" charset="-128"/>
              <a:ea typeface="Meiryo UI" panose="020B0604030504040204" pitchFamily="50" charset="-128"/>
            </a:endParaRPr>
          </a:p>
        </p:txBody>
      </p:sp>
      <p:sp>
        <p:nvSpPr>
          <p:cNvPr id="24" name="テキスト ボックス 23"/>
          <p:cNvSpPr txBox="1"/>
          <p:nvPr/>
        </p:nvSpPr>
        <p:spPr bwMode="auto">
          <a:xfrm>
            <a:off x="393762" y="1838325"/>
            <a:ext cx="9056905" cy="647342"/>
          </a:xfrm>
          <a:prstGeom prst="rect">
            <a:avLst/>
          </a:prstGeom>
          <a:noFill/>
          <a:ln w="9525">
            <a:noFill/>
            <a:miter lim="800000"/>
            <a:headEnd/>
            <a:tailEnd/>
          </a:ln>
        </p:spPr>
        <p:txBody>
          <a:bodyPr vert="horz" wrap="square" lIns="3599" tIns="3599" rIns="3599" bIns="3599" numCol="1" rtlCol="0" anchor="ctr" anchorCtr="0" compatLnSpc="1">
            <a:prstTxWarp prst="textNoShape">
              <a:avLst/>
            </a:prstTxWarp>
            <a:spAutoFit/>
          </a:bodyPr>
          <a:lstStyle/>
          <a:p>
            <a:pPr defTabSz="914217" fontAlgn="auto">
              <a:spcBef>
                <a:spcPts val="0"/>
              </a:spcBef>
              <a:spcAft>
                <a:spcPts val="0"/>
              </a:spcAft>
              <a:defRPr/>
            </a:pPr>
            <a:r>
              <a:rPr lang="ja-JP" altLang="en-US">
                <a:solidFill>
                  <a:prstClr val="black"/>
                </a:solidFill>
                <a:latin typeface="Meiryo UI" panose="020B0604030504040204" pitchFamily="50" charset="-128"/>
                <a:ea typeface="Meiryo UI" panose="020B0604030504040204" pitchFamily="50" charset="-128"/>
              </a:rPr>
              <a:t>○建築基準法第三十九条第一項に規定する</a:t>
            </a:r>
            <a:r>
              <a:rPr lang="ja-JP" altLang="en-US" b="1" u="sng">
                <a:solidFill>
                  <a:srgbClr val="FF0000"/>
                </a:solidFill>
                <a:latin typeface="Meiryo UI" panose="020B0604030504040204" pitchFamily="50" charset="-128"/>
                <a:ea typeface="Meiryo UI" panose="020B0604030504040204" pitchFamily="50" charset="-128"/>
              </a:rPr>
              <a:t>災害危険区域</a:t>
            </a:r>
            <a:r>
              <a:rPr lang="ja-JP" altLang="en-US">
                <a:solidFill>
                  <a:prstClr val="black"/>
                </a:solidFill>
                <a:latin typeface="Meiryo UI" panose="020B0604030504040204" pitchFamily="50" charset="-128"/>
                <a:ea typeface="Meiryo UI" panose="020B0604030504040204" pitchFamily="50" charset="-128"/>
              </a:rPr>
              <a:t>のうち、同条第二項の規定に基づく</a:t>
            </a:r>
            <a:endParaRPr lang="en-US" altLang="ja-JP">
              <a:solidFill>
                <a:prstClr val="black"/>
              </a:solidFill>
              <a:latin typeface="Meiryo UI" panose="020B0604030504040204" pitchFamily="50" charset="-128"/>
              <a:ea typeface="Meiryo UI" panose="020B0604030504040204" pitchFamily="50" charset="-128"/>
            </a:endParaRPr>
          </a:p>
          <a:p>
            <a:pPr defTabSz="914217" fontAlgn="auto">
              <a:spcBef>
                <a:spcPts val="0"/>
              </a:spcBef>
              <a:spcAft>
                <a:spcPts val="0"/>
              </a:spcAft>
              <a:defRPr/>
            </a:pPr>
            <a:r>
              <a:rPr lang="ja-JP" altLang="en-US">
                <a:solidFill>
                  <a:prstClr val="black"/>
                </a:solidFill>
                <a:latin typeface="Meiryo UI" panose="020B0604030504040204" pitchFamily="50" charset="-128"/>
                <a:ea typeface="Meiryo UI" panose="020B0604030504040204" pitchFamily="50" charset="-128"/>
              </a:rPr>
              <a:t>　 条例により住居の用に供する</a:t>
            </a:r>
            <a:r>
              <a:rPr lang="ja-JP" altLang="en-US" b="1" u="sng">
                <a:solidFill>
                  <a:srgbClr val="FF0000"/>
                </a:solidFill>
                <a:latin typeface="Meiryo UI" panose="020B0604030504040204" pitchFamily="50" charset="-128"/>
                <a:ea typeface="Meiryo UI" panose="020B0604030504040204" pitchFamily="50" charset="-128"/>
              </a:rPr>
              <a:t>建築物の建築が禁止されている区域</a:t>
            </a:r>
          </a:p>
          <a:p>
            <a:pPr algn="ctr" defTabSz="914217">
              <a:lnSpc>
                <a:spcPct val="80000"/>
              </a:lnSpc>
              <a:defRPr/>
            </a:pPr>
            <a:endParaRPr lang="ja-JP" altLang="en-US" sz="700">
              <a:solidFill>
                <a:srgbClr val="FF0000"/>
              </a:solidFill>
              <a:latin typeface="Meiryo UI" panose="020B0604030504040204" pitchFamily="50" charset="-128"/>
              <a:ea typeface="Meiryo UI" panose="020B0604030504040204" pitchFamily="50" charset="-128"/>
            </a:endParaRPr>
          </a:p>
        </p:txBody>
      </p:sp>
      <p:sp>
        <p:nvSpPr>
          <p:cNvPr id="4" name="正方形/長方形 3"/>
          <p:cNvSpPr/>
          <p:nvPr/>
        </p:nvSpPr>
        <p:spPr>
          <a:xfrm>
            <a:off x="3901939" y="3928816"/>
            <a:ext cx="1050268" cy="507750"/>
          </a:xfrm>
          <a:prstGeom prst="rect">
            <a:avLst/>
          </a:prstGeom>
        </p:spPr>
        <p:txBody>
          <a:bodyPr wrap="square">
            <a:spAutoFit/>
          </a:bodyPr>
          <a:lstStyle/>
          <a:p>
            <a:pPr defTabSz="914217" fontAlgn="auto">
              <a:lnSpc>
                <a:spcPct val="150000"/>
              </a:lnSpc>
              <a:spcBef>
                <a:spcPts val="0"/>
              </a:spcBef>
              <a:spcAft>
                <a:spcPts val="0"/>
              </a:spcAft>
              <a:defRPr/>
            </a:pPr>
            <a:r>
              <a:rPr lang="ja-JP" altLang="en-US" b="1" u="sng">
                <a:solidFill>
                  <a:srgbClr val="FF0000"/>
                </a:solidFill>
                <a:latin typeface="Meiryo UI" panose="020B0604030504040204" pitchFamily="50" charset="-128"/>
                <a:ea typeface="Meiryo UI" panose="020B0604030504040204" pitchFamily="50" charset="-128"/>
              </a:rPr>
              <a:t>を追加</a:t>
            </a:r>
            <a:endParaRPr lang="en-US" altLang="ja-JP" b="1" u="sng">
              <a:solidFill>
                <a:srgbClr val="FF0000"/>
              </a:solidFill>
              <a:latin typeface="Meiryo UI" panose="020B0604030504040204" pitchFamily="50" charset="-128"/>
              <a:ea typeface="Meiryo UI" panose="020B0604030504040204" pitchFamily="50" charset="-128"/>
            </a:endParaRPr>
          </a:p>
        </p:txBody>
      </p:sp>
      <p:sp>
        <p:nvSpPr>
          <p:cNvPr id="5" name="右中かっこ 4"/>
          <p:cNvSpPr/>
          <p:nvPr/>
        </p:nvSpPr>
        <p:spPr>
          <a:xfrm>
            <a:off x="3457709" y="3551783"/>
            <a:ext cx="293867" cy="1336383"/>
          </a:xfrm>
          <a:prstGeom prst="rightBrace">
            <a:avLst>
              <a:gd name="adj1" fmla="val 52777"/>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217" fontAlgn="auto">
              <a:spcBef>
                <a:spcPts val="0"/>
              </a:spcBef>
              <a:spcAft>
                <a:spcPts val="0"/>
              </a:spcAft>
              <a:defRPr/>
            </a:pPr>
            <a:endParaRPr lang="ja-JP" altLang="en-US">
              <a:solidFill>
                <a:srgbClr val="FF0000"/>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19735" y="549967"/>
            <a:ext cx="9857430" cy="708884"/>
          </a:xfrm>
          <a:prstGeom prst="rect">
            <a:avLst/>
          </a:prstGeom>
          <a:solidFill>
            <a:schemeClr val="bg1"/>
          </a:solidFill>
          <a:ln w="12700">
            <a:solidFill>
              <a:schemeClr val="tx1"/>
            </a:solidFill>
          </a:ln>
        </p:spPr>
        <p:txBody>
          <a:bodyPr wrap="square" bIns="71988" anchor="ctr">
            <a:noAutofit/>
          </a:bodyPr>
          <a:lstStyle/>
          <a:p>
            <a:pPr marL="174590" indent="-174590" algn="just" defTabSz="913557" fontAlgn="auto">
              <a:spcBef>
                <a:spcPts val="0"/>
              </a:spcBef>
              <a:spcAft>
                <a:spcPts val="300"/>
              </a:spcAft>
              <a:defRPr/>
            </a:pPr>
            <a:r>
              <a:rPr lang="ja-JP" altLang="en-US" sz="1400">
                <a:solidFill>
                  <a:srgbClr val="000000"/>
                </a:solidFill>
                <a:latin typeface="Meiryo UI" panose="020B0604030504040204" pitchFamily="50" charset="-128"/>
                <a:ea typeface="Meiryo UI" panose="020B0604030504040204" pitchFamily="50" charset="-128"/>
                <a:cs typeface="Meiryo UI" panose="020B0604030504040204" pitchFamily="50" charset="-128"/>
              </a:rPr>
              <a:t>〇　災害リスクの高いエリアへの誘導を出来る限り避けるため、令和２年都市再生特別措置法の改正に併せ、居住誘導区域に含めないこととする区域を政令において追加。</a:t>
            </a:r>
          </a:p>
        </p:txBody>
      </p:sp>
      <p:sp>
        <p:nvSpPr>
          <p:cNvPr id="14" name="正方形/長方形 13"/>
          <p:cNvSpPr/>
          <p:nvPr/>
        </p:nvSpPr>
        <p:spPr>
          <a:xfrm>
            <a:off x="49808" y="2932070"/>
            <a:ext cx="8672710" cy="369273"/>
          </a:xfrm>
          <a:prstGeom prst="rect">
            <a:avLst/>
          </a:prstGeom>
        </p:spPr>
        <p:txBody>
          <a:bodyPr>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marL="174590" lvl="1" indent="-174590" algn="just" defTabSz="914217">
              <a:defRPr/>
            </a:pPr>
            <a:r>
              <a:rPr lang="en-US" altLang="ja-JP" b="1" u="sng">
                <a:solidFill>
                  <a:srgbClr val="000099"/>
                </a:solidFill>
                <a:latin typeface="Meiryo UI" panose="020B0604030504040204" pitchFamily="50" charset="-128"/>
                <a:ea typeface="Meiryo UI" panose="020B0604030504040204" pitchFamily="50" charset="-128"/>
              </a:rPr>
              <a:t>【</a:t>
            </a:r>
            <a:r>
              <a:rPr lang="ja-JP" altLang="en-US" b="1" u="sng">
                <a:solidFill>
                  <a:srgbClr val="000099"/>
                </a:solidFill>
                <a:latin typeface="Meiryo UI" panose="020B0604030504040204" pitchFamily="50" charset="-128"/>
                <a:ea typeface="Meiryo UI" panose="020B0604030504040204" pitchFamily="50" charset="-128"/>
              </a:rPr>
              <a:t>政令</a:t>
            </a:r>
            <a:r>
              <a:rPr lang="en-US" altLang="ja-JP" b="1" u="sng">
                <a:solidFill>
                  <a:srgbClr val="000099"/>
                </a:solidFill>
                <a:latin typeface="Meiryo UI" panose="020B0604030504040204" pitchFamily="50" charset="-128"/>
                <a:ea typeface="Meiryo UI" panose="020B0604030504040204" pitchFamily="50" charset="-128"/>
              </a:rPr>
              <a:t>】</a:t>
            </a:r>
            <a:r>
              <a:rPr lang="ja-JP" altLang="en-US" b="1" u="sng">
                <a:solidFill>
                  <a:srgbClr val="000099"/>
                </a:solidFill>
                <a:latin typeface="Meiryo UI" panose="020B0604030504040204" pitchFamily="50" charset="-128"/>
                <a:ea typeface="Meiryo UI" panose="020B0604030504040204" pitchFamily="50" charset="-128"/>
              </a:rPr>
              <a:t>居住誘導区域として定めない区域（都市再生特別措置法施行令</a:t>
            </a:r>
            <a:r>
              <a:rPr lang="en-US" altLang="ja-JP" b="1" u="sng">
                <a:solidFill>
                  <a:srgbClr val="000099"/>
                </a:solidFill>
                <a:latin typeface="Meiryo UI" panose="020B0604030504040204" pitchFamily="50" charset="-128"/>
                <a:ea typeface="Meiryo UI" panose="020B0604030504040204" pitchFamily="50" charset="-128"/>
              </a:rPr>
              <a:t>§30</a:t>
            </a:r>
            <a:r>
              <a:rPr lang="ja-JP" altLang="en-US" b="1" u="sng">
                <a:solidFill>
                  <a:srgbClr val="000099"/>
                </a:solidFill>
                <a:latin typeface="Meiryo UI" panose="020B0604030504040204" pitchFamily="50" charset="-128"/>
                <a:ea typeface="Meiryo UI" panose="020B0604030504040204" pitchFamily="50" charset="-128"/>
              </a:rPr>
              <a:t>）</a:t>
            </a:r>
            <a:endParaRPr lang="en-US" altLang="ja-JP" b="1" u="sng">
              <a:solidFill>
                <a:srgbClr val="000099"/>
              </a:solidFill>
              <a:latin typeface="Meiryo UI" panose="020B0604030504040204" pitchFamily="50" charset="-128"/>
              <a:ea typeface="Meiryo UI" panose="020B0604030504040204" pitchFamily="50" charset="-128"/>
            </a:endParaRPr>
          </a:p>
        </p:txBody>
      </p:sp>
      <p:sp>
        <p:nvSpPr>
          <p:cNvPr id="20" name="Rectangle 2"/>
          <p:cNvSpPr txBox="1">
            <a:spLocks noChangeArrowheads="1"/>
          </p:cNvSpPr>
          <p:nvPr/>
        </p:nvSpPr>
        <p:spPr bwMode="auto">
          <a:xfrm>
            <a:off x="3043" y="91957"/>
            <a:ext cx="8384037" cy="47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13" rIns="91425" bIns="45713" numCol="1" anchor="ctr" anchorCtr="0" compatLnSpc="1">
            <a:prstTxWarp prst="textNoShape">
              <a:avLst/>
            </a:prstTxWarp>
          </a:bodyP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defTabSz="914217" eaLnBrk="1" hangingPunct="1">
              <a:defRPr/>
            </a:pPr>
            <a:r>
              <a:rPr lang="ja-JP" altLang="en-US" sz="2000" b="1">
                <a:latin typeface="+mj-ea"/>
                <a:cs typeface="Meiryo UI" panose="020B0604030504040204" pitchFamily="50" charset="-128"/>
              </a:rPr>
              <a:t>　　</a:t>
            </a:r>
            <a:r>
              <a:rPr lang="ja-JP" altLang="en-US" sz="2000" b="1" kern="0">
                <a:latin typeface="+mj-ea"/>
              </a:rPr>
              <a:t>居住誘導区域内における災害レッドゾーンの原則除外</a:t>
            </a:r>
          </a:p>
        </p:txBody>
      </p:sp>
      <p:sp>
        <p:nvSpPr>
          <p:cNvPr id="21" name="タイトル 3"/>
          <p:cNvSpPr txBox="1">
            <a:spLocks/>
          </p:cNvSpPr>
          <p:nvPr/>
        </p:nvSpPr>
        <p:spPr bwMode="auto">
          <a:xfrm>
            <a:off x="-4260" y="-99392"/>
            <a:ext cx="3010215" cy="41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14" tIns="45658" rIns="91314" bIns="45658"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664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329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69932"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658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914217">
              <a:defRPr/>
            </a:pPr>
            <a:r>
              <a:rPr lang="ja-JP" altLang="en-US" sz="1100" b="1" kern="0">
                <a:latin typeface="+mj-ea"/>
                <a:cs typeface="Meiryo UI" panose="020B0604030504040204" pitchFamily="50" charset="-128"/>
              </a:rPr>
              <a:t>立地適正化計画の強化</a:t>
            </a:r>
          </a:p>
        </p:txBody>
      </p:sp>
      <p:sp>
        <p:nvSpPr>
          <p:cNvPr id="22" name="タイトル 3"/>
          <p:cNvSpPr txBox="1">
            <a:spLocks/>
          </p:cNvSpPr>
          <p:nvPr/>
        </p:nvSpPr>
        <p:spPr bwMode="auto">
          <a:xfrm>
            <a:off x="6335843" y="112418"/>
            <a:ext cx="1640699" cy="47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14" tIns="45658" rIns="91314" bIns="45658"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664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329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69932"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658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914217">
              <a:defRPr/>
            </a:pPr>
            <a:r>
              <a:rPr lang="en-US" altLang="ja-JP" sz="1100" b="1" kern="0">
                <a:latin typeface="+mj-ea"/>
                <a:cs typeface="Meiryo UI" panose="020B0604030504040204" pitchFamily="50" charset="-128"/>
              </a:rPr>
              <a:t>【</a:t>
            </a:r>
            <a:r>
              <a:rPr lang="ja-JP" altLang="en-US" sz="1100" b="1" kern="0">
                <a:latin typeface="+mj-ea"/>
                <a:cs typeface="Meiryo UI" panose="020B0604030504040204" pitchFamily="50" charset="-128"/>
              </a:rPr>
              <a:t>都市再生特別措置法</a:t>
            </a:r>
            <a:r>
              <a:rPr lang="en-US" altLang="ja-JP" sz="1100" b="1" kern="0">
                <a:latin typeface="+mj-ea"/>
                <a:cs typeface="Meiryo UI" panose="020B0604030504040204" pitchFamily="50" charset="-128"/>
              </a:rPr>
              <a:t>】</a:t>
            </a:r>
            <a:endParaRPr lang="ja-JP" altLang="en-US" sz="1100" b="1" kern="0">
              <a:latin typeface="+mj-ea"/>
              <a:cs typeface="Meiryo UI" panose="020B0604030504040204" pitchFamily="50" charset="-128"/>
            </a:endParaRPr>
          </a:p>
        </p:txBody>
      </p:sp>
      <p:sp>
        <p:nvSpPr>
          <p:cNvPr id="29" name="正方形/長方形 28"/>
          <p:cNvSpPr/>
          <p:nvPr/>
        </p:nvSpPr>
        <p:spPr>
          <a:xfrm>
            <a:off x="3891079" y="4343077"/>
            <a:ext cx="5931764" cy="553909"/>
          </a:xfrm>
          <a:prstGeom prst="rect">
            <a:avLst/>
          </a:prstGeom>
        </p:spPr>
        <p:txBody>
          <a:bodyPr wrap="square">
            <a:spAutoFit/>
          </a:bodyPr>
          <a:lstStyle/>
          <a:p>
            <a:pPr defTabSz="914217" fontAlgn="auto">
              <a:lnSpc>
                <a:spcPct val="150000"/>
              </a:lnSpc>
              <a:spcBef>
                <a:spcPts val="0"/>
              </a:spcBef>
              <a:spcAft>
                <a:spcPts val="0"/>
              </a:spcAft>
              <a:defRPr/>
            </a:pPr>
            <a:r>
              <a:rPr lang="en-US" altLang="ja-JP" sz="1000" b="1">
                <a:solidFill>
                  <a:srgbClr val="FF0000"/>
                </a:solidFill>
                <a:latin typeface="Meiryo UI" panose="020B0604030504040204" pitchFamily="50" charset="-128"/>
                <a:ea typeface="Meiryo UI" panose="020B0604030504040204" pitchFamily="50" charset="-128"/>
              </a:rPr>
              <a:t>※1</a:t>
            </a:r>
            <a:r>
              <a:rPr lang="ja-JP" altLang="en-US" sz="1000" b="1">
                <a:solidFill>
                  <a:srgbClr val="FF0000"/>
                </a:solidFill>
                <a:latin typeface="Meiryo UI" panose="020B0604030504040204" pitchFamily="50" charset="-128"/>
                <a:ea typeface="Meiryo UI" panose="020B0604030504040204" pitchFamily="50" charset="-128"/>
              </a:rPr>
              <a:t>　令和３年１０月１日施行</a:t>
            </a:r>
            <a:endParaRPr lang="en-US" altLang="ja-JP" sz="1000" b="1">
              <a:solidFill>
                <a:srgbClr val="FF0000"/>
              </a:solidFill>
              <a:latin typeface="Meiryo UI" panose="020B0604030504040204" pitchFamily="50" charset="-128"/>
              <a:ea typeface="Meiryo UI" panose="020B0604030504040204" pitchFamily="50" charset="-128"/>
            </a:endParaRPr>
          </a:p>
          <a:p>
            <a:pPr defTabSz="914217" fontAlgn="auto">
              <a:lnSpc>
                <a:spcPct val="150000"/>
              </a:lnSpc>
              <a:spcBef>
                <a:spcPts val="0"/>
              </a:spcBef>
              <a:spcAft>
                <a:spcPts val="0"/>
              </a:spcAft>
              <a:defRPr/>
            </a:pPr>
            <a:r>
              <a:rPr lang="en-US" altLang="ja-JP" sz="1000" b="1">
                <a:solidFill>
                  <a:srgbClr val="FF0000"/>
                </a:solidFill>
                <a:latin typeface="Meiryo UI" panose="020B0604030504040204" pitchFamily="50" charset="-128"/>
                <a:ea typeface="Meiryo UI" panose="020B0604030504040204" pitchFamily="50" charset="-128"/>
              </a:rPr>
              <a:t>※2</a:t>
            </a:r>
            <a:r>
              <a:rPr lang="ja-JP" altLang="en-US" sz="1000" b="1">
                <a:solidFill>
                  <a:srgbClr val="FF0000"/>
                </a:solidFill>
                <a:latin typeface="Meiryo UI" panose="020B0604030504040204" pitchFamily="50" charset="-128"/>
                <a:ea typeface="Meiryo UI" panose="020B0604030504040204" pitchFamily="50" charset="-128"/>
              </a:rPr>
              <a:t>　令和３年１１月１日施行</a:t>
            </a:r>
            <a:endParaRPr lang="en-US" altLang="ja-JP" sz="1000" b="1">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17753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正方形/長方形 120"/>
          <p:cNvSpPr/>
          <p:nvPr/>
        </p:nvSpPr>
        <p:spPr>
          <a:xfrm>
            <a:off x="631726" y="2686406"/>
            <a:ext cx="9217024" cy="1534682"/>
          </a:xfrm>
          <a:prstGeom prst="rect">
            <a:avLst/>
          </a:prstGeom>
          <a:ln/>
        </p:spPr>
        <p:style>
          <a:lnRef idx="1">
            <a:schemeClr val="accent5"/>
          </a:lnRef>
          <a:fillRef idx="2">
            <a:schemeClr val="accent5"/>
          </a:fillRef>
          <a:effectRef idx="1">
            <a:schemeClr val="accent5"/>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B05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B05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B05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B05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B05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B05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B05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B05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B05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srgbClr val="00B050"/>
              </a:solidFill>
              <a:effectLst/>
              <a:uLnTx/>
              <a:uFillTx/>
              <a:cs typeface="+mn-cs"/>
            </a:endParaRPr>
          </a:p>
        </p:txBody>
      </p:sp>
      <p:sp>
        <p:nvSpPr>
          <p:cNvPr id="37" name="角丸四角形 3"/>
          <p:cNvSpPr/>
          <p:nvPr/>
        </p:nvSpPr>
        <p:spPr>
          <a:xfrm>
            <a:off x="631726" y="4322531"/>
            <a:ext cx="9217024" cy="2488790"/>
          </a:xfrm>
          <a:prstGeom prst="roundRect">
            <a:avLst>
              <a:gd name="adj" fmla="val 0"/>
            </a:avLst>
          </a:prstGeom>
          <a:ln/>
        </p:spPr>
        <p:style>
          <a:lnRef idx="1">
            <a:schemeClr val="accent5"/>
          </a:lnRef>
          <a:fillRef idx="2">
            <a:schemeClr val="accent5"/>
          </a:fillRef>
          <a:effectRef idx="1">
            <a:schemeClr val="accent5"/>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00" b="1" i="0" u="none" strike="noStrike" kern="1200" cap="none" spc="0" normalizeH="0" baseline="0" noProof="0">
              <a:ln>
                <a:noFill/>
              </a:ln>
              <a:solidFill>
                <a:prstClr val="black"/>
              </a:solidFill>
              <a:effectLst/>
              <a:uLnTx/>
              <a:uFillTx/>
              <a:cs typeface="+mn-cs"/>
            </a:endParaRPr>
          </a:p>
        </p:txBody>
      </p:sp>
      <p:grpSp>
        <p:nvGrpSpPr>
          <p:cNvPr id="2" name="グループ化 50"/>
          <p:cNvGrpSpPr/>
          <p:nvPr/>
        </p:nvGrpSpPr>
        <p:grpSpPr>
          <a:xfrm>
            <a:off x="1031736" y="563151"/>
            <a:ext cx="8770151" cy="1746903"/>
            <a:chOff x="1074412" y="787224"/>
            <a:chExt cx="8699425" cy="2659052"/>
          </a:xfrm>
        </p:grpSpPr>
        <p:sp>
          <p:nvSpPr>
            <p:cNvPr id="78" name="正方形/長方形 77"/>
            <p:cNvSpPr/>
            <p:nvPr/>
          </p:nvSpPr>
          <p:spPr>
            <a:xfrm>
              <a:off x="1074412" y="2913840"/>
              <a:ext cx="1628122" cy="368393"/>
            </a:xfrm>
            <a:prstGeom prst="rect">
              <a:avLst/>
            </a:prstGeom>
            <a:ln/>
          </p:spPr>
          <p:style>
            <a:lnRef idx="1">
              <a:schemeClr val="accent5"/>
            </a:lnRef>
            <a:fillRef idx="2">
              <a:schemeClr val="accent5"/>
            </a:fillRef>
            <a:effectRef idx="1">
              <a:schemeClr val="accent5"/>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都市計画区域</a:t>
              </a:r>
              <a:endParaRPr kumimoji="1" lang="en-US" altLang="ja-JP" sz="1000" b="1" i="0" u="none" strike="noStrike" kern="1200" cap="none" spc="0" normalizeH="0" baseline="0" noProof="0">
                <a:ln>
                  <a:noFill/>
                </a:ln>
                <a:solidFill>
                  <a:prstClr val="black"/>
                </a:solidFill>
                <a:effectLst/>
                <a:uLnTx/>
                <a:uFillTx/>
                <a:cs typeface="+mn-cs"/>
              </a:endParaRPr>
            </a:p>
          </p:txBody>
        </p:sp>
        <p:sp>
          <p:nvSpPr>
            <p:cNvPr id="79" name="正方形/長方形 78"/>
            <p:cNvSpPr/>
            <p:nvPr/>
          </p:nvSpPr>
          <p:spPr>
            <a:xfrm>
              <a:off x="2845391" y="2913840"/>
              <a:ext cx="1628361" cy="368393"/>
            </a:xfrm>
            <a:prstGeom prst="rect">
              <a:avLst/>
            </a:prstGeom>
            <a:ln/>
          </p:spPr>
          <p:style>
            <a:lnRef idx="1">
              <a:schemeClr val="accent6"/>
            </a:lnRef>
            <a:fillRef idx="2">
              <a:schemeClr val="accent6"/>
            </a:fillRef>
            <a:effectRef idx="1">
              <a:schemeClr val="accent6"/>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農業振興地域</a:t>
              </a:r>
              <a:endParaRPr kumimoji="1" lang="en-US" altLang="ja-JP" sz="1000" b="1" i="0" u="none" strike="noStrike" kern="1200" cap="none" spc="0" normalizeH="0" baseline="0" noProof="0">
                <a:ln>
                  <a:noFill/>
                </a:ln>
                <a:solidFill>
                  <a:prstClr val="black"/>
                </a:solidFill>
                <a:effectLst/>
                <a:uLnTx/>
                <a:uFillTx/>
                <a:cs typeface="+mn-cs"/>
              </a:endParaRPr>
            </a:p>
          </p:txBody>
        </p:sp>
        <p:grpSp>
          <p:nvGrpSpPr>
            <p:cNvPr id="3" name="グループ化 82"/>
            <p:cNvGrpSpPr/>
            <p:nvPr/>
          </p:nvGrpSpPr>
          <p:grpSpPr>
            <a:xfrm>
              <a:off x="1827003" y="1356698"/>
              <a:ext cx="7193219" cy="1044595"/>
              <a:chOff x="1456887" y="1700808"/>
              <a:chExt cx="7953477" cy="1656184"/>
            </a:xfrm>
          </p:grpSpPr>
          <p:cxnSp>
            <p:nvCxnSpPr>
              <p:cNvPr id="10" name="直線矢印コネクタ 9"/>
              <p:cNvCxnSpPr/>
              <p:nvPr/>
            </p:nvCxnSpPr>
            <p:spPr>
              <a:xfrm>
                <a:off x="1488853" y="2276873"/>
                <a:ext cx="0" cy="108011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5" name="グループ化 65"/>
              <p:cNvGrpSpPr/>
              <p:nvPr/>
            </p:nvGrpSpPr>
            <p:grpSpPr>
              <a:xfrm>
                <a:off x="1456887" y="1700808"/>
                <a:ext cx="7953477" cy="1656184"/>
                <a:chOff x="2417112" y="1628800"/>
                <a:chExt cx="6178147" cy="1656184"/>
              </a:xfrm>
            </p:grpSpPr>
            <p:cxnSp>
              <p:nvCxnSpPr>
                <p:cNvPr id="8" name="直線コネクタ 7"/>
                <p:cNvCxnSpPr/>
                <p:nvPr/>
              </p:nvCxnSpPr>
              <p:spPr>
                <a:xfrm>
                  <a:off x="2417112" y="2192706"/>
                  <a:ext cx="6178147" cy="22821"/>
                </a:xfrm>
                <a:prstGeom prst="line">
                  <a:avLst/>
                </a:prstGeom>
                <a:ln/>
              </p:spPr>
              <p:style>
                <a:lnRef idx="3">
                  <a:schemeClr val="dk1"/>
                </a:lnRef>
                <a:fillRef idx="0">
                  <a:schemeClr val="dk1"/>
                </a:fillRef>
                <a:effectRef idx="2">
                  <a:schemeClr val="dk1"/>
                </a:effectRef>
                <a:fontRef idx="minor">
                  <a:schemeClr val="tx1"/>
                </a:fontRef>
              </p:style>
            </p:cxnSp>
            <p:cxnSp>
              <p:nvCxnSpPr>
                <p:cNvPr id="12" name="直線矢印コネクタ 11"/>
                <p:cNvCxnSpPr/>
                <p:nvPr/>
              </p:nvCxnSpPr>
              <p:spPr>
                <a:xfrm>
                  <a:off x="8571312" y="2204865"/>
                  <a:ext cx="0" cy="108011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直線矢印コネクタ 13"/>
                <p:cNvCxnSpPr/>
                <p:nvPr/>
              </p:nvCxnSpPr>
              <p:spPr>
                <a:xfrm>
                  <a:off x="5552638" y="1628800"/>
                  <a:ext cx="0" cy="165618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8" name="直線矢印コネクタ 17"/>
                <p:cNvCxnSpPr/>
                <p:nvPr/>
              </p:nvCxnSpPr>
              <p:spPr>
                <a:xfrm>
                  <a:off x="4020594" y="2204865"/>
                  <a:ext cx="0" cy="108011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 name="直線矢印コネクタ 19"/>
                <p:cNvCxnSpPr/>
                <p:nvPr/>
              </p:nvCxnSpPr>
              <p:spPr>
                <a:xfrm>
                  <a:off x="7086334" y="2204865"/>
                  <a:ext cx="0" cy="108011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grpSp>
        <p:sp>
          <p:nvSpPr>
            <p:cNvPr id="4" name="角丸四角形 3"/>
            <p:cNvSpPr/>
            <p:nvPr/>
          </p:nvSpPr>
          <p:spPr>
            <a:xfrm>
              <a:off x="2059689" y="787224"/>
              <a:ext cx="6785593" cy="666744"/>
            </a:xfrm>
            <a:prstGeom prst="roundRect">
              <a:avLst/>
            </a:prstGeom>
            <a:ln/>
          </p:spPr>
          <p:style>
            <a:lnRef idx="1">
              <a:schemeClr val="dk1"/>
            </a:lnRef>
            <a:fillRef idx="2">
              <a:schemeClr val="dk1"/>
            </a:fillRef>
            <a:effectRef idx="1">
              <a:schemeClr val="dk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土地利用基本計画</a:t>
              </a:r>
              <a:r>
                <a:rPr kumimoji="1" lang="ja-JP" altLang="en-US" sz="1000" b="0" i="0" u="none" strike="noStrike" kern="1200" cap="none" spc="0" normalizeH="0" baseline="0" noProof="0">
                  <a:ln>
                    <a:noFill/>
                  </a:ln>
                  <a:solidFill>
                    <a:prstClr val="black"/>
                  </a:solidFill>
                  <a:effectLst/>
                  <a:uLnTx/>
                  <a:uFillTx/>
                  <a:cs typeface="+mn-cs"/>
                </a:rPr>
                <a:t>（国土利用計画法第９条）</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各都道府県の区域を対象に、県域を５つの地域に区分し、土地利用の基本的な方向を示す計画</a:t>
              </a:r>
            </a:p>
          </p:txBody>
        </p:sp>
        <p:sp>
          <p:nvSpPr>
            <p:cNvPr id="68" name="正方形/長方形 67"/>
            <p:cNvSpPr/>
            <p:nvPr/>
          </p:nvSpPr>
          <p:spPr>
            <a:xfrm>
              <a:off x="1074414" y="1881327"/>
              <a:ext cx="1628122" cy="368393"/>
            </a:xfrm>
            <a:prstGeom prst="rect">
              <a:avLst/>
            </a:prstGeom>
            <a:ln/>
          </p:spPr>
          <p:style>
            <a:lnRef idx="2">
              <a:schemeClr val="accent5"/>
            </a:lnRef>
            <a:fillRef idx="1">
              <a:schemeClr val="lt1"/>
            </a:fillRef>
            <a:effectRef idx="0">
              <a:schemeClr val="accent5"/>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都市地域</a:t>
              </a:r>
              <a:endParaRPr kumimoji="1" lang="en-US" altLang="ja-JP" sz="1000" b="1" i="0" u="none" strike="noStrike" kern="1200" cap="none" spc="0" normalizeH="0" baseline="0" noProof="0">
                <a:ln>
                  <a:noFill/>
                </a:ln>
                <a:solidFill>
                  <a:prstClr val="black"/>
                </a:solidFill>
                <a:effectLst/>
                <a:uLnTx/>
                <a:uFillTx/>
                <a:cs typeface="+mn-cs"/>
              </a:endParaRPr>
            </a:p>
          </p:txBody>
        </p:sp>
        <p:sp>
          <p:nvSpPr>
            <p:cNvPr id="69" name="正方形/長方形 68"/>
            <p:cNvSpPr/>
            <p:nvPr/>
          </p:nvSpPr>
          <p:spPr>
            <a:xfrm>
              <a:off x="2847313" y="1881327"/>
              <a:ext cx="1628122" cy="368393"/>
            </a:xfrm>
            <a:prstGeom prst="rect">
              <a:avLst/>
            </a:prstGeom>
            <a:ln/>
          </p:spPr>
          <p:style>
            <a:lnRef idx="2">
              <a:schemeClr val="accent6"/>
            </a:lnRef>
            <a:fillRef idx="1">
              <a:schemeClr val="lt1"/>
            </a:fillRef>
            <a:effectRef idx="0">
              <a:schemeClr val="accent6"/>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農業地域</a:t>
              </a:r>
            </a:p>
          </p:txBody>
        </p:sp>
        <p:sp>
          <p:nvSpPr>
            <p:cNvPr id="70" name="正方形/長方形 69"/>
            <p:cNvSpPr/>
            <p:nvPr/>
          </p:nvSpPr>
          <p:spPr>
            <a:xfrm>
              <a:off x="4631073" y="1881327"/>
              <a:ext cx="1628122" cy="368393"/>
            </a:xfrm>
            <a:prstGeom prst="rect">
              <a:avLst/>
            </a:prstGeom>
            <a:ln/>
          </p:spPr>
          <p:style>
            <a:lnRef idx="2">
              <a:schemeClr val="accent3"/>
            </a:lnRef>
            <a:fillRef idx="1">
              <a:schemeClr val="lt1"/>
            </a:fillRef>
            <a:effectRef idx="0">
              <a:schemeClr val="accent3"/>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森林地域</a:t>
              </a:r>
            </a:p>
          </p:txBody>
        </p:sp>
        <p:sp>
          <p:nvSpPr>
            <p:cNvPr id="71" name="正方形/長方形 70"/>
            <p:cNvSpPr/>
            <p:nvPr/>
          </p:nvSpPr>
          <p:spPr>
            <a:xfrm>
              <a:off x="6416755" y="1881327"/>
              <a:ext cx="1628122" cy="368393"/>
            </a:xfrm>
            <a:prstGeom prst="rect">
              <a:avLst/>
            </a:prstGeom>
            <a:ln/>
          </p:spPr>
          <p:style>
            <a:lnRef idx="2">
              <a:schemeClr val="accent4"/>
            </a:lnRef>
            <a:fillRef idx="1">
              <a:schemeClr val="lt1"/>
            </a:fillRef>
            <a:effectRef idx="0">
              <a:schemeClr val="accent4"/>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自然公園地域</a:t>
              </a:r>
            </a:p>
          </p:txBody>
        </p:sp>
        <p:sp>
          <p:nvSpPr>
            <p:cNvPr id="72" name="正方形/長方形 71"/>
            <p:cNvSpPr/>
            <p:nvPr/>
          </p:nvSpPr>
          <p:spPr>
            <a:xfrm>
              <a:off x="8145715" y="1881327"/>
              <a:ext cx="1628122" cy="368393"/>
            </a:xfrm>
            <a:prstGeom prst="rect">
              <a:avLst/>
            </a:prstGeom>
            <a:ln/>
          </p:spPr>
          <p:style>
            <a:lnRef idx="2">
              <a:schemeClr val="accent2"/>
            </a:lnRef>
            <a:fillRef idx="1">
              <a:schemeClr val="lt1"/>
            </a:fillRef>
            <a:effectRef idx="0">
              <a:schemeClr val="accent2"/>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自然保全地域</a:t>
              </a:r>
            </a:p>
          </p:txBody>
        </p:sp>
        <p:sp>
          <p:nvSpPr>
            <p:cNvPr id="81" name="正方形/長方形 80"/>
            <p:cNvSpPr/>
            <p:nvPr/>
          </p:nvSpPr>
          <p:spPr>
            <a:xfrm>
              <a:off x="6416755" y="2796721"/>
              <a:ext cx="1628122" cy="602634"/>
            </a:xfrm>
            <a:prstGeom prst="rect">
              <a:avLst/>
            </a:prstGeom>
            <a:ln/>
          </p:spPr>
          <p:style>
            <a:lnRef idx="1">
              <a:schemeClr val="accent4"/>
            </a:lnRef>
            <a:fillRef idx="2">
              <a:schemeClr val="accent4"/>
            </a:fillRef>
            <a:effectRef idx="1">
              <a:schemeClr val="accent4"/>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国立公園・国定公園</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000" b="1" i="0" u="none" strike="noStrike" kern="1200" cap="none" spc="0" normalizeH="0" baseline="0" noProof="0">
                  <a:ln>
                    <a:noFill/>
                  </a:ln>
                  <a:solidFill>
                    <a:prstClr val="black"/>
                  </a:solidFill>
                  <a:effectLst/>
                  <a:uLnTx/>
                  <a:uFillTx/>
                  <a:cs typeface="+mn-cs"/>
                </a:rPr>
                <a:t>都道府県立自然公園</a:t>
              </a:r>
              <a:endParaRPr kumimoji="1" lang="en-US" altLang="zh-TW" sz="1000" b="1" i="0" u="none" strike="noStrike" kern="1200" cap="none" spc="0" normalizeH="0" baseline="0" noProof="0">
                <a:ln>
                  <a:noFill/>
                </a:ln>
                <a:solidFill>
                  <a:prstClr val="black"/>
                </a:solidFill>
                <a:effectLst/>
                <a:uLnTx/>
                <a:uFillTx/>
                <a:cs typeface="+mn-cs"/>
              </a:endParaRPr>
            </a:p>
          </p:txBody>
        </p:sp>
        <p:sp>
          <p:nvSpPr>
            <p:cNvPr id="74" name="正方形/長方形 73"/>
            <p:cNvSpPr/>
            <p:nvPr/>
          </p:nvSpPr>
          <p:spPr>
            <a:xfrm>
              <a:off x="2847313" y="2416688"/>
              <a:ext cx="1628122" cy="367143"/>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lIns="87279" tIns="43640" rIns="87279" bIns="43640"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50" b="1" i="0" u="none" strike="noStrike" kern="1200" cap="none" spc="0" normalizeH="0" baseline="0" noProof="0">
                  <a:ln>
                    <a:noFill/>
                  </a:ln>
                  <a:solidFill>
                    <a:prstClr val="white"/>
                  </a:solidFill>
                  <a:effectLst/>
                  <a:uLnTx/>
                  <a:uFillTx/>
                  <a:cs typeface="+mn-cs"/>
                </a:rPr>
                <a:t>農業振興地域の整備に関する法律</a:t>
              </a:r>
            </a:p>
          </p:txBody>
        </p:sp>
        <p:sp>
          <p:nvSpPr>
            <p:cNvPr id="76" name="正方形/長方形 75"/>
            <p:cNvSpPr/>
            <p:nvPr/>
          </p:nvSpPr>
          <p:spPr>
            <a:xfrm>
              <a:off x="6416755" y="2394822"/>
              <a:ext cx="1628122" cy="368393"/>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white"/>
                  </a:solidFill>
                  <a:effectLst/>
                  <a:uLnTx/>
                  <a:uFillTx/>
                  <a:cs typeface="+mn-cs"/>
                </a:rPr>
                <a:t>自然公園法</a:t>
              </a:r>
              <a:endParaRPr kumimoji="1" lang="en-US" altLang="ja-JP" sz="1000" b="1" i="0" u="none" strike="noStrike" kern="1200" cap="none" spc="0" normalizeH="0" baseline="0" noProof="0">
                <a:ln>
                  <a:noFill/>
                </a:ln>
                <a:solidFill>
                  <a:prstClr val="white"/>
                </a:solidFill>
                <a:effectLst/>
                <a:uLnTx/>
                <a:uFillTx/>
                <a:cs typeface="+mn-cs"/>
              </a:endParaRPr>
            </a:p>
          </p:txBody>
        </p:sp>
        <p:sp>
          <p:nvSpPr>
            <p:cNvPr id="80" name="正方形/長方形 79"/>
            <p:cNvSpPr/>
            <p:nvPr/>
          </p:nvSpPr>
          <p:spPr>
            <a:xfrm>
              <a:off x="4631073" y="2801993"/>
              <a:ext cx="1628122" cy="602634"/>
            </a:xfrm>
            <a:prstGeom prst="rect">
              <a:avLst/>
            </a:prstGeom>
            <a:ln/>
          </p:spPr>
          <p:style>
            <a:lnRef idx="1">
              <a:schemeClr val="accent3"/>
            </a:lnRef>
            <a:fillRef idx="2">
              <a:schemeClr val="accent3"/>
            </a:fillRef>
            <a:effectRef idx="1">
              <a:schemeClr val="accent3"/>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国有林</a:t>
              </a: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地域森林計画対象民有林</a:t>
              </a:r>
              <a:endParaRPr kumimoji="1" lang="en-US" altLang="ja-JP" sz="1000" b="1" i="0" u="none" strike="noStrike" kern="1200" cap="none" spc="0" normalizeH="0" baseline="0" noProof="0">
                <a:ln>
                  <a:noFill/>
                </a:ln>
                <a:solidFill>
                  <a:prstClr val="black"/>
                </a:solidFill>
                <a:effectLst/>
                <a:uLnTx/>
                <a:uFillTx/>
                <a:cs typeface="+mn-cs"/>
              </a:endParaRPr>
            </a:p>
          </p:txBody>
        </p:sp>
        <p:sp>
          <p:nvSpPr>
            <p:cNvPr id="82" name="正方形/長方形 81"/>
            <p:cNvSpPr/>
            <p:nvPr/>
          </p:nvSpPr>
          <p:spPr>
            <a:xfrm>
              <a:off x="8145715" y="2749946"/>
              <a:ext cx="1628122" cy="696330"/>
            </a:xfrm>
            <a:prstGeom prst="rect">
              <a:avLst/>
            </a:prstGeom>
            <a:ln/>
          </p:spPr>
          <p:style>
            <a:lnRef idx="1">
              <a:schemeClr val="accent2"/>
            </a:lnRef>
            <a:fillRef idx="2">
              <a:schemeClr val="accent2"/>
            </a:fillRef>
            <a:effectRef idx="1">
              <a:schemeClr val="accent2"/>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800" b="1" i="0" u="none" strike="noStrike" kern="1200" cap="none" spc="0" normalizeH="0" baseline="0" noProof="0">
                  <a:ln>
                    <a:noFill/>
                  </a:ln>
                  <a:solidFill>
                    <a:prstClr val="black"/>
                  </a:solidFill>
                  <a:effectLst/>
                  <a:uLnTx/>
                  <a:uFillTx/>
                  <a:cs typeface="+mn-cs"/>
                </a:rPr>
                <a:t>原生自然環境保全地域</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800" b="1" i="0" u="none" strike="noStrike" kern="1200" cap="none" spc="0" normalizeH="0" baseline="0" noProof="0">
                  <a:ln>
                    <a:noFill/>
                  </a:ln>
                  <a:solidFill>
                    <a:prstClr val="black"/>
                  </a:solidFill>
                  <a:effectLst/>
                  <a:uLnTx/>
                  <a:uFillTx/>
                  <a:cs typeface="+mn-cs"/>
                </a:rPr>
                <a:t>自然環境保全地域</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800" b="1" i="0" u="none" strike="noStrike" kern="1200" cap="none" spc="0" normalizeH="0" baseline="0" noProof="0">
                  <a:ln>
                    <a:noFill/>
                  </a:ln>
                  <a:solidFill>
                    <a:prstClr val="black"/>
                  </a:solidFill>
                  <a:effectLst/>
                  <a:uLnTx/>
                  <a:uFillTx/>
                  <a:cs typeface="+mn-cs"/>
                </a:rPr>
                <a:t>都道府県自然環境保全地域</a:t>
              </a:r>
            </a:p>
          </p:txBody>
        </p:sp>
        <p:sp>
          <p:nvSpPr>
            <p:cNvPr id="77" name="正方形/長方形 76"/>
            <p:cNvSpPr/>
            <p:nvPr/>
          </p:nvSpPr>
          <p:spPr>
            <a:xfrm>
              <a:off x="8145715" y="2397976"/>
              <a:ext cx="1628122" cy="368393"/>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000" b="1" i="0" u="none" strike="noStrike" kern="1200" cap="none" spc="0" normalizeH="0" baseline="0" noProof="0">
                  <a:ln>
                    <a:noFill/>
                  </a:ln>
                  <a:solidFill>
                    <a:prstClr val="white"/>
                  </a:solidFill>
                  <a:effectLst/>
                  <a:uLnTx/>
                  <a:uFillTx/>
                  <a:cs typeface="+mn-cs"/>
                </a:rPr>
                <a:t>自然環境保全法</a:t>
              </a:r>
              <a:endParaRPr kumimoji="1" lang="en-US" altLang="zh-TW" sz="1000" b="1" i="0" u="none" strike="noStrike" kern="1200" cap="none" spc="0" normalizeH="0" baseline="0" noProof="0">
                <a:ln>
                  <a:noFill/>
                </a:ln>
                <a:solidFill>
                  <a:prstClr val="white"/>
                </a:solidFill>
                <a:effectLst/>
                <a:uLnTx/>
                <a:uFillTx/>
                <a:cs typeface="+mn-cs"/>
              </a:endParaRPr>
            </a:p>
          </p:txBody>
        </p:sp>
        <p:sp>
          <p:nvSpPr>
            <p:cNvPr id="73" name="正方形/長方形 72"/>
            <p:cNvSpPr/>
            <p:nvPr/>
          </p:nvSpPr>
          <p:spPr>
            <a:xfrm>
              <a:off x="1074412" y="2395617"/>
              <a:ext cx="1628122" cy="368393"/>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white"/>
                  </a:solidFill>
                  <a:effectLst/>
                  <a:uLnTx/>
                  <a:uFillTx/>
                  <a:cs typeface="+mn-cs"/>
                </a:rPr>
                <a:t>都市計画法</a:t>
              </a:r>
              <a:endParaRPr kumimoji="1" lang="en-US" altLang="ja-JP" sz="1000" b="1" i="0" u="none" strike="noStrike" kern="1200" cap="none" spc="0" normalizeH="0" baseline="0" noProof="0">
                <a:ln>
                  <a:noFill/>
                </a:ln>
                <a:solidFill>
                  <a:prstClr val="white"/>
                </a:solidFill>
                <a:effectLst/>
                <a:uLnTx/>
                <a:uFillTx/>
                <a:cs typeface="+mn-cs"/>
              </a:endParaRPr>
            </a:p>
          </p:txBody>
        </p:sp>
        <p:sp>
          <p:nvSpPr>
            <p:cNvPr id="75" name="正方形/長方形 74"/>
            <p:cNvSpPr/>
            <p:nvPr/>
          </p:nvSpPr>
          <p:spPr>
            <a:xfrm>
              <a:off x="4631071" y="2398787"/>
              <a:ext cx="1628122" cy="36839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white"/>
                  </a:solidFill>
                  <a:effectLst/>
                  <a:uLnTx/>
                  <a:uFillTx/>
                  <a:cs typeface="+mn-cs"/>
                </a:rPr>
                <a:t>森林法</a:t>
              </a:r>
              <a:endParaRPr kumimoji="1" lang="en-US" altLang="ja-JP" sz="1000" b="1" i="0" u="none" strike="noStrike" kern="1200" cap="none" spc="0" normalizeH="0" baseline="0" noProof="0">
                <a:ln>
                  <a:noFill/>
                </a:ln>
                <a:solidFill>
                  <a:prstClr val="white"/>
                </a:solidFill>
                <a:effectLst/>
                <a:uLnTx/>
                <a:uFillTx/>
                <a:cs typeface="+mn-cs"/>
              </a:endParaRPr>
            </a:p>
          </p:txBody>
        </p:sp>
        <p:sp>
          <p:nvSpPr>
            <p:cNvPr id="30" name="正方形/長方形 29"/>
            <p:cNvSpPr/>
            <p:nvPr/>
          </p:nvSpPr>
          <p:spPr>
            <a:xfrm>
              <a:off x="1076234" y="2409304"/>
              <a:ext cx="1620000" cy="368393"/>
            </a:xfrm>
            <a:prstGeom prst="rect">
              <a:avLst/>
            </a:prstGeom>
            <a:solidFill>
              <a:schemeClr val="lt1">
                <a:alpha val="0"/>
              </a:schemeClr>
            </a:solidFill>
            <a:ln w="44450">
              <a:solidFill>
                <a:srgbClr val="FF0000"/>
              </a:solidFill>
            </a:ln>
          </p:spPr>
          <p:style>
            <a:lnRef idx="2">
              <a:schemeClr val="accent2"/>
            </a:lnRef>
            <a:fillRef idx="1">
              <a:schemeClr val="lt1"/>
            </a:fillRef>
            <a:effectRef idx="0">
              <a:schemeClr val="accent2"/>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1" i="0" u="none" strike="noStrike" kern="1200" cap="none" spc="0" normalizeH="0" baseline="0" noProof="0">
                <a:ln>
                  <a:noFill/>
                </a:ln>
                <a:solidFill>
                  <a:prstClr val="black"/>
                </a:solidFill>
                <a:effectLst/>
                <a:uLnTx/>
                <a:uFillTx/>
                <a:cs typeface="+mn-cs"/>
              </a:endParaRPr>
            </a:p>
          </p:txBody>
        </p:sp>
      </p:grpSp>
      <p:sp>
        <p:nvSpPr>
          <p:cNvPr id="32" name="正方形/長方形 31"/>
          <p:cNvSpPr/>
          <p:nvPr/>
        </p:nvSpPr>
        <p:spPr>
          <a:xfrm>
            <a:off x="4592166" y="4653137"/>
            <a:ext cx="1620000" cy="857574"/>
          </a:xfrm>
          <a:prstGeom prst="rect">
            <a:avLst/>
          </a:prstGeom>
          <a:ln>
            <a:solidFill>
              <a:srgbClr val="FA6F06"/>
            </a:solidFill>
          </a:ln>
        </p:spPr>
        <p:style>
          <a:lnRef idx="2">
            <a:schemeClr val="accent6"/>
          </a:lnRef>
          <a:fillRef idx="1">
            <a:schemeClr val="lt1"/>
          </a:fillRef>
          <a:effectRef idx="0">
            <a:schemeClr val="accent6"/>
          </a:effectRef>
          <a:fontRef idx="minor">
            <a:schemeClr val="dk1"/>
          </a:fontRef>
        </p:style>
        <p:txBody>
          <a:bodyPr wrap="square" lIns="87279" tIns="43640" rIns="87279" bIns="43640" rtlCol="0" anchor="ctr">
            <a:spAutoFit/>
          </a:bodyPr>
          <a:lstStyle/>
          <a:p>
            <a:pPr marL="85725" marR="0" lvl="0" indent="-85725"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・都市再生特別措置法</a:t>
            </a:r>
            <a:endParaRPr kumimoji="1" lang="en-US" altLang="ja-JP" sz="1000" b="0" i="0" u="none" strike="noStrike" kern="1200" cap="none" spc="0" normalizeH="0" baseline="0" noProof="0">
              <a:ln>
                <a:noFill/>
              </a:ln>
              <a:solidFill>
                <a:prstClr val="black"/>
              </a:solidFill>
              <a:effectLst/>
              <a:uLnTx/>
              <a:uFillTx/>
              <a:cs typeface="+mn-cs"/>
            </a:endParaRPr>
          </a:p>
          <a:p>
            <a:pPr marL="85725" marR="0" lvl="0" indent="-85725"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40" name="正方形/長方形 39"/>
          <p:cNvSpPr/>
          <p:nvPr/>
        </p:nvSpPr>
        <p:spPr>
          <a:xfrm>
            <a:off x="4592166" y="4397187"/>
            <a:ext cx="1620000" cy="242021"/>
          </a:xfrm>
          <a:prstGeom prst="rect">
            <a:avLst/>
          </a:prstGeom>
          <a:solidFill>
            <a:srgbClr val="FABA86"/>
          </a:solidFill>
          <a:ln>
            <a:solidFill>
              <a:srgbClr val="FA6F06"/>
            </a:solidFill>
          </a:ln>
        </p:spPr>
        <p:style>
          <a:lnRef idx="2">
            <a:schemeClr val="accent6">
              <a:shade val="50000"/>
            </a:schemeClr>
          </a:lnRef>
          <a:fillRef idx="1">
            <a:schemeClr val="accent6"/>
          </a:fillRef>
          <a:effectRef idx="0">
            <a:schemeClr val="accent6"/>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都市再生関係</a:t>
            </a:r>
          </a:p>
        </p:txBody>
      </p:sp>
      <p:sp>
        <p:nvSpPr>
          <p:cNvPr id="33" name="正方形/長方形 32"/>
          <p:cNvSpPr/>
          <p:nvPr/>
        </p:nvSpPr>
        <p:spPr>
          <a:xfrm>
            <a:off x="8120558" y="4797911"/>
            <a:ext cx="1620000" cy="712800"/>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lIns="87279" tIns="43640" rIns="87279" bIns="4364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・古都法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・文化財保護法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41" name="正方形/長方形 40"/>
          <p:cNvSpPr/>
          <p:nvPr/>
        </p:nvSpPr>
        <p:spPr>
          <a:xfrm>
            <a:off x="8120558" y="4397187"/>
            <a:ext cx="1620000" cy="395908"/>
          </a:xfrm>
          <a:prstGeom prst="rect">
            <a:avLst/>
          </a:prstGeom>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古都・伝統的建造物群</a:t>
            </a: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保存関係</a:t>
            </a:r>
          </a:p>
        </p:txBody>
      </p:sp>
      <p:sp>
        <p:nvSpPr>
          <p:cNvPr id="35" name="正方形/長方形 34"/>
          <p:cNvSpPr/>
          <p:nvPr/>
        </p:nvSpPr>
        <p:spPr>
          <a:xfrm>
            <a:off x="2822853" y="4653137"/>
            <a:ext cx="1620000" cy="857574"/>
          </a:xfrm>
          <a:prstGeom prst="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wrap="square" lIns="87279" tIns="43640" rIns="87279" bIns="43640" rtlCol="0" anchor="ctr">
            <a:spAutoFit/>
          </a:bodyPr>
          <a:lstStyle/>
          <a:p>
            <a:pPr marL="85725" marR="0" lvl="0" indent="-85725"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・土地区画整理法</a:t>
            </a:r>
            <a:endParaRPr kumimoji="1" lang="en-US" altLang="ja-JP" sz="1000" b="0" i="0" u="none" strike="noStrike" kern="1200" cap="none" spc="0" normalizeH="0" baseline="0" noProof="0">
              <a:ln>
                <a:noFill/>
              </a:ln>
              <a:solidFill>
                <a:prstClr val="black"/>
              </a:solidFill>
              <a:effectLst/>
              <a:uLnTx/>
              <a:uFillTx/>
              <a:cs typeface="+mn-cs"/>
            </a:endParaRPr>
          </a:p>
          <a:p>
            <a:pPr marL="85725" marR="0" lvl="0" indent="-85725"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・都市再開発法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・新住宅市街地開発法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・首都圏近郊地帯整備法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　　　　　　　　　　等</a:t>
            </a: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43" name="正方形/長方形 42"/>
          <p:cNvSpPr/>
          <p:nvPr/>
        </p:nvSpPr>
        <p:spPr>
          <a:xfrm>
            <a:off x="2822853" y="4397187"/>
            <a:ext cx="1620000" cy="242021"/>
          </a:xfrm>
          <a:prstGeom prst="rect">
            <a:avLst/>
          </a:prstGeom>
          <a:solidFill>
            <a:srgbClr val="FF5050"/>
          </a:solidFill>
          <a:ln>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市街地整備関係</a:t>
            </a:r>
          </a:p>
        </p:txBody>
      </p:sp>
      <p:sp>
        <p:nvSpPr>
          <p:cNvPr id="64" name="正方形/長方形 63"/>
          <p:cNvSpPr/>
          <p:nvPr/>
        </p:nvSpPr>
        <p:spPr>
          <a:xfrm>
            <a:off x="1063774" y="5868648"/>
            <a:ext cx="1620000" cy="857573"/>
          </a:xfrm>
          <a:prstGeom prst="rect">
            <a:avLst/>
          </a:prstGeom>
          <a:ln>
            <a:solidFill>
              <a:srgbClr val="FF00FF"/>
            </a:solidFill>
          </a:ln>
        </p:spPr>
        <p:style>
          <a:lnRef idx="2">
            <a:schemeClr val="accent1"/>
          </a:lnRef>
          <a:fillRef idx="1">
            <a:schemeClr val="lt1"/>
          </a:fillRef>
          <a:effectRef idx="0">
            <a:schemeClr val="accent1"/>
          </a:effectRef>
          <a:fontRef idx="minor">
            <a:schemeClr val="dk1"/>
          </a:fontRef>
        </p:style>
        <p:txBody>
          <a:bodyPr wrap="square" lIns="87279" tIns="43640" rIns="87279" bIns="4364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・密集法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・被災市街地法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65" name="正方形/長方形 64"/>
          <p:cNvSpPr/>
          <p:nvPr/>
        </p:nvSpPr>
        <p:spPr>
          <a:xfrm>
            <a:off x="1063774" y="5615440"/>
            <a:ext cx="1620000" cy="242021"/>
          </a:xfrm>
          <a:prstGeom prst="rect">
            <a:avLst/>
          </a:prstGeom>
          <a:solidFill>
            <a:srgbClr val="FFCC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防災・復興関係</a:t>
            </a:r>
          </a:p>
        </p:txBody>
      </p:sp>
      <p:sp>
        <p:nvSpPr>
          <p:cNvPr id="89" name="正方形/長方形 88"/>
          <p:cNvSpPr/>
          <p:nvPr/>
        </p:nvSpPr>
        <p:spPr>
          <a:xfrm>
            <a:off x="4592166" y="5868647"/>
            <a:ext cx="1620000" cy="857574"/>
          </a:xfrm>
          <a:prstGeom prst="rect">
            <a:avLst/>
          </a:prstGeom>
          <a:ln/>
        </p:spPr>
        <p:style>
          <a:lnRef idx="2">
            <a:schemeClr val="accent1"/>
          </a:lnRef>
          <a:fillRef idx="1">
            <a:schemeClr val="lt1"/>
          </a:fillRef>
          <a:effectRef idx="0">
            <a:schemeClr val="accent1"/>
          </a:effectRef>
          <a:fontRef idx="minor">
            <a:schemeClr val="dk1"/>
          </a:fontRef>
        </p:style>
        <p:txBody>
          <a:bodyPr wrap="square" lIns="87279" tIns="43640" rIns="87279" bIns="4364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・港湾法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90" name="正方形/長方形 89"/>
          <p:cNvSpPr/>
          <p:nvPr/>
        </p:nvSpPr>
        <p:spPr>
          <a:xfrm>
            <a:off x="4592166" y="5615440"/>
            <a:ext cx="1620000" cy="242021"/>
          </a:xfrm>
          <a:prstGeom prst="rect">
            <a:avLst/>
          </a:prstGeom>
          <a:solidFill>
            <a:srgbClr val="9BDFF7"/>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臨港関係</a:t>
            </a:r>
          </a:p>
        </p:txBody>
      </p:sp>
      <p:sp>
        <p:nvSpPr>
          <p:cNvPr id="92" name="正方形/長方形 91"/>
          <p:cNvSpPr/>
          <p:nvPr/>
        </p:nvSpPr>
        <p:spPr>
          <a:xfrm>
            <a:off x="6356452" y="5868647"/>
            <a:ext cx="1620000" cy="857574"/>
          </a:xfrm>
          <a:prstGeom prst="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wrap="square" lIns="87279" tIns="43640" rIns="87279" bIns="4364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・航空機騒音対策法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・沿道整備法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93" name="正方形/長方形 92"/>
          <p:cNvSpPr/>
          <p:nvPr/>
        </p:nvSpPr>
        <p:spPr>
          <a:xfrm>
            <a:off x="6356452" y="5615440"/>
            <a:ext cx="1620000" cy="242021"/>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周辺環境対策関係</a:t>
            </a:r>
          </a:p>
        </p:txBody>
      </p:sp>
      <p:sp>
        <p:nvSpPr>
          <p:cNvPr id="95" name="正方形/長方形 94"/>
          <p:cNvSpPr/>
          <p:nvPr/>
        </p:nvSpPr>
        <p:spPr>
          <a:xfrm>
            <a:off x="8120558" y="5868647"/>
            <a:ext cx="1620000" cy="857574"/>
          </a:xfrm>
          <a:prstGeom prst="rect">
            <a:avLst/>
          </a:prstGeom>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lIns="87279" tIns="43640" rIns="87279" bIns="4364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・集落地域整備法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96" name="正方形/長方形 95"/>
          <p:cNvSpPr/>
          <p:nvPr/>
        </p:nvSpPr>
        <p:spPr>
          <a:xfrm>
            <a:off x="8120558" y="5615440"/>
            <a:ext cx="1620000" cy="242021"/>
          </a:xfrm>
          <a:prstGeom prst="rect">
            <a:avLst/>
          </a:prstGeom>
          <a:solidFill>
            <a:srgbClr val="FBCFAB"/>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集落地域整備関係</a:t>
            </a:r>
          </a:p>
        </p:txBody>
      </p:sp>
      <p:sp>
        <p:nvSpPr>
          <p:cNvPr id="97" name="下矢印 96"/>
          <p:cNvSpPr/>
          <p:nvPr/>
        </p:nvSpPr>
        <p:spPr>
          <a:xfrm>
            <a:off x="991766" y="2276872"/>
            <a:ext cx="1656184" cy="321602"/>
          </a:xfrm>
          <a:prstGeom prst="downArrow">
            <a:avLst/>
          </a:prstGeom>
          <a:ln/>
        </p:spPr>
        <p:style>
          <a:lnRef idx="1">
            <a:schemeClr val="accent5"/>
          </a:lnRef>
          <a:fillRef idx="2">
            <a:schemeClr val="accent5"/>
          </a:fillRef>
          <a:effectRef idx="1">
            <a:schemeClr val="accent5"/>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1" i="0" u="none" strike="noStrike" kern="1200" cap="none" spc="0" normalizeH="0" baseline="0" noProof="0">
              <a:ln>
                <a:noFill/>
              </a:ln>
              <a:solidFill>
                <a:prstClr val="black"/>
              </a:solidFill>
              <a:effectLst/>
              <a:uLnTx/>
              <a:uFillTx/>
              <a:cs typeface="+mn-cs"/>
            </a:endParaRPr>
          </a:p>
        </p:txBody>
      </p:sp>
      <p:sp>
        <p:nvSpPr>
          <p:cNvPr id="100" name="角丸四角形 99"/>
          <p:cNvSpPr/>
          <p:nvPr/>
        </p:nvSpPr>
        <p:spPr>
          <a:xfrm>
            <a:off x="127670" y="620688"/>
            <a:ext cx="535533" cy="1656184"/>
          </a:xfrm>
          <a:prstGeom prst="roundRect">
            <a:avLst/>
          </a:prstGeom>
          <a:solidFill>
            <a:schemeClr val="accent5">
              <a:lumMod val="20000"/>
              <a:lumOff val="80000"/>
            </a:schemeClr>
          </a:solidFill>
          <a:ln>
            <a:solidFill>
              <a:schemeClr val="accent5">
                <a:lumMod val="20000"/>
                <a:lumOff val="80000"/>
              </a:schemeClr>
            </a:solidFill>
          </a:ln>
        </p:spPr>
        <p:style>
          <a:lnRef idx="1">
            <a:schemeClr val="dk1"/>
          </a:lnRef>
          <a:fillRef idx="2">
            <a:schemeClr val="dk1"/>
          </a:fillRef>
          <a:effectRef idx="1">
            <a:schemeClr val="dk1"/>
          </a:effectRef>
          <a:fontRef idx="minor">
            <a:schemeClr val="dk1"/>
          </a:fontRef>
        </p:style>
        <p:txBody>
          <a:bodyPr vert="eaVert"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国土計画体系の中での</a:t>
            </a: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都市計画の位置づけ</a:t>
            </a:r>
          </a:p>
        </p:txBody>
      </p:sp>
      <p:sp>
        <p:nvSpPr>
          <p:cNvPr id="101" name="角丸四角形 100"/>
          <p:cNvSpPr/>
          <p:nvPr/>
        </p:nvSpPr>
        <p:spPr>
          <a:xfrm>
            <a:off x="127670" y="3569127"/>
            <a:ext cx="360040" cy="2419633"/>
          </a:xfrm>
          <a:prstGeom prst="roundRect">
            <a:avLst/>
          </a:prstGeom>
          <a:solidFill>
            <a:schemeClr val="accent5">
              <a:lumMod val="20000"/>
              <a:lumOff val="80000"/>
            </a:schemeClr>
          </a:solidFill>
          <a:ln>
            <a:solidFill>
              <a:schemeClr val="accent5">
                <a:lumMod val="20000"/>
                <a:lumOff val="80000"/>
              </a:schemeClr>
            </a:solidFill>
          </a:ln>
        </p:spPr>
        <p:style>
          <a:lnRef idx="1">
            <a:schemeClr val="dk1"/>
          </a:lnRef>
          <a:fillRef idx="2">
            <a:schemeClr val="dk1"/>
          </a:fillRef>
          <a:effectRef idx="1">
            <a:schemeClr val="dk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都市計画法関連法令</a:t>
            </a: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1" i="0" u="none" strike="noStrike" kern="1200" cap="none" spc="0" normalizeH="0" baseline="0" noProof="0">
              <a:ln>
                <a:noFill/>
              </a:ln>
              <a:solidFill>
                <a:prstClr val="black"/>
              </a:solidFill>
              <a:effectLst/>
              <a:uLnTx/>
              <a:uFillTx/>
              <a:cs typeface="+mn-cs"/>
            </a:endParaRPr>
          </a:p>
        </p:txBody>
      </p:sp>
      <p:sp>
        <p:nvSpPr>
          <p:cNvPr id="87" name="正方形/長方形 86"/>
          <p:cNvSpPr/>
          <p:nvPr/>
        </p:nvSpPr>
        <p:spPr>
          <a:xfrm>
            <a:off x="2822853" y="5615440"/>
            <a:ext cx="1620000" cy="242021"/>
          </a:xfrm>
          <a:prstGeom prst="rect">
            <a:avLst/>
          </a:prstGeom>
          <a:solidFill>
            <a:srgbClr val="E5F7F7"/>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流通業務関係</a:t>
            </a:r>
          </a:p>
        </p:txBody>
      </p:sp>
      <p:sp>
        <p:nvSpPr>
          <p:cNvPr id="98" name="正方形/長方形 97"/>
          <p:cNvSpPr/>
          <p:nvPr/>
        </p:nvSpPr>
        <p:spPr>
          <a:xfrm>
            <a:off x="2822853" y="5868647"/>
            <a:ext cx="1620000" cy="857574"/>
          </a:xfrm>
          <a:prstGeom prst="rect">
            <a:avLst/>
          </a:prstGeom>
          <a:ln>
            <a:solidFill>
              <a:srgbClr val="00B0F0"/>
            </a:solidFill>
          </a:ln>
        </p:spPr>
        <p:style>
          <a:lnRef idx="2">
            <a:schemeClr val="accent5"/>
          </a:lnRef>
          <a:fillRef idx="1">
            <a:schemeClr val="lt1"/>
          </a:fillRef>
          <a:effectRef idx="0">
            <a:schemeClr val="accent5"/>
          </a:effectRef>
          <a:fontRef idx="minor">
            <a:schemeClr val="dk1"/>
          </a:fontRef>
        </p:style>
        <p:txBody>
          <a:bodyPr wrap="square" lIns="87279" tIns="43640" rIns="87279" bIns="4364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・流通業務市街地整備法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103" name="正方形/長方形 102"/>
          <p:cNvSpPr/>
          <p:nvPr/>
        </p:nvSpPr>
        <p:spPr>
          <a:xfrm>
            <a:off x="1063774" y="4653137"/>
            <a:ext cx="1620000" cy="857574"/>
          </a:xfrm>
          <a:prstGeom prst="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wrap="square" lIns="87279" tIns="43640" rIns="87279" bIns="4364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・道路法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・都市公園法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・下水道法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・河川法 　等</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104" name="正方形/長方形 103"/>
          <p:cNvSpPr/>
          <p:nvPr/>
        </p:nvSpPr>
        <p:spPr>
          <a:xfrm>
            <a:off x="1063774" y="4397187"/>
            <a:ext cx="1620000" cy="242021"/>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インフラ整備関係</a:t>
            </a:r>
          </a:p>
        </p:txBody>
      </p:sp>
      <p:sp>
        <p:nvSpPr>
          <p:cNvPr id="106" name="正方形/長方形 105"/>
          <p:cNvSpPr/>
          <p:nvPr/>
        </p:nvSpPr>
        <p:spPr>
          <a:xfrm>
            <a:off x="6356452" y="4653137"/>
            <a:ext cx="1620000" cy="857574"/>
          </a:xfrm>
          <a:prstGeom prst="rect">
            <a:avLst/>
          </a:prstGeom>
          <a:ln>
            <a:solidFill>
              <a:srgbClr val="00B050"/>
            </a:solidFill>
          </a:ln>
        </p:spPr>
        <p:style>
          <a:lnRef idx="2">
            <a:schemeClr val="accent5"/>
          </a:lnRef>
          <a:fillRef idx="1">
            <a:schemeClr val="lt1"/>
          </a:fillRef>
          <a:effectRef idx="0">
            <a:schemeClr val="accent5"/>
          </a:effectRef>
          <a:fontRef idx="minor">
            <a:schemeClr val="dk1"/>
          </a:fontRef>
        </p:style>
        <p:txBody>
          <a:bodyPr wrap="square" lIns="87279" tIns="43640" rIns="87279" bIns="4364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・景観法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・歴史まちづくり法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・都市緑地法</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・生産緑地法　　等</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107" name="正方形/長方形 106"/>
          <p:cNvSpPr/>
          <p:nvPr/>
        </p:nvSpPr>
        <p:spPr>
          <a:xfrm>
            <a:off x="6356452" y="4397187"/>
            <a:ext cx="1620000" cy="242021"/>
          </a:xfrm>
          <a:prstGeom prst="rect">
            <a:avLst/>
          </a:prstGeom>
          <a:solidFill>
            <a:srgbClr val="0DFF7A"/>
          </a:solid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cs typeface="+mn-cs"/>
              </a:rPr>
              <a:t>景観・緑地関係</a:t>
            </a:r>
          </a:p>
        </p:txBody>
      </p:sp>
      <p:sp>
        <p:nvSpPr>
          <p:cNvPr id="112" name="角丸四角形 111"/>
          <p:cNvSpPr/>
          <p:nvPr/>
        </p:nvSpPr>
        <p:spPr>
          <a:xfrm>
            <a:off x="4736182" y="2731393"/>
            <a:ext cx="2617118" cy="1459583"/>
          </a:xfrm>
          <a:prstGeom prst="roundRect">
            <a:avLst/>
          </a:prstGeom>
          <a:ln/>
        </p:spPr>
        <p:style>
          <a:lnRef idx="2">
            <a:schemeClr val="accent1"/>
          </a:lnRef>
          <a:fillRef idx="1">
            <a:schemeClr val="lt1"/>
          </a:fillRef>
          <a:effectRef idx="0">
            <a:schemeClr val="accent1"/>
          </a:effectRef>
          <a:fontRef idx="minor">
            <a:schemeClr val="dk1"/>
          </a:fontRef>
        </p:style>
        <p:txBody>
          <a:bodyPr wrap="square" lIns="87279" tIns="43640" rIns="87279" bIns="4364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70C0"/>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70C0"/>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70C0"/>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70C0"/>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 b="1" i="0" u="none" strike="noStrike" kern="1200" cap="none" spc="0" normalizeH="0" baseline="0" noProof="0">
              <a:ln>
                <a:noFill/>
              </a:ln>
              <a:solidFill>
                <a:prstClr val="black"/>
              </a:solidFill>
              <a:effectLst/>
              <a:uLnTx/>
              <a:uFillTx/>
              <a:cs typeface="+mn-cs"/>
            </a:endParaRPr>
          </a:p>
        </p:txBody>
      </p:sp>
      <p:sp>
        <p:nvSpPr>
          <p:cNvPr id="113" name="角丸四角形 112"/>
          <p:cNvSpPr/>
          <p:nvPr/>
        </p:nvSpPr>
        <p:spPr>
          <a:xfrm>
            <a:off x="7400478" y="2752699"/>
            <a:ext cx="2410272" cy="1425531"/>
          </a:xfrm>
          <a:prstGeom prst="roundRect">
            <a:avLst/>
          </a:prstGeom>
          <a:ln/>
        </p:spPr>
        <p:style>
          <a:lnRef idx="2">
            <a:schemeClr val="accent2"/>
          </a:lnRef>
          <a:fillRef idx="1">
            <a:schemeClr val="lt1"/>
          </a:fillRef>
          <a:effectRef idx="0">
            <a:schemeClr val="accent2"/>
          </a:effectRef>
          <a:fontRef idx="minor">
            <a:schemeClr val="dk1"/>
          </a:fontRef>
        </p:style>
        <p:txBody>
          <a:bodyPr wrap="square" lIns="87279" tIns="43640" rIns="87279" bIns="4364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FF000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FF000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FF0000"/>
              </a:solidFill>
              <a:effectLst/>
              <a:uLnTx/>
              <a:uFillTx/>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FF0000"/>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70C0"/>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p:txBody>
      </p:sp>
      <p:grpSp>
        <p:nvGrpSpPr>
          <p:cNvPr id="22" name="グループ化 119"/>
          <p:cNvGrpSpPr/>
          <p:nvPr/>
        </p:nvGrpSpPr>
        <p:grpSpPr>
          <a:xfrm>
            <a:off x="919758" y="2735213"/>
            <a:ext cx="3888432" cy="1459583"/>
            <a:chOff x="904240" y="2901632"/>
            <a:chExt cx="2895558" cy="1091932"/>
          </a:xfrm>
        </p:grpSpPr>
        <p:sp>
          <p:nvSpPr>
            <p:cNvPr id="108" name="角丸四角形 107"/>
            <p:cNvSpPr/>
            <p:nvPr/>
          </p:nvSpPr>
          <p:spPr>
            <a:xfrm>
              <a:off x="957860" y="2901632"/>
              <a:ext cx="2734695" cy="1091932"/>
            </a:xfrm>
            <a:prstGeom prst="roundRect">
              <a:avLst/>
            </a:prstGeom>
            <a:ln/>
          </p:spPr>
          <p:style>
            <a:lnRef idx="2">
              <a:schemeClr val="accent3"/>
            </a:lnRef>
            <a:fillRef idx="1">
              <a:schemeClr val="lt1"/>
            </a:fillRef>
            <a:effectRef idx="0">
              <a:schemeClr val="accent3"/>
            </a:effectRef>
            <a:fontRef idx="minor">
              <a:schemeClr val="dk1"/>
            </a:fontRef>
          </p:style>
          <p:txBody>
            <a:bodyPr wrap="square" lIns="87279" tIns="43640" rIns="87279" bIns="4364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B050"/>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prstClr val="black"/>
                </a:solidFill>
                <a:effectLst/>
                <a:uLnTx/>
                <a:uFillTx/>
                <a:cs typeface="+mn-cs"/>
              </a:endParaRPr>
            </a:p>
          </p:txBody>
        </p:sp>
        <p:sp>
          <p:nvSpPr>
            <p:cNvPr id="116" name="正方形/長方形 115"/>
            <p:cNvSpPr/>
            <p:nvPr/>
          </p:nvSpPr>
          <p:spPr>
            <a:xfrm>
              <a:off x="904240" y="3094936"/>
              <a:ext cx="1555022" cy="75668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87279" tIns="43640" rIns="87279" bIns="4364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・建築基準法</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・景観法（景観地区）</a:t>
              </a: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・都市緑地法（緑地保全地域等）</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・港湾法（臨港地区）</a:t>
              </a:r>
              <a:endParaRPr kumimoji="1" lang="en-US" altLang="ja-JP" sz="1000" b="0" i="0" u="none" strike="noStrike" kern="1200" cap="none" spc="0" normalizeH="0" baseline="0" noProof="0">
                <a:ln>
                  <a:noFill/>
                </a:ln>
                <a:solidFill>
                  <a:prstClr val="black"/>
                </a:solidFill>
                <a:effectLst/>
                <a:uLnTx/>
                <a:uFillTx/>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・被災市街地復興法</a:t>
              </a:r>
              <a:endParaRPr kumimoji="1" lang="en-US" altLang="ja-JP" sz="1000" b="0" i="0" u="none" strike="noStrike" kern="1200" cap="none" spc="0" normalizeH="0" baseline="0" noProof="0">
                <a:ln>
                  <a:noFill/>
                </a:ln>
                <a:solidFill>
                  <a:prstClr val="black"/>
                </a:solidFill>
                <a:effectLst/>
                <a:uLnTx/>
                <a:uFillTx/>
                <a:cs typeface="+mn-cs"/>
              </a:endParaRPr>
            </a:p>
            <a:p>
              <a:pPr marL="180975" marR="0" lvl="0" indent="-9525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（被災市街地復興推進地域）</a:t>
              </a:r>
            </a:p>
          </p:txBody>
        </p:sp>
        <p:sp>
          <p:nvSpPr>
            <p:cNvPr id="117" name="正方形/長方形 116"/>
            <p:cNvSpPr/>
            <p:nvPr/>
          </p:nvSpPr>
          <p:spPr>
            <a:xfrm>
              <a:off x="2352019" y="3094937"/>
              <a:ext cx="1447779" cy="64156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87279" tIns="43640" rIns="87279" bIns="43640" rtlCol="0" anchor="ctr">
              <a:spAutoFit/>
            </a:bodyPr>
            <a:lstStyle/>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・密集法</a:t>
              </a:r>
              <a:endParaRPr kumimoji="1" lang="en-US" altLang="ja-JP" sz="1000" b="0" i="0" u="none" strike="noStrike" kern="1200" cap="none" spc="0" normalizeH="0" baseline="0" noProof="0">
                <a:ln>
                  <a:noFill/>
                </a:ln>
                <a:solidFill>
                  <a:prstClr val="black"/>
                </a:solidFill>
                <a:effectLst/>
                <a:uLnTx/>
                <a:uFillTx/>
                <a:cs typeface="+mn-cs"/>
              </a:endParaRPr>
            </a:p>
            <a:p>
              <a:pPr marL="180975" marR="0" lvl="0" indent="-9525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（防災街区整備地区計画等）</a:t>
              </a:r>
              <a:endParaRPr kumimoji="1" lang="en-US" altLang="ja-JP" sz="1000" b="0" i="0" u="none" strike="noStrike" kern="1200" cap="none" spc="0" normalizeH="0" baseline="0" noProof="0">
                <a:ln>
                  <a:noFill/>
                </a:ln>
                <a:solidFill>
                  <a:prstClr val="black"/>
                </a:solidFill>
                <a:effectLst/>
                <a:uLnTx/>
                <a:uFillTx/>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・都市再生特別措置法</a:t>
              </a:r>
              <a:endParaRPr kumimoji="1" lang="en-US" altLang="ja-JP" sz="1000" b="0" i="0" u="none" strike="noStrike" kern="1200" cap="none" spc="0" normalizeH="0" baseline="0" noProof="0">
                <a:ln>
                  <a:noFill/>
                </a:ln>
                <a:solidFill>
                  <a:prstClr val="black"/>
                </a:solidFill>
                <a:effectLst/>
                <a:uLnTx/>
                <a:uFillTx/>
                <a:cs typeface="+mn-cs"/>
              </a:endParaRPr>
            </a:p>
            <a:p>
              <a:pPr marL="180975" marR="0" lvl="0" indent="-9525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（都市再生特別地区）　　　　　　　　　　　　　　　　　　</a:t>
              </a:r>
              <a:endParaRPr kumimoji="1" lang="en-US" altLang="ja-JP" sz="1000" b="0" i="0" u="none" strike="noStrike" kern="1200" cap="none" spc="0" normalizeH="0" baseline="0" noProof="0">
                <a:ln>
                  <a:noFill/>
                </a:ln>
                <a:solidFill>
                  <a:prstClr val="black"/>
                </a:solidFill>
                <a:effectLst/>
                <a:uLnTx/>
                <a:uFillTx/>
                <a:cs typeface="+mn-cs"/>
              </a:endParaRPr>
            </a:p>
            <a:p>
              <a:pPr marL="85725" marR="0" lvl="0" indent="-85725"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　　　　　　　　　　　　等</a:t>
              </a:r>
            </a:p>
          </p:txBody>
        </p:sp>
      </p:grpSp>
      <p:sp>
        <p:nvSpPr>
          <p:cNvPr id="118" name="正方形/長方形 117"/>
          <p:cNvSpPr/>
          <p:nvPr/>
        </p:nvSpPr>
        <p:spPr>
          <a:xfrm>
            <a:off x="4736180" y="2739201"/>
            <a:ext cx="2592290" cy="147312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srgbClr val="0070C0"/>
                </a:solidFill>
                <a:effectLst/>
                <a:uLnTx/>
                <a:uFillTx/>
                <a:cs typeface="+mn-cs"/>
              </a:rPr>
              <a:t>都市施設関係</a:t>
            </a:r>
            <a:endParaRPr kumimoji="1" lang="en-US" altLang="ja-JP" sz="1000" b="1"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・道路法（道路）</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・都市公園法（都市公園）</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・下水道法（下水道）</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・河川法（河川）</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・流通業務市街地整備法（流通業務団地）　</a:t>
            </a:r>
            <a:endParaRPr kumimoji="1" lang="en-US" altLang="ja-JP" sz="1000" b="0" i="0" u="none" strike="noStrike" kern="1200" cap="none" spc="0" normalizeH="0" baseline="0" noProof="0">
              <a:ln>
                <a:noFill/>
              </a:ln>
              <a:solidFill>
                <a:prstClr val="black"/>
              </a:solidFill>
              <a:effectLst/>
              <a:uLnTx/>
              <a:uFillTx/>
              <a:cs typeface="+mn-cs"/>
            </a:endParaRPr>
          </a:p>
          <a:p>
            <a:pPr marL="182563" marR="0" lvl="0" indent="-182563"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・津波防災地域づくり法</a:t>
            </a:r>
            <a:endParaRPr kumimoji="1" lang="en-US" altLang="ja-JP" sz="1000" b="0" i="0" u="none" strike="noStrike" kern="1200" cap="none" spc="0" normalizeH="0" baseline="0" noProof="0">
              <a:ln>
                <a:noFill/>
              </a:ln>
              <a:solidFill>
                <a:prstClr val="black"/>
              </a:solidFill>
              <a:effectLst/>
              <a:uLnTx/>
              <a:uFillTx/>
              <a:cs typeface="+mn-cs"/>
            </a:endParaRPr>
          </a:p>
          <a:p>
            <a:pPr marL="182563" marR="0" lvl="0" indent="-96838"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（津波防災拠点市街地形成施設）　　　　　　　　</a:t>
            </a:r>
            <a:endParaRPr kumimoji="1" lang="en-US" altLang="ja-JP" sz="1000" b="0" i="0" u="none" strike="noStrike" kern="1200" cap="none" spc="0" normalizeH="0" baseline="0" noProof="0">
              <a:ln>
                <a:noFill/>
              </a:ln>
              <a:solidFill>
                <a:prstClr val="black"/>
              </a:solidFill>
              <a:effectLst/>
              <a:uLnTx/>
              <a:uFillTx/>
              <a:cs typeface="+mn-cs"/>
            </a:endParaRPr>
          </a:p>
          <a:p>
            <a:pPr marL="182563" marR="0" lvl="0" indent="-96838"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　　　　　　　　　　　　　　　　等　</a:t>
            </a: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119" name="正方形/長方形 118"/>
          <p:cNvSpPr/>
          <p:nvPr/>
        </p:nvSpPr>
        <p:spPr>
          <a:xfrm>
            <a:off x="7384133" y="2757833"/>
            <a:ext cx="2410272" cy="131923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srgbClr val="FF0000"/>
                </a:solidFill>
                <a:effectLst/>
                <a:uLnTx/>
                <a:uFillTx/>
                <a:cs typeface="+mn-cs"/>
              </a:rPr>
              <a:t>市街地開発事業関係</a:t>
            </a:r>
            <a:endParaRPr kumimoji="1" lang="en-US" altLang="ja-JP" sz="1000" b="1" i="0" u="none" strike="noStrike" kern="1200" cap="none" spc="0" normalizeH="0" baseline="0" noProof="0">
              <a:ln>
                <a:noFill/>
              </a:ln>
              <a:solidFill>
                <a:srgbClr val="FF0000"/>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・土地区画整理法（土地区画整理事業）</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・都市再開発法（市街地再開発事業）</a:t>
            </a:r>
            <a:endParaRPr kumimoji="1" lang="en-US" altLang="ja-JP" sz="1000" b="0" i="0" u="none" strike="noStrike" kern="1200" cap="none" spc="0" normalizeH="0" baseline="0" noProof="0">
              <a:ln>
                <a:noFill/>
              </a:ln>
              <a:solidFill>
                <a:prstClr val="black"/>
              </a:solidFill>
              <a:effectLst/>
              <a:uLnTx/>
              <a:uFillTx/>
              <a:cs typeface="+mn-cs"/>
            </a:endParaRPr>
          </a:p>
          <a:p>
            <a:pPr marL="182563" marR="0" lvl="0" indent="-182563"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・新住宅市街地開発法</a:t>
            </a:r>
            <a:endParaRPr kumimoji="1" lang="en-US" altLang="ja-JP" sz="1000" b="0" i="0" u="none" strike="noStrike" kern="1200" cap="none" spc="0" normalizeH="0" baseline="0" noProof="0">
              <a:ln>
                <a:noFill/>
              </a:ln>
              <a:solidFill>
                <a:prstClr val="black"/>
              </a:solidFill>
              <a:effectLst/>
              <a:uLnTx/>
              <a:uFillTx/>
              <a:cs typeface="+mn-cs"/>
            </a:endParaRPr>
          </a:p>
          <a:p>
            <a:pPr marL="182563" marR="0" lvl="0" indent="-96838"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（新住宅市街地開発事業）</a:t>
            </a:r>
            <a:endParaRPr kumimoji="1" lang="en-US" altLang="ja-JP" sz="1000" b="0" i="0" u="none" strike="noStrike" kern="1200" cap="none" spc="0" normalizeH="0" baseline="0" noProof="0">
              <a:ln>
                <a:noFill/>
              </a:ln>
              <a:solidFill>
                <a:prstClr val="black"/>
              </a:solidFill>
              <a:effectLst/>
              <a:uLnTx/>
              <a:uFillTx/>
              <a:cs typeface="+mn-cs"/>
            </a:endParaRPr>
          </a:p>
          <a:p>
            <a:pPr marL="182563" marR="0" lvl="0" indent="-182563"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・首都圏近郊地帯整備法</a:t>
            </a:r>
            <a:endParaRPr kumimoji="1" lang="en-US" altLang="ja-JP" sz="1000" b="0" i="0" u="none" strike="noStrike" kern="1200" cap="none" spc="0" normalizeH="0" baseline="0" noProof="0">
              <a:ln>
                <a:noFill/>
              </a:ln>
              <a:solidFill>
                <a:prstClr val="black"/>
              </a:solidFill>
              <a:effectLst/>
              <a:uLnTx/>
              <a:uFillTx/>
              <a:cs typeface="+mn-cs"/>
            </a:endParaRPr>
          </a:p>
          <a:p>
            <a:pPr marL="182563" marR="0" lvl="0" indent="-96838"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（工業団地造成事業）　</a:t>
            </a:r>
            <a:endParaRPr kumimoji="1" lang="en-US" altLang="ja-JP" sz="1000" b="0" i="0" u="none" strike="noStrike" kern="1200" cap="none" spc="0" normalizeH="0" baseline="0" noProof="0">
              <a:ln>
                <a:noFill/>
              </a:ln>
              <a:solidFill>
                <a:prstClr val="black"/>
              </a:solidFill>
              <a:effectLst/>
              <a:uLnTx/>
              <a:uFillTx/>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cs typeface="+mn-cs"/>
              </a:rPr>
              <a:t>　　　　　　　　　　　　等</a:t>
            </a:r>
            <a:endParaRPr kumimoji="1" lang="en-US" altLang="ja-JP" sz="1000" b="0" i="0" u="none" strike="noStrike" kern="1200" cap="none" spc="0" normalizeH="0" baseline="0" noProof="0">
              <a:ln>
                <a:noFill/>
              </a:ln>
              <a:solidFill>
                <a:prstClr val="black"/>
              </a:solidFill>
              <a:effectLst/>
              <a:uLnTx/>
              <a:uFillTx/>
              <a:cs typeface="+mn-cs"/>
            </a:endParaRPr>
          </a:p>
        </p:txBody>
      </p:sp>
      <p:sp>
        <p:nvSpPr>
          <p:cNvPr id="122" name="角丸四角形 121"/>
          <p:cNvSpPr/>
          <p:nvPr/>
        </p:nvSpPr>
        <p:spPr>
          <a:xfrm>
            <a:off x="703734" y="2815970"/>
            <a:ext cx="216024" cy="1199161"/>
          </a:xfrm>
          <a:prstGeom prst="roundRect">
            <a:avLst/>
          </a:prstGeom>
          <a:ln/>
        </p:spPr>
        <p:style>
          <a:lnRef idx="3">
            <a:schemeClr val="lt1"/>
          </a:lnRef>
          <a:fillRef idx="1">
            <a:schemeClr val="accent5"/>
          </a:fillRef>
          <a:effectRef idx="1">
            <a:schemeClr val="accent5"/>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schemeClr val="bg1"/>
                </a:solidFill>
                <a:effectLst/>
                <a:uLnTx/>
                <a:uFillTx/>
                <a:cs typeface="+mn-cs"/>
              </a:rPr>
              <a:t>都市計画別分類</a:t>
            </a:r>
            <a:endParaRPr kumimoji="1" lang="en-US" altLang="ja-JP" sz="1000" b="1" i="0" u="none" strike="noStrike" kern="1200" cap="none" spc="0" normalizeH="0" baseline="0" noProof="0">
              <a:ln>
                <a:noFill/>
              </a:ln>
              <a:solidFill>
                <a:schemeClr val="bg1"/>
              </a:solidFill>
              <a:effectLst/>
              <a:uLnTx/>
              <a:uFillTx/>
              <a:cs typeface="+mn-cs"/>
            </a:endParaRPr>
          </a:p>
        </p:txBody>
      </p:sp>
      <p:sp>
        <p:nvSpPr>
          <p:cNvPr id="123" name="角丸四角形 122"/>
          <p:cNvSpPr/>
          <p:nvPr/>
        </p:nvSpPr>
        <p:spPr>
          <a:xfrm>
            <a:off x="703734" y="4935602"/>
            <a:ext cx="216024" cy="1199161"/>
          </a:xfrm>
          <a:prstGeom prst="roundRect">
            <a:avLst/>
          </a:prstGeom>
          <a:ln/>
        </p:spPr>
        <p:style>
          <a:lnRef idx="3">
            <a:schemeClr val="lt1"/>
          </a:lnRef>
          <a:fillRef idx="1">
            <a:schemeClr val="accent5"/>
          </a:fillRef>
          <a:effectRef idx="1">
            <a:schemeClr val="accent5"/>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schemeClr val="bg1"/>
                </a:solidFill>
                <a:effectLst/>
                <a:uLnTx/>
                <a:uFillTx/>
                <a:cs typeface="+mn-cs"/>
              </a:rPr>
              <a:t>政策目的別分類</a:t>
            </a:r>
            <a:endParaRPr kumimoji="1" lang="en-US" altLang="ja-JP" sz="1000" b="1" i="0" u="none" strike="noStrike" kern="1200" cap="none" spc="0" normalizeH="0" baseline="0" noProof="0">
              <a:ln>
                <a:noFill/>
              </a:ln>
              <a:solidFill>
                <a:schemeClr val="bg1"/>
              </a:solidFill>
              <a:effectLst/>
              <a:uLnTx/>
              <a:uFillTx/>
              <a:cs typeface="+mn-cs"/>
            </a:endParaRPr>
          </a:p>
        </p:txBody>
      </p:sp>
      <p:sp>
        <p:nvSpPr>
          <p:cNvPr id="83" name="テキスト ボックス 82"/>
          <p:cNvSpPr txBox="1"/>
          <p:nvPr/>
        </p:nvSpPr>
        <p:spPr>
          <a:xfrm>
            <a:off x="1459818" y="2780928"/>
            <a:ext cx="280831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srgbClr val="00B050"/>
                </a:solidFill>
                <a:effectLst/>
                <a:uLnTx/>
                <a:uFillTx/>
                <a:latin typeface="+mn-lt"/>
                <a:ea typeface="+mn-ea"/>
                <a:cs typeface="+mn-cs"/>
              </a:rPr>
              <a:t>土地利用関係（地域地区・地区計画　等）</a:t>
            </a:r>
            <a:endParaRPr kumimoji="1" lang="en-US" altLang="ja-JP" sz="1000" b="1" i="0" u="none" strike="noStrike" kern="1200" cap="none" spc="0" normalizeH="0" baseline="0" noProof="0">
              <a:ln>
                <a:noFill/>
              </a:ln>
              <a:solidFill>
                <a:srgbClr val="00B050"/>
              </a:solidFill>
              <a:effectLst/>
              <a:uLnTx/>
              <a:uFillTx/>
              <a:latin typeface="+mn-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a:ln>
                <a:noFill/>
              </a:ln>
              <a:solidFill>
                <a:srgbClr val="00B050"/>
              </a:solidFill>
              <a:effectLst/>
              <a:uLnTx/>
              <a:uFillTx/>
              <a:latin typeface="+mn-lt"/>
              <a:ea typeface="+mn-ea"/>
              <a:cs typeface="+mn-cs"/>
            </a:endParaRPr>
          </a:p>
        </p:txBody>
      </p:sp>
      <p:sp>
        <p:nvSpPr>
          <p:cNvPr id="34" name="タイトル 33">
            <a:extLst>
              <a:ext uri="{FF2B5EF4-FFF2-40B4-BE49-F238E27FC236}">
                <a16:creationId xmlns:a16="http://schemas.microsoft.com/office/drawing/2014/main" id="{F52C2E72-B391-43B4-9A9A-A641E8012AF7}"/>
              </a:ext>
            </a:extLst>
          </p:cNvPr>
          <p:cNvSpPr>
            <a:spLocks noGrp="1"/>
          </p:cNvSpPr>
          <p:nvPr>
            <p:ph type="title"/>
          </p:nvPr>
        </p:nvSpPr>
        <p:spPr/>
        <p:txBody>
          <a:bodyPr/>
          <a:lstStyle/>
          <a:p>
            <a:r>
              <a:rPr lang="ja-JP" altLang="en-US"/>
              <a:t>１．都市計画制度の位置づけ</a:t>
            </a:r>
          </a:p>
        </p:txBody>
      </p:sp>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2</a:t>
            </a:fld>
            <a:endParaRPr lang="en-US" altLang="ja-JP" sz="1400">
              <a:solidFill>
                <a:srgbClr val="000000"/>
              </a:solidFill>
            </a:endParaRPr>
          </a:p>
        </p:txBody>
      </p:sp>
    </p:spTree>
    <p:extLst>
      <p:ext uri="{BB962C8B-B14F-4D97-AF65-F5344CB8AC3E}">
        <p14:creationId xmlns:p14="http://schemas.microsoft.com/office/powerpoint/2010/main" val="2540034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角丸四角形 45"/>
          <p:cNvSpPr/>
          <p:nvPr/>
        </p:nvSpPr>
        <p:spPr>
          <a:xfrm>
            <a:off x="5968263" y="1314339"/>
            <a:ext cx="3842620" cy="2582413"/>
          </a:xfrm>
          <a:prstGeom prst="roundRect">
            <a:avLst>
              <a:gd name="adj" fmla="val 2706"/>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4" tIns="71988" rIns="107983" bIns="46793" rtlCol="0" anchor="t"/>
          <a:lstStyle/>
          <a:p>
            <a:pPr marL="174590" indent="-174590" algn="just" defTabSz="914217">
              <a:spcAft>
                <a:spcPts val="600"/>
              </a:spcAft>
              <a:defRPr/>
            </a:pPr>
            <a:r>
              <a:rPr lang="ja-JP" altLang="en-US" sz="1400" b="1">
                <a:solidFill>
                  <a:prstClr val="black"/>
                </a:solidFill>
                <a:cs typeface="Meiryo UI" panose="020B0604030504040204" pitchFamily="50" charset="-128"/>
              </a:rPr>
              <a:t>◆都市農地の保全・活用</a:t>
            </a:r>
            <a:endParaRPr lang="en-US" altLang="ja-JP" sz="1400" b="1">
              <a:solidFill>
                <a:prstClr val="black"/>
              </a:solidFill>
              <a:cs typeface="Meiryo UI" panose="020B0604030504040204" pitchFamily="50" charset="-128"/>
            </a:endParaRPr>
          </a:p>
          <a:p>
            <a:pPr marL="174590" indent="-85708" algn="just" defTabSz="914217">
              <a:spcBef>
                <a:spcPts val="0"/>
              </a:spcBef>
              <a:spcAft>
                <a:spcPts val="0"/>
              </a:spcAft>
              <a:defRPr/>
            </a:pPr>
            <a:r>
              <a:rPr lang="ja-JP" altLang="en-US" sz="1200">
                <a:solidFill>
                  <a:srgbClr val="000000"/>
                </a:solidFill>
                <a:cs typeface="Meiryo UI" panose="020B0604030504040204" pitchFamily="50" charset="-128"/>
              </a:rPr>
              <a:t>・農業と調和した良好な居住環境を確保するための</a:t>
            </a:r>
            <a:r>
              <a:rPr lang="ja-JP" altLang="en-US" sz="1200" u="sng">
                <a:solidFill>
                  <a:srgbClr val="FF0000"/>
                </a:solidFill>
                <a:cs typeface="Meiryo UI" panose="020B0604030504040204" pitchFamily="50" charset="-128"/>
              </a:rPr>
              <a:t>新たな地区計画制度</a:t>
            </a:r>
            <a:r>
              <a:rPr lang="ja-JP" altLang="en-US" sz="1200">
                <a:solidFill>
                  <a:prstClr val="black"/>
                </a:solidFill>
                <a:cs typeface="Meiryo UI" panose="020B0604030504040204" pitchFamily="50" charset="-128"/>
              </a:rPr>
              <a:t>（地区計画の記載事項に農地の保全に関する事項を追加し、条例により農地の開発行為等を許可制とする仕組み）</a:t>
            </a:r>
            <a:r>
              <a:rPr lang="ja-JP" altLang="en-US" sz="1200">
                <a:solidFill>
                  <a:srgbClr val="000000"/>
                </a:solidFill>
                <a:cs typeface="Meiryo UI" panose="020B0604030504040204" pitchFamily="50" charset="-128"/>
              </a:rPr>
              <a:t>とそれに伴う</a:t>
            </a:r>
            <a:r>
              <a:rPr lang="ja-JP" altLang="en-US" sz="1200" u="sng">
                <a:solidFill>
                  <a:srgbClr val="FF0000"/>
                </a:solidFill>
                <a:cs typeface="Meiryo UI" panose="020B0604030504040204" pitchFamily="50" charset="-128"/>
              </a:rPr>
              <a:t>税制特例</a:t>
            </a:r>
            <a:r>
              <a:rPr lang="ja-JP" altLang="en-US" sz="1200">
                <a:solidFill>
                  <a:srgbClr val="000000"/>
                </a:solidFill>
                <a:cs typeface="Meiryo UI" panose="020B0604030504040204" pitchFamily="50" charset="-128"/>
              </a:rPr>
              <a:t>（相続税・贈与税の納税猶予等）</a:t>
            </a:r>
            <a:endParaRPr lang="en-US" altLang="ja-JP" sz="1200">
              <a:solidFill>
                <a:srgbClr val="000000"/>
              </a:solidFill>
              <a:cs typeface="Meiryo UI" panose="020B0604030504040204" pitchFamily="50" charset="-128"/>
            </a:endParaRPr>
          </a:p>
        </p:txBody>
      </p:sp>
      <p:sp>
        <p:nvSpPr>
          <p:cNvPr id="4" name="タイトル 3"/>
          <p:cNvSpPr>
            <a:spLocks noGrp="1"/>
          </p:cNvSpPr>
          <p:nvPr>
            <p:ph type="title"/>
          </p:nvPr>
        </p:nvSpPr>
        <p:spPr/>
        <p:txBody>
          <a:bodyPr/>
          <a:lstStyle/>
          <a:p>
            <a:r>
              <a:rPr lang="ja-JP" altLang="en-US"/>
              <a:t>豊かな生活を支えるコンパクトなまちづくり</a:t>
            </a:r>
          </a:p>
        </p:txBody>
      </p:sp>
      <p:sp>
        <p:nvSpPr>
          <p:cNvPr id="78" name="角丸四角形 77"/>
          <p:cNvSpPr/>
          <p:nvPr/>
        </p:nvSpPr>
        <p:spPr>
          <a:xfrm>
            <a:off x="56446" y="621138"/>
            <a:ext cx="9754437" cy="633638"/>
          </a:xfrm>
          <a:prstGeom prst="roundRect">
            <a:avLst/>
          </a:prstGeom>
          <a:ln/>
        </p:spPr>
        <p:style>
          <a:lnRef idx="2">
            <a:schemeClr val="accent1"/>
          </a:lnRef>
          <a:fillRef idx="1">
            <a:schemeClr val="lt1"/>
          </a:fillRef>
          <a:effectRef idx="0">
            <a:schemeClr val="accent1"/>
          </a:effectRef>
          <a:fontRef idx="minor">
            <a:schemeClr val="dk1"/>
          </a:fontRef>
        </p:style>
        <p:txBody>
          <a:bodyPr wrap="square" bIns="71988" anchor="ctr">
            <a:noAutofit/>
          </a:bodyPr>
          <a:lstStyle/>
          <a:p>
            <a:pPr marL="179352" indent="-179352" algn="just" defTabSz="914217" fontAlgn="auto">
              <a:spcBef>
                <a:spcPts val="0"/>
              </a:spcBef>
              <a:spcAft>
                <a:spcPts val="0"/>
              </a:spcAft>
              <a:defRPr/>
            </a:pPr>
            <a:r>
              <a:rPr lang="ja-JP" altLang="en-US">
                <a:solidFill>
                  <a:srgbClr val="000000"/>
                </a:solidFill>
                <a:cs typeface="Meiryo UI" panose="020B0604030504040204" pitchFamily="50" charset="-128"/>
              </a:rPr>
              <a:t>〇　</a:t>
            </a:r>
            <a:r>
              <a:rPr lang="ja-JP" altLang="en-US" u="sng">
                <a:solidFill>
                  <a:srgbClr val="000000"/>
                </a:solidFill>
                <a:cs typeface="Meiryo UI" panose="020B0604030504040204" pitchFamily="50" charset="-128"/>
              </a:rPr>
              <a:t>居住エリアの環境向上</a:t>
            </a:r>
            <a:r>
              <a:rPr lang="ja-JP" altLang="en-US">
                <a:solidFill>
                  <a:srgbClr val="000000"/>
                </a:solidFill>
                <a:cs typeface="Meiryo UI" panose="020B0604030504040204" pitchFamily="50" charset="-128"/>
              </a:rPr>
              <a:t>、</a:t>
            </a:r>
            <a:r>
              <a:rPr lang="ja-JP" altLang="en-US" u="sng">
                <a:solidFill>
                  <a:srgbClr val="000000"/>
                </a:solidFill>
                <a:cs typeface="Meiryo UI" panose="020B0604030504040204" pitchFamily="50" charset="-128"/>
              </a:rPr>
              <a:t>老朽化した都市インフラの改修</a:t>
            </a:r>
            <a:r>
              <a:rPr lang="ja-JP" altLang="en-US">
                <a:solidFill>
                  <a:srgbClr val="000000"/>
                </a:solidFill>
                <a:cs typeface="Meiryo UI" panose="020B0604030504040204" pitchFamily="50" charset="-128"/>
              </a:rPr>
              <a:t>を図るための都市計画制度の見直し等により、豊かな生活を支えるコンパクトなまちづくりを実現。</a:t>
            </a:r>
          </a:p>
        </p:txBody>
      </p:sp>
      <p:sp>
        <p:nvSpPr>
          <p:cNvPr id="70" name="角丸四角形 69"/>
          <p:cNvSpPr/>
          <p:nvPr/>
        </p:nvSpPr>
        <p:spPr>
          <a:xfrm>
            <a:off x="56446" y="3959915"/>
            <a:ext cx="5825507" cy="2781112"/>
          </a:xfrm>
          <a:prstGeom prst="roundRect">
            <a:avLst>
              <a:gd name="adj" fmla="val 2229"/>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4" tIns="71988" rIns="1475763" bIns="46793" rtlCol="0" anchor="t"/>
          <a:lstStyle/>
          <a:p>
            <a:pPr marL="85708" indent="3174" algn="just" defTabSz="914217">
              <a:spcAft>
                <a:spcPts val="300"/>
              </a:spcAft>
              <a:defRPr/>
            </a:pPr>
            <a:endParaRPr lang="en-US" altLang="ja-JP" sz="1200">
              <a:solidFill>
                <a:prstClr val="black"/>
              </a:solidFill>
              <a:cs typeface="Meiryo UI" panose="020B0604030504040204" pitchFamily="50" charset="-128"/>
            </a:endParaRPr>
          </a:p>
        </p:txBody>
      </p:sp>
      <p:sp>
        <p:nvSpPr>
          <p:cNvPr id="71" name="角丸四角形 70"/>
          <p:cNvSpPr/>
          <p:nvPr/>
        </p:nvSpPr>
        <p:spPr>
          <a:xfrm>
            <a:off x="56447" y="1314339"/>
            <a:ext cx="5831713" cy="2576563"/>
          </a:xfrm>
          <a:prstGeom prst="roundRect">
            <a:avLst>
              <a:gd name="adj" fmla="val 2229"/>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4" tIns="71988" rIns="107983" bIns="46793" rtlCol="0" anchor="t"/>
          <a:lstStyle/>
          <a:p>
            <a:pPr marL="174590" indent="-174590" algn="just" defTabSz="914217">
              <a:spcAft>
                <a:spcPts val="0"/>
              </a:spcAft>
              <a:defRPr/>
            </a:pPr>
            <a:endParaRPr lang="en-US" altLang="ja-JP" sz="1400">
              <a:solidFill>
                <a:prstClr val="black"/>
              </a:solidFill>
              <a:cs typeface="Meiryo UI" panose="020B0604030504040204" pitchFamily="50" charset="-128"/>
            </a:endParaRPr>
          </a:p>
        </p:txBody>
      </p:sp>
      <p:sp>
        <p:nvSpPr>
          <p:cNvPr id="84" name="テキスト ボックス 83"/>
          <p:cNvSpPr txBox="1"/>
          <p:nvPr/>
        </p:nvSpPr>
        <p:spPr>
          <a:xfrm>
            <a:off x="3359624" y="2493149"/>
            <a:ext cx="2136279" cy="253875"/>
          </a:xfrm>
          <a:prstGeom prst="rect">
            <a:avLst/>
          </a:prstGeom>
          <a:noFill/>
        </p:spPr>
        <p:txBody>
          <a:bodyPr wrap="square" rtlCol="0">
            <a:spAutoFit/>
          </a:bodyPr>
          <a:lstStyle/>
          <a:p>
            <a:pPr algn="ctr" defTabSz="914217">
              <a:defRPr/>
            </a:pPr>
            <a:r>
              <a:rPr lang="en-US" altLang="ja-JP" sz="1050">
                <a:solidFill>
                  <a:srgbClr val="000000"/>
                </a:solidFill>
                <a:latin typeface="+mn-lt"/>
                <a:ea typeface="+mn-ea"/>
              </a:rPr>
              <a:t>【</a:t>
            </a:r>
            <a:r>
              <a:rPr lang="ja-JP" altLang="en-US" sz="1050">
                <a:solidFill>
                  <a:srgbClr val="000000"/>
                </a:solidFill>
                <a:latin typeface="+mn-lt"/>
                <a:ea typeface="+mn-ea"/>
              </a:rPr>
              <a:t>生活利便施設の例（イメージ）</a:t>
            </a:r>
            <a:r>
              <a:rPr lang="en-US" altLang="ja-JP" sz="1050">
                <a:solidFill>
                  <a:srgbClr val="000000"/>
                </a:solidFill>
                <a:latin typeface="+mn-lt"/>
                <a:ea typeface="+mn-ea"/>
              </a:rPr>
              <a:t>】</a:t>
            </a:r>
            <a:endParaRPr lang="ja-JP" altLang="en-US" sz="1050">
              <a:solidFill>
                <a:srgbClr val="000000"/>
              </a:solidFill>
              <a:latin typeface="+mn-lt"/>
              <a:ea typeface="+mn-ea"/>
            </a:endParaRPr>
          </a:p>
        </p:txBody>
      </p:sp>
      <p:sp>
        <p:nvSpPr>
          <p:cNvPr id="104" name="テキスト ボックス 103"/>
          <p:cNvSpPr txBox="1"/>
          <p:nvPr/>
        </p:nvSpPr>
        <p:spPr>
          <a:xfrm>
            <a:off x="50859" y="2526949"/>
            <a:ext cx="2996060" cy="684693"/>
          </a:xfrm>
          <a:prstGeom prst="rect">
            <a:avLst/>
          </a:prstGeom>
          <a:noFill/>
          <a:ln>
            <a:noFill/>
          </a:ln>
        </p:spPr>
        <p:txBody>
          <a:bodyPr wrap="square" rtlCol="0">
            <a:spAutoFit/>
          </a:bodyPr>
          <a:lstStyle/>
          <a:p>
            <a:pPr marL="85708" indent="-85708" algn="just" defTabSz="914217">
              <a:spcAft>
                <a:spcPts val="300"/>
              </a:spcAft>
              <a:defRPr/>
            </a:pPr>
            <a:r>
              <a:rPr lang="ja-JP" altLang="en-US" sz="1200">
                <a:solidFill>
                  <a:prstClr val="black"/>
                </a:solidFill>
                <a:latin typeface="+mn-lt"/>
                <a:ea typeface="+mn-ea"/>
                <a:cs typeface="Meiryo UI" panose="020B0604030504040204" pitchFamily="50" charset="-128"/>
              </a:rPr>
              <a:t>＜制度活用の例＞</a:t>
            </a:r>
            <a:endParaRPr lang="en-US" altLang="ja-JP" sz="1200">
              <a:solidFill>
                <a:prstClr val="black"/>
              </a:solidFill>
              <a:latin typeface="+mn-lt"/>
              <a:ea typeface="+mn-ea"/>
              <a:cs typeface="Meiryo UI" panose="020B0604030504040204" pitchFamily="50" charset="-128"/>
            </a:endParaRPr>
          </a:p>
          <a:p>
            <a:pPr marL="85708" indent="-85708" algn="just" defTabSz="914217">
              <a:spcAft>
                <a:spcPts val="300"/>
              </a:spcAft>
              <a:defRPr/>
            </a:pPr>
            <a:r>
              <a:rPr lang="ja-JP" altLang="en-US" sz="1200">
                <a:solidFill>
                  <a:prstClr val="black"/>
                </a:solidFill>
                <a:latin typeface="+mn-lt"/>
                <a:ea typeface="+mn-ea"/>
                <a:cs typeface="Meiryo UI" panose="020B0604030504040204" pitchFamily="50" charset="-128"/>
              </a:rPr>
              <a:t>・住宅地の徒歩圏内に、生活利便施設の立地を促進</a:t>
            </a:r>
            <a:endParaRPr lang="en-US" altLang="ja-JP" sz="1200">
              <a:solidFill>
                <a:srgbClr val="000000"/>
              </a:solidFill>
              <a:latin typeface="+mn-lt"/>
              <a:ea typeface="+mn-ea"/>
              <a:cs typeface="Meiryo UI" panose="020B0604030504040204" pitchFamily="50" charset="-128"/>
            </a:endParaRPr>
          </a:p>
        </p:txBody>
      </p:sp>
      <p:sp>
        <p:nvSpPr>
          <p:cNvPr id="2" name="正方形/長方形 1"/>
          <p:cNvSpPr/>
          <p:nvPr/>
        </p:nvSpPr>
        <p:spPr>
          <a:xfrm>
            <a:off x="45582" y="4040143"/>
            <a:ext cx="5682777" cy="307777"/>
          </a:xfrm>
          <a:prstGeom prst="rect">
            <a:avLst/>
          </a:prstGeom>
        </p:spPr>
        <p:txBody>
          <a:bodyPr wrap="square">
            <a:spAutoFit/>
          </a:bodyPr>
          <a:lstStyle/>
          <a:p>
            <a:pPr defTabSz="914217">
              <a:spcAft>
                <a:spcPts val="0"/>
              </a:spcAft>
              <a:defRPr/>
            </a:pPr>
            <a:r>
              <a:rPr lang="ja-JP" altLang="en-US" sz="1400" b="1">
                <a:solidFill>
                  <a:prstClr val="black"/>
                </a:solidFill>
                <a:latin typeface="+mn-lt"/>
                <a:ea typeface="+mn-ea"/>
                <a:cs typeface="Meiryo UI" panose="020B0604030504040204" pitchFamily="50" charset="-128"/>
              </a:rPr>
              <a:t>◆老朽化した都市インフラの計画的改修（都市計画税の充当）</a:t>
            </a:r>
            <a:endParaRPr lang="en-US" altLang="ja-JP" sz="1400">
              <a:solidFill>
                <a:prstClr val="black"/>
              </a:solidFill>
              <a:latin typeface="+mn-lt"/>
              <a:ea typeface="+mn-ea"/>
              <a:cs typeface="Meiryo UI" panose="020B0604030504040204" pitchFamily="50" charset="-128"/>
            </a:endParaRPr>
          </a:p>
        </p:txBody>
      </p:sp>
      <p:sp>
        <p:nvSpPr>
          <p:cNvPr id="3" name="正方形/長方形 2"/>
          <p:cNvSpPr/>
          <p:nvPr/>
        </p:nvSpPr>
        <p:spPr>
          <a:xfrm>
            <a:off x="56446" y="1366873"/>
            <a:ext cx="5661050" cy="977034"/>
          </a:xfrm>
          <a:prstGeom prst="rect">
            <a:avLst/>
          </a:prstGeom>
        </p:spPr>
        <p:txBody>
          <a:bodyPr wrap="square">
            <a:spAutoFit/>
          </a:bodyPr>
          <a:lstStyle/>
          <a:p>
            <a:pPr marL="174590" indent="-174590" algn="just" defTabSz="914217">
              <a:spcAft>
                <a:spcPts val="600"/>
              </a:spcAft>
              <a:defRPr/>
            </a:pPr>
            <a:r>
              <a:rPr lang="ja-JP" altLang="en-US" sz="1400" b="1">
                <a:solidFill>
                  <a:prstClr val="black"/>
                </a:solidFill>
                <a:latin typeface="+mn-lt"/>
                <a:ea typeface="+mn-ea"/>
                <a:cs typeface="Meiryo UI" panose="020B0604030504040204" pitchFamily="50" charset="-128"/>
              </a:rPr>
              <a:t>◆居住エリアにおける病院、店舗等の立地の促進（容積率の緩和等）</a:t>
            </a:r>
            <a:endParaRPr lang="en-US" altLang="ja-JP" sz="1400">
              <a:solidFill>
                <a:prstClr val="black"/>
              </a:solidFill>
              <a:latin typeface="+mn-lt"/>
              <a:ea typeface="+mn-ea"/>
              <a:cs typeface="Meiryo UI" panose="020B0604030504040204" pitchFamily="50" charset="-128"/>
            </a:endParaRPr>
          </a:p>
          <a:p>
            <a:pPr marL="177764" indent="-88882" algn="just" defTabSz="914217">
              <a:spcBef>
                <a:spcPts val="300"/>
              </a:spcBef>
              <a:spcAft>
                <a:spcPts val="600"/>
              </a:spcAft>
              <a:defRPr/>
            </a:pPr>
            <a:r>
              <a:rPr lang="ja-JP" altLang="en-US" sz="1200">
                <a:solidFill>
                  <a:prstClr val="black"/>
                </a:solidFill>
                <a:latin typeface="+mn-lt"/>
                <a:ea typeface="+mn-ea"/>
                <a:cs typeface="Meiryo UI" panose="020B0604030504040204" pitchFamily="50" charset="-128"/>
              </a:rPr>
              <a:t>・市町村が、都市計画において、居住誘導区域内に</a:t>
            </a:r>
            <a:r>
              <a:rPr lang="ja-JP" altLang="en-US" sz="1200" u="sng">
                <a:solidFill>
                  <a:srgbClr val="FF0000"/>
                </a:solidFill>
                <a:latin typeface="+mn-lt"/>
                <a:ea typeface="+mn-ea"/>
                <a:cs typeface="Meiryo UI" panose="020B0604030504040204" pitchFamily="50" charset="-128"/>
              </a:rPr>
              <a:t>「居住環境向上用途誘導地区」を定めることにより、病院、店舗等の日常生活に必要な施設（生活利便施設）について容積率、用途制限の緩和を可能</a:t>
            </a:r>
            <a:r>
              <a:rPr lang="ja-JP" altLang="en-US" sz="1200">
                <a:solidFill>
                  <a:prstClr val="black"/>
                </a:solidFill>
                <a:latin typeface="+mn-lt"/>
                <a:ea typeface="+mn-ea"/>
                <a:cs typeface="Meiryo UI" panose="020B0604030504040204" pitchFamily="50" charset="-128"/>
              </a:rPr>
              <a:t>とすることで、これらの施設の立地を促進</a:t>
            </a:r>
            <a:endParaRPr lang="en-US" altLang="ja-JP" sz="1200">
              <a:solidFill>
                <a:prstClr val="black"/>
              </a:solidFill>
              <a:latin typeface="+mn-lt"/>
              <a:ea typeface="+mn-ea"/>
              <a:cs typeface="Meiryo UI" panose="020B0604030504040204" pitchFamily="50" charset="-128"/>
            </a:endParaRPr>
          </a:p>
        </p:txBody>
      </p:sp>
      <p:sp>
        <p:nvSpPr>
          <p:cNvPr id="5" name="正方形/長方形 4"/>
          <p:cNvSpPr/>
          <p:nvPr/>
        </p:nvSpPr>
        <p:spPr>
          <a:xfrm>
            <a:off x="56008" y="4355371"/>
            <a:ext cx="5661488" cy="2169477"/>
          </a:xfrm>
          <a:prstGeom prst="rect">
            <a:avLst/>
          </a:prstGeom>
        </p:spPr>
        <p:txBody>
          <a:bodyPr wrap="square">
            <a:spAutoFit/>
          </a:bodyPr>
          <a:lstStyle/>
          <a:p>
            <a:pPr marL="177764" indent="-88882" algn="just" defTabSz="914217">
              <a:spcBef>
                <a:spcPts val="300"/>
              </a:spcBef>
              <a:spcAft>
                <a:spcPts val="0"/>
              </a:spcAft>
              <a:defRPr/>
            </a:pPr>
            <a:r>
              <a:rPr lang="ja-JP" altLang="en-US" sz="1200">
                <a:solidFill>
                  <a:prstClr val="black"/>
                </a:solidFill>
                <a:latin typeface="+mn-lt"/>
                <a:ea typeface="+mn-ea"/>
                <a:cs typeface="Meiryo UI" panose="020B0604030504040204" pitchFamily="50" charset="-128"/>
              </a:rPr>
              <a:t>・都市計画税（市町村税）は、改修事業を含め都市計画事業認可を受ければ充当できるが、改修事業は一般的に小規模・多種多様であること等から、事業認可の事務手続きが煩雑である</a:t>
            </a:r>
            <a:endParaRPr lang="en-US" altLang="ja-JP" sz="1200">
              <a:solidFill>
                <a:prstClr val="black"/>
              </a:solidFill>
              <a:latin typeface="+mn-lt"/>
              <a:ea typeface="+mn-ea"/>
              <a:cs typeface="Meiryo UI" panose="020B0604030504040204" pitchFamily="50" charset="-128"/>
            </a:endParaRPr>
          </a:p>
          <a:p>
            <a:pPr marL="177764" indent="-88882" algn="just" defTabSz="914217">
              <a:spcBef>
                <a:spcPts val="300"/>
              </a:spcBef>
              <a:spcAft>
                <a:spcPts val="0"/>
              </a:spcAft>
              <a:defRPr/>
            </a:pPr>
            <a:endParaRPr lang="en-US" altLang="ja-JP" sz="500">
              <a:solidFill>
                <a:prstClr val="black"/>
              </a:solidFill>
              <a:latin typeface="+mn-lt"/>
              <a:ea typeface="+mn-ea"/>
              <a:cs typeface="Meiryo UI" panose="020B0604030504040204" pitchFamily="50" charset="-128"/>
            </a:endParaRPr>
          </a:p>
          <a:p>
            <a:pPr marL="177764" indent="-88882" algn="just" defTabSz="914217">
              <a:spcBef>
                <a:spcPts val="300"/>
              </a:spcBef>
              <a:spcAft>
                <a:spcPts val="0"/>
              </a:spcAft>
              <a:defRPr/>
            </a:pPr>
            <a:r>
              <a:rPr lang="ja-JP" altLang="en-US" sz="1200">
                <a:solidFill>
                  <a:prstClr val="black"/>
                </a:solidFill>
                <a:latin typeface="+mn-lt"/>
                <a:ea typeface="+mn-ea"/>
                <a:cs typeface="Meiryo UI" panose="020B0604030504040204" pitchFamily="50" charset="-128"/>
              </a:rPr>
              <a:t>・居住誘導区域・都市機能誘導区域における都市インフラの計画的改修を推進するため、</a:t>
            </a:r>
            <a:r>
              <a:rPr lang="ja-JP" altLang="en-US" sz="1200" u="sng">
                <a:solidFill>
                  <a:srgbClr val="FF0000"/>
                </a:solidFill>
                <a:latin typeface="+mn-lt"/>
                <a:ea typeface="+mn-ea"/>
                <a:cs typeface="Meiryo UI" panose="020B0604030504040204" pitchFamily="50" charset="-128"/>
              </a:rPr>
              <a:t>市町村が立地適正化計画に都市インフラの改修事業を記載し、都道府県知事の同意等を得ることにより、都市計画税の充当を可能とする仕組みを創設</a:t>
            </a:r>
            <a:endParaRPr lang="en-US" altLang="ja-JP" sz="1200">
              <a:solidFill>
                <a:prstClr val="black"/>
              </a:solidFill>
              <a:latin typeface="+mn-lt"/>
              <a:ea typeface="+mn-ea"/>
              <a:cs typeface="Meiryo UI" panose="020B0604030504040204" pitchFamily="50" charset="-128"/>
            </a:endParaRPr>
          </a:p>
          <a:p>
            <a:pPr marL="177764" indent="-88882" algn="just" defTabSz="914217">
              <a:spcBef>
                <a:spcPts val="300"/>
              </a:spcBef>
              <a:spcAft>
                <a:spcPts val="0"/>
              </a:spcAft>
              <a:defRPr/>
            </a:pPr>
            <a:endParaRPr lang="en-US" altLang="ja-JP" sz="100">
              <a:solidFill>
                <a:prstClr val="black"/>
              </a:solidFill>
              <a:latin typeface="+mn-lt"/>
              <a:ea typeface="+mn-ea"/>
              <a:cs typeface="Meiryo UI" panose="020B0604030504040204" pitchFamily="50" charset="-128"/>
            </a:endParaRPr>
          </a:p>
          <a:p>
            <a:pPr marL="177764" indent="-88882" algn="just" defTabSz="914217">
              <a:spcBef>
                <a:spcPts val="300"/>
              </a:spcBef>
              <a:spcAft>
                <a:spcPts val="0"/>
              </a:spcAft>
              <a:defRPr/>
            </a:pPr>
            <a:endParaRPr lang="en-US" altLang="ja-JP" sz="1050">
              <a:solidFill>
                <a:prstClr val="black"/>
              </a:solidFill>
              <a:latin typeface="+mn-lt"/>
              <a:ea typeface="+mn-ea"/>
              <a:cs typeface="Meiryo UI" panose="020B0604030504040204" pitchFamily="50" charset="-128"/>
            </a:endParaRPr>
          </a:p>
          <a:p>
            <a:pPr marL="177764" indent="-88882" algn="just" defTabSz="914217">
              <a:spcBef>
                <a:spcPts val="300"/>
              </a:spcBef>
              <a:spcAft>
                <a:spcPts val="0"/>
              </a:spcAft>
              <a:defRPr/>
            </a:pPr>
            <a:r>
              <a:rPr lang="ja-JP" altLang="en-US" sz="1050">
                <a:solidFill>
                  <a:prstClr val="black"/>
                </a:solidFill>
                <a:latin typeface="+mn-lt"/>
                <a:ea typeface="+mn-ea"/>
                <a:cs typeface="Meiryo UI" panose="020B0604030504040204" pitchFamily="50" charset="-128"/>
              </a:rPr>
              <a:t>（参考）全国市長会議決定提言（</a:t>
            </a:r>
            <a:r>
              <a:rPr lang="en-US" altLang="ja-JP" sz="1050">
                <a:solidFill>
                  <a:prstClr val="black"/>
                </a:solidFill>
                <a:latin typeface="+mn-lt"/>
                <a:ea typeface="+mn-ea"/>
                <a:cs typeface="Meiryo UI" panose="020B0604030504040204" pitchFamily="50" charset="-128"/>
              </a:rPr>
              <a:t>R1.6.12</a:t>
            </a:r>
            <a:r>
              <a:rPr lang="ja-JP" altLang="en-US" sz="1050">
                <a:solidFill>
                  <a:prstClr val="black"/>
                </a:solidFill>
                <a:latin typeface="+mn-lt"/>
                <a:ea typeface="+mn-ea"/>
                <a:cs typeface="Meiryo UI" panose="020B0604030504040204" pitchFamily="50" charset="-128"/>
              </a:rPr>
              <a:t>）</a:t>
            </a:r>
            <a:endParaRPr lang="en-US" altLang="ja-JP" sz="1050">
              <a:solidFill>
                <a:prstClr val="black"/>
              </a:solidFill>
              <a:latin typeface="+mn-lt"/>
              <a:ea typeface="+mn-ea"/>
              <a:cs typeface="Meiryo UI" panose="020B0604030504040204" pitchFamily="50" charset="-128"/>
            </a:endParaRPr>
          </a:p>
          <a:p>
            <a:pPr marL="266647" indent="-177764" algn="just" defTabSz="914217">
              <a:spcBef>
                <a:spcPts val="300"/>
              </a:spcBef>
              <a:spcAft>
                <a:spcPts val="0"/>
              </a:spcAft>
              <a:defRPr/>
            </a:pPr>
            <a:r>
              <a:rPr lang="ja-JP" altLang="en-US" sz="1050">
                <a:solidFill>
                  <a:prstClr val="black"/>
                </a:solidFill>
                <a:latin typeface="+mn-lt"/>
                <a:ea typeface="+mn-ea"/>
                <a:cs typeface="Meiryo UI" panose="020B0604030504040204" pitchFamily="50" charset="-128"/>
              </a:rPr>
              <a:t>　　　都市計画施設等の改修・更新を円滑に推進するため、都市計画法第</a:t>
            </a:r>
            <a:r>
              <a:rPr lang="en-US" altLang="ja-JP" sz="1050">
                <a:solidFill>
                  <a:prstClr val="black"/>
                </a:solidFill>
                <a:latin typeface="+mn-lt"/>
                <a:ea typeface="+mn-ea"/>
                <a:cs typeface="Meiryo UI" panose="020B0604030504040204" pitchFamily="50" charset="-128"/>
              </a:rPr>
              <a:t>59</a:t>
            </a:r>
            <a:r>
              <a:rPr lang="ja-JP" altLang="en-US" sz="1050">
                <a:solidFill>
                  <a:prstClr val="black"/>
                </a:solidFill>
                <a:latin typeface="+mn-lt"/>
                <a:ea typeface="+mn-ea"/>
                <a:cs typeface="Meiryo UI" panose="020B0604030504040204" pitchFamily="50" charset="-128"/>
              </a:rPr>
              <a:t>条の許可または承認に関する事務を簡素化すること。</a:t>
            </a:r>
            <a:endParaRPr lang="en-US" altLang="ja-JP" sz="1050">
              <a:solidFill>
                <a:prstClr val="black"/>
              </a:solidFill>
              <a:latin typeface="+mn-lt"/>
              <a:ea typeface="+mn-ea"/>
              <a:cs typeface="Meiryo UI" panose="020B0604030504040204" pitchFamily="50" charset="-128"/>
            </a:endParaRPr>
          </a:p>
        </p:txBody>
      </p:sp>
      <p:sp>
        <p:nvSpPr>
          <p:cNvPr id="6" name="二等辺三角形 5"/>
          <p:cNvSpPr/>
          <p:nvPr/>
        </p:nvSpPr>
        <p:spPr bwMode="auto">
          <a:xfrm rot="10800000">
            <a:off x="2306700" y="4984000"/>
            <a:ext cx="1480438" cy="108000"/>
          </a:xfrm>
          <a:prstGeom prst="triangl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25" tIns="45713" rIns="91425" bIns="45713" numCol="1" rtlCol="0" anchor="t" anchorCtr="0" compatLnSpc="1">
            <a:prstTxWarp prst="textNoShape">
              <a:avLst/>
            </a:prstTxWarp>
            <a:spAutoFit/>
          </a:bodyPr>
          <a:lstStyle/>
          <a:p>
            <a:pPr defTabSz="914217" eaLnBrk="0" hangingPunct="0">
              <a:defRPr/>
            </a:pPr>
            <a:endParaRPr lang="ja-JP" altLang="en-US" sz="1200">
              <a:solidFill>
                <a:prstClr val="black"/>
              </a:solidFill>
              <a:latin typeface="+mn-lt"/>
              <a:ea typeface="+mn-ea"/>
            </a:endParaRPr>
          </a:p>
        </p:txBody>
      </p:sp>
      <p:grpSp>
        <p:nvGrpSpPr>
          <p:cNvPr id="32" name="グループ化 31"/>
          <p:cNvGrpSpPr/>
          <p:nvPr/>
        </p:nvGrpSpPr>
        <p:grpSpPr>
          <a:xfrm>
            <a:off x="3231916" y="2757384"/>
            <a:ext cx="920575" cy="930922"/>
            <a:chOff x="2793008" y="1263398"/>
            <a:chExt cx="1267296" cy="1281539"/>
          </a:xfrm>
        </p:grpSpPr>
        <p:pic>
          <p:nvPicPr>
            <p:cNvPr id="34" name="図 33"/>
            <p:cNvPicPr>
              <a:picLocks noChangeAspect="1"/>
            </p:cNvPicPr>
            <p:nvPr/>
          </p:nvPicPr>
          <p:blipFill rotWithShape="1">
            <a:blip r:embed="rId3" cstate="print">
              <a:extLst>
                <a:ext uri="{28A0092B-C50C-407E-A947-70E740481C1C}">
                  <a14:useLocalDpi xmlns:a14="http://schemas.microsoft.com/office/drawing/2010/main" val="0"/>
                </a:ext>
              </a:extLst>
            </a:blip>
            <a:srcRect l="14983" t="7435" b="28086"/>
            <a:stretch/>
          </p:blipFill>
          <p:spPr>
            <a:xfrm>
              <a:off x="2793008" y="1263398"/>
              <a:ext cx="1267296" cy="1281539"/>
            </a:xfrm>
            <a:prstGeom prst="rect">
              <a:avLst/>
            </a:prstGeom>
          </p:spPr>
        </p:pic>
        <p:sp>
          <p:nvSpPr>
            <p:cNvPr id="36" name="フリーフォーム 35"/>
            <p:cNvSpPr/>
            <p:nvPr/>
          </p:nvSpPr>
          <p:spPr>
            <a:xfrm>
              <a:off x="3276600" y="1554956"/>
              <a:ext cx="330994" cy="240507"/>
            </a:xfrm>
            <a:custGeom>
              <a:avLst/>
              <a:gdLst>
                <a:gd name="connsiteX0" fmla="*/ 0 w 330994"/>
                <a:gd name="connsiteY0" fmla="*/ 0 h 240507"/>
                <a:gd name="connsiteX1" fmla="*/ 9525 w 330994"/>
                <a:gd name="connsiteY1" fmla="*/ 185738 h 240507"/>
                <a:gd name="connsiteX2" fmla="*/ 330994 w 330994"/>
                <a:gd name="connsiteY2" fmla="*/ 240507 h 240507"/>
                <a:gd name="connsiteX3" fmla="*/ 319088 w 330994"/>
                <a:gd name="connsiteY3" fmla="*/ 83344 h 240507"/>
                <a:gd name="connsiteX4" fmla="*/ 0 w 330994"/>
                <a:gd name="connsiteY4" fmla="*/ 0 h 24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994" h="240507">
                  <a:moveTo>
                    <a:pt x="0" y="0"/>
                  </a:moveTo>
                  <a:lnTo>
                    <a:pt x="9525" y="185738"/>
                  </a:lnTo>
                  <a:lnTo>
                    <a:pt x="330994" y="240507"/>
                  </a:lnTo>
                  <a:lnTo>
                    <a:pt x="319088" y="83344"/>
                  </a:lnTo>
                  <a:lnTo>
                    <a:pt x="0" y="0"/>
                  </a:lnTo>
                  <a:close/>
                </a:path>
              </a:pathLst>
            </a:custGeom>
            <a:solidFill>
              <a:srgbClr val="D75A9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prstClr val="white"/>
                </a:solidFill>
              </a:endParaRPr>
            </a:p>
          </p:txBody>
        </p:sp>
        <p:sp>
          <p:nvSpPr>
            <p:cNvPr id="37" name="フリーフォーム 36"/>
            <p:cNvSpPr/>
            <p:nvPr/>
          </p:nvSpPr>
          <p:spPr>
            <a:xfrm>
              <a:off x="3276600" y="1554956"/>
              <a:ext cx="330994" cy="240507"/>
            </a:xfrm>
            <a:custGeom>
              <a:avLst/>
              <a:gdLst>
                <a:gd name="connsiteX0" fmla="*/ 0 w 330994"/>
                <a:gd name="connsiteY0" fmla="*/ 0 h 240507"/>
                <a:gd name="connsiteX1" fmla="*/ 9525 w 330994"/>
                <a:gd name="connsiteY1" fmla="*/ 185738 h 240507"/>
                <a:gd name="connsiteX2" fmla="*/ 330994 w 330994"/>
                <a:gd name="connsiteY2" fmla="*/ 240507 h 240507"/>
                <a:gd name="connsiteX3" fmla="*/ 319088 w 330994"/>
                <a:gd name="connsiteY3" fmla="*/ 83344 h 240507"/>
                <a:gd name="connsiteX4" fmla="*/ 0 w 330994"/>
                <a:gd name="connsiteY4" fmla="*/ 0 h 24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994" h="240507">
                  <a:moveTo>
                    <a:pt x="0" y="0"/>
                  </a:moveTo>
                  <a:lnTo>
                    <a:pt x="9525" y="185738"/>
                  </a:lnTo>
                  <a:lnTo>
                    <a:pt x="330994" y="240507"/>
                  </a:lnTo>
                  <a:lnTo>
                    <a:pt x="319088" y="83344"/>
                  </a:lnTo>
                  <a:lnTo>
                    <a:pt x="0" y="0"/>
                  </a:ln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prstClr val="white"/>
                </a:solidFill>
              </a:endParaRPr>
            </a:p>
          </p:txBody>
        </p:sp>
        <p:sp>
          <p:nvSpPr>
            <p:cNvPr id="38" name="フリーフォーム 37"/>
            <p:cNvSpPr/>
            <p:nvPr/>
          </p:nvSpPr>
          <p:spPr>
            <a:xfrm>
              <a:off x="3879850" y="2279650"/>
              <a:ext cx="117475" cy="190500"/>
            </a:xfrm>
            <a:custGeom>
              <a:avLst/>
              <a:gdLst>
                <a:gd name="connsiteX0" fmla="*/ 0 w 117475"/>
                <a:gd name="connsiteY0" fmla="*/ 152400 h 190500"/>
                <a:gd name="connsiteX1" fmla="*/ 9525 w 117475"/>
                <a:gd name="connsiteY1" fmla="*/ 0 h 190500"/>
                <a:gd name="connsiteX2" fmla="*/ 117475 w 117475"/>
                <a:gd name="connsiteY2" fmla="*/ 9525 h 190500"/>
                <a:gd name="connsiteX3" fmla="*/ 98425 w 117475"/>
                <a:gd name="connsiteY3" fmla="*/ 190500 h 190500"/>
                <a:gd name="connsiteX4" fmla="*/ 0 w 117475"/>
                <a:gd name="connsiteY4" fmla="*/ 1524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75" h="190500">
                  <a:moveTo>
                    <a:pt x="0" y="152400"/>
                  </a:moveTo>
                  <a:lnTo>
                    <a:pt x="9525" y="0"/>
                  </a:lnTo>
                  <a:lnTo>
                    <a:pt x="117475" y="9525"/>
                  </a:lnTo>
                  <a:lnTo>
                    <a:pt x="98425" y="190500"/>
                  </a:lnTo>
                  <a:lnTo>
                    <a:pt x="0" y="152400"/>
                  </a:lnTo>
                  <a:close/>
                </a:path>
              </a:pathLst>
            </a:custGeom>
            <a:solidFill>
              <a:srgbClr val="3D1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ja-JP" altLang="en-US">
                <a:solidFill>
                  <a:prstClr val="white"/>
                </a:solidFill>
              </a:endParaRPr>
            </a:p>
          </p:txBody>
        </p:sp>
      </p:grpSp>
      <p:pic>
        <p:nvPicPr>
          <p:cNvPr id="39" name="図 38"/>
          <p:cNvPicPr>
            <a:picLocks noChangeAspect="1"/>
          </p:cNvPicPr>
          <p:nvPr/>
        </p:nvPicPr>
        <p:blipFill rotWithShape="1">
          <a:blip r:embed="rId4" cstate="print">
            <a:extLst>
              <a:ext uri="{28A0092B-C50C-407E-A947-70E740481C1C}">
                <a14:useLocalDpi xmlns:a14="http://schemas.microsoft.com/office/drawing/2010/main" val="0"/>
              </a:ext>
            </a:extLst>
          </a:blip>
          <a:srcRect b="50000"/>
          <a:stretch/>
        </p:blipFill>
        <p:spPr>
          <a:xfrm>
            <a:off x="4280718" y="2835572"/>
            <a:ext cx="1423514" cy="853070"/>
          </a:xfrm>
          <a:prstGeom prst="rect">
            <a:avLst/>
          </a:prstGeom>
        </p:spPr>
      </p:pic>
      <p:sp>
        <p:nvSpPr>
          <p:cNvPr id="40" name="テキスト ボックス 39"/>
          <p:cNvSpPr txBox="1"/>
          <p:nvPr/>
        </p:nvSpPr>
        <p:spPr>
          <a:xfrm>
            <a:off x="2907129" y="3674889"/>
            <a:ext cx="1592583" cy="230795"/>
          </a:xfrm>
          <a:prstGeom prst="rect">
            <a:avLst/>
          </a:prstGeom>
          <a:noFill/>
        </p:spPr>
        <p:txBody>
          <a:bodyPr wrap="square" rtlCol="0">
            <a:spAutoFit/>
          </a:bodyPr>
          <a:lstStyle/>
          <a:p>
            <a:pPr algn="ctr" defTabSz="914217">
              <a:defRPr/>
            </a:pPr>
            <a:r>
              <a:rPr lang="ja-JP" altLang="en-US" sz="900">
                <a:solidFill>
                  <a:srgbClr val="000000"/>
                </a:solidFill>
                <a:latin typeface="+mn-lt"/>
                <a:ea typeface="+mn-ea"/>
              </a:rPr>
              <a:t>都市型スーパーマーケット</a:t>
            </a:r>
          </a:p>
        </p:txBody>
      </p:sp>
      <p:sp>
        <p:nvSpPr>
          <p:cNvPr id="41" name="テキスト ボックス 40"/>
          <p:cNvSpPr txBox="1"/>
          <p:nvPr/>
        </p:nvSpPr>
        <p:spPr>
          <a:xfrm>
            <a:off x="4396280" y="3674889"/>
            <a:ext cx="1192392" cy="230795"/>
          </a:xfrm>
          <a:prstGeom prst="rect">
            <a:avLst/>
          </a:prstGeom>
          <a:noFill/>
        </p:spPr>
        <p:txBody>
          <a:bodyPr wrap="square" rtlCol="0">
            <a:spAutoFit/>
          </a:bodyPr>
          <a:lstStyle/>
          <a:p>
            <a:pPr algn="ctr" defTabSz="914217">
              <a:defRPr/>
            </a:pPr>
            <a:r>
              <a:rPr lang="ja-JP" altLang="en-US" sz="900">
                <a:solidFill>
                  <a:srgbClr val="000000"/>
                </a:solidFill>
                <a:latin typeface="+mn-lt"/>
                <a:ea typeface="+mn-ea"/>
              </a:rPr>
              <a:t>コワーキングスペース</a:t>
            </a:r>
          </a:p>
        </p:txBody>
      </p:sp>
      <p:sp>
        <p:nvSpPr>
          <p:cNvPr id="19" name="角丸四角形 18"/>
          <p:cNvSpPr/>
          <p:nvPr/>
        </p:nvSpPr>
        <p:spPr bwMode="auto">
          <a:xfrm>
            <a:off x="275856" y="5912583"/>
            <a:ext cx="5452503" cy="576000"/>
          </a:xfrm>
          <a:prstGeom prst="roundRect">
            <a:avLst>
              <a:gd name="adj" fmla="val 3734"/>
            </a:avLst>
          </a:prstGeom>
          <a:noFill/>
          <a:ln w="6350" cap="flat" cmpd="sng" algn="ctr">
            <a:solidFill>
              <a:schemeClr val="tx1"/>
            </a:solidFill>
            <a:prstDash val="sysDash"/>
            <a:round/>
            <a:headEnd type="none" w="med" len="med"/>
            <a:tailEnd type="none" w="med" len="med"/>
          </a:ln>
          <a:effectLst/>
        </p:spPr>
        <p:txBody>
          <a:bodyPr vert="horz" wrap="square" lIns="91425" tIns="45713" rIns="91425" bIns="45713" numCol="1" rtlCol="0" anchor="t" anchorCtr="0" compatLnSpc="1">
            <a:prstTxWarp prst="textNoShape">
              <a:avLst/>
            </a:prstTxWarp>
            <a:spAutoFit/>
          </a:bodyPr>
          <a:lstStyle/>
          <a:p>
            <a:pPr defTabSz="914217" eaLnBrk="0" hangingPunct="0">
              <a:defRPr/>
            </a:pPr>
            <a:endParaRPr lang="ja-JP" altLang="en-US" sz="1200">
              <a:solidFill>
                <a:prstClr val="black"/>
              </a:solidFill>
              <a:latin typeface="+mn-lt"/>
              <a:ea typeface="+mn-ea"/>
            </a:endParaRPr>
          </a:p>
        </p:txBody>
      </p:sp>
      <p:pic>
        <p:nvPicPr>
          <p:cNvPr id="43" name="図 42"/>
          <p:cNvPicPr>
            <a:picLocks noChangeAspect="1"/>
          </p:cNvPicPr>
          <p:nvPr/>
        </p:nvPicPr>
        <p:blipFill rotWithShape="1">
          <a:blip r:embed="rId5" cstate="print">
            <a:extLst>
              <a:ext uri="{28A0092B-C50C-407E-A947-70E740481C1C}">
                <a14:useLocalDpi xmlns:a14="http://schemas.microsoft.com/office/drawing/2010/main" val="0"/>
              </a:ext>
            </a:extLst>
          </a:blip>
          <a:srcRect b="22719"/>
          <a:stretch/>
        </p:blipFill>
        <p:spPr>
          <a:xfrm>
            <a:off x="7168930" y="2718932"/>
            <a:ext cx="1569088" cy="1091415"/>
          </a:xfrm>
          <a:prstGeom prst="rect">
            <a:avLst/>
          </a:prstGeom>
        </p:spPr>
      </p:pic>
      <p:sp>
        <p:nvSpPr>
          <p:cNvPr id="51" name="角丸四角形 50"/>
          <p:cNvSpPr/>
          <p:nvPr/>
        </p:nvSpPr>
        <p:spPr>
          <a:xfrm>
            <a:off x="5965639" y="3958370"/>
            <a:ext cx="3845244" cy="1954213"/>
          </a:xfrm>
          <a:prstGeom prst="roundRect">
            <a:avLst>
              <a:gd name="adj" fmla="val 2229"/>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4" tIns="71988" rIns="107983" bIns="46793" rtlCol="0" anchor="t"/>
          <a:lstStyle/>
          <a:p>
            <a:pPr marL="174590" indent="-174590" algn="just" defTabSz="914217" fontAlgn="auto">
              <a:spcBef>
                <a:spcPts val="0"/>
              </a:spcBef>
              <a:spcAft>
                <a:spcPts val="600"/>
              </a:spcAft>
              <a:defRPr/>
            </a:pPr>
            <a:r>
              <a:rPr lang="ja-JP" altLang="en-US" sz="1400" b="1">
                <a:solidFill>
                  <a:prstClr val="black"/>
                </a:solidFill>
                <a:cs typeface="Meiryo UI" panose="020B0604030504040204" pitchFamily="50" charset="-128"/>
              </a:rPr>
              <a:t>◆官民データの活用</a:t>
            </a:r>
            <a:endParaRPr lang="en-US" altLang="ja-JP" sz="1200" b="1">
              <a:solidFill>
                <a:prstClr val="black"/>
              </a:solidFill>
              <a:cs typeface="Meiryo UI" panose="020B0604030504040204" pitchFamily="50" charset="-128"/>
            </a:endParaRPr>
          </a:p>
          <a:p>
            <a:pPr marL="180939" indent="-180939" algn="just" defTabSz="914217" fontAlgn="auto">
              <a:spcBef>
                <a:spcPts val="0"/>
              </a:spcBef>
              <a:spcAft>
                <a:spcPts val="600"/>
              </a:spcAft>
              <a:defRPr/>
            </a:pPr>
            <a:r>
              <a:rPr lang="ja-JP" altLang="en-US" sz="1200">
                <a:solidFill>
                  <a:prstClr val="black"/>
                </a:solidFill>
                <a:cs typeface="Meiryo UI" panose="020B0604030504040204" pitchFamily="50" charset="-128"/>
              </a:rPr>
              <a:t>　・人口、公共交通等の</a:t>
            </a:r>
            <a:r>
              <a:rPr lang="ja-JP" altLang="en-US" sz="1200" u="sng">
                <a:solidFill>
                  <a:srgbClr val="FF0000"/>
                </a:solidFill>
                <a:cs typeface="Meiryo UI" panose="020B0604030504040204" pitchFamily="50" charset="-128"/>
              </a:rPr>
              <a:t>官民データを立地適正化計画の作成やまちづくりに活用</a:t>
            </a:r>
            <a:endParaRPr lang="en-US" altLang="ja-JP" sz="1200">
              <a:solidFill>
                <a:srgbClr val="FF0000"/>
              </a:solidFill>
              <a:cs typeface="Meiryo UI" panose="020B0604030504040204" pitchFamily="50" charset="-128"/>
            </a:endParaRPr>
          </a:p>
          <a:p>
            <a:pPr marL="174590" indent="-174590" algn="just" defTabSz="914217" fontAlgn="auto">
              <a:spcBef>
                <a:spcPts val="0"/>
              </a:spcBef>
              <a:spcAft>
                <a:spcPts val="600"/>
              </a:spcAft>
              <a:defRPr/>
            </a:pPr>
            <a:endParaRPr lang="en-US" altLang="ja-JP" sz="1400" b="1">
              <a:solidFill>
                <a:prstClr val="black"/>
              </a:solidFill>
              <a:cs typeface="Meiryo UI" panose="020B0604030504040204" pitchFamily="50" charset="-128"/>
            </a:endParaRPr>
          </a:p>
        </p:txBody>
      </p:sp>
      <p:sp>
        <p:nvSpPr>
          <p:cNvPr id="54" name="正方形/長方形 53"/>
          <p:cNvSpPr/>
          <p:nvPr/>
        </p:nvSpPr>
        <p:spPr>
          <a:xfrm>
            <a:off x="7804606" y="1366873"/>
            <a:ext cx="2140141" cy="307728"/>
          </a:xfrm>
          <a:prstGeom prst="rect">
            <a:avLst/>
          </a:prstGeom>
        </p:spPr>
        <p:txBody>
          <a:bodyPr wrap="square">
            <a:spAutoFit/>
          </a:bodyPr>
          <a:lstStyle/>
          <a:p>
            <a:pPr marL="174590" indent="-174590" algn="just" defTabSz="914217">
              <a:spcAft>
                <a:spcPts val="600"/>
              </a:spcAft>
              <a:defRPr/>
            </a:pPr>
            <a:r>
              <a:rPr lang="ja-JP" altLang="en-US" sz="1400" b="1">
                <a:solidFill>
                  <a:prstClr val="black"/>
                </a:solidFill>
                <a:latin typeface="+mn-lt"/>
                <a:ea typeface="+mn-ea"/>
                <a:cs typeface="Meiryo UI" panose="020B0604030504040204" pitchFamily="50" charset="-128"/>
              </a:rPr>
              <a:t>（新たな地区計画制度）</a:t>
            </a:r>
            <a:endParaRPr lang="en-US" altLang="ja-JP" sz="1400" b="1">
              <a:solidFill>
                <a:prstClr val="black"/>
              </a:solidFill>
              <a:latin typeface="+mn-lt"/>
              <a:ea typeface="+mn-ea"/>
              <a:cs typeface="Meiryo UI" panose="020B0604030504040204" pitchFamily="50" charset="-128"/>
            </a:endParaRPr>
          </a:p>
        </p:txBody>
      </p:sp>
      <p:sp>
        <p:nvSpPr>
          <p:cNvPr id="29" name="角丸四角形 28"/>
          <p:cNvSpPr/>
          <p:nvPr/>
        </p:nvSpPr>
        <p:spPr>
          <a:xfrm>
            <a:off x="5965639" y="5983766"/>
            <a:ext cx="3845244" cy="757261"/>
          </a:xfrm>
          <a:prstGeom prst="roundRect">
            <a:avLst>
              <a:gd name="adj" fmla="val 9191"/>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4" tIns="71988" rIns="107983" bIns="46793" rtlCol="0" anchor="t"/>
          <a:lstStyle/>
          <a:p>
            <a:pPr marL="174590" indent="-174590" algn="just" defTabSz="914217" fontAlgn="auto">
              <a:spcBef>
                <a:spcPts val="0"/>
              </a:spcBef>
              <a:spcAft>
                <a:spcPts val="600"/>
              </a:spcAft>
              <a:defRPr/>
            </a:pPr>
            <a:r>
              <a:rPr lang="ja-JP" altLang="en-US" sz="1400" b="1">
                <a:solidFill>
                  <a:prstClr val="black"/>
                </a:solidFill>
                <a:cs typeface="Meiryo UI" panose="020B0604030504040204" pitchFamily="50" charset="-128"/>
              </a:rPr>
              <a:t>◆広域連携の推進</a:t>
            </a:r>
            <a:endParaRPr lang="en-US" altLang="ja-JP" sz="1200" b="1">
              <a:solidFill>
                <a:prstClr val="black"/>
              </a:solidFill>
              <a:cs typeface="Meiryo UI" panose="020B0604030504040204" pitchFamily="50" charset="-128"/>
            </a:endParaRPr>
          </a:p>
          <a:p>
            <a:pPr marL="174590" indent="-85708" algn="just" defTabSz="914217" fontAlgn="auto">
              <a:spcBef>
                <a:spcPts val="0"/>
              </a:spcBef>
              <a:spcAft>
                <a:spcPts val="0"/>
              </a:spcAft>
              <a:defRPr/>
            </a:pPr>
            <a:r>
              <a:rPr lang="ja-JP" altLang="en-US" sz="1200">
                <a:solidFill>
                  <a:prstClr val="black"/>
                </a:solidFill>
                <a:cs typeface="Meiryo UI" panose="020B0604030504040204" pitchFamily="50" charset="-128"/>
              </a:rPr>
              <a:t>・</a:t>
            </a:r>
            <a:r>
              <a:rPr lang="ja-JP" altLang="en-US" sz="1200" u="sng">
                <a:solidFill>
                  <a:srgbClr val="FF0000"/>
                </a:solidFill>
                <a:cs typeface="Meiryo UI" panose="020B0604030504040204" pitchFamily="50" charset="-128"/>
              </a:rPr>
              <a:t>複数市町村が連携した立地適正化計画</a:t>
            </a:r>
            <a:r>
              <a:rPr lang="ja-JP" altLang="en-US" sz="1200">
                <a:solidFill>
                  <a:prstClr val="black"/>
                </a:solidFill>
                <a:cs typeface="Meiryo UI" panose="020B0604030504040204" pitchFamily="50" charset="-128"/>
              </a:rPr>
              <a:t>の作成を推進</a:t>
            </a:r>
            <a:endParaRPr lang="en-US" altLang="ja-JP" sz="1200">
              <a:solidFill>
                <a:srgbClr val="000000"/>
              </a:solidFill>
              <a:cs typeface="Meiryo UI" panose="020B0604030504040204" pitchFamily="50" charset="-128"/>
            </a:endParaRPr>
          </a:p>
          <a:p>
            <a:pPr marL="174590" indent="-174590" algn="just" defTabSz="914217" fontAlgn="auto">
              <a:spcBef>
                <a:spcPts val="0"/>
              </a:spcBef>
              <a:spcAft>
                <a:spcPts val="600"/>
              </a:spcAft>
              <a:defRPr/>
            </a:pPr>
            <a:endParaRPr lang="en-US" altLang="ja-JP" sz="1400" b="1">
              <a:solidFill>
                <a:prstClr val="black"/>
              </a:solidFill>
              <a:cs typeface="Meiryo UI" panose="020B0604030504040204" pitchFamily="50" charset="-128"/>
            </a:endParaRPr>
          </a:p>
        </p:txBody>
      </p:sp>
      <p:pic>
        <p:nvPicPr>
          <p:cNvPr id="30" name="図 29"/>
          <p:cNvPicPr>
            <a:picLocks noChangeAspect="1"/>
          </p:cNvPicPr>
          <p:nvPr/>
        </p:nvPicPr>
        <p:blipFill rotWithShape="1">
          <a:blip r:embed="rId6" cstate="print">
            <a:extLst>
              <a:ext uri="{28A0092B-C50C-407E-A947-70E740481C1C}">
                <a14:useLocalDpi xmlns:a14="http://schemas.microsoft.com/office/drawing/2010/main" val="0"/>
              </a:ext>
            </a:extLst>
          </a:blip>
          <a:srcRect l="15530" t="21406" r="971" b="-1"/>
          <a:stretch/>
        </p:blipFill>
        <p:spPr>
          <a:xfrm>
            <a:off x="7168929" y="4757307"/>
            <a:ext cx="1732343" cy="1093147"/>
          </a:xfrm>
          <a:prstGeom prst="rect">
            <a:avLst/>
          </a:prstGeom>
        </p:spPr>
      </p:pic>
      <p:sp>
        <p:nvSpPr>
          <p:cNvPr id="31" name="正方形/長方形 30"/>
          <p:cNvSpPr/>
          <p:nvPr/>
        </p:nvSpPr>
        <p:spPr>
          <a:xfrm>
            <a:off x="8028908" y="5336383"/>
            <a:ext cx="956051" cy="57620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1988" tIns="71988" rIns="71988" bIns="71988" rtlCol="0" anchor="ctr">
            <a:spAutoFit/>
          </a:bodyPr>
          <a:lstStyle/>
          <a:p>
            <a:pPr defTabSz="914217" fontAlgn="auto">
              <a:spcBef>
                <a:spcPts val="0"/>
              </a:spcBef>
              <a:spcAft>
                <a:spcPts val="0"/>
              </a:spcAft>
              <a:defRPr/>
            </a:pPr>
            <a:r>
              <a:rPr lang="ja-JP" altLang="en-US" sz="700" b="1">
                <a:solidFill>
                  <a:srgbClr val="FFC000"/>
                </a:solidFill>
                <a:cs typeface="Meiryo UI" panose="020B0604030504040204" pitchFamily="50" charset="-128"/>
              </a:rPr>
              <a:t>公共交通サービス水準、人口の集積度合いが高いエリアを誘導区域として設定</a:t>
            </a:r>
            <a:endParaRPr lang="en-US" altLang="ja-JP" sz="700" b="1">
              <a:solidFill>
                <a:srgbClr val="FFC000"/>
              </a:solidFill>
              <a:cs typeface="Meiryo UI" panose="020B0604030504040204" pitchFamily="50" charset="-128"/>
            </a:endParaRPr>
          </a:p>
        </p:txBody>
      </p:sp>
      <p:sp>
        <p:nvSpPr>
          <p:cNvPr id="33" name="円/楕円 9"/>
          <p:cNvSpPr/>
          <p:nvPr/>
        </p:nvSpPr>
        <p:spPr>
          <a:xfrm rot="3312433">
            <a:off x="7741105" y="5072734"/>
            <a:ext cx="294314" cy="629269"/>
          </a:xfrm>
          <a:prstGeom prst="ellipse">
            <a:avLst/>
          </a:prstGeom>
          <a:noFill/>
          <a:ln w="38100">
            <a:solidFill>
              <a:srgbClr val="FFC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defTabSz="914217" fontAlgn="auto">
              <a:spcBef>
                <a:spcPts val="0"/>
              </a:spcBef>
              <a:spcAft>
                <a:spcPts val="0"/>
              </a:spcAft>
              <a:defRPr/>
            </a:pPr>
            <a:endParaRPr lang="ja-JP" altLang="en-US">
              <a:solidFill>
                <a:srgbClr val="000000"/>
              </a:solidFill>
            </a:endParaRPr>
          </a:p>
        </p:txBody>
      </p:sp>
      <p:sp>
        <p:nvSpPr>
          <p:cNvPr id="35" name="正方形/長方形 34"/>
          <p:cNvSpPr/>
          <p:nvPr/>
        </p:nvSpPr>
        <p:spPr>
          <a:xfrm>
            <a:off x="6179308" y="4804305"/>
            <a:ext cx="668209" cy="369273"/>
          </a:xfrm>
          <a:prstGeom prst="rect">
            <a:avLst/>
          </a:prstGeom>
        </p:spPr>
        <p:txBody>
          <a:bodyPr wrap="square">
            <a:spAutoFit/>
          </a:bodyPr>
          <a:lstStyle/>
          <a:p>
            <a:pPr defTabSz="914217" fontAlgn="auto">
              <a:spcBef>
                <a:spcPts val="0"/>
              </a:spcBef>
              <a:spcAft>
                <a:spcPts val="0"/>
              </a:spcAft>
              <a:defRPr/>
            </a:pPr>
            <a:r>
              <a:rPr lang="ja-JP" altLang="en-US" sz="900" b="1">
                <a:solidFill>
                  <a:srgbClr val="4087C8"/>
                </a:solidFill>
                <a:latin typeface="+mn-lt"/>
                <a:ea typeface="+mn-ea"/>
                <a:cs typeface="Meiryo UI" panose="020B0604030504040204" pitchFamily="50" charset="-128"/>
              </a:rPr>
              <a:t>公共交通</a:t>
            </a:r>
            <a:endParaRPr lang="en-US" altLang="ja-JP" sz="900" b="1">
              <a:solidFill>
                <a:srgbClr val="4087C8"/>
              </a:solidFill>
              <a:latin typeface="+mn-lt"/>
              <a:ea typeface="+mn-ea"/>
              <a:cs typeface="Meiryo UI" panose="020B0604030504040204" pitchFamily="50" charset="-128"/>
            </a:endParaRPr>
          </a:p>
          <a:p>
            <a:pPr defTabSz="914217" fontAlgn="auto">
              <a:spcBef>
                <a:spcPts val="0"/>
              </a:spcBef>
              <a:spcAft>
                <a:spcPts val="0"/>
              </a:spcAft>
              <a:defRPr/>
            </a:pPr>
            <a:r>
              <a:rPr lang="ja-JP" altLang="en-US" sz="900" b="1">
                <a:solidFill>
                  <a:srgbClr val="4087C8"/>
                </a:solidFill>
                <a:latin typeface="+mn-lt"/>
                <a:ea typeface="+mn-ea"/>
                <a:cs typeface="Meiryo UI" panose="020B0604030504040204" pitchFamily="50" charset="-128"/>
              </a:rPr>
              <a:t>サービス</a:t>
            </a:r>
            <a:endParaRPr lang="en-US" altLang="ja-JP" sz="900" b="1">
              <a:solidFill>
                <a:srgbClr val="4087C8"/>
              </a:solidFill>
              <a:latin typeface="+mn-lt"/>
              <a:ea typeface="+mn-ea"/>
              <a:cs typeface="Meiryo UI" panose="020B0604030504040204" pitchFamily="50" charset="-128"/>
            </a:endParaRPr>
          </a:p>
        </p:txBody>
      </p:sp>
      <p:cxnSp>
        <p:nvCxnSpPr>
          <p:cNvPr id="42" name="直線矢印コネクタ 41"/>
          <p:cNvCxnSpPr/>
          <p:nvPr/>
        </p:nvCxnSpPr>
        <p:spPr bwMode="auto">
          <a:xfrm>
            <a:off x="6742286" y="4940926"/>
            <a:ext cx="1062320" cy="0"/>
          </a:xfrm>
          <a:prstGeom prst="straightConnector1">
            <a:avLst/>
          </a:prstGeom>
          <a:solidFill>
            <a:schemeClr val="bg1"/>
          </a:solidFill>
          <a:ln w="9525" cap="flat" cmpd="sng" algn="ctr">
            <a:solidFill>
              <a:schemeClr val="tx1"/>
            </a:solidFill>
            <a:prstDash val="solid"/>
            <a:round/>
            <a:headEnd type="none" w="sm" len="sm"/>
            <a:tailEnd type="triangle" w="sm" len="med"/>
          </a:ln>
          <a:effectLst/>
        </p:spPr>
      </p:cxnSp>
      <p:sp>
        <p:nvSpPr>
          <p:cNvPr id="44" name="正方形/長方形 43"/>
          <p:cNvSpPr/>
          <p:nvPr/>
        </p:nvSpPr>
        <p:spPr>
          <a:xfrm>
            <a:off x="6179308" y="5313214"/>
            <a:ext cx="647310" cy="230795"/>
          </a:xfrm>
          <a:prstGeom prst="rect">
            <a:avLst/>
          </a:prstGeom>
        </p:spPr>
        <p:txBody>
          <a:bodyPr wrap="square">
            <a:spAutoFit/>
          </a:bodyPr>
          <a:lstStyle/>
          <a:p>
            <a:pPr algn="r" defTabSz="914217" fontAlgn="auto">
              <a:spcBef>
                <a:spcPts val="0"/>
              </a:spcBef>
              <a:spcAft>
                <a:spcPts val="0"/>
              </a:spcAft>
              <a:defRPr/>
            </a:pPr>
            <a:r>
              <a:rPr lang="ja-JP" altLang="en-US" sz="900" b="1">
                <a:solidFill>
                  <a:srgbClr val="FF5050"/>
                </a:solidFill>
                <a:latin typeface="+mn-lt"/>
                <a:ea typeface="+mn-ea"/>
                <a:cs typeface="Meiryo UI" panose="020B0604030504040204" pitchFamily="50" charset="-128"/>
              </a:rPr>
              <a:t>人口等</a:t>
            </a:r>
            <a:endParaRPr lang="en-US" altLang="ja-JP" sz="900" b="1">
              <a:solidFill>
                <a:srgbClr val="FF5050"/>
              </a:solidFill>
              <a:latin typeface="+mn-lt"/>
              <a:ea typeface="+mn-ea"/>
              <a:cs typeface="Meiryo UI" panose="020B0604030504040204" pitchFamily="50" charset="-128"/>
            </a:endParaRPr>
          </a:p>
        </p:txBody>
      </p:sp>
      <p:cxnSp>
        <p:nvCxnSpPr>
          <p:cNvPr id="47" name="直線矢印コネクタ 46"/>
          <p:cNvCxnSpPr/>
          <p:nvPr/>
        </p:nvCxnSpPr>
        <p:spPr bwMode="auto">
          <a:xfrm>
            <a:off x="6755912" y="5436146"/>
            <a:ext cx="1062320" cy="0"/>
          </a:xfrm>
          <a:prstGeom prst="straightConnector1">
            <a:avLst/>
          </a:prstGeom>
          <a:solidFill>
            <a:schemeClr val="bg1"/>
          </a:solidFill>
          <a:ln w="9525" cap="flat" cmpd="sng" algn="ctr">
            <a:solidFill>
              <a:schemeClr val="tx1"/>
            </a:solidFill>
            <a:prstDash val="solid"/>
            <a:round/>
            <a:headEnd type="none" w="sm" len="sm"/>
            <a:tailEnd type="triangle" w="sm" len="med"/>
          </a:ln>
          <a:effectLst/>
        </p:spPr>
      </p:cxnSp>
      <p:sp>
        <p:nvSpPr>
          <p:cNvPr id="48" name="テキスト ボックス 47">
            <a:extLst>
              <a:ext uri="{FF2B5EF4-FFF2-40B4-BE49-F238E27FC236}">
                <a16:creationId xmlns:a16="http://schemas.microsoft.com/office/drawing/2014/main" id="{35B40B22-6EC9-4B5B-9885-3EAEC7FBCF7B}"/>
              </a:ext>
            </a:extLst>
          </p:cNvPr>
          <p:cNvSpPr txBox="1"/>
          <p:nvPr/>
        </p:nvSpPr>
        <p:spPr>
          <a:xfrm>
            <a:off x="6243356" y="35226"/>
            <a:ext cx="2263577" cy="446276"/>
          </a:xfrm>
          <a:prstGeom prst="rect">
            <a:avLst/>
          </a:prstGeom>
          <a:noFill/>
        </p:spPr>
        <p:txBody>
          <a:bodyPr wrap="square" rtlCol="0">
            <a:spAutoFit/>
          </a:bodyPr>
          <a:lstStyle/>
          <a:p>
            <a:pPr algn="just"/>
            <a:r>
              <a:rPr lang="ja-JP" altLang="ja-JP" sz="1150" kern="0">
                <a:solidFill>
                  <a:srgbClr val="4087C8"/>
                </a:solidFill>
                <a:latin typeface="HGP創英角ｺﾞｼｯｸUB"/>
                <a:ea typeface="HGP創英角ｺﾞｼｯｸUB"/>
                <a:cs typeface="+mj-cs"/>
              </a:rPr>
              <a:t>都市再生特別措置法等の一部を</a:t>
            </a:r>
            <a:endParaRPr lang="en-US" altLang="ja-JP" sz="1150" kern="0">
              <a:solidFill>
                <a:srgbClr val="4087C8"/>
              </a:solidFill>
              <a:latin typeface="HGP創英角ｺﾞｼｯｸUB"/>
              <a:ea typeface="HGP創英角ｺﾞｼｯｸUB"/>
              <a:cs typeface="+mj-cs"/>
            </a:endParaRPr>
          </a:p>
          <a:p>
            <a:pPr algn="just"/>
            <a:r>
              <a:rPr lang="ja-JP" altLang="ja-JP" sz="1150" kern="0">
                <a:solidFill>
                  <a:srgbClr val="4087C8"/>
                </a:solidFill>
                <a:latin typeface="HGP創英角ｺﾞｼｯｸUB"/>
                <a:ea typeface="HGP創英角ｺﾞｼｯｸUB"/>
                <a:cs typeface="+mj-cs"/>
              </a:rPr>
              <a:t>改正する法律（令和２年６月公布）</a:t>
            </a:r>
            <a:endParaRPr lang="ja-JP" altLang="en-US" sz="1150">
              <a:solidFill>
                <a:srgbClr val="4087C8"/>
              </a:solidFill>
              <a:latin typeface="HGPｺﾞｼｯｸE" panose="020B0900000000000000" pitchFamily="50" charset="-128"/>
              <a:ea typeface="HGPｺﾞｼｯｸE" panose="020B0900000000000000" pitchFamily="50" charset="-128"/>
            </a:endParaRPr>
          </a:p>
        </p:txBody>
      </p:sp>
      <p:sp>
        <p:nvSpPr>
          <p:cNvPr id="8" name="スライド番号プレースホルダー 3">
            <a:extLst>
              <a:ext uri="{FF2B5EF4-FFF2-40B4-BE49-F238E27FC236}">
                <a16:creationId xmlns:a16="http://schemas.microsoft.com/office/drawing/2014/main" id="{B0FB5D59-3E1B-6DD1-A1DA-7F3EE8E9D584}"/>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29</a:t>
            </a:fld>
            <a:endParaRPr lang="en-US" altLang="ja-JP" sz="1400">
              <a:solidFill>
                <a:srgbClr val="000000"/>
              </a:solidFill>
            </a:endParaRPr>
          </a:p>
        </p:txBody>
      </p:sp>
    </p:spTree>
    <p:extLst>
      <p:ext uri="{BB962C8B-B14F-4D97-AF65-F5344CB8AC3E}">
        <p14:creationId xmlns:p14="http://schemas.microsoft.com/office/powerpoint/2010/main" val="3883578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51B115-6B15-46BF-B357-33451BD8323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 name="正方形/長方形 12">
            <a:extLst>
              <a:ext uri="{FF2B5EF4-FFF2-40B4-BE49-F238E27FC236}">
                <a16:creationId xmlns:a16="http://schemas.microsoft.com/office/drawing/2014/main" id="{7F7F2D23-160A-7975-0BDA-253A173826B1}"/>
              </a:ext>
            </a:extLst>
          </p:cNvPr>
          <p:cNvSpPr/>
          <p:nvPr/>
        </p:nvSpPr>
        <p:spPr>
          <a:xfrm>
            <a:off x="199678" y="692696"/>
            <a:ext cx="9505056" cy="5601533"/>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   １</a:t>
            </a:r>
            <a:r>
              <a:rPr kumimoji="1" lang="en-US" altLang="ja-JP"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　都市計画法の概要</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a:t>
            </a:r>
            <a:endParaRPr kumimoji="1" lang="ja-JP" altLang="en-US" sz="24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　２</a:t>
            </a:r>
            <a:r>
              <a:rPr kumimoji="1" lang="en-US" altLang="ja-JP"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　都市計画の最近の動向</a:t>
            </a:r>
            <a:endParaRPr kumimoji="1" lang="en-US" altLang="ja-JP" sz="3800" b="0" i="0" u="dotted" strike="noStrike" kern="1200" cap="none" spc="0" normalizeH="0" baseline="0" noProof="0" dirty="0">
              <a:ln>
                <a:noFill/>
              </a:ln>
              <a:solidFill>
                <a:srgbClr val="FF0000"/>
              </a:solidFill>
              <a:effectLst/>
              <a:uLnTx/>
              <a:uFill>
                <a:solidFill>
                  <a:prstClr val="white">
                    <a:lumMod val="65000"/>
                  </a:prstClr>
                </a:solidFill>
              </a:uFill>
              <a:latin typeface="ＭＳＰゴシック"/>
              <a:ea typeface="ＭＳ Ｐゴシック"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……………20</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26</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39</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……………25</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（令和２年法律第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43</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特定都市河川浸水被害対策法等の一部を改正する法律</a:t>
            </a:r>
            <a:r>
              <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…31</a:t>
            </a:r>
            <a:br>
              <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（令和３年法律第</a:t>
            </a:r>
            <a:r>
              <a:rPr kumimoji="1" lang="en-US" altLang="ja-JP"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31</a:t>
            </a: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宅地造成等規制法の一部を改正する法律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…………………36</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（令和４年法律第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55</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都市緑地法等の一部を改正する法律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………………………39</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（令和６年法律第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40</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都市計画制度における地方分権</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……………………………46</a:t>
            </a:r>
            <a:endPar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394253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8" name="タイトル 1"/>
          <p:cNvSpPr txBox="1"/>
          <p:nvPr/>
        </p:nvSpPr>
        <p:spPr>
          <a:xfrm>
            <a:off x="-1635" y="1439"/>
            <a:ext cx="9191791" cy="431931"/>
          </a:xfrm>
          <a:prstGeom prst="rect">
            <a:avLst/>
          </a:prstGeom>
          <a:noFill/>
          <a:ln w="9525" cap="flat" cmpd="sng">
            <a:noFill/>
            <a:prstDash val="solid"/>
            <a:round/>
          </a:ln>
        </p:spPr>
        <p:txBody>
          <a:bodyPr vert="horz" wrap="square" lIns="84392" tIns="42196" rIns="84392" bIns="42196" numCol="1" spcCol="0" anchor="ctr" anchorCtr="0" compatLnSpc="1">
            <a:prstTxWarp prst="textNoShape">
              <a:avLst/>
            </a:prstTxWarp>
            <a:noAutofit/>
          </a:bodyP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39"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78"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17"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5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defTabSz="843825" eaLnBrk="1" hangingPunct="1">
              <a:defRPr/>
            </a:pPr>
            <a:r>
              <a:rPr lang="ja-JP" altLang="en-US" sz="2000" kern="0">
                <a:latin typeface="HGP創英角ｺﾞｼｯｸUB"/>
                <a:ea typeface="HGP創英角ｺﾞｼｯｸUB"/>
              </a:rPr>
              <a:t>特定都市河川浸水被害対策法等の一部を改正する法律</a:t>
            </a:r>
            <a:r>
              <a:rPr lang="ja-JP" altLang="en-US" sz="1600" kern="0">
                <a:latin typeface="HGP創英角ｺﾞｼｯｸUB"/>
                <a:ea typeface="HGP創英角ｺﾞｼｯｸUB"/>
              </a:rPr>
              <a:t>（令和</a:t>
            </a:r>
            <a:r>
              <a:rPr lang="en-US" altLang="ja-JP" sz="1600" kern="0">
                <a:latin typeface="HGP創英角ｺﾞｼｯｸUB"/>
                <a:ea typeface="HGP創英角ｺﾞｼｯｸUB"/>
              </a:rPr>
              <a:t>3</a:t>
            </a:r>
            <a:r>
              <a:rPr lang="ja-JP" altLang="en-US" sz="1600" kern="0">
                <a:latin typeface="HGP創英角ｺﾞｼｯｸUB"/>
                <a:ea typeface="HGP創英角ｺﾞｼｯｸUB"/>
              </a:rPr>
              <a:t>年法律第</a:t>
            </a:r>
            <a:r>
              <a:rPr lang="en-US" altLang="ja-JP" sz="1600" kern="0">
                <a:latin typeface="HGP創英角ｺﾞｼｯｸUB"/>
                <a:ea typeface="HGP創英角ｺﾞｼｯｸUB"/>
              </a:rPr>
              <a:t>31</a:t>
            </a:r>
            <a:r>
              <a:rPr lang="ja-JP" altLang="en-US" sz="1600" kern="0">
                <a:latin typeface="HGP創英角ｺﾞｼｯｸUB"/>
                <a:ea typeface="HGP創英角ｺﾞｼｯｸUB"/>
              </a:rPr>
              <a:t>号）</a:t>
            </a:r>
            <a:r>
              <a:rPr lang="ja-JP" altLang="en-US" sz="2000" kern="0">
                <a:latin typeface="HGP創英角ｺﾞｼｯｸUB"/>
                <a:ea typeface="HGP創英角ｺﾞｼｯｸUB"/>
              </a:rPr>
              <a:t>　</a:t>
            </a:r>
            <a:endParaRPr lang="en-US" altLang="ja-JP" sz="2000" kern="0">
              <a:latin typeface="HGP創英角ｺﾞｼｯｸUB"/>
              <a:ea typeface="HGP創英角ｺﾞｼｯｸUB"/>
            </a:endParaRPr>
          </a:p>
        </p:txBody>
      </p:sp>
      <p:sp>
        <p:nvSpPr>
          <p:cNvPr id="68" name="テキスト ボックス 53"/>
          <p:cNvSpPr txBox="1"/>
          <p:nvPr/>
        </p:nvSpPr>
        <p:spPr>
          <a:xfrm>
            <a:off x="442182" y="2499528"/>
            <a:ext cx="4425634" cy="1400159"/>
          </a:xfrm>
          <a:prstGeom prst="rect">
            <a:avLst/>
          </a:prstGeom>
          <a:noFill/>
        </p:spPr>
        <p:txBody>
          <a:bodyPr wrap="square" rtlCol="0">
            <a:spAutoFit/>
          </a:bodyPr>
          <a:lstStyle/>
          <a:p>
            <a:pPr defTabSz="843857">
              <a:lnSpc>
                <a:spcPts val="1569"/>
              </a:lnSpc>
              <a:defRPr/>
            </a:pPr>
            <a:r>
              <a:rPr lang="ja-JP" altLang="en-US" sz="969" b="1">
                <a:solidFill>
                  <a:srgbClr val="2D2D8A"/>
                </a:solidFill>
                <a:latin typeface="ＭＳ Ｐゴシック"/>
                <a:ea typeface="ＭＳ Ｐゴシック" panose="020B0600070205080204" pitchFamily="50" charset="-128"/>
              </a:rPr>
              <a:t>◆　</a:t>
            </a:r>
            <a:r>
              <a:rPr lang="ja-JP" altLang="en-US" sz="969" b="1" u="sng">
                <a:solidFill>
                  <a:srgbClr val="2D2D8A"/>
                </a:solidFill>
                <a:latin typeface="ＭＳ Ｐゴシック"/>
                <a:ea typeface="ＭＳ Ｐゴシック" panose="020B0600070205080204" pitchFamily="50" charset="-128"/>
              </a:rPr>
              <a:t>流域水害対策計画を活用する河川の拡大</a:t>
            </a:r>
            <a:endParaRPr lang="en-US" altLang="ja-JP" sz="969" b="1" u="sng">
              <a:solidFill>
                <a:srgbClr val="2D2D8A"/>
              </a:solidFill>
              <a:latin typeface="ＭＳ Ｐゴシック"/>
              <a:ea typeface="ＭＳ Ｐゴシック" panose="020B0600070205080204" pitchFamily="50" charset="-128"/>
            </a:endParaRPr>
          </a:p>
          <a:p>
            <a:pPr marL="246126" indent="-164083" defTabSz="843857">
              <a:lnSpc>
                <a:spcPts val="1384"/>
              </a:lnSpc>
              <a:defRPr/>
            </a:pPr>
            <a:r>
              <a:rPr lang="ja-JP" altLang="en-US" sz="969">
                <a:solidFill>
                  <a:srgbClr val="000000"/>
                </a:solidFill>
                <a:latin typeface="ＭＳ Ｐゴシック"/>
                <a:ea typeface="ＭＳ Ｐゴシック" panose="020B0600070205080204" pitchFamily="50" charset="-128"/>
              </a:rPr>
              <a:t>－ 市街化の進展により河川整備で被害防止が困難な河川に加え、</a:t>
            </a:r>
            <a:r>
              <a:rPr lang="ja-JP" altLang="en-US" sz="969">
                <a:solidFill>
                  <a:srgbClr val="FF0000"/>
                </a:solidFill>
                <a:latin typeface="ＭＳ Ｐゴシック"/>
                <a:ea typeface="ＭＳ Ｐゴシック" panose="020B0600070205080204" pitchFamily="50" charset="-128"/>
              </a:rPr>
              <a:t>自然的条件</a:t>
            </a:r>
            <a:r>
              <a:rPr lang="ja-JP" altLang="en-US" sz="969">
                <a:solidFill>
                  <a:srgbClr val="000000"/>
                </a:solidFill>
                <a:latin typeface="ＭＳ Ｐゴシック"/>
                <a:ea typeface="ＭＳ Ｐゴシック" panose="020B0600070205080204" pitchFamily="50" charset="-128"/>
              </a:rPr>
              <a:t>により困難な河川を</a:t>
            </a:r>
            <a:r>
              <a:rPr lang="ja-JP" altLang="en-US" sz="969">
                <a:solidFill>
                  <a:srgbClr val="FF0000"/>
                </a:solidFill>
                <a:latin typeface="ＭＳ Ｐゴシック"/>
                <a:ea typeface="ＭＳ Ｐゴシック" panose="020B0600070205080204" pitchFamily="50" charset="-128"/>
              </a:rPr>
              <a:t>対象に追加</a:t>
            </a:r>
            <a:r>
              <a:rPr lang="ja-JP" altLang="en-US" sz="969">
                <a:solidFill>
                  <a:srgbClr val="000000"/>
                </a:solidFill>
                <a:latin typeface="ＭＳ Ｐゴシック"/>
                <a:ea typeface="ＭＳ Ｐゴシック" panose="020B0600070205080204" pitchFamily="50" charset="-128"/>
              </a:rPr>
              <a:t>（全国の河川に拡大</a:t>
            </a:r>
            <a:r>
              <a:rPr lang="ja-JP" altLang="en-US" sz="1107">
                <a:solidFill>
                  <a:srgbClr val="000000"/>
                </a:solidFill>
                <a:latin typeface="ＭＳ Ｐゴシック"/>
                <a:ea typeface="ＭＳ Ｐゴシック" panose="020B0600070205080204" pitchFamily="50" charset="-128"/>
              </a:rPr>
              <a:t>）</a:t>
            </a:r>
          </a:p>
          <a:p>
            <a:pPr defTabSz="843857">
              <a:lnSpc>
                <a:spcPts val="1569"/>
              </a:lnSpc>
              <a:defRPr/>
            </a:pPr>
            <a:r>
              <a:rPr lang="ja-JP" altLang="en-US" sz="1015" b="1">
                <a:solidFill>
                  <a:srgbClr val="2D2D8A"/>
                </a:solidFill>
                <a:latin typeface="ＭＳ Ｐゴシック"/>
                <a:ea typeface="ＭＳ Ｐゴシック" panose="020B0600070205080204" pitchFamily="50" charset="-128"/>
              </a:rPr>
              <a:t>◆　</a:t>
            </a:r>
            <a:r>
              <a:rPr lang="ja-JP" altLang="en-US" sz="1015" b="1" u="sng">
                <a:solidFill>
                  <a:srgbClr val="2D2D8A"/>
                </a:solidFill>
                <a:latin typeface="ＭＳ Ｐゴシック"/>
                <a:ea typeface="ＭＳ Ｐゴシック" panose="020B0600070205080204" pitchFamily="50" charset="-128"/>
              </a:rPr>
              <a:t>流域水害対策に係る協議会の創設と計画の充実 </a:t>
            </a:r>
            <a:endParaRPr lang="en-US" altLang="ja-JP" sz="1015" b="1" u="sng">
              <a:solidFill>
                <a:srgbClr val="2D2D8A"/>
              </a:solidFill>
              <a:latin typeface="ＭＳ Ｐゴシック"/>
              <a:ea typeface="ＭＳ Ｐゴシック" panose="020B0600070205080204" pitchFamily="50" charset="-128"/>
            </a:endParaRPr>
          </a:p>
          <a:p>
            <a:pPr indent="82043" defTabSz="811627">
              <a:lnSpc>
                <a:spcPts val="1384"/>
              </a:lnSpc>
              <a:tabLst>
                <a:tab pos="4058133" algn="l"/>
              </a:tabLst>
              <a:defRPr/>
            </a:pPr>
            <a:r>
              <a:rPr lang="ja-JP" altLang="en-US" sz="969">
                <a:solidFill>
                  <a:srgbClr val="000000"/>
                </a:solidFill>
                <a:latin typeface="ＭＳ Ｐゴシック"/>
                <a:ea typeface="ＭＳ Ｐゴシック" panose="020B0600070205080204" pitchFamily="50" charset="-128"/>
              </a:rPr>
              <a:t>－ 国、都道府県、市町村等の</a:t>
            </a:r>
            <a:r>
              <a:rPr lang="ja-JP" altLang="en-US" sz="969">
                <a:solidFill>
                  <a:srgbClr val="FF0000"/>
                </a:solidFill>
                <a:latin typeface="ＭＳ Ｐゴシック"/>
                <a:ea typeface="ＭＳ Ｐゴシック" panose="020B0600070205080204" pitchFamily="50" charset="-128"/>
              </a:rPr>
              <a:t>関係者が一堂</a:t>
            </a:r>
            <a:r>
              <a:rPr lang="ja-JP" altLang="en-US" sz="969">
                <a:solidFill>
                  <a:srgbClr val="000000"/>
                </a:solidFill>
                <a:latin typeface="ＭＳ Ｐゴシック"/>
                <a:ea typeface="ＭＳ Ｐゴシック" panose="020B0600070205080204" pitchFamily="50" charset="-128"/>
              </a:rPr>
              <a:t>に会し、官民による</a:t>
            </a:r>
            <a:r>
              <a:rPr lang="ja-JP" altLang="en-US" sz="969">
                <a:solidFill>
                  <a:srgbClr val="FF0000"/>
                </a:solidFill>
                <a:latin typeface="ＭＳ Ｐゴシック"/>
                <a:ea typeface="ＭＳ Ｐゴシック" panose="020B0600070205080204" pitchFamily="50" charset="-128"/>
              </a:rPr>
              <a:t>雨水貯留浸透</a:t>
            </a:r>
            <a:endParaRPr lang="en-US" altLang="ja-JP" sz="969">
              <a:solidFill>
                <a:srgbClr val="FF0000"/>
              </a:solidFill>
              <a:latin typeface="ＭＳ Ｐゴシック"/>
              <a:ea typeface="ＭＳ Ｐゴシック" panose="020B0600070205080204" pitchFamily="50" charset="-128"/>
            </a:endParaRPr>
          </a:p>
          <a:p>
            <a:pPr marL="84972" indent="161154" defTabSz="811627">
              <a:lnSpc>
                <a:spcPts val="1384"/>
              </a:lnSpc>
              <a:tabLst>
                <a:tab pos="4058133" algn="l"/>
              </a:tabLst>
              <a:defRPr/>
            </a:pPr>
            <a:r>
              <a:rPr lang="ja-JP" altLang="en-US" sz="969">
                <a:solidFill>
                  <a:srgbClr val="FF0000"/>
                </a:solidFill>
                <a:latin typeface="ＭＳ Ｐゴシック"/>
                <a:ea typeface="ＭＳ Ｐゴシック" panose="020B0600070205080204" pitchFamily="50" charset="-128"/>
              </a:rPr>
              <a:t>対策の強化</a:t>
            </a:r>
            <a:r>
              <a:rPr lang="ja-JP" altLang="en-US" sz="969">
                <a:solidFill>
                  <a:srgbClr val="000000"/>
                </a:solidFill>
                <a:latin typeface="ＭＳ Ｐゴシック"/>
                <a:ea typeface="ＭＳ Ｐゴシック" panose="020B0600070205080204" pitchFamily="50" charset="-128"/>
              </a:rPr>
              <a:t>、浸水エリアの</a:t>
            </a:r>
            <a:r>
              <a:rPr lang="ja-JP" altLang="en-US" sz="969">
                <a:solidFill>
                  <a:srgbClr val="FF0000"/>
                </a:solidFill>
                <a:latin typeface="ＭＳ Ｐゴシック"/>
                <a:ea typeface="ＭＳ Ｐゴシック" panose="020B0600070205080204" pitchFamily="50" charset="-128"/>
              </a:rPr>
              <a:t>土地利用</a:t>
            </a:r>
            <a:r>
              <a:rPr lang="ja-JP" altLang="en-US" sz="969">
                <a:solidFill>
                  <a:srgbClr val="000000"/>
                </a:solidFill>
                <a:latin typeface="ＭＳ Ｐゴシック"/>
                <a:ea typeface="ＭＳ Ｐゴシック" panose="020B0600070205080204" pitchFamily="50" charset="-128"/>
              </a:rPr>
              <a:t>等を協議</a:t>
            </a:r>
            <a:endParaRPr lang="en-US" altLang="ja-JP" sz="969">
              <a:solidFill>
                <a:srgbClr val="000000"/>
              </a:solidFill>
              <a:latin typeface="ＭＳ Ｐゴシック"/>
              <a:ea typeface="ＭＳ Ｐゴシック" panose="020B0600070205080204" pitchFamily="50" charset="-128"/>
            </a:endParaRPr>
          </a:p>
          <a:p>
            <a:pPr indent="82043" defTabSz="843857">
              <a:lnSpc>
                <a:spcPts val="1384"/>
              </a:lnSpc>
              <a:defRPr/>
            </a:pPr>
            <a:r>
              <a:rPr lang="ja-JP" altLang="en-US" sz="969">
                <a:solidFill>
                  <a:srgbClr val="000000"/>
                </a:solidFill>
                <a:latin typeface="ＭＳ Ｐゴシック"/>
                <a:ea typeface="ＭＳ Ｐゴシック" panose="020B0600070205080204" pitchFamily="50" charset="-128"/>
              </a:rPr>
              <a:t>－ 協議結果を流域水害対策計画に位置付け、確実に実施</a:t>
            </a:r>
            <a:endParaRPr lang="en-US" altLang="ja-JP" sz="969">
              <a:solidFill>
                <a:srgbClr val="000000"/>
              </a:solidFill>
              <a:latin typeface="ＭＳ Ｐゴシック"/>
              <a:ea typeface="ＭＳ Ｐゴシック" panose="020B0600070205080204" pitchFamily="50" charset="-128"/>
            </a:endParaRPr>
          </a:p>
        </p:txBody>
      </p:sp>
      <p:sp>
        <p:nvSpPr>
          <p:cNvPr id="69" name="テキスト ボックス 44"/>
          <p:cNvSpPr txBox="1"/>
          <p:nvPr/>
        </p:nvSpPr>
        <p:spPr>
          <a:xfrm>
            <a:off x="526926" y="1485539"/>
            <a:ext cx="8893316" cy="432998"/>
          </a:xfrm>
          <a:prstGeom prst="rect">
            <a:avLst/>
          </a:prstGeom>
          <a:noFill/>
        </p:spPr>
        <p:txBody>
          <a:bodyPr wrap="square" rtlCol="0">
            <a:spAutoFit/>
          </a:bodyPr>
          <a:lstStyle/>
          <a:p>
            <a:pPr algn="just" defTabSz="843857">
              <a:defRPr/>
            </a:pPr>
            <a:r>
              <a:rPr lang="ja-JP" altLang="en-US" sz="1107">
                <a:solidFill>
                  <a:srgbClr val="000000"/>
                </a:solidFill>
                <a:ea typeface="ＭＳ Ｐゴシック" panose="020B0600070205080204" pitchFamily="50" charset="-128"/>
              </a:rPr>
              <a:t>降雨量の増大等に対応し、</a:t>
            </a:r>
            <a:r>
              <a:rPr lang="ja-JP" altLang="en-US" sz="1107" b="1">
                <a:solidFill>
                  <a:srgbClr val="000000"/>
                </a:solidFill>
                <a:ea typeface="ＭＳ Ｐゴシック" panose="020B0600070205080204" pitchFamily="50" charset="-128"/>
              </a:rPr>
              <a:t>ハード整備の加速化・充実や治水計画の見直し</a:t>
            </a:r>
            <a:r>
              <a:rPr lang="ja-JP" altLang="en-US" sz="1107">
                <a:solidFill>
                  <a:srgbClr val="000000"/>
                </a:solidFill>
                <a:ea typeface="ＭＳ Ｐゴシック" panose="020B0600070205080204" pitchFamily="50" charset="-128"/>
              </a:rPr>
              <a:t>に加え、</a:t>
            </a:r>
            <a:r>
              <a:rPr lang="ja-JP" altLang="en-US" sz="1107" b="1">
                <a:solidFill>
                  <a:srgbClr val="000000"/>
                </a:solidFill>
                <a:ea typeface="ＭＳ Ｐゴシック" panose="020B0600070205080204" pitchFamily="50" charset="-128"/>
              </a:rPr>
              <a:t>上流・下流や本川・支川の流域全体を俯瞰</a:t>
            </a:r>
            <a:r>
              <a:rPr lang="ja-JP" altLang="en-US" sz="1107">
                <a:solidFill>
                  <a:srgbClr val="000000"/>
                </a:solidFill>
                <a:ea typeface="ＭＳ Ｐゴシック" panose="020B0600070205080204" pitchFamily="50" charset="-128"/>
              </a:rPr>
              <a:t>し、国、流域自治体、企業・住民等、</a:t>
            </a:r>
            <a:r>
              <a:rPr lang="ja-JP" altLang="en-US" sz="1107" b="1">
                <a:solidFill>
                  <a:srgbClr val="000000"/>
                </a:solidFill>
                <a:ea typeface="ＭＳ Ｐゴシック" panose="020B0600070205080204" pitchFamily="50" charset="-128"/>
              </a:rPr>
              <a:t>あらゆる関係者が協働</a:t>
            </a:r>
            <a:r>
              <a:rPr lang="ja-JP" altLang="en-US" sz="1107">
                <a:solidFill>
                  <a:srgbClr val="000000"/>
                </a:solidFill>
                <a:ea typeface="ＭＳ Ｐゴシック" panose="020B0600070205080204" pitchFamily="50" charset="-128"/>
              </a:rPr>
              <a:t>して取り組む</a:t>
            </a:r>
            <a:r>
              <a:rPr lang="ja-JP" altLang="en-US" sz="1107" b="1">
                <a:solidFill>
                  <a:srgbClr val="000000"/>
                </a:solidFill>
                <a:ea typeface="ＭＳ Ｐゴシック" panose="020B0600070205080204" pitchFamily="50" charset="-128"/>
              </a:rPr>
              <a:t>「流域治水」の実効性</a:t>
            </a:r>
            <a:r>
              <a:rPr lang="ja-JP" altLang="en-US" sz="1107">
                <a:solidFill>
                  <a:srgbClr val="000000"/>
                </a:solidFill>
                <a:ea typeface="ＭＳ Ｐゴシック" panose="020B0600070205080204" pitchFamily="50" charset="-128"/>
              </a:rPr>
              <a:t>を高める法的枠組み</a:t>
            </a:r>
            <a:r>
              <a:rPr lang="ja-JP" altLang="en-US" sz="1107" b="1">
                <a:solidFill>
                  <a:srgbClr val="FF0000"/>
                </a:solidFill>
                <a:ea typeface="ＭＳ Ｐゴシック" panose="020B0600070205080204" pitchFamily="50" charset="-128"/>
              </a:rPr>
              <a:t>「流域治水関連法」</a:t>
            </a:r>
            <a:r>
              <a:rPr lang="ja-JP" altLang="en-US" sz="1107">
                <a:solidFill>
                  <a:srgbClr val="000000"/>
                </a:solidFill>
                <a:ea typeface="ＭＳ Ｐゴシック" panose="020B0600070205080204" pitchFamily="50" charset="-128"/>
              </a:rPr>
              <a:t>を整備する必要</a:t>
            </a:r>
          </a:p>
        </p:txBody>
      </p:sp>
      <p:sp>
        <p:nvSpPr>
          <p:cNvPr id="70" name="テキスト ボックス 38"/>
          <p:cNvSpPr txBox="1"/>
          <p:nvPr/>
        </p:nvSpPr>
        <p:spPr>
          <a:xfrm>
            <a:off x="381529" y="1085559"/>
            <a:ext cx="6339725" cy="445820"/>
          </a:xfrm>
          <a:prstGeom prst="rect">
            <a:avLst/>
          </a:prstGeom>
          <a:noFill/>
        </p:spPr>
        <p:txBody>
          <a:bodyPr wrap="square" rtlCol="0">
            <a:spAutoFit/>
          </a:bodyPr>
          <a:lstStyle/>
          <a:p>
            <a:pPr marL="82043" indent="-82043" defTabSz="843857">
              <a:defRPr/>
            </a:pPr>
            <a:r>
              <a:rPr lang="ja-JP" altLang="en-US" sz="1107">
                <a:solidFill>
                  <a:srgbClr val="000000"/>
                </a:solidFill>
                <a:latin typeface="ＭＳ Ｐゴシック"/>
                <a:ea typeface="ＭＳ Ｐゴシック" panose="020B0600070205080204" pitchFamily="50" charset="-128"/>
              </a:rPr>
              <a:t>○</a:t>
            </a:r>
            <a:r>
              <a:rPr lang="ja-JP" altLang="ja-JP" sz="1107">
                <a:solidFill>
                  <a:srgbClr val="000000"/>
                </a:solidFill>
                <a:latin typeface="ＭＳ Ｐゴシック"/>
                <a:ea typeface="ＭＳ Ｐゴシック" panose="020B0600070205080204" pitchFamily="50" charset="-128"/>
              </a:rPr>
              <a:t>近年、</a:t>
            </a:r>
            <a:r>
              <a:rPr lang="ja-JP" altLang="en-US" sz="1107">
                <a:solidFill>
                  <a:srgbClr val="000000"/>
                </a:solidFill>
                <a:latin typeface="ＭＳ Ｐゴシック"/>
                <a:ea typeface="ＭＳ Ｐゴシック" panose="020B0600070205080204" pitchFamily="50" charset="-128"/>
              </a:rPr>
              <a:t>令和元年東日本台風や令和２年７月豪雨等、</a:t>
            </a:r>
            <a:r>
              <a:rPr lang="ja-JP" altLang="ja-JP" sz="1107">
                <a:solidFill>
                  <a:srgbClr val="000000"/>
                </a:solidFill>
                <a:latin typeface="ＭＳ Ｐゴシック"/>
                <a:ea typeface="ＭＳ Ｐゴシック" panose="020B0600070205080204" pitchFamily="50" charset="-128"/>
              </a:rPr>
              <a:t>全国</a:t>
            </a:r>
            <a:r>
              <a:rPr lang="ja-JP" altLang="en-US" sz="1107">
                <a:solidFill>
                  <a:srgbClr val="000000"/>
                </a:solidFill>
                <a:latin typeface="ＭＳ Ｐゴシック"/>
                <a:ea typeface="ＭＳ Ｐゴシック" panose="020B0600070205080204" pitchFamily="50" charset="-128"/>
              </a:rPr>
              <a:t>各地</a:t>
            </a:r>
            <a:r>
              <a:rPr lang="ja-JP" altLang="ja-JP" sz="1107">
                <a:solidFill>
                  <a:srgbClr val="000000"/>
                </a:solidFill>
                <a:latin typeface="ＭＳ Ｐゴシック"/>
                <a:ea typeface="ＭＳ Ｐゴシック" panose="020B0600070205080204" pitchFamily="50" charset="-128"/>
              </a:rPr>
              <a:t>で</a:t>
            </a:r>
            <a:r>
              <a:rPr lang="ja-JP" altLang="ja-JP" sz="1107" b="1">
                <a:solidFill>
                  <a:srgbClr val="000000"/>
                </a:solidFill>
                <a:latin typeface="ＭＳ Ｐゴシック"/>
                <a:ea typeface="ＭＳ Ｐゴシック" panose="020B0600070205080204" pitchFamily="50" charset="-128"/>
              </a:rPr>
              <a:t>水災害が</a:t>
            </a:r>
            <a:r>
              <a:rPr lang="ja-JP" altLang="en-US" sz="1107" b="1">
                <a:solidFill>
                  <a:srgbClr val="000000"/>
                </a:solidFill>
                <a:latin typeface="ＭＳ Ｐゴシック"/>
                <a:ea typeface="ＭＳ Ｐゴシック" panose="020B0600070205080204" pitchFamily="50" charset="-128"/>
              </a:rPr>
              <a:t>激甚化・</a:t>
            </a:r>
            <a:r>
              <a:rPr lang="ja-JP" altLang="ja-JP" sz="1107" b="1">
                <a:solidFill>
                  <a:srgbClr val="000000"/>
                </a:solidFill>
                <a:latin typeface="ＭＳ Ｐゴシック"/>
                <a:ea typeface="ＭＳ Ｐゴシック" panose="020B0600070205080204" pitchFamily="50" charset="-128"/>
              </a:rPr>
              <a:t>頻発</a:t>
            </a:r>
            <a:r>
              <a:rPr lang="ja-JP" altLang="en-US" sz="1107" b="1">
                <a:solidFill>
                  <a:srgbClr val="000000"/>
                </a:solidFill>
                <a:latin typeface="ＭＳ Ｐゴシック"/>
                <a:ea typeface="ＭＳ Ｐゴシック" panose="020B0600070205080204" pitchFamily="50" charset="-128"/>
              </a:rPr>
              <a:t>化</a:t>
            </a:r>
            <a:endParaRPr lang="en-US" altLang="ja-JP" sz="1107">
              <a:solidFill>
                <a:srgbClr val="000000"/>
              </a:solidFill>
              <a:latin typeface="ＭＳ Ｐゴシック"/>
              <a:ea typeface="ＭＳ Ｐゴシック" panose="020B0600070205080204" pitchFamily="50" charset="-128"/>
            </a:endParaRPr>
          </a:p>
          <a:p>
            <a:pPr marL="84972" indent="-84972" algn="just" defTabSz="843857">
              <a:spcBef>
                <a:spcPts val="92"/>
              </a:spcBef>
              <a:defRPr/>
            </a:pPr>
            <a:r>
              <a:rPr lang="ja-JP" altLang="en-US" sz="1107">
                <a:solidFill>
                  <a:srgbClr val="000000"/>
                </a:solidFill>
                <a:latin typeface="ＭＳ Ｐゴシック"/>
                <a:ea typeface="ＭＳ Ｐゴシック" panose="020B0600070205080204" pitchFamily="50" charset="-128"/>
              </a:rPr>
              <a:t>○気候変動の影響により、</a:t>
            </a:r>
            <a:r>
              <a:rPr lang="en-US" altLang="ja-JP" sz="1107">
                <a:solidFill>
                  <a:srgbClr val="000000"/>
                </a:solidFill>
                <a:latin typeface="ＭＳ Ｐゴシック"/>
                <a:ea typeface="ＭＳ Ｐゴシック" panose="020B0600070205080204" pitchFamily="50" charset="-128"/>
              </a:rPr>
              <a:t>21</a:t>
            </a:r>
            <a:r>
              <a:rPr lang="ja-JP" altLang="en-US" sz="1107">
                <a:solidFill>
                  <a:srgbClr val="000000"/>
                </a:solidFill>
                <a:latin typeface="ＭＳ Ｐゴシック"/>
                <a:ea typeface="ＭＳ Ｐゴシック" panose="020B0600070205080204" pitchFamily="50" charset="-128"/>
              </a:rPr>
              <a:t>世紀末には、全国平均で</a:t>
            </a:r>
            <a:r>
              <a:rPr lang="ja-JP" altLang="en-US" sz="1107" b="1">
                <a:solidFill>
                  <a:srgbClr val="000000"/>
                </a:solidFill>
                <a:latin typeface="ＭＳ Ｐゴシック"/>
                <a:ea typeface="ＭＳ Ｐゴシック" panose="020B0600070205080204" pitchFamily="50" charset="-128"/>
              </a:rPr>
              <a:t>降雨量１．１倍</a:t>
            </a:r>
            <a:r>
              <a:rPr lang="ja-JP" altLang="en-US" sz="1107">
                <a:solidFill>
                  <a:srgbClr val="000000"/>
                </a:solidFill>
                <a:latin typeface="ＭＳ Ｐゴシック"/>
                <a:ea typeface="ＭＳ Ｐゴシック" panose="020B0600070205080204" pitchFamily="50" charset="-128"/>
              </a:rPr>
              <a:t>、</a:t>
            </a:r>
            <a:r>
              <a:rPr lang="ja-JP" altLang="en-US" sz="1107" b="1">
                <a:solidFill>
                  <a:srgbClr val="000000"/>
                </a:solidFill>
                <a:latin typeface="ＭＳ Ｐゴシック"/>
                <a:ea typeface="ＭＳ Ｐゴシック" panose="020B0600070205080204" pitchFamily="50" charset="-128"/>
              </a:rPr>
              <a:t>洪水発生頻度２倍</a:t>
            </a:r>
            <a:r>
              <a:rPr lang="ja-JP" altLang="en-US" sz="1107">
                <a:solidFill>
                  <a:srgbClr val="000000"/>
                </a:solidFill>
                <a:latin typeface="ＭＳ Ｐゴシック"/>
                <a:ea typeface="ＭＳ Ｐゴシック" panose="020B0600070205080204" pitchFamily="50" charset="-128"/>
              </a:rPr>
              <a:t>になるとの試算</a:t>
            </a:r>
            <a:endParaRPr lang="en-US" altLang="ja-JP" sz="739" b="1">
              <a:solidFill>
                <a:srgbClr val="FF0000"/>
              </a:solidFill>
              <a:latin typeface="ＭＳ Ｐゴシック"/>
              <a:ea typeface="ＭＳ Ｐゴシック" panose="020B0600070205080204" pitchFamily="50" charset="-128"/>
            </a:endParaRPr>
          </a:p>
        </p:txBody>
      </p:sp>
      <p:sp>
        <p:nvSpPr>
          <p:cNvPr id="71" name="AutoShape 15"/>
          <p:cNvSpPr>
            <a:spLocks noChangeArrowheads="1"/>
          </p:cNvSpPr>
          <p:nvPr/>
        </p:nvSpPr>
        <p:spPr>
          <a:xfrm>
            <a:off x="402039" y="1010605"/>
            <a:ext cx="9073959" cy="975321"/>
          </a:xfrm>
          <a:prstGeom prst="roundRect">
            <a:avLst>
              <a:gd name="adj" fmla="val 0"/>
            </a:avLst>
          </a:prstGeom>
          <a:noFill/>
          <a:ln w="19050">
            <a:solidFill>
              <a:srgbClr val="0000FF"/>
            </a:solidFill>
            <a:round/>
            <a:headEnd/>
            <a:tailEnd/>
          </a:ln>
        </p:spPr>
        <p:txBody>
          <a:bodyPr lIns="80547" tIns="40273" rIns="80547" bIns="40273" anchor="ct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05766">
              <a:spcBef>
                <a:spcPct val="0"/>
              </a:spcBef>
              <a:buNone/>
              <a:defRPr/>
            </a:pPr>
            <a:endParaRPr lang="en-US" altLang="ja-JP" sz="1107" kern="0">
              <a:solidFill>
                <a:srgbClr val="000000"/>
              </a:solidFill>
            </a:endParaRPr>
          </a:p>
          <a:p>
            <a:pPr defTabSz="805766">
              <a:spcBef>
                <a:spcPct val="0"/>
              </a:spcBef>
              <a:buNone/>
              <a:defRPr/>
            </a:pPr>
            <a:endParaRPr lang="en-US" altLang="ja-JP" sz="1107" kern="0">
              <a:solidFill>
                <a:srgbClr val="000000"/>
              </a:solidFill>
            </a:endParaRPr>
          </a:p>
        </p:txBody>
      </p:sp>
      <p:sp>
        <p:nvSpPr>
          <p:cNvPr id="72" name="AutoShape 16"/>
          <p:cNvSpPr>
            <a:spLocks noChangeArrowheads="1"/>
          </p:cNvSpPr>
          <p:nvPr/>
        </p:nvSpPr>
        <p:spPr>
          <a:xfrm>
            <a:off x="399106" y="879635"/>
            <a:ext cx="1204353" cy="232579"/>
          </a:xfrm>
          <a:prstGeom prst="roundRect">
            <a:avLst>
              <a:gd name="adj" fmla="val 0"/>
            </a:avLst>
          </a:prstGeom>
          <a:solidFill>
            <a:srgbClr val="0000FF"/>
          </a:solidFill>
          <a:ln w="9525">
            <a:solidFill>
              <a:srgbClr val="0000FF"/>
            </a:solidFill>
            <a:round/>
            <a:headEnd/>
            <a:tailEnd/>
          </a:ln>
          <a:effectLst/>
        </p:spPr>
        <p:txBody>
          <a:bodyPr wrap="none" lIns="80515" tIns="40258" rIns="80515" bIns="40258" anchor="t"/>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05766">
              <a:spcBef>
                <a:spcPct val="0"/>
              </a:spcBef>
              <a:buNone/>
              <a:defRPr/>
            </a:pPr>
            <a:r>
              <a:rPr lang="ja-JP" altLang="en-US" sz="1292" b="1">
                <a:solidFill>
                  <a:srgbClr val="FFFFFF"/>
                </a:solidFill>
                <a:latin typeface="メイリオ" panose="020B0604030504040204" pitchFamily="50" charset="-128"/>
                <a:ea typeface="メイリオ" panose="020B0604030504040204" pitchFamily="50" charset="-128"/>
              </a:rPr>
              <a:t>背景・必要性</a:t>
            </a:r>
          </a:p>
        </p:txBody>
      </p:sp>
      <p:sp>
        <p:nvSpPr>
          <p:cNvPr id="73" name="矢印: 右 18"/>
          <p:cNvSpPr/>
          <p:nvPr/>
        </p:nvSpPr>
        <p:spPr>
          <a:xfrm>
            <a:off x="460143" y="1536898"/>
            <a:ext cx="86392" cy="330256"/>
          </a:xfrm>
          <a:prstGeom prst="rightArrow">
            <a:avLst/>
          </a:prstGeom>
          <a:solidFill>
            <a:srgbClr val="BBE0E3"/>
          </a:solidFill>
          <a:ln w="25400" cap="flat" cmpd="sng" algn="ctr">
            <a:solidFill>
              <a:srgbClr val="BBE0E3">
                <a:shade val="50000"/>
              </a:srgbClr>
            </a:solidFill>
            <a:prstDash val="solid"/>
            <a:headEnd/>
            <a:tailEnd/>
          </a:ln>
          <a:effectLst/>
        </p:spPr>
        <p:txBody>
          <a:bodyPr wrap="none" lIns="80515" tIns="40258" rIns="80515" bIns="40258" rtlCol="0" anchor="ctr"/>
          <a:lstStyle/>
          <a:p>
            <a:pPr algn="ctr" defTabSz="843857">
              <a:defRPr/>
            </a:pPr>
            <a:endParaRPr kumimoji="0" lang="ja-JP" altLang="en-US" sz="1200" b="1" kern="0">
              <a:solidFill>
                <a:srgbClr val="FFFFFF"/>
              </a:solidFill>
              <a:latin typeface="Arial"/>
              <a:ea typeface="ＭＳ Ｐゴシック"/>
            </a:endParaRPr>
          </a:p>
        </p:txBody>
      </p:sp>
      <p:sp>
        <p:nvSpPr>
          <p:cNvPr id="74" name="正方形/長方形 42"/>
          <p:cNvSpPr/>
          <p:nvPr/>
        </p:nvSpPr>
        <p:spPr>
          <a:xfrm>
            <a:off x="589223" y="1511462"/>
            <a:ext cx="8831017" cy="381951"/>
          </a:xfrm>
          <a:prstGeom prst="rect">
            <a:avLst/>
          </a:prstGeom>
          <a:noFill/>
          <a:ln w="9525">
            <a:solidFill>
              <a:srgbClr val="2D2D8A">
                <a:lumMod val="60000"/>
                <a:lumOff val="40000"/>
              </a:srgbClr>
            </a:solidFill>
            <a:prstDash val="dash"/>
            <a:round/>
            <a:headEnd/>
            <a:tailEnd/>
          </a:ln>
          <a:effectLst/>
        </p:spPr>
        <p:txBody>
          <a:bodyPr wrap="none" lIns="80515" tIns="40258" rIns="80515" bIns="40258" rtlCol="0" anchor="ctr"/>
          <a:lstStyle/>
          <a:p>
            <a:pPr algn="just" defTabSz="843857">
              <a:defRPr/>
            </a:pPr>
            <a:endParaRPr kumimoji="0" lang="ja-JP" altLang="en-US" sz="1200" b="1" kern="0">
              <a:solidFill>
                <a:srgbClr val="FFFFFF"/>
              </a:solidFill>
              <a:ea typeface="ＭＳ Ｐゴシック" panose="020B0600070205080204" pitchFamily="50" charset="-128"/>
            </a:endParaRPr>
          </a:p>
        </p:txBody>
      </p:sp>
      <p:sp>
        <p:nvSpPr>
          <p:cNvPr id="75" name="テキスト ボックス 43"/>
          <p:cNvSpPr txBox="1"/>
          <p:nvPr/>
        </p:nvSpPr>
        <p:spPr>
          <a:xfrm>
            <a:off x="6541855" y="1312623"/>
            <a:ext cx="755214" cy="206049"/>
          </a:xfrm>
          <a:prstGeom prst="rect">
            <a:avLst/>
          </a:prstGeom>
          <a:noFill/>
        </p:spPr>
        <p:txBody>
          <a:bodyPr wrap="none" rtlCol="0">
            <a:spAutoFit/>
          </a:bodyPr>
          <a:lstStyle/>
          <a:p>
            <a:pPr defTabSz="843857">
              <a:defRPr/>
            </a:pPr>
            <a:r>
              <a:rPr lang="ja-JP" altLang="en-US" sz="739">
                <a:solidFill>
                  <a:srgbClr val="000000"/>
                </a:solidFill>
                <a:latin typeface="ＭＳ Ｐゴシック"/>
                <a:ea typeface="ＭＳ Ｐゴシック" panose="020B0600070205080204" pitchFamily="50" charset="-128"/>
              </a:rPr>
              <a:t>（</a:t>
            </a:r>
            <a:r>
              <a:rPr lang="en-US" altLang="ja-JP" sz="739">
                <a:solidFill>
                  <a:srgbClr val="000000"/>
                </a:solidFill>
                <a:latin typeface="ＭＳ Ｐゴシック"/>
                <a:ea typeface="ＭＳ Ｐゴシック" panose="020B0600070205080204" pitchFamily="50" charset="-128"/>
              </a:rPr>
              <a:t>20</a:t>
            </a:r>
            <a:r>
              <a:rPr lang="ja-JP" altLang="en-US" sz="739">
                <a:solidFill>
                  <a:srgbClr val="000000"/>
                </a:solidFill>
                <a:latin typeface="ＭＳ Ｐゴシック"/>
                <a:ea typeface="ＭＳ Ｐゴシック" panose="020B0600070205080204" pitchFamily="50" charset="-128"/>
              </a:rPr>
              <a:t>世紀末比）</a:t>
            </a:r>
          </a:p>
        </p:txBody>
      </p:sp>
      <p:sp>
        <p:nvSpPr>
          <p:cNvPr id="76" name="AutoShape 7"/>
          <p:cNvSpPr>
            <a:spLocks noChangeArrowheads="1"/>
          </p:cNvSpPr>
          <p:nvPr/>
        </p:nvSpPr>
        <p:spPr>
          <a:xfrm>
            <a:off x="405450" y="2166124"/>
            <a:ext cx="9070546" cy="4116837"/>
          </a:xfrm>
          <a:prstGeom prst="roundRect">
            <a:avLst>
              <a:gd name="adj" fmla="val 0"/>
            </a:avLst>
          </a:prstGeom>
          <a:noFill/>
          <a:ln w="19050">
            <a:solidFill>
              <a:srgbClr val="FF0000"/>
            </a:solidFill>
            <a:round/>
            <a:headEnd/>
            <a:tailEnd/>
          </a:ln>
          <a:effectLst/>
        </p:spPr>
        <p:txBody>
          <a:bodyPr lIns="80547" tIns="40273" rIns="80547" bIns="40273" anchor="ct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05766">
              <a:spcBef>
                <a:spcPct val="0"/>
              </a:spcBef>
              <a:buNone/>
              <a:defRPr/>
            </a:pPr>
            <a:endParaRPr lang="ja-JP" altLang="ja-JP" sz="831" kern="0">
              <a:solidFill>
                <a:srgbClr val="000000"/>
              </a:solidFill>
            </a:endParaRPr>
          </a:p>
        </p:txBody>
      </p:sp>
      <p:sp>
        <p:nvSpPr>
          <p:cNvPr id="77" name="AutoShape 10"/>
          <p:cNvSpPr>
            <a:spLocks noChangeArrowheads="1"/>
          </p:cNvSpPr>
          <p:nvPr/>
        </p:nvSpPr>
        <p:spPr>
          <a:xfrm>
            <a:off x="398048" y="2049106"/>
            <a:ext cx="1205819" cy="232579"/>
          </a:xfrm>
          <a:prstGeom prst="roundRect">
            <a:avLst>
              <a:gd name="adj" fmla="val 0"/>
            </a:avLst>
          </a:prstGeom>
          <a:solidFill>
            <a:srgbClr val="FF0000"/>
          </a:solidFill>
          <a:ln w="9525">
            <a:noFill/>
            <a:round/>
            <a:headEnd/>
            <a:tailEnd/>
          </a:ln>
          <a:effectLst/>
        </p:spPr>
        <p:txBody>
          <a:bodyPr wrap="none" lIns="80515" tIns="40258" rIns="80515" bIns="40258" anchor="t"/>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05766">
              <a:spcBef>
                <a:spcPct val="0"/>
              </a:spcBef>
              <a:buNone/>
              <a:defRPr/>
            </a:pPr>
            <a:r>
              <a:rPr lang="ja-JP" altLang="en-US" sz="1292" b="1">
                <a:solidFill>
                  <a:srgbClr val="FFFFFF"/>
                </a:solidFill>
                <a:latin typeface="メイリオ" panose="020B0604030504040204" pitchFamily="50" charset="-128"/>
                <a:ea typeface="メイリオ" panose="020B0604030504040204" pitchFamily="50" charset="-128"/>
              </a:rPr>
              <a:t>法律の概要</a:t>
            </a:r>
          </a:p>
        </p:txBody>
      </p:sp>
      <p:sp>
        <p:nvSpPr>
          <p:cNvPr id="78" name="正方形/長方形 47"/>
          <p:cNvSpPr/>
          <p:nvPr/>
        </p:nvSpPr>
        <p:spPr>
          <a:xfrm>
            <a:off x="860162" y="6366679"/>
            <a:ext cx="8615835" cy="358805"/>
          </a:xfrm>
          <a:prstGeom prst="rect">
            <a:avLst/>
          </a:prstGeom>
          <a:solidFill>
            <a:srgbClr val="FFFF66"/>
          </a:solidFill>
          <a:ln w="19050">
            <a:solidFill>
              <a:srgbClr val="FF0000"/>
            </a:solidFill>
            <a:prstDash val="sysDash"/>
          </a:ln>
        </p:spPr>
        <p:txBody>
          <a:bodyPr wrap="square" lIns="33226" rIns="33226" anchor="t">
            <a:noAutofit/>
          </a:bodyPr>
          <a:lstStyle/>
          <a:p>
            <a:pPr defTabSz="843857">
              <a:defRPr/>
            </a:pPr>
            <a:r>
              <a:rPr lang="en-US" altLang="ja-JP" sz="923" b="1">
                <a:solidFill>
                  <a:srgbClr val="FF0000"/>
                </a:solidFill>
                <a:latin typeface="ＭＳ Ｐゴシック" panose="020B0600070205080204" pitchFamily="50" charset="-128"/>
                <a:ea typeface="ＭＳ Ｐゴシック" panose="020B0600070205080204" pitchFamily="50" charset="-128"/>
              </a:rPr>
              <a:t>【</a:t>
            </a:r>
            <a:r>
              <a:rPr lang="ja-JP" altLang="en-US" sz="923" b="1">
                <a:solidFill>
                  <a:srgbClr val="FF0000"/>
                </a:solidFill>
                <a:latin typeface="ＭＳ Ｐゴシック" panose="020B0600070205080204" pitchFamily="50" charset="-128"/>
                <a:ea typeface="ＭＳ Ｐゴシック" panose="020B0600070205080204" pitchFamily="50" charset="-128"/>
              </a:rPr>
              <a:t>目標・効果</a:t>
            </a:r>
            <a:r>
              <a:rPr lang="en-US" altLang="ja-JP" sz="923" b="1">
                <a:solidFill>
                  <a:srgbClr val="FF0000"/>
                </a:solidFill>
                <a:latin typeface="ＭＳ Ｐゴシック" panose="020B0600070205080204" pitchFamily="50" charset="-128"/>
                <a:ea typeface="ＭＳ Ｐゴシック" panose="020B0600070205080204" pitchFamily="50" charset="-128"/>
              </a:rPr>
              <a:t>】</a:t>
            </a:r>
            <a:r>
              <a:rPr lang="ja-JP" altLang="en-US" sz="969" b="1">
                <a:solidFill>
                  <a:srgbClr val="FF0000"/>
                </a:solidFill>
                <a:latin typeface="ＭＳ Ｐゴシック" panose="020B0600070205080204" pitchFamily="50" charset="-128"/>
                <a:ea typeface="ＭＳ Ｐゴシック" panose="020B0600070205080204" pitchFamily="50" charset="-128"/>
              </a:rPr>
              <a:t>　気候変動による降雨量の増加に対応した流域治水の実現　　</a:t>
            </a:r>
            <a:endParaRPr lang="en-US" altLang="ja-JP" sz="1015" b="1">
              <a:solidFill>
                <a:srgbClr val="FF0000"/>
              </a:solidFill>
              <a:latin typeface="ＭＳ Ｐゴシック" panose="020B0600070205080204" pitchFamily="50" charset="-128"/>
              <a:ea typeface="ＭＳ Ｐゴシック" panose="020B0600070205080204" pitchFamily="50" charset="-128"/>
            </a:endParaRPr>
          </a:p>
          <a:p>
            <a:pPr defTabSz="843857">
              <a:defRPr/>
            </a:pPr>
            <a:r>
              <a:rPr lang="en-US" altLang="ja-JP" sz="923" b="1">
                <a:solidFill>
                  <a:srgbClr val="FF0000"/>
                </a:solidFill>
                <a:latin typeface="ＭＳ Ｐゴシック" panose="020B0600070205080204" pitchFamily="50" charset="-128"/>
                <a:ea typeface="ＭＳ Ｐゴシック" panose="020B0600070205080204" pitchFamily="50" charset="-128"/>
              </a:rPr>
              <a:t>(KPI)</a:t>
            </a:r>
            <a:r>
              <a:rPr lang="ja-JP" altLang="en-US" sz="1015" b="1">
                <a:solidFill>
                  <a:srgbClr val="FF0000"/>
                </a:solidFill>
                <a:latin typeface="ＭＳ Ｐゴシック" panose="020B0600070205080204" pitchFamily="50" charset="-128"/>
                <a:ea typeface="ＭＳ Ｐゴシック" panose="020B0600070205080204" pitchFamily="50" charset="-128"/>
              </a:rPr>
              <a:t>　</a:t>
            </a:r>
            <a:r>
              <a:rPr lang="ja-JP" altLang="en-US" sz="1015">
                <a:solidFill>
                  <a:srgbClr val="FF0000"/>
                </a:solidFill>
                <a:latin typeface="ＭＳ Ｐゴシック" panose="020B0600070205080204" pitchFamily="50" charset="-128"/>
                <a:ea typeface="ＭＳ Ｐゴシック" panose="020B0600070205080204" pitchFamily="50" charset="-128"/>
              </a:rPr>
              <a:t>〇浸水想定区域を設定する河川数：</a:t>
            </a:r>
            <a:r>
              <a:rPr lang="en-US" altLang="ja-JP" sz="1015">
                <a:solidFill>
                  <a:srgbClr val="FF0000"/>
                </a:solidFill>
                <a:latin typeface="ＭＳ Ｐゴシック" panose="020B0600070205080204" pitchFamily="50" charset="-128"/>
                <a:ea typeface="ＭＳ Ｐゴシック" panose="020B0600070205080204" pitchFamily="50" charset="-128"/>
              </a:rPr>
              <a:t>2,092</a:t>
            </a:r>
            <a:r>
              <a:rPr lang="ja-JP" altLang="en-US" sz="1015">
                <a:solidFill>
                  <a:srgbClr val="FF0000"/>
                </a:solidFill>
                <a:latin typeface="ＭＳ Ｐゴシック" panose="020B0600070205080204" pitchFamily="50" charset="-128"/>
                <a:ea typeface="ＭＳ Ｐゴシック" panose="020B0600070205080204" pitchFamily="50" charset="-128"/>
              </a:rPr>
              <a:t>河川（</a:t>
            </a:r>
            <a:r>
              <a:rPr lang="en-US" altLang="ja-JP" sz="1015">
                <a:solidFill>
                  <a:srgbClr val="FF0000"/>
                </a:solidFill>
                <a:latin typeface="ＭＳ Ｐゴシック" panose="020B0600070205080204" pitchFamily="50" charset="-128"/>
                <a:ea typeface="ＭＳ Ｐゴシック" panose="020B0600070205080204" pitchFamily="50" charset="-128"/>
              </a:rPr>
              <a:t>2020</a:t>
            </a:r>
            <a:r>
              <a:rPr lang="ja-JP" altLang="en-US" sz="1015">
                <a:solidFill>
                  <a:srgbClr val="FF0000"/>
                </a:solidFill>
                <a:latin typeface="ＭＳ Ｐゴシック" panose="020B0600070205080204" pitchFamily="50" charset="-128"/>
                <a:ea typeface="ＭＳ Ｐゴシック" panose="020B0600070205080204" pitchFamily="50" charset="-128"/>
              </a:rPr>
              <a:t>年度）⇒約</a:t>
            </a:r>
            <a:r>
              <a:rPr lang="en-US" altLang="ja-JP" sz="1015">
                <a:solidFill>
                  <a:srgbClr val="FF0000"/>
                </a:solidFill>
                <a:latin typeface="ＭＳ Ｐゴシック" panose="020B0600070205080204" pitchFamily="50" charset="-128"/>
                <a:ea typeface="ＭＳ Ｐゴシック" panose="020B0600070205080204" pitchFamily="50" charset="-128"/>
              </a:rPr>
              <a:t>17,000</a:t>
            </a:r>
            <a:r>
              <a:rPr lang="ja-JP" altLang="en-US" sz="1015">
                <a:solidFill>
                  <a:srgbClr val="FF0000"/>
                </a:solidFill>
                <a:latin typeface="ＭＳ Ｐゴシック" panose="020B0600070205080204" pitchFamily="50" charset="-128"/>
                <a:ea typeface="ＭＳ Ｐゴシック" panose="020B0600070205080204" pitchFamily="50" charset="-128"/>
              </a:rPr>
              <a:t>河川（</a:t>
            </a:r>
            <a:r>
              <a:rPr lang="en-US" altLang="ja-JP" sz="1015">
                <a:solidFill>
                  <a:srgbClr val="FF0000"/>
                </a:solidFill>
                <a:latin typeface="ＭＳ Ｐゴシック" panose="020B0600070205080204" pitchFamily="50" charset="-128"/>
                <a:ea typeface="ＭＳ Ｐゴシック" panose="020B0600070205080204" pitchFamily="50" charset="-128"/>
              </a:rPr>
              <a:t>2025</a:t>
            </a:r>
            <a:r>
              <a:rPr lang="ja-JP" altLang="en-US" sz="1015">
                <a:solidFill>
                  <a:srgbClr val="FF0000"/>
                </a:solidFill>
                <a:latin typeface="ＭＳ Ｐゴシック" panose="020B0600070205080204" pitchFamily="50" charset="-128"/>
                <a:ea typeface="ＭＳ Ｐゴシック" panose="020B0600070205080204" pitchFamily="50" charset="-128"/>
              </a:rPr>
              <a:t>年度）</a:t>
            </a:r>
            <a:endParaRPr lang="en-US" altLang="ja-JP" sz="1015">
              <a:solidFill>
                <a:srgbClr val="FF0000"/>
              </a:solidFill>
              <a:latin typeface="ＭＳ Ｐゴシック" panose="020B0600070205080204" pitchFamily="50" charset="-128"/>
              <a:ea typeface="ＭＳ Ｐゴシック" panose="020B0600070205080204" pitchFamily="50" charset="-128"/>
            </a:endParaRPr>
          </a:p>
          <a:p>
            <a:pPr defTabSz="843857">
              <a:defRPr/>
            </a:pPr>
            <a:r>
              <a:rPr lang="ja-JP" altLang="en-US" sz="1015">
                <a:solidFill>
                  <a:srgbClr val="FF0000"/>
                </a:solidFill>
                <a:latin typeface="HGP創英角ｺﾞｼｯｸUB"/>
                <a:ea typeface="ＭＳ Ｐゴシック" panose="020B0600070205080204" pitchFamily="50" charset="-128"/>
              </a:rPr>
              <a:t>　</a:t>
            </a:r>
            <a:r>
              <a:rPr lang="ja-JP" altLang="en-US" sz="1015">
                <a:solidFill>
                  <a:srgbClr val="333399"/>
                </a:solidFill>
                <a:latin typeface="HGP創英角ｺﾞｼｯｸUB"/>
                <a:ea typeface="ＭＳ Ｐゴシック" panose="020B0600070205080204" pitchFamily="50" charset="-128"/>
              </a:rPr>
              <a:t>　　　　</a:t>
            </a:r>
            <a:endParaRPr lang="en-US" altLang="ja-JP" sz="923" b="1">
              <a:solidFill>
                <a:srgbClr val="FF0000"/>
              </a:solidFill>
              <a:latin typeface="HGP創英角ｺﾞｼｯｸUB"/>
              <a:ea typeface="ＭＳ Ｐゴシック" panose="020B0600070205080204" pitchFamily="50" charset="-128"/>
            </a:endParaRPr>
          </a:p>
          <a:p>
            <a:pPr defTabSz="843857">
              <a:defRPr/>
            </a:pPr>
            <a:r>
              <a:rPr lang="ja-JP" altLang="en-US" sz="923" b="1">
                <a:solidFill>
                  <a:srgbClr val="FF0000"/>
                </a:solidFill>
                <a:ea typeface="ＭＳ Ｐゴシック" panose="020B0600070205080204" pitchFamily="50" charset="-128"/>
              </a:rPr>
              <a:t>　　</a:t>
            </a:r>
            <a:endParaRPr lang="en-US" altLang="ja-JP" sz="969" b="1">
              <a:solidFill>
                <a:srgbClr val="FF0000"/>
              </a:solidFill>
              <a:ea typeface="ＭＳ Ｐゴシック" panose="020B0600070205080204" pitchFamily="50" charset="-128"/>
            </a:endParaRPr>
          </a:p>
          <a:p>
            <a:pPr defTabSz="843857">
              <a:defRPr/>
            </a:pPr>
            <a:endParaRPr lang="en-US" altLang="ja-JP" sz="877" b="1">
              <a:solidFill>
                <a:srgbClr val="FF0000"/>
              </a:solidFill>
              <a:latin typeface="HGP創英角ｺﾞｼｯｸUB"/>
              <a:ea typeface="ＭＳ Ｐゴシック" panose="020B0600070205080204" pitchFamily="50" charset="-128"/>
            </a:endParaRPr>
          </a:p>
        </p:txBody>
      </p:sp>
      <p:sp>
        <p:nvSpPr>
          <p:cNvPr id="79" name="二等辺三角形 48"/>
          <p:cNvSpPr/>
          <p:nvPr/>
        </p:nvSpPr>
        <p:spPr>
          <a:xfrm rot="5400000">
            <a:off x="485530" y="6351464"/>
            <a:ext cx="300524" cy="407253"/>
          </a:xfrm>
          <a:prstGeom prst="triangle">
            <a:avLst/>
          </a:prstGeom>
          <a:solidFill>
            <a:srgbClr val="FF0066"/>
          </a:solidFill>
          <a:ln w="9525">
            <a:solidFill>
              <a:srgbClr val="FF5050"/>
            </a:solidFill>
            <a:round/>
            <a:headEnd/>
            <a:tailEnd/>
          </a:ln>
          <a:effectLst/>
        </p:spPr>
        <p:txBody>
          <a:bodyPr wrap="none" lIns="80515" tIns="40258" rIns="80515" bIns="40258" rtlCol="0" anchor="ctr"/>
          <a:lstStyle/>
          <a:p>
            <a:pPr algn="ctr" defTabSz="843857">
              <a:defRPr/>
            </a:pPr>
            <a:endParaRPr lang="ja-JP" altLang="en-US" sz="1200" b="1">
              <a:solidFill>
                <a:srgbClr val="FFFFFF"/>
              </a:solidFill>
              <a:ea typeface="ＭＳ Ｐゴシック" panose="020B0600070205080204" pitchFamily="50" charset="-128"/>
            </a:endParaRPr>
          </a:p>
        </p:txBody>
      </p:sp>
      <p:sp>
        <p:nvSpPr>
          <p:cNvPr id="80" name="テキスト ボックス 50"/>
          <p:cNvSpPr txBox="1"/>
          <p:nvPr/>
        </p:nvSpPr>
        <p:spPr>
          <a:xfrm>
            <a:off x="7736367" y="6051180"/>
            <a:ext cx="1232832" cy="241437"/>
          </a:xfrm>
          <a:prstGeom prst="rect">
            <a:avLst/>
          </a:prstGeom>
          <a:noFill/>
        </p:spPr>
        <p:txBody>
          <a:bodyPr wrap="none" rtlCol="0">
            <a:spAutoFit/>
          </a:bodyPr>
          <a:lstStyle/>
          <a:p>
            <a:pPr defTabSz="843857">
              <a:defRPr/>
            </a:pPr>
            <a:r>
              <a:rPr lang="ja-JP" altLang="en-US" sz="969">
                <a:solidFill>
                  <a:srgbClr val="000000"/>
                </a:solidFill>
                <a:ea typeface="ＭＳ Ｐゴシック" panose="020B0600070205080204" pitchFamily="50" charset="-128"/>
              </a:rPr>
              <a:t>流域治水のイメージ</a:t>
            </a:r>
          </a:p>
        </p:txBody>
      </p:sp>
      <p:sp>
        <p:nvSpPr>
          <p:cNvPr id="81" name="正方形/長方形 51"/>
          <p:cNvSpPr/>
          <p:nvPr/>
        </p:nvSpPr>
        <p:spPr>
          <a:xfrm>
            <a:off x="462912" y="2308705"/>
            <a:ext cx="4385758" cy="1566128"/>
          </a:xfrm>
          <a:prstGeom prst="rect">
            <a:avLst/>
          </a:prstGeom>
          <a:noFill/>
          <a:ln w="19050" cap="flat" cmpd="sng" algn="ctr">
            <a:solidFill>
              <a:srgbClr val="333399"/>
            </a:solidFill>
            <a:prstDash val="solid"/>
          </a:ln>
          <a:effectLst/>
        </p:spPr>
        <p:txBody>
          <a:bodyPr rtlCol="0" anchor="ctr"/>
          <a:lstStyle/>
          <a:p>
            <a:pPr algn="ctr" defTabSz="843857">
              <a:defRPr/>
            </a:pPr>
            <a:endParaRPr kumimoji="0" lang="ja-JP" altLang="en-US" sz="1661" kern="0">
              <a:solidFill>
                <a:srgbClr val="FFFFFF"/>
              </a:solidFill>
              <a:latin typeface="Arial"/>
              <a:ea typeface="ＭＳ Ｐゴシック"/>
            </a:endParaRPr>
          </a:p>
        </p:txBody>
      </p:sp>
      <p:sp>
        <p:nvSpPr>
          <p:cNvPr id="82" name="AutoShape 10"/>
          <p:cNvSpPr>
            <a:spLocks noChangeArrowheads="1"/>
          </p:cNvSpPr>
          <p:nvPr/>
        </p:nvSpPr>
        <p:spPr>
          <a:xfrm>
            <a:off x="461066" y="2303693"/>
            <a:ext cx="4385758" cy="232579"/>
          </a:xfrm>
          <a:prstGeom prst="roundRect">
            <a:avLst>
              <a:gd name="adj" fmla="val 0"/>
            </a:avLst>
          </a:prstGeom>
          <a:solidFill>
            <a:srgbClr val="2D2D8A">
              <a:lumMod val="60000"/>
              <a:lumOff val="40000"/>
            </a:srgbClr>
          </a:solidFill>
          <a:ln w="9525">
            <a:solidFill>
              <a:srgbClr val="2D2D8A">
                <a:lumMod val="60000"/>
                <a:lumOff val="40000"/>
              </a:srgbClr>
            </a:solidFill>
            <a:round/>
            <a:headEnd/>
            <a:tailEnd/>
          </a:ln>
          <a:effectLst/>
        </p:spPr>
        <p:txBody>
          <a:bodyPr wrap="none" lIns="80515" tIns="40258" rIns="80515" bIns="40258" anchor="t"/>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05766">
              <a:spcBef>
                <a:spcPct val="0"/>
              </a:spcBef>
              <a:buNone/>
              <a:defRPr/>
            </a:pPr>
            <a:r>
              <a:rPr lang="ja-JP" altLang="en-US" sz="1107" b="1" kern="0">
                <a:solidFill>
                  <a:srgbClr val="FFFFFF"/>
                </a:solidFill>
                <a:latin typeface="メイリオ" panose="020B0604030504040204" pitchFamily="50" charset="-128"/>
                <a:ea typeface="メイリオ" panose="020B0604030504040204" pitchFamily="50" charset="-128"/>
              </a:rPr>
              <a:t>１．流域治水の計画・体制の強化　</a:t>
            </a:r>
            <a:r>
              <a:rPr lang="en-US" altLang="ja-JP" sz="739" b="1" kern="0">
                <a:solidFill>
                  <a:srgbClr val="FFFFFF"/>
                </a:solidFill>
                <a:latin typeface="メイリオ" panose="020B0604030504040204" pitchFamily="50" charset="-128"/>
                <a:ea typeface="メイリオ" panose="020B0604030504040204" pitchFamily="50" charset="-128"/>
              </a:rPr>
              <a:t>【</a:t>
            </a:r>
            <a:r>
              <a:rPr lang="ja-JP" altLang="en-US" sz="739" b="1" kern="0">
                <a:solidFill>
                  <a:srgbClr val="FFFFFF"/>
                </a:solidFill>
                <a:latin typeface="メイリオ" panose="020B0604030504040204" pitchFamily="50" charset="-128"/>
                <a:ea typeface="メイリオ" panose="020B0604030504040204" pitchFamily="50" charset="-128"/>
              </a:rPr>
              <a:t>特定都市河川法</a:t>
            </a:r>
            <a:r>
              <a:rPr lang="en-US" altLang="ja-JP" sz="739" b="1" kern="0">
                <a:solidFill>
                  <a:srgbClr val="FFFFFF"/>
                </a:solidFill>
                <a:latin typeface="メイリオ" panose="020B0604030504040204" pitchFamily="50" charset="-128"/>
                <a:ea typeface="メイリオ" panose="020B0604030504040204" pitchFamily="50" charset="-128"/>
              </a:rPr>
              <a:t>】</a:t>
            </a:r>
          </a:p>
        </p:txBody>
      </p:sp>
      <p:sp>
        <p:nvSpPr>
          <p:cNvPr id="83" name="正方形/長方形 54"/>
          <p:cNvSpPr/>
          <p:nvPr/>
        </p:nvSpPr>
        <p:spPr>
          <a:xfrm>
            <a:off x="464283" y="3914335"/>
            <a:ext cx="4385758" cy="2331057"/>
          </a:xfrm>
          <a:prstGeom prst="rect">
            <a:avLst/>
          </a:prstGeom>
          <a:noFill/>
          <a:ln w="19050" cap="flat" cmpd="sng" algn="ctr">
            <a:solidFill>
              <a:srgbClr val="2D2D8A"/>
            </a:solidFill>
            <a:prstDash val="solid"/>
            <a:miter lim="800000"/>
          </a:ln>
          <a:effectLst/>
        </p:spPr>
        <p:txBody>
          <a:bodyPr rtlCol="0" anchor="ctr"/>
          <a:lstStyle/>
          <a:p>
            <a:pPr algn="ctr" defTabSz="843857" eaLnBrk="0" fontAlgn="auto" hangingPunct="0">
              <a:spcBef>
                <a:spcPts val="0"/>
              </a:spcBef>
              <a:spcAft>
                <a:spcPts val="0"/>
              </a:spcAft>
              <a:defRPr/>
            </a:pPr>
            <a:endParaRPr kumimoji="0" lang="ja-JP" altLang="en-US" sz="1015" kern="0">
              <a:solidFill>
                <a:srgbClr val="FFFFFF"/>
              </a:solidFill>
              <a:latin typeface="Arial"/>
              <a:ea typeface="ＭＳ Ｐゴシック" panose="020B0600070205080204" pitchFamily="50" charset="-128"/>
            </a:endParaRPr>
          </a:p>
        </p:txBody>
      </p:sp>
      <p:sp>
        <p:nvSpPr>
          <p:cNvPr id="84" name="AutoShape 10"/>
          <p:cNvSpPr>
            <a:spLocks noChangeArrowheads="1"/>
          </p:cNvSpPr>
          <p:nvPr/>
        </p:nvSpPr>
        <p:spPr>
          <a:xfrm>
            <a:off x="464284" y="3912027"/>
            <a:ext cx="4385758" cy="332255"/>
          </a:xfrm>
          <a:prstGeom prst="roundRect">
            <a:avLst>
              <a:gd name="adj" fmla="val 0"/>
            </a:avLst>
          </a:prstGeom>
          <a:solidFill>
            <a:srgbClr val="2D2D8A">
              <a:lumMod val="60000"/>
              <a:lumOff val="40000"/>
            </a:srgbClr>
          </a:solidFill>
          <a:ln w="9525">
            <a:solidFill>
              <a:srgbClr val="2D2D8A">
                <a:lumMod val="60000"/>
                <a:lumOff val="40000"/>
              </a:srgbClr>
            </a:solidFill>
            <a:round/>
            <a:headEnd/>
            <a:tailEnd/>
          </a:ln>
          <a:effectLst/>
        </p:spPr>
        <p:txBody>
          <a:bodyPr wrap="none" lIns="80515" tIns="40258" rIns="80515" bIns="40258" anchor="t"/>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05766" fontAlgn="auto">
              <a:spcBef>
                <a:spcPct val="0"/>
              </a:spcBef>
              <a:spcAft>
                <a:spcPts val="0"/>
              </a:spcAft>
              <a:buNone/>
              <a:defRPr/>
            </a:pPr>
            <a:r>
              <a:rPr lang="ja-JP" altLang="en-US" sz="1107" b="1" kern="0">
                <a:solidFill>
                  <a:srgbClr val="FFFFFF"/>
                </a:solidFill>
                <a:latin typeface="メイリオ" panose="020B0604030504040204" pitchFamily="50" charset="-128"/>
                <a:ea typeface="メイリオ" panose="020B0604030504040204" pitchFamily="50" charset="-128"/>
              </a:rPr>
              <a:t>２．氾濫をできるだけ防ぐための対策</a:t>
            </a:r>
            <a:r>
              <a:rPr lang="ja-JP" altLang="en-US" sz="923" b="1" kern="0">
                <a:solidFill>
                  <a:srgbClr val="FFFFFF"/>
                </a:solidFill>
                <a:latin typeface="メイリオ" panose="020B0604030504040204" pitchFamily="50" charset="-128"/>
                <a:ea typeface="メイリオ" panose="020B0604030504040204" pitchFamily="50" charset="-128"/>
              </a:rPr>
              <a:t>　</a:t>
            </a:r>
            <a:endParaRPr lang="en-US" altLang="ja-JP" sz="923" b="1" kern="0">
              <a:solidFill>
                <a:srgbClr val="FFFFFF"/>
              </a:solidFill>
              <a:latin typeface="メイリオ" panose="020B0604030504040204" pitchFamily="50" charset="-128"/>
              <a:ea typeface="メイリオ" panose="020B0604030504040204" pitchFamily="50" charset="-128"/>
            </a:endParaRPr>
          </a:p>
          <a:p>
            <a:pPr indent="82043" defTabSz="805766" fontAlgn="auto">
              <a:spcBef>
                <a:spcPct val="0"/>
              </a:spcBef>
              <a:spcAft>
                <a:spcPts val="0"/>
              </a:spcAft>
              <a:buNone/>
              <a:defRPr/>
            </a:pPr>
            <a:r>
              <a:rPr lang="en-US" altLang="ja-JP" sz="739" b="1" kern="0">
                <a:solidFill>
                  <a:srgbClr val="FFFFFF"/>
                </a:solidFill>
                <a:latin typeface="メイリオ" panose="020B0604030504040204" pitchFamily="50" charset="-128"/>
                <a:ea typeface="メイリオ" panose="020B0604030504040204" pitchFamily="50" charset="-128"/>
              </a:rPr>
              <a:t>【</a:t>
            </a:r>
            <a:r>
              <a:rPr lang="ja-JP" altLang="en-US" sz="739" b="1" kern="0">
                <a:solidFill>
                  <a:srgbClr val="FFFFFF"/>
                </a:solidFill>
                <a:latin typeface="メイリオ" panose="020B0604030504040204" pitchFamily="50" charset="-128"/>
                <a:ea typeface="メイリオ" panose="020B0604030504040204" pitchFamily="50" charset="-128"/>
              </a:rPr>
              <a:t>河川法、下水道法、</a:t>
            </a:r>
            <a:r>
              <a:rPr lang="ja-JP" altLang="ja-JP" sz="739" b="1" kern="0">
                <a:solidFill>
                  <a:srgbClr val="FFFFFF"/>
                </a:solidFill>
                <a:latin typeface="メイリオ" panose="020B0604030504040204" pitchFamily="50" charset="-128"/>
                <a:ea typeface="メイリオ" panose="020B0604030504040204" pitchFamily="50" charset="-128"/>
              </a:rPr>
              <a:t>特定都市河川法</a:t>
            </a:r>
            <a:r>
              <a:rPr lang="ja-JP" altLang="en-US" sz="739" b="1" kern="0">
                <a:solidFill>
                  <a:srgbClr val="FFFFFF"/>
                </a:solidFill>
                <a:latin typeface="メイリオ" panose="020B0604030504040204" pitchFamily="50" charset="-128"/>
                <a:ea typeface="メイリオ" panose="020B0604030504040204" pitchFamily="50" charset="-128"/>
              </a:rPr>
              <a:t>、都市計画法、都市緑地法</a:t>
            </a:r>
            <a:r>
              <a:rPr lang="en-US" altLang="ja-JP" sz="739" b="1" kern="0">
                <a:solidFill>
                  <a:srgbClr val="FFFFFF"/>
                </a:solidFill>
                <a:latin typeface="メイリオ" panose="020B0604030504040204" pitchFamily="50" charset="-128"/>
                <a:ea typeface="メイリオ" panose="020B0604030504040204" pitchFamily="50" charset="-128"/>
              </a:rPr>
              <a:t>】</a:t>
            </a:r>
            <a:endParaRPr lang="ja-JP" altLang="en-US" sz="739" b="1" kern="0">
              <a:solidFill>
                <a:srgbClr val="FFFFFF"/>
              </a:solidFill>
              <a:latin typeface="メイリオ" panose="020B0604030504040204" pitchFamily="50" charset="-128"/>
              <a:ea typeface="メイリオ" panose="020B0604030504040204" pitchFamily="50" charset="-128"/>
            </a:endParaRPr>
          </a:p>
        </p:txBody>
      </p:sp>
      <p:sp>
        <p:nvSpPr>
          <p:cNvPr id="85" name="テキスト ボックス 56"/>
          <p:cNvSpPr txBox="1"/>
          <p:nvPr/>
        </p:nvSpPr>
        <p:spPr>
          <a:xfrm>
            <a:off x="414048" y="4219741"/>
            <a:ext cx="2165631" cy="241437"/>
          </a:xfrm>
          <a:prstGeom prst="rect">
            <a:avLst/>
          </a:prstGeom>
          <a:noFill/>
        </p:spPr>
        <p:txBody>
          <a:bodyPr wrap="none" rtlCol="0">
            <a:spAutoFit/>
          </a:bodyPr>
          <a:lstStyle/>
          <a:p>
            <a:pPr defTabSz="843857" eaLnBrk="0" hangingPunct="0">
              <a:defRPr/>
            </a:pPr>
            <a:r>
              <a:rPr lang="ja-JP" altLang="en-US" sz="969">
                <a:solidFill>
                  <a:srgbClr val="2D2D8A"/>
                </a:solidFill>
                <a:latin typeface="ＭＳ Ｐゴシック"/>
                <a:ea typeface="ＭＳ Ｐゴシック" panose="020B0600070205080204" pitchFamily="50" charset="-128"/>
              </a:rPr>
              <a:t>◆</a:t>
            </a:r>
            <a:r>
              <a:rPr lang="ja-JP" altLang="en-US" sz="969">
                <a:solidFill>
                  <a:srgbClr val="000000"/>
                </a:solidFill>
                <a:latin typeface="ＭＳ Ｐゴシック"/>
                <a:ea typeface="ＭＳ Ｐゴシック" panose="020B0600070205080204" pitchFamily="50" charset="-128"/>
              </a:rPr>
              <a:t>　</a:t>
            </a:r>
            <a:r>
              <a:rPr lang="ja-JP" altLang="en-US" sz="969" b="1" u="sng">
                <a:solidFill>
                  <a:srgbClr val="2D2D8A"/>
                </a:solidFill>
                <a:latin typeface="ＭＳ Ｐゴシック"/>
                <a:ea typeface="ＭＳ Ｐゴシック" panose="020B0600070205080204" pitchFamily="50" charset="-128"/>
              </a:rPr>
              <a:t>河川・下水道における対策の強化</a:t>
            </a:r>
          </a:p>
        </p:txBody>
      </p:sp>
      <p:sp>
        <p:nvSpPr>
          <p:cNvPr id="86" name="正方形/長方形 58"/>
          <p:cNvSpPr/>
          <p:nvPr/>
        </p:nvSpPr>
        <p:spPr>
          <a:xfrm>
            <a:off x="504672" y="4387107"/>
            <a:ext cx="4338803" cy="938569"/>
          </a:xfrm>
          <a:prstGeom prst="rect">
            <a:avLst/>
          </a:prstGeom>
        </p:spPr>
        <p:txBody>
          <a:bodyPr wrap="square">
            <a:spAutoFit/>
          </a:bodyPr>
          <a:lstStyle/>
          <a:p>
            <a:pPr marL="164083" indent="-164083" algn="just" defTabSz="843857" eaLnBrk="0" hangingPunct="0">
              <a:lnSpc>
                <a:spcPts val="1200"/>
              </a:lnSpc>
              <a:spcBef>
                <a:spcPts val="185"/>
              </a:spcBef>
              <a:defRPr/>
            </a:pPr>
            <a:r>
              <a:rPr lang="ja-JP" altLang="en-US" sz="1107">
                <a:solidFill>
                  <a:srgbClr val="000000"/>
                </a:solidFill>
                <a:latin typeface="ＭＳ Ｐゴシック"/>
                <a:ea typeface="ＭＳ Ｐゴシック" panose="020B0600070205080204" pitchFamily="50" charset="-128"/>
              </a:rPr>
              <a:t>－ </a:t>
            </a:r>
            <a:r>
              <a:rPr lang="ja-JP" altLang="en-US" sz="969">
                <a:solidFill>
                  <a:srgbClr val="FF0000"/>
                </a:solidFill>
                <a:latin typeface="ＭＳ Ｐゴシック"/>
                <a:ea typeface="ＭＳ Ｐゴシック" panose="020B0600070205080204" pitchFamily="50" charset="-128"/>
              </a:rPr>
              <a:t>利水ダムの事前放流の拡大</a:t>
            </a:r>
            <a:r>
              <a:rPr lang="ja-JP" altLang="en-US" sz="969">
                <a:solidFill>
                  <a:srgbClr val="000000"/>
                </a:solidFill>
                <a:latin typeface="ＭＳ Ｐゴシック"/>
                <a:ea typeface="ＭＳ Ｐゴシック" panose="020B0600070205080204" pitchFamily="50" charset="-128"/>
              </a:rPr>
              <a:t>を図る協議会</a:t>
            </a:r>
            <a:r>
              <a:rPr lang="ja-JP" altLang="en-US" sz="785">
                <a:solidFill>
                  <a:srgbClr val="000000"/>
                </a:solidFill>
                <a:latin typeface="ＭＳ Ｐゴシック"/>
                <a:ea typeface="ＭＳ Ｐゴシック" panose="020B0600070205080204" pitchFamily="50" charset="-128"/>
              </a:rPr>
              <a:t>（河川管理者、電力会社等の利水者等が　参画）</a:t>
            </a:r>
            <a:r>
              <a:rPr lang="ja-JP" altLang="en-US" sz="969">
                <a:solidFill>
                  <a:srgbClr val="000000"/>
                </a:solidFill>
                <a:latin typeface="ＭＳ Ｐゴシック"/>
                <a:ea typeface="ＭＳ Ｐゴシック" panose="020B0600070205080204" pitchFamily="50" charset="-128"/>
              </a:rPr>
              <a:t>の創設</a:t>
            </a:r>
            <a:r>
              <a:rPr lang="ja-JP" altLang="en-US" sz="646">
                <a:solidFill>
                  <a:srgbClr val="000000"/>
                </a:solidFill>
                <a:latin typeface="ＭＳ Ｐゴシック"/>
                <a:ea typeface="ＭＳ Ｐゴシック" panose="020B0600070205080204" pitchFamily="50" charset="-128"/>
              </a:rPr>
              <a:t>（</a:t>
            </a:r>
            <a:r>
              <a:rPr lang="en-US" altLang="ja-JP" sz="646">
                <a:solidFill>
                  <a:srgbClr val="000000"/>
                </a:solidFill>
                <a:latin typeface="ＭＳ Ｐゴシック"/>
                <a:ea typeface="ＭＳ Ｐゴシック" panose="020B0600070205080204" pitchFamily="50" charset="-128"/>
              </a:rPr>
              <a:t>※</a:t>
            </a:r>
            <a:r>
              <a:rPr lang="ja-JP" altLang="en-US" sz="646">
                <a:solidFill>
                  <a:srgbClr val="000000"/>
                </a:solidFill>
                <a:latin typeface="ＭＳ Ｐゴシック"/>
                <a:ea typeface="ＭＳ Ｐゴシック" panose="020B0600070205080204" pitchFamily="50" charset="-128"/>
              </a:rPr>
              <a:t>予算・税制）</a:t>
            </a:r>
            <a:endParaRPr lang="en-US" altLang="ja-JP" sz="646">
              <a:solidFill>
                <a:srgbClr val="000000"/>
              </a:solidFill>
              <a:latin typeface="ＭＳ Ｐゴシック"/>
              <a:ea typeface="ＭＳ Ｐゴシック" panose="020B0600070205080204" pitchFamily="50" charset="-128"/>
            </a:endParaRPr>
          </a:p>
          <a:p>
            <a:pPr algn="just" defTabSz="843857" eaLnBrk="0" hangingPunct="0">
              <a:lnSpc>
                <a:spcPts val="1200"/>
              </a:lnSpc>
              <a:spcBef>
                <a:spcPts val="185"/>
              </a:spcBef>
              <a:defRPr/>
            </a:pPr>
            <a:r>
              <a:rPr lang="ja-JP" altLang="en-US" sz="969">
                <a:solidFill>
                  <a:srgbClr val="000000"/>
                </a:solidFill>
                <a:latin typeface="ＭＳ Ｐゴシック"/>
                <a:ea typeface="ＭＳ Ｐゴシック" panose="020B0600070205080204" pitchFamily="50" charset="-128"/>
              </a:rPr>
              <a:t>－ </a:t>
            </a:r>
            <a:r>
              <a:rPr lang="ja-JP" altLang="en-US" sz="969">
                <a:solidFill>
                  <a:srgbClr val="FF0000"/>
                </a:solidFill>
                <a:latin typeface="ＭＳ Ｐゴシック"/>
                <a:ea typeface="ＭＳ Ｐゴシック" panose="020B0600070205080204" pitchFamily="50" charset="-128"/>
              </a:rPr>
              <a:t>下水道</a:t>
            </a:r>
            <a:r>
              <a:rPr lang="ja-JP" altLang="en-US" sz="969">
                <a:solidFill>
                  <a:srgbClr val="000000"/>
                </a:solidFill>
                <a:latin typeface="ＭＳ Ｐゴシック"/>
                <a:ea typeface="ＭＳ Ｐゴシック" panose="020B0600070205080204" pitchFamily="50" charset="-128"/>
              </a:rPr>
              <a:t>で浸水被害を防ぐべき</a:t>
            </a:r>
            <a:r>
              <a:rPr lang="ja-JP" altLang="en-US" sz="969">
                <a:solidFill>
                  <a:srgbClr val="FF0000"/>
                </a:solidFill>
                <a:latin typeface="ＭＳ Ｐゴシック"/>
                <a:ea typeface="ＭＳ Ｐゴシック" panose="020B0600070205080204" pitchFamily="50" charset="-128"/>
              </a:rPr>
              <a:t>目標降雨</a:t>
            </a:r>
            <a:r>
              <a:rPr lang="ja-JP" altLang="en-US" sz="969">
                <a:solidFill>
                  <a:srgbClr val="000000"/>
                </a:solidFill>
                <a:latin typeface="ＭＳ Ｐゴシック"/>
                <a:ea typeface="ＭＳ Ｐゴシック" panose="020B0600070205080204" pitchFamily="50" charset="-128"/>
              </a:rPr>
              <a:t>を計画に位置付け、整備を加速</a:t>
            </a:r>
            <a:endParaRPr lang="en-US" altLang="ja-JP" sz="969">
              <a:solidFill>
                <a:srgbClr val="000000"/>
              </a:solidFill>
              <a:latin typeface="ＭＳ Ｐゴシック"/>
              <a:ea typeface="ＭＳ Ｐゴシック" panose="020B0600070205080204" pitchFamily="50" charset="-128"/>
            </a:endParaRPr>
          </a:p>
          <a:p>
            <a:pPr algn="just" defTabSz="843857" eaLnBrk="0" hangingPunct="0">
              <a:lnSpc>
                <a:spcPts val="1200"/>
              </a:lnSpc>
              <a:spcBef>
                <a:spcPts val="185"/>
              </a:spcBef>
              <a:defRPr/>
            </a:pPr>
            <a:r>
              <a:rPr lang="ja-JP" altLang="en-US" sz="969">
                <a:solidFill>
                  <a:srgbClr val="000000"/>
                </a:solidFill>
                <a:latin typeface="ＭＳ Ｐゴシック"/>
                <a:ea typeface="ＭＳ Ｐゴシック" panose="020B0600070205080204" pitchFamily="50" charset="-128"/>
              </a:rPr>
              <a:t>－ 下水道の</a:t>
            </a:r>
            <a:r>
              <a:rPr lang="ja-JP" altLang="en-US" sz="969">
                <a:solidFill>
                  <a:srgbClr val="FF0000"/>
                </a:solidFill>
                <a:latin typeface="ＭＳ Ｐゴシック"/>
                <a:ea typeface="ＭＳ Ｐゴシック" panose="020B0600070205080204" pitchFamily="50" charset="-128"/>
              </a:rPr>
              <a:t>樋門等の操作ルールの策定</a:t>
            </a:r>
            <a:r>
              <a:rPr lang="ja-JP" altLang="en-US" sz="969">
                <a:solidFill>
                  <a:srgbClr val="000000"/>
                </a:solidFill>
                <a:latin typeface="ＭＳ Ｐゴシック"/>
                <a:ea typeface="ＭＳ Ｐゴシック" panose="020B0600070205080204" pitchFamily="50" charset="-128"/>
              </a:rPr>
              <a:t>を義務付け、河川等から市街地への　</a:t>
            </a:r>
            <a:endParaRPr lang="en-US" altLang="ja-JP" sz="969">
              <a:solidFill>
                <a:srgbClr val="000000"/>
              </a:solidFill>
              <a:latin typeface="ＭＳ Ｐゴシック"/>
              <a:ea typeface="ＭＳ Ｐゴシック" panose="020B0600070205080204" pitchFamily="50" charset="-128"/>
            </a:endParaRPr>
          </a:p>
          <a:p>
            <a:pPr algn="just" defTabSz="843857" eaLnBrk="0" hangingPunct="0">
              <a:lnSpc>
                <a:spcPts val="1200"/>
              </a:lnSpc>
              <a:spcBef>
                <a:spcPts val="185"/>
              </a:spcBef>
              <a:defRPr/>
            </a:pPr>
            <a:r>
              <a:rPr lang="ja-JP" altLang="en-US" sz="969">
                <a:solidFill>
                  <a:srgbClr val="000000"/>
                </a:solidFill>
                <a:latin typeface="ＭＳ Ｐゴシック"/>
                <a:ea typeface="ＭＳ Ｐゴシック" panose="020B0600070205080204" pitchFamily="50" charset="-128"/>
              </a:rPr>
              <a:t>　　逆流等を確実に防止</a:t>
            </a:r>
            <a:endParaRPr lang="en-US" altLang="ja-JP" sz="969">
              <a:solidFill>
                <a:srgbClr val="FF0000"/>
              </a:solidFill>
              <a:latin typeface="ＭＳ Ｐゴシック"/>
              <a:ea typeface="ＭＳ Ｐゴシック" panose="020B0600070205080204" pitchFamily="50" charset="-128"/>
            </a:endParaRPr>
          </a:p>
        </p:txBody>
      </p:sp>
      <p:sp>
        <p:nvSpPr>
          <p:cNvPr id="87" name="テキスト ボックス 59"/>
          <p:cNvSpPr txBox="1"/>
          <p:nvPr/>
        </p:nvSpPr>
        <p:spPr>
          <a:xfrm>
            <a:off x="415045" y="5292400"/>
            <a:ext cx="4369827" cy="1002678"/>
          </a:xfrm>
          <a:prstGeom prst="rect">
            <a:avLst/>
          </a:prstGeom>
          <a:noFill/>
        </p:spPr>
        <p:txBody>
          <a:bodyPr wrap="square" rtlCol="0">
            <a:spAutoFit/>
          </a:bodyPr>
          <a:lstStyle/>
          <a:p>
            <a:pPr defTabSz="843857" eaLnBrk="0" hangingPunct="0">
              <a:lnSpc>
                <a:spcPts val="1477"/>
              </a:lnSpc>
              <a:defRPr/>
            </a:pPr>
            <a:r>
              <a:rPr lang="ja-JP" altLang="en-US" sz="969">
                <a:solidFill>
                  <a:srgbClr val="2D2D8A"/>
                </a:solidFill>
                <a:latin typeface="ＭＳ Ｐゴシック"/>
                <a:ea typeface="ＭＳ Ｐゴシック" panose="020B0600070205080204" pitchFamily="50" charset="-128"/>
              </a:rPr>
              <a:t>◆</a:t>
            </a:r>
            <a:r>
              <a:rPr lang="ja-JP" altLang="en-US" sz="969">
                <a:solidFill>
                  <a:srgbClr val="000000"/>
                </a:solidFill>
                <a:latin typeface="ＭＳ Ｐゴシック"/>
                <a:ea typeface="ＭＳ Ｐゴシック" panose="020B0600070205080204" pitchFamily="50" charset="-128"/>
              </a:rPr>
              <a:t>　</a:t>
            </a:r>
            <a:r>
              <a:rPr lang="ja-JP" altLang="en-US" sz="969" b="1" u="sng">
                <a:solidFill>
                  <a:srgbClr val="2D2D8A"/>
                </a:solidFill>
                <a:latin typeface="ＭＳ Ｐゴシック"/>
                <a:ea typeface="ＭＳ Ｐゴシック" panose="020B0600070205080204" pitchFamily="50" charset="-128"/>
              </a:rPr>
              <a:t>流域における雨水貯留対策の強化</a:t>
            </a:r>
            <a:endParaRPr lang="en-US" altLang="ja-JP" sz="969" b="1" u="sng">
              <a:solidFill>
                <a:srgbClr val="2D2D8A"/>
              </a:solidFill>
              <a:latin typeface="ＭＳ Ｐゴシック"/>
              <a:ea typeface="ＭＳ Ｐゴシック" panose="020B0600070205080204" pitchFamily="50" charset="-128"/>
            </a:endParaRPr>
          </a:p>
          <a:p>
            <a:pPr marL="246126" indent="-246126" defTabSz="843857" eaLnBrk="0" hangingPunct="0">
              <a:lnSpc>
                <a:spcPts val="1384"/>
              </a:lnSpc>
              <a:defRPr/>
            </a:pPr>
            <a:r>
              <a:rPr lang="ja-JP" altLang="en-US" sz="969">
                <a:solidFill>
                  <a:srgbClr val="000000"/>
                </a:solidFill>
                <a:latin typeface="ＭＳ Ｐゴシック"/>
                <a:ea typeface="ＭＳ Ｐゴシック" panose="020B0600070205080204" pitchFamily="50" charset="-128"/>
              </a:rPr>
              <a:t>　－　</a:t>
            </a:r>
            <a:r>
              <a:rPr lang="ja-JP" altLang="en-US" sz="969">
                <a:solidFill>
                  <a:srgbClr val="FF0000"/>
                </a:solidFill>
                <a:latin typeface="ＭＳ Ｐゴシック"/>
                <a:ea typeface="ＭＳ Ｐゴシック" panose="020B0600070205080204" pitchFamily="50" charset="-128"/>
              </a:rPr>
              <a:t>貯留機能保全区域を創設</a:t>
            </a:r>
            <a:r>
              <a:rPr lang="ja-JP" altLang="en-US" sz="969">
                <a:solidFill>
                  <a:srgbClr val="000000"/>
                </a:solidFill>
                <a:latin typeface="ＭＳ Ｐゴシック"/>
                <a:ea typeface="ＭＳ Ｐゴシック" panose="020B0600070205080204" pitchFamily="50" charset="-128"/>
              </a:rPr>
              <a:t>し、沿川の保水・遊水機能を有する土地を確保</a:t>
            </a:r>
            <a:endParaRPr lang="en-US" altLang="ja-JP" sz="969">
              <a:solidFill>
                <a:srgbClr val="000000"/>
              </a:solidFill>
              <a:latin typeface="ＭＳ Ｐゴシック"/>
              <a:ea typeface="ＭＳ Ｐゴシック" panose="020B0600070205080204" pitchFamily="50" charset="-128"/>
            </a:endParaRPr>
          </a:p>
          <a:p>
            <a:pPr marL="246126" indent="-246126" defTabSz="843857" eaLnBrk="0" hangingPunct="0">
              <a:lnSpc>
                <a:spcPts val="1384"/>
              </a:lnSpc>
              <a:defRPr/>
            </a:pPr>
            <a:r>
              <a:rPr lang="ja-JP" altLang="en-US" sz="969">
                <a:solidFill>
                  <a:srgbClr val="000000"/>
                </a:solidFill>
                <a:latin typeface="ＭＳ Ｐゴシック"/>
                <a:ea typeface="ＭＳ Ｐゴシック" panose="020B0600070205080204" pitchFamily="50" charset="-128"/>
              </a:rPr>
              <a:t>　－　</a:t>
            </a:r>
            <a:r>
              <a:rPr lang="ja-JP" altLang="en-US" sz="969">
                <a:solidFill>
                  <a:srgbClr val="FF0000"/>
                </a:solidFill>
                <a:latin typeface="ＭＳ Ｐゴシック"/>
                <a:ea typeface="ＭＳ Ｐゴシック" panose="020B0600070205080204" pitchFamily="50" charset="-128"/>
              </a:rPr>
              <a:t>都市部の緑地を保全</a:t>
            </a:r>
            <a:r>
              <a:rPr lang="ja-JP" altLang="en-US" sz="969">
                <a:solidFill>
                  <a:srgbClr val="000000"/>
                </a:solidFill>
                <a:latin typeface="ＭＳ Ｐゴシック"/>
                <a:ea typeface="ＭＳ Ｐゴシック" panose="020B0600070205080204" pitchFamily="50" charset="-128"/>
              </a:rPr>
              <a:t>し、貯留浸透機能を有するグリーンインフラとして活用</a:t>
            </a:r>
          </a:p>
          <a:p>
            <a:pPr marL="246126" indent="-246126" defTabSz="843857" eaLnBrk="0" hangingPunct="0">
              <a:lnSpc>
                <a:spcPts val="1384"/>
              </a:lnSpc>
              <a:defRPr/>
            </a:pPr>
            <a:r>
              <a:rPr lang="ja-JP" altLang="en-US" sz="969">
                <a:solidFill>
                  <a:srgbClr val="000000"/>
                </a:solidFill>
                <a:latin typeface="ＭＳ Ｐゴシック"/>
                <a:ea typeface="ＭＳ Ｐゴシック" panose="020B0600070205080204" pitchFamily="50" charset="-128"/>
              </a:rPr>
              <a:t>　－　</a:t>
            </a:r>
            <a:r>
              <a:rPr lang="ja-JP" altLang="en-US" sz="969">
                <a:solidFill>
                  <a:srgbClr val="FF0000"/>
                </a:solidFill>
                <a:latin typeface="ＭＳ Ｐゴシック"/>
                <a:ea typeface="ＭＳ Ｐゴシック" panose="020B0600070205080204" pitchFamily="50" charset="-128"/>
              </a:rPr>
              <a:t>認定制度</a:t>
            </a:r>
            <a:r>
              <a:rPr lang="ja-JP" altLang="en-US" sz="969">
                <a:solidFill>
                  <a:srgbClr val="000000"/>
                </a:solidFill>
                <a:latin typeface="ＭＳ Ｐゴシック"/>
                <a:ea typeface="ＭＳ Ｐゴシック" panose="020B0600070205080204" pitchFamily="50" charset="-128"/>
              </a:rPr>
              <a:t>、</a:t>
            </a:r>
            <a:r>
              <a:rPr lang="ja-JP" altLang="en-US" sz="969">
                <a:solidFill>
                  <a:srgbClr val="FF0000"/>
                </a:solidFill>
                <a:latin typeface="ＭＳ Ｐゴシック"/>
                <a:ea typeface="ＭＳ Ｐゴシック" panose="020B0600070205080204" pitchFamily="50" charset="-128"/>
              </a:rPr>
              <a:t>補助</a:t>
            </a:r>
            <a:r>
              <a:rPr lang="ja-JP" altLang="en-US" sz="969">
                <a:solidFill>
                  <a:srgbClr val="000000"/>
                </a:solidFill>
                <a:latin typeface="ＭＳ Ｐゴシック"/>
                <a:ea typeface="ＭＳ Ｐゴシック" panose="020B0600070205080204" pitchFamily="50" charset="-128"/>
              </a:rPr>
              <a:t>、</a:t>
            </a:r>
            <a:r>
              <a:rPr lang="ja-JP" altLang="en-US" sz="969">
                <a:solidFill>
                  <a:srgbClr val="FF0000"/>
                </a:solidFill>
                <a:latin typeface="ＭＳ Ｐゴシック"/>
                <a:ea typeface="ＭＳ Ｐゴシック" panose="020B0600070205080204" pitchFamily="50" charset="-128"/>
              </a:rPr>
              <a:t>税制特例</a:t>
            </a:r>
            <a:r>
              <a:rPr lang="ja-JP" altLang="en-US" sz="969">
                <a:solidFill>
                  <a:srgbClr val="000000"/>
                </a:solidFill>
                <a:latin typeface="ＭＳ Ｐゴシック"/>
                <a:ea typeface="ＭＳ Ｐゴシック" panose="020B0600070205080204" pitchFamily="50" charset="-128"/>
              </a:rPr>
              <a:t>により、自治体・民間の雨水貯留浸透施設の　　　整備を支援</a:t>
            </a:r>
            <a:endParaRPr lang="en-US" altLang="ja-JP" sz="969">
              <a:solidFill>
                <a:srgbClr val="FF0000"/>
              </a:solidFill>
              <a:latin typeface="ＭＳ Ｐゴシック"/>
              <a:ea typeface="ＭＳ Ｐゴシック" panose="020B0600070205080204" pitchFamily="50" charset="-128"/>
            </a:endParaRPr>
          </a:p>
        </p:txBody>
      </p:sp>
      <p:sp>
        <p:nvSpPr>
          <p:cNvPr id="88" name="正方形/長方形 60"/>
          <p:cNvSpPr/>
          <p:nvPr/>
        </p:nvSpPr>
        <p:spPr>
          <a:xfrm>
            <a:off x="1364758" y="5979570"/>
            <a:ext cx="893050" cy="297469"/>
          </a:xfrm>
          <a:prstGeom prst="rect">
            <a:avLst/>
          </a:prstGeom>
        </p:spPr>
        <p:txBody>
          <a:bodyPr wrap="none">
            <a:spAutoFit/>
          </a:bodyPr>
          <a:lstStyle/>
          <a:p>
            <a:pPr marL="246126" indent="-246126" defTabSz="843857" eaLnBrk="0" hangingPunct="0">
              <a:lnSpc>
                <a:spcPts val="1569"/>
              </a:lnSpc>
              <a:defRPr/>
            </a:pPr>
            <a:r>
              <a:rPr lang="ja-JP" altLang="en-US" sz="646">
                <a:solidFill>
                  <a:srgbClr val="000000"/>
                </a:solidFill>
                <a:latin typeface="ＭＳ Ｐゴシック"/>
                <a:ea typeface="ＭＳ Ｐゴシック" panose="020B0600070205080204" pitchFamily="50" charset="-128"/>
              </a:rPr>
              <a:t>（</a:t>
            </a:r>
            <a:r>
              <a:rPr lang="en-US" altLang="ja-JP" sz="646">
                <a:solidFill>
                  <a:srgbClr val="000000"/>
                </a:solidFill>
                <a:latin typeface="ＭＳ Ｐゴシック"/>
                <a:ea typeface="ＭＳ Ｐゴシック" panose="020B0600070205080204" pitchFamily="50" charset="-128"/>
              </a:rPr>
              <a:t>※</a:t>
            </a:r>
            <a:r>
              <a:rPr lang="ja-JP" altLang="en-US" sz="646">
                <a:solidFill>
                  <a:srgbClr val="000000"/>
                </a:solidFill>
                <a:latin typeface="ＭＳ Ｐゴシック"/>
                <a:ea typeface="ＭＳ Ｐゴシック" panose="020B0600070205080204" pitchFamily="50" charset="-128"/>
              </a:rPr>
              <a:t>予算関連・税制）</a:t>
            </a:r>
            <a:endParaRPr lang="en-US" altLang="ja-JP" sz="646">
              <a:solidFill>
                <a:srgbClr val="FF0000"/>
              </a:solidFill>
              <a:latin typeface="ＭＳ Ｐゴシック"/>
              <a:ea typeface="ＭＳ Ｐゴシック" panose="020B0600070205080204" pitchFamily="50" charset="-128"/>
            </a:endParaRPr>
          </a:p>
        </p:txBody>
      </p:sp>
      <p:grpSp>
        <p:nvGrpSpPr>
          <p:cNvPr id="89" name="グループ化 61"/>
          <p:cNvGrpSpPr/>
          <p:nvPr/>
        </p:nvGrpSpPr>
        <p:grpSpPr>
          <a:xfrm>
            <a:off x="4882140" y="2303960"/>
            <a:ext cx="4544970" cy="1568565"/>
            <a:chOff x="77617" y="6014934"/>
            <a:chExt cx="3558077" cy="1222668"/>
          </a:xfrm>
        </p:grpSpPr>
        <p:sp>
          <p:nvSpPr>
            <p:cNvPr id="90" name="正方形/長方形 62"/>
            <p:cNvSpPr/>
            <p:nvPr/>
          </p:nvSpPr>
          <p:spPr>
            <a:xfrm>
              <a:off x="81649" y="6021110"/>
              <a:ext cx="3554045" cy="1216492"/>
            </a:xfrm>
            <a:prstGeom prst="rect">
              <a:avLst/>
            </a:prstGeom>
            <a:noFill/>
            <a:ln w="19050" cap="flat" cmpd="sng" algn="ctr">
              <a:solidFill>
                <a:srgbClr val="2D2D8A"/>
              </a:solidFill>
              <a:prstDash val="solid"/>
            </a:ln>
            <a:effectLst/>
          </p:spPr>
          <p:txBody>
            <a:bodyPr rtlCol="0" anchor="ctr"/>
            <a:lstStyle/>
            <a:p>
              <a:pPr defTabSz="843857">
                <a:defRPr/>
              </a:pPr>
              <a:endParaRPr kumimoji="0" lang="ja-JP" altLang="en-US" sz="1107" kern="0">
                <a:solidFill>
                  <a:srgbClr val="FFFFFF"/>
                </a:solidFill>
                <a:latin typeface="Arial"/>
                <a:ea typeface="ＭＳ Ｐゴシック"/>
              </a:endParaRPr>
            </a:p>
          </p:txBody>
        </p:sp>
        <p:sp>
          <p:nvSpPr>
            <p:cNvPr id="91" name="AutoShape 10"/>
            <p:cNvSpPr>
              <a:spLocks noChangeArrowheads="1"/>
            </p:cNvSpPr>
            <p:nvPr/>
          </p:nvSpPr>
          <p:spPr>
            <a:xfrm>
              <a:off x="77617" y="6014934"/>
              <a:ext cx="3558077" cy="272710"/>
            </a:xfrm>
            <a:prstGeom prst="roundRect">
              <a:avLst>
                <a:gd name="adj" fmla="val 0"/>
              </a:avLst>
            </a:prstGeom>
            <a:solidFill>
              <a:srgbClr val="2D2D8A">
                <a:lumMod val="60000"/>
                <a:lumOff val="40000"/>
              </a:srgbClr>
            </a:solidFill>
            <a:ln w="9525">
              <a:noFill/>
              <a:round/>
              <a:headEnd/>
              <a:tailEnd/>
            </a:ln>
            <a:effectLst/>
          </p:spPr>
          <p:txBody>
            <a:bodyPr wrap="none" lIns="80515" tIns="40258" rIns="80515" bIns="40258" anchor="t"/>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05766">
                <a:spcBef>
                  <a:spcPct val="0"/>
                </a:spcBef>
                <a:buNone/>
                <a:defRPr/>
              </a:pPr>
              <a:r>
                <a:rPr lang="ja-JP" altLang="en-US" sz="1107" b="1" kern="0">
                  <a:solidFill>
                    <a:srgbClr val="FFFFFF"/>
                  </a:solidFill>
                  <a:latin typeface="メイリオ" panose="020B0604030504040204" pitchFamily="50" charset="-128"/>
                  <a:ea typeface="メイリオ" panose="020B0604030504040204" pitchFamily="50" charset="-128"/>
                </a:rPr>
                <a:t>３．被害対象を減少させるための対策　</a:t>
              </a:r>
              <a:endParaRPr lang="en-US" altLang="ja-JP" sz="1107" b="1" kern="0">
                <a:solidFill>
                  <a:srgbClr val="FFFFFF"/>
                </a:solidFill>
                <a:latin typeface="メイリオ" panose="020B0604030504040204" pitchFamily="50" charset="-128"/>
                <a:ea typeface="メイリオ" panose="020B0604030504040204" pitchFamily="50" charset="-128"/>
              </a:endParaRPr>
            </a:p>
            <a:p>
              <a:pPr marL="83507" defTabSz="805766">
                <a:spcBef>
                  <a:spcPct val="0"/>
                </a:spcBef>
                <a:buNone/>
                <a:defRPr/>
              </a:pPr>
              <a:r>
                <a:rPr lang="en-US" altLang="ja-JP" sz="739" b="1" kern="0">
                  <a:solidFill>
                    <a:srgbClr val="FFFFFF"/>
                  </a:solidFill>
                  <a:latin typeface="メイリオ" panose="020B0604030504040204" pitchFamily="50" charset="-128"/>
                  <a:ea typeface="メイリオ" panose="020B0604030504040204" pitchFamily="50" charset="-128"/>
                </a:rPr>
                <a:t>【</a:t>
              </a:r>
              <a:r>
                <a:rPr lang="zh-TW" altLang="en-US" sz="739" b="1" kern="0">
                  <a:solidFill>
                    <a:srgbClr val="FFFFFF"/>
                  </a:solidFill>
                  <a:latin typeface="メイリオ" panose="020B0604030504040204" pitchFamily="50" charset="-128"/>
                  <a:ea typeface="メイリオ" panose="020B0604030504040204" pitchFamily="50" charset="-128"/>
                </a:rPr>
                <a:t>特定都市河川法、都市計画法、防災集団移転特別措置法、建築基準法</a:t>
              </a:r>
              <a:r>
                <a:rPr lang="en-US" altLang="ja-JP" sz="739" b="1" kern="0">
                  <a:solidFill>
                    <a:srgbClr val="FFFFFF"/>
                  </a:solidFill>
                  <a:latin typeface="メイリオ" panose="020B0604030504040204" pitchFamily="50" charset="-128"/>
                  <a:ea typeface="メイリオ" panose="020B0604030504040204" pitchFamily="50" charset="-128"/>
                </a:rPr>
                <a:t>】</a:t>
              </a:r>
              <a:endParaRPr lang="ja-JP" altLang="en-US" sz="739" b="1" kern="0">
                <a:solidFill>
                  <a:srgbClr val="FFFFFF"/>
                </a:solidFill>
                <a:latin typeface="メイリオ" panose="020B0604030504040204" pitchFamily="50" charset="-128"/>
                <a:ea typeface="メイリオ" panose="020B0604030504040204" pitchFamily="50" charset="-128"/>
              </a:endParaRPr>
            </a:p>
          </p:txBody>
        </p:sp>
      </p:grpSp>
      <p:sp>
        <p:nvSpPr>
          <p:cNvPr id="92" name="テキスト ボックス 64"/>
          <p:cNvSpPr txBox="1"/>
          <p:nvPr/>
        </p:nvSpPr>
        <p:spPr>
          <a:xfrm>
            <a:off x="4830137" y="2681631"/>
            <a:ext cx="4779049" cy="1387337"/>
          </a:xfrm>
          <a:prstGeom prst="rect">
            <a:avLst/>
          </a:prstGeom>
          <a:noFill/>
        </p:spPr>
        <p:txBody>
          <a:bodyPr wrap="square">
            <a:spAutoFit/>
          </a:bodyPr>
          <a:lstStyle/>
          <a:p>
            <a:pPr algn="just" defTabSz="843857">
              <a:lnSpc>
                <a:spcPts val="1384"/>
              </a:lnSpc>
              <a:defRPr/>
            </a:pPr>
            <a:r>
              <a:rPr lang="ja-JP" altLang="en-US" sz="969" b="1">
                <a:solidFill>
                  <a:srgbClr val="2D2D8A"/>
                </a:solidFill>
                <a:latin typeface="ＭＳ Ｐゴシック"/>
                <a:ea typeface="ＭＳ Ｐゴシック" panose="020B0600070205080204" pitchFamily="50" charset="-128"/>
              </a:rPr>
              <a:t>◆　</a:t>
            </a:r>
            <a:r>
              <a:rPr lang="ja-JP" altLang="en-US" sz="969" b="1" u="sng">
                <a:solidFill>
                  <a:srgbClr val="2D2D8A"/>
                </a:solidFill>
                <a:latin typeface="ＭＳ Ｐゴシック"/>
                <a:ea typeface="ＭＳ Ｐゴシック" panose="020B0600070205080204" pitchFamily="50" charset="-128"/>
              </a:rPr>
              <a:t>水防災に対応したまちづくりとの連携、住まい方の工夫</a:t>
            </a:r>
            <a:endParaRPr lang="en-US" altLang="ja-JP" sz="969" b="1" u="sng">
              <a:solidFill>
                <a:srgbClr val="2D2D8A"/>
              </a:solidFill>
              <a:latin typeface="ＭＳ Ｐゴシック"/>
              <a:ea typeface="ＭＳ Ｐゴシック" panose="020B0600070205080204" pitchFamily="50" charset="-128"/>
            </a:endParaRPr>
          </a:p>
          <a:p>
            <a:pPr algn="just" defTabSz="843857">
              <a:lnSpc>
                <a:spcPts val="1384"/>
              </a:lnSpc>
              <a:defRPr/>
            </a:pPr>
            <a:r>
              <a:rPr lang="ja-JP" altLang="en-US" sz="969">
                <a:solidFill>
                  <a:srgbClr val="000000"/>
                </a:solidFill>
                <a:latin typeface="ＭＳ Ｐゴシック"/>
                <a:ea typeface="ＭＳ Ｐゴシック" panose="020B0600070205080204" pitchFamily="50" charset="-128"/>
              </a:rPr>
              <a:t>　</a:t>
            </a:r>
            <a:r>
              <a:rPr lang="ja-JP" altLang="en-US" sz="969">
                <a:solidFill>
                  <a:srgbClr val="000000"/>
                </a:solidFill>
                <a:latin typeface="HGP創英角ｺﾞｼｯｸUB"/>
                <a:ea typeface="ＭＳ Ｐゴシック" panose="020B0600070205080204" pitchFamily="50" charset="-128"/>
              </a:rPr>
              <a:t>－　</a:t>
            </a:r>
            <a:r>
              <a:rPr lang="ja-JP" altLang="en-US" sz="969">
                <a:solidFill>
                  <a:srgbClr val="FF0000"/>
                </a:solidFill>
                <a:latin typeface="ＭＳ Ｐゴシック"/>
                <a:ea typeface="ＭＳ Ｐゴシック" panose="020B0600070205080204" pitchFamily="50" charset="-128"/>
              </a:rPr>
              <a:t>浸水被害防止区域を創設</a:t>
            </a:r>
            <a:r>
              <a:rPr lang="ja-JP" altLang="en-US" sz="969">
                <a:solidFill>
                  <a:srgbClr val="000000"/>
                </a:solidFill>
                <a:latin typeface="ＭＳ Ｐゴシック"/>
                <a:ea typeface="ＭＳ Ｐゴシック" panose="020B0600070205080204" pitchFamily="50" charset="-128"/>
              </a:rPr>
              <a:t>し、住宅や要配慮者施設等の安全性を事前確認</a:t>
            </a:r>
            <a:r>
              <a:rPr lang="ja-JP" altLang="en-US" sz="739">
                <a:solidFill>
                  <a:srgbClr val="000000"/>
                </a:solidFill>
                <a:latin typeface="ＭＳ Ｐゴシック"/>
                <a:ea typeface="ＭＳ Ｐゴシック" panose="020B0600070205080204" pitchFamily="50" charset="-128"/>
              </a:rPr>
              <a:t>（許可制）</a:t>
            </a:r>
            <a:endParaRPr lang="en-US" altLang="ja-JP" sz="739">
              <a:solidFill>
                <a:srgbClr val="000000"/>
              </a:solidFill>
              <a:latin typeface="ＭＳ Ｐゴシック"/>
              <a:ea typeface="ＭＳ Ｐゴシック" panose="020B0600070205080204" pitchFamily="50" charset="-128"/>
            </a:endParaRPr>
          </a:p>
          <a:p>
            <a:pPr algn="just" defTabSz="843857">
              <a:lnSpc>
                <a:spcPts val="1384"/>
              </a:lnSpc>
              <a:defRPr/>
            </a:pPr>
            <a:r>
              <a:rPr lang="ja-JP" altLang="en-US" sz="969">
                <a:solidFill>
                  <a:srgbClr val="000000"/>
                </a:solidFill>
                <a:latin typeface="ＭＳ Ｐゴシック"/>
                <a:ea typeface="ＭＳ Ｐゴシック" panose="020B0600070205080204" pitchFamily="50" charset="-128"/>
              </a:rPr>
              <a:t> </a:t>
            </a:r>
            <a:r>
              <a:rPr lang="ja-JP" altLang="en-US" sz="969">
                <a:solidFill>
                  <a:srgbClr val="000000"/>
                </a:solidFill>
                <a:latin typeface="HGP創英角ｺﾞｼｯｸUB"/>
                <a:ea typeface="ＭＳ Ｐゴシック" panose="020B0600070205080204" pitchFamily="50" charset="-128"/>
              </a:rPr>
              <a:t> －　</a:t>
            </a:r>
            <a:r>
              <a:rPr lang="ja-JP" altLang="en-US" sz="969">
                <a:solidFill>
                  <a:srgbClr val="FF0000"/>
                </a:solidFill>
                <a:latin typeface="ＭＳ Ｐゴシック"/>
                <a:ea typeface="ＭＳ Ｐゴシック" panose="020B0600070205080204" pitchFamily="50" charset="-128"/>
              </a:rPr>
              <a:t>防災集団移転促進事業のエリア要件の拡充</a:t>
            </a:r>
            <a:r>
              <a:rPr lang="ja-JP" altLang="en-US" sz="969">
                <a:solidFill>
                  <a:srgbClr val="000000"/>
                </a:solidFill>
                <a:latin typeface="ＭＳ Ｐゴシック"/>
                <a:ea typeface="ＭＳ Ｐゴシック" panose="020B0600070205080204" pitchFamily="50" charset="-128"/>
              </a:rPr>
              <a:t>等により、危険エリアからの移転</a:t>
            </a:r>
            <a:endParaRPr lang="en-US" altLang="ja-JP" sz="969">
              <a:solidFill>
                <a:srgbClr val="000000"/>
              </a:solidFill>
              <a:latin typeface="ＭＳ Ｐゴシック"/>
              <a:ea typeface="ＭＳ Ｐゴシック" panose="020B0600070205080204" pitchFamily="50" charset="-128"/>
            </a:endParaRPr>
          </a:p>
          <a:p>
            <a:pPr algn="just" defTabSz="843857">
              <a:lnSpc>
                <a:spcPts val="1384"/>
              </a:lnSpc>
              <a:defRPr/>
            </a:pPr>
            <a:r>
              <a:rPr lang="ja-JP" altLang="en-US" sz="969">
                <a:solidFill>
                  <a:srgbClr val="000000"/>
                </a:solidFill>
                <a:latin typeface="ＭＳ Ｐゴシック"/>
                <a:ea typeface="ＭＳ Ｐゴシック" panose="020B0600070205080204" pitchFamily="50" charset="-128"/>
              </a:rPr>
              <a:t>　　　を促進</a:t>
            </a:r>
            <a:endParaRPr lang="en-US" altLang="ja-JP" sz="969">
              <a:solidFill>
                <a:srgbClr val="000000"/>
              </a:solidFill>
              <a:latin typeface="ＭＳ Ｐゴシック"/>
              <a:ea typeface="ＭＳ Ｐゴシック" panose="020B0600070205080204" pitchFamily="50" charset="-128"/>
            </a:endParaRPr>
          </a:p>
          <a:p>
            <a:pPr indent="80577" algn="just" defTabSz="843857">
              <a:lnSpc>
                <a:spcPts val="1384"/>
              </a:lnSpc>
              <a:defRPr/>
            </a:pPr>
            <a:r>
              <a:rPr lang="ja-JP" altLang="en-US" sz="969">
                <a:solidFill>
                  <a:srgbClr val="000000"/>
                </a:solidFill>
                <a:latin typeface="HGP創英角ｺﾞｼｯｸUB"/>
                <a:ea typeface="ＭＳ Ｐゴシック" panose="020B0600070205080204" pitchFamily="50" charset="-128"/>
              </a:rPr>
              <a:t>－　</a:t>
            </a:r>
            <a:r>
              <a:rPr lang="ja-JP" altLang="en-US" sz="969">
                <a:solidFill>
                  <a:srgbClr val="FF0000"/>
                </a:solidFill>
                <a:latin typeface="ＭＳ Ｐゴシック"/>
                <a:ea typeface="ＭＳ Ｐゴシック" panose="020B0600070205080204" pitchFamily="50" charset="-128"/>
              </a:rPr>
              <a:t>災害時の避難先となる拠点の整備</a:t>
            </a:r>
            <a:r>
              <a:rPr lang="ja-JP" altLang="en-US" sz="969">
                <a:solidFill>
                  <a:srgbClr val="000000"/>
                </a:solidFill>
                <a:latin typeface="ＭＳ Ｐゴシック"/>
                <a:ea typeface="ＭＳ Ｐゴシック" panose="020B0600070205080204" pitchFamily="50" charset="-128"/>
              </a:rPr>
              <a:t>や</a:t>
            </a:r>
            <a:r>
              <a:rPr lang="ja-JP" altLang="en-US" sz="969">
                <a:solidFill>
                  <a:srgbClr val="FF0000"/>
                </a:solidFill>
                <a:latin typeface="ＭＳ Ｐゴシック"/>
                <a:ea typeface="ＭＳ Ｐゴシック" panose="020B0600070205080204" pitchFamily="50" charset="-128"/>
              </a:rPr>
              <a:t>地区単位の浸水対策</a:t>
            </a:r>
            <a:r>
              <a:rPr lang="ja-JP" altLang="en-US" sz="969">
                <a:solidFill>
                  <a:srgbClr val="000000"/>
                </a:solidFill>
                <a:latin typeface="ＭＳ Ｐゴシック"/>
                <a:ea typeface="ＭＳ Ｐゴシック" panose="020B0600070205080204" pitchFamily="50" charset="-128"/>
              </a:rPr>
              <a:t>により、市街地の　　　　　　</a:t>
            </a:r>
            <a:endParaRPr lang="en-US" altLang="ja-JP" sz="969">
              <a:solidFill>
                <a:srgbClr val="000000"/>
              </a:solidFill>
              <a:latin typeface="ＭＳ Ｐゴシック"/>
              <a:ea typeface="ＭＳ Ｐゴシック" panose="020B0600070205080204" pitchFamily="50" charset="-128"/>
            </a:endParaRPr>
          </a:p>
          <a:p>
            <a:pPr indent="80577" algn="just" defTabSz="843857">
              <a:lnSpc>
                <a:spcPts val="1384"/>
              </a:lnSpc>
              <a:defRPr/>
            </a:pPr>
            <a:r>
              <a:rPr lang="ja-JP" altLang="en-US" sz="969">
                <a:solidFill>
                  <a:srgbClr val="000000"/>
                </a:solidFill>
                <a:latin typeface="ＭＳ Ｐゴシック"/>
                <a:ea typeface="ＭＳ Ｐゴシック" panose="020B0600070205080204" pitchFamily="50" charset="-128"/>
              </a:rPr>
              <a:t>　　安全性を強化</a:t>
            </a:r>
          </a:p>
          <a:p>
            <a:pPr algn="just" defTabSz="843857">
              <a:lnSpc>
                <a:spcPts val="1661"/>
              </a:lnSpc>
              <a:defRPr/>
            </a:pPr>
            <a:r>
              <a:rPr lang="ja-JP" altLang="en-US" sz="1107">
                <a:solidFill>
                  <a:srgbClr val="000000"/>
                </a:solidFill>
                <a:latin typeface="HGP創英角ｺﾞｼｯｸUB"/>
                <a:ea typeface="ＭＳ Ｐゴシック" panose="020B0600070205080204" pitchFamily="50" charset="-128"/>
              </a:rPr>
              <a:t>  </a:t>
            </a:r>
            <a:endParaRPr lang="ja-JP" altLang="en-US" sz="1107">
              <a:solidFill>
                <a:srgbClr val="000000"/>
              </a:solidFill>
              <a:latin typeface="ＭＳ Ｐゴシック"/>
              <a:ea typeface="ＭＳ Ｐゴシック" panose="020B0600070205080204" pitchFamily="50" charset="-128"/>
            </a:endParaRPr>
          </a:p>
        </p:txBody>
      </p:sp>
      <p:sp>
        <p:nvSpPr>
          <p:cNvPr id="93" name="AutoShape 10"/>
          <p:cNvSpPr>
            <a:spLocks noChangeArrowheads="1"/>
          </p:cNvSpPr>
          <p:nvPr/>
        </p:nvSpPr>
        <p:spPr>
          <a:xfrm>
            <a:off x="4895236" y="3915731"/>
            <a:ext cx="4531874" cy="332255"/>
          </a:xfrm>
          <a:prstGeom prst="roundRect">
            <a:avLst>
              <a:gd name="adj" fmla="val 0"/>
            </a:avLst>
          </a:prstGeom>
          <a:solidFill>
            <a:srgbClr val="2D2D8A">
              <a:lumMod val="60000"/>
              <a:lumOff val="40000"/>
            </a:srgbClr>
          </a:solidFill>
          <a:ln w="9525">
            <a:noFill/>
            <a:round/>
            <a:headEnd/>
            <a:tailEnd/>
          </a:ln>
          <a:effectLst/>
        </p:spPr>
        <p:txBody>
          <a:bodyPr wrap="none" lIns="80515" tIns="40258" rIns="80515" bIns="40258" anchor="t"/>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05766">
              <a:spcBef>
                <a:spcPct val="0"/>
              </a:spcBef>
              <a:buNone/>
              <a:defRPr/>
            </a:pPr>
            <a:r>
              <a:rPr lang="ja-JP" altLang="en-US" sz="1107" b="1" kern="0">
                <a:solidFill>
                  <a:srgbClr val="FFFFFF"/>
                </a:solidFill>
                <a:latin typeface="メイリオ" panose="020B0604030504040204" pitchFamily="50" charset="-128"/>
                <a:ea typeface="メイリオ" panose="020B0604030504040204" pitchFamily="50" charset="-128"/>
              </a:rPr>
              <a:t>４．被害の軽減、早期復旧・復興のための対策</a:t>
            </a:r>
            <a:r>
              <a:rPr lang="ja-JP" altLang="en-US" sz="923" b="1" kern="0">
                <a:solidFill>
                  <a:srgbClr val="FFFFFF"/>
                </a:solidFill>
                <a:latin typeface="メイリオ" panose="020B0604030504040204" pitchFamily="50" charset="-128"/>
                <a:ea typeface="メイリオ" panose="020B0604030504040204" pitchFamily="50" charset="-128"/>
              </a:rPr>
              <a:t>　</a:t>
            </a:r>
            <a:endParaRPr lang="en-US" altLang="ja-JP" sz="923" b="1" kern="0">
              <a:solidFill>
                <a:srgbClr val="FFFFFF"/>
              </a:solidFill>
              <a:latin typeface="メイリオ" panose="020B0604030504040204" pitchFamily="50" charset="-128"/>
              <a:ea typeface="メイリオ" panose="020B0604030504040204" pitchFamily="50" charset="-128"/>
            </a:endParaRPr>
          </a:p>
          <a:p>
            <a:pPr indent="82043" defTabSz="805766">
              <a:spcBef>
                <a:spcPct val="0"/>
              </a:spcBef>
              <a:buNone/>
              <a:defRPr/>
            </a:pPr>
            <a:r>
              <a:rPr lang="en-US" altLang="ja-JP" sz="739" b="1" kern="0">
                <a:solidFill>
                  <a:srgbClr val="FFFFFF"/>
                </a:solidFill>
                <a:latin typeface="メイリオ" panose="020B0604030504040204" pitchFamily="50" charset="-128"/>
                <a:ea typeface="メイリオ" panose="020B0604030504040204" pitchFamily="50" charset="-128"/>
              </a:rPr>
              <a:t>【</a:t>
            </a:r>
            <a:r>
              <a:rPr lang="ja-JP" altLang="en-US" sz="739" b="1" kern="0">
                <a:solidFill>
                  <a:srgbClr val="FFFFFF"/>
                </a:solidFill>
                <a:latin typeface="メイリオ" panose="020B0604030504040204" pitchFamily="50" charset="-128"/>
                <a:ea typeface="メイリオ" panose="020B0604030504040204" pitchFamily="50" charset="-128"/>
              </a:rPr>
              <a:t>水防法、土砂災害防止法、河川法</a:t>
            </a:r>
            <a:r>
              <a:rPr lang="en-US" altLang="ja-JP" sz="739" b="1" kern="0">
                <a:solidFill>
                  <a:srgbClr val="FFFFFF"/>
                </a:solidFill>
                <a:latin typeface="メイリオ" panose="020B0604030504040204" pitchFamily="50" charset="-128"/>
                <a:ea typeface="メイリオ" panose="020B0604030504040204" pitchFamily="50" charset="-128"/>
              </a:rPr>
              <a:t>】</a:t>
            </a:r>
            <a:endParaRPr lang="ja-JP" altLang="en-US" sz="739" b="1" kern="0">
              <a:solidFill>
                <a:srgbClr val="FFFFFF"/>
              </a:solidFill>
              <a:latin typeface="メイリオ" panose="020B0604030504040204" pitchFamily="50" charset="-128"/>
              <a:ea typeface="メイリオ" panose="020B0604030504040204" pitchFamily="50" charset="-128"/>
            </a:endParaRPr>
          </a:p>
        </p:txBody>
      </p:sp>
      <p:sp>
        <p:nvSpPr>
          <p:cNvPr id="94" name="テキスト ボックス 66"/>
          <p:cNvSpPr txBox="1"/>
          <p:nvPr/>
        </p:nvSpPr>
        <p:spPr>
          <a:xfrm>
            <a:off x="4899700" y="4341744"/>
            <a:ext cx="4447956" cy="451334"/>
          </a:xfrm>
          <a:prstGeom prst="rect">
            <a:avLst/>
          </a:prstGeom>
          <a:noFill/>
        </p:spPr>
        <p:txBody>
          <a:bodyPr wrap="square">
            <a:spAutoFit/>
          </a:bodyPr>
          <a:lstStyle/>
          <a:p>
            <a:pPr algn="just" defTabSz="843857">
              <a:lnSpc>
                <a:spcPts val="1384"/>
              </a:lnSpc>
              <a:defRPr/>
            </a:pPr>
            <a:r>
              <a:rPr lang="ja-JP" altLang="en-US" sz="969">
                <a:solidFill>
                  <a:srgbClr val="000000"/>
                </a:solidFill>
                <a:latin typeface="HGP創英角ｺﾞｼｯｸUB"/>
                <a:ea typeface="ＭＳ Ｐゴシック" panose="020B0600070205080204" pitchFamily="50" charset="-128"/>
              </a:rPr>
              <a:t>－ </a:t>
            </a:r>
            <a:r>
              <a:rPr lang="ja-JP" altLang="en-US" sz="969">
                <a:solidFill>
                  <a:srgbClr val="000000"/>
                </a:solidFill>
                <a:latin typeface="ＭＳ Ｐゴシック"/>
                <a:ea typeface="ＭＳ Ｐゴシック" panose="020B0600070205080204" pitchFamily="50" charset="-128"/>
              </a:rPr>
              <a:t>洪水等に対応した</a:t>
            </a:r>
            <a:r>
              <a:rPr lang="ja-JP" altLang="en-US" sz="969">
                <a:solidFill>
                  <a:srgbClr val="FF0000"/>
                </a:solidFill>
                <a:latin typeface="ＭＳ Ｐゴシック"/>
                <a:ea typeface="ＭＳ Ｐゴシック" panose="020B0600070205080204" pitchFamily="50" charset="-128"/>
              </a:rPr>
              <a:t>ハザードマップの作成</a:t>
            </a:r>
            <a:r>
              <a:rPr lang="ja-JP" altLang="en-US" sz="969">
                <a:solidFill>
                  <a:srgbClr val="000000"/>
                </a:solidFill>
                <a:latin typeface="ＭＳ Ｐゴシック"/>
                <a:ea typeface="ＭＳ Ｐゴシック" panose="020B0600070205080204" pitchFamily="50" charset="-128"/>
              </a:rPr>
              <a:t>を</a:t>
            </a:r>
            <a:r>
              <a:rPr lang="ja-JP" altLang="en-US" sz="969">
                <a:solidFill>
                  <a:srgbClr val="FF0000"/>
                </a:solidFill>
                <a:latin typeface="ＭＳ Ｐゴシック"/>
                <a:ea typeface="ＭＳ Ｐゴシック" panose="020B0600070205080204" pitchFamily="50" charset="-128"/>
              </a:rPr>
              <a:t>中小河川等まで拡大</a:t>
            </a:r>
            <a:r>
              <a:rPr lang="ja-JP" altLang="en-US" sz="969">
                <a:solidFill>
                  <a:srgbClr val="000000"/>
                </a:solidFill>
                <a:latin typeface="ＭＳ Ｐゴシック"/>
                <a:ea typeface="ＭＳ Ｐゴシック" panose="020B0600070205080204" pitchFamily="50" charset="-128"/>
              </a:rPr>
              <a:t>し、リスク情報</a:t>
            </a:r>
            <a:endParaRPr lang="en-US" altLang="ja-JP" sz="969">
              <a:solidFill>
                <a:srgbClr val="000000"/>
              </a:solidFill>
              <a:latin typeface="ＭＳ Ｐゴシック"/>
              <a:ea typeface="ＭＳ Ｐゴシック" panose="020B0600070205080204" pitchFamily="50" charset="-128"/>
            </a:endParaRPr>
          </a:p>
          <a:p>
            <a:pPr indent="167014" algn="just" defTabSz="843857">
              <a:lnSpc>
                <a:spcPts val="1384"/>
              </a:lnSpc>
              <a:defRPr/>
            </a:pPr>
            <a:r>
              <a:rPr lang="ja-JP" altLang="en-US" sz="969">
                <a:solidFill>
                  <a:srgbClr val="000000"/>
                </a:solidFill>
                <a:latin typeface="ＭＳ Ｐゴシック"/>
                <a:ea typeface="ＭＳ Ｐゴシック" panose="020B0600070205080204" pitchFamily="50" charset="-128"/>
              </a:rPr>
              <a:t>空白域を解消</a:t>
            </a:r>
            <a:endParaRPr lang="en-US" altLang="ja-JP" sz="969">
              <a:solidFill>
                <a:srgbClr val="000000"/>
              </a:solidFill>
              <a:latin typeface="ＭＳ Ｐゴシック"/>
              <a:ea typeface="ＭＳ Ｐゴシック" panose="020B0600070205080204" pitchFamily="50" charset="-128"/>
            </a:endParaRPr>
          </a:p>
        </p:txBody>
      </p:sp>
      <p:sp>
        <p:nvSpPr>
          <p:cNvPr id="95" name="L 字 67"/>
          <p:cNvSpPr/>
          <p:nvPr/>
        </p:nvSpPr>
        <p:spPr>
          <a:xfrm rot="5400000">
            <a:off x="5994848" y="2811144"/>
            <a:ext cx="2325780" cy="4525007"/>
          </a:xfrm>
          <a:prstGeom prst="corner">
            <a:avLst>
              <a:gd name="adj1" fmla="val 100473"/>
              <a:gd name="adj2" fmla="val 31746"/>
            </a:avLst>
          </a:prstGeom>
          <a:noFill/>
          <a:ln w="19050" cap="flat" cmpd="sng" algn="ctr">
            <a:solidFill>
              <a:srgbClr val="2D2D8A"/>
            </a:solidFill>
            <a:prstDash val="solid"/>
          </a:ln>
          <a:effectLst/>
        </p:spPr>
        <p:txBody>
          <a:bodyPr rtlCol="0" anchor="ctr"/>
          <a:lstStyle/>
          <a:p>
            <a:pPr algn="ctr" defTabSz="843857">
              <a:defRPr/>
            </a:pPr>
            <a:endParaRPr kumimoji="0" lang="ja-JP" altLang="en-US" sz="1661" kern="0">
              <a:solidFill>
                <a:srgbClr val="FFFFFF"/>
              </a:solidFill>
              <a:latin typeface="Arial"/>
              <a:ea typeface="ＭＳ Ｐゴシック"/>
            </a:endParaRPr>
          </a:p>
        </p:txBody>
      </p:sp>
      <p:sp>
        <p:nvSpPr>
          <p:cNvPr id="96" name="テキスト ボックス 68"/>
          <p:cNvSpPr txBox="1"/>
          <p:nvPr/>
        </p:nvSpPr>
        <p:spPr>
          <a:xfrm>
            <a:off x="4908572" y="4738911"/>
            <a:ext cx="2335653" cy="1169364"/>
          </a:xfrm>
          <a:prstGeom prst="rect">
            <a:avLst/>
          </a:prstGeom>
          <a:noFill/>
        </p:spPr>
        <p:txBody>
          <a:bodyPr wrap="square">
            <a:spAutoFit/>
          </a:bodyPr>
          <a:lstStyle/>
          <a:p>
            <a:pPr marL="167014" indent="-167014" algn="just" defTabSz="843857">
              <a:lnSpc>
                <a:spcPts val="1384"/>
              </a:lnSpc>
              <a:defRPr/>
            </a:pPr>
            <a:r>
              <a:rPr lang="ja-JP" altLang="en-US" sz="969">
                <a:solidFill>
                  <a:srgbClr val="000000"/>
                </a:solidFill>
                <a:latin typeface="HGP創英角ｺﾞｼｯｸUB"/>
                <a:ea typeface="ＭＳ Ｐゴシック" panose="020B0600070205080204" pitchFamily="50" charset="-128"/>
              </a:rPr>
              <a:t>－ </a:t>
            </a:r>
            <a:r>
              <a:rPr lang="ja-JP" altLang="en-US" sz="969">
                <a:solidFill>
                  <a:srgbClr val="000000"/>
                </a:solidFill>
                <a:latin typeface="ＭＳ Ｐゴシック"/>
                <a:ea typeface="ＭＳ Ｐゴシック" panose="020B0600070205080204" pitchFamily="50" charset="-128"/>
              </a:rPr>
              <a:t>要配慮者利用施設に係る</a:t>
            </a:r>
            <a:r>
              <a:rPr lang="ja-JP" altLang="en-US" sz="969">
                <a:solidFill>
                  <a:srgbClr val="FF0000"/>
                </a:solidFill>
                <a:latin typeface="ＭＳ Ｐゴシック"/>
                <a:ea typeface="ＭＳ Ｐゴシック" panose="020B0600070205080204" pitchFamily="50" charset="-128"/>
              </a:rPr>
              <a:t>避難計画・訓練</a:t>
            </a:r>
            <a:r>
              <a:rPr lang="ja-JP" altLang="en-US" sz="969">
                <a:solidFill>
                  <a:srgbClr val="000000"/>
                </a:solidFill>
                <a:latin typeface="ＭＳ Ｐゴシック"/>
                <a:ea typeface="ＭＳ Ｐゴシック" panose="020B0600070205080204" pitchFamily="50" charset="-128"/>
              </a:rPr>
              <a:t>に対する</a:t>
            </a:r>
            <a:r>
              <a:rPr lang="ja-JP" altLang="en-US" sz="969">
                <a:solidFill>
                  <a:srgbClr val="FF0000"/>
                </a:solidFill>
                <a:latin typeface="ＭＳ Ｐゴシック"/>
                <a:ea typeface="ＭＳ Ｐゴシック" panose="020B0600070205080204" pitchFamily="50" charset="-128"/>
              </a:rPr>
              <a:t>市町村の助言・勧告</a:t>
            </a:r>
            <a:r>
              <a:rPr lang="ja-JP" altLang="en-US" sz="969">
                <a:solidFill>
                  <a:srgbClr val="000000"/>
                </a:solidFill>
                <a:latin typeface="ＭＳ Ｐゴシック"/>
                <a:ea typeface="ＭＳ Ｐゴシック" panose="020B0600070205080204" pitchFamily="50" charset="-128"/>
              </a:rPr>
              <a:t>によって、避難の実効性確保</a:t>
            </a:r>
            <a:endParaRPr lang="en-US" altLang="ja-JP" sz="969">
              <a:solidFill>
                <a:srgbClr val="000000"/>
              </a:solidFill>
              <a:latin typeface="ＭＳ Ｐゴシック"/>
              <a:ea typeface="ＭＳ Ｐゴシック" panose="020B0600070205080204" pitchFamily="50" charset="-128"/>
            </a:endParaRPr>
          </a:p>
          <a:p>
            <a:pPr marL="167014" indent="-167014" algn="just" defTabSz="843857">
              <a:lnSpc>
                <a:spcPts val="1384"/>
              </a:lnSpc>
              <a:defRPr/>
            </a:pPr>
            <a:r>
              <a:rPr lang="ja-JP" altLang="en-US" sz="969">
                <a:solidFill>
                  <a:srgbClr val="000000"/>
                </a:solidFill>
                <a:latin typeface="HGP創英角ｺﾞｼｯｸUB"/>
                <a:ea typeface="ＭＳ Ｐゴシック" panose="020B0600070205080204" pitchFamily="50" charset="-128"/>
              </a:rPr>
              <a:t>－ </a:t>
            </a:r>
            <a:r>
              <a:rPr lang="ja-JP" altLang="en-US" sz="969">
                <a:solidFill>
                  <a:srgbClr val="000000"/>
                </a:solidFill>
                <a:latin typeface="ＭＳ Ｐゴシック"/>
                <a:ea typeface="ＭＳ Ｐゴシック" panose="020B0600070205080204" pitchFamily="50" charset="-128"/>
              </a:rPr>
              <a:t>国土交通大臣による権限代行の対象を拡大し、災害で堆積した</a:t>
            </a:r>
            <a:r>
              <a:rPr lang="ja-JP" altLang="en-US" sz="969">
                <a:solidFill>
                  <a:srgbClr val="FF0000"/>
                </a:solidFill>
                <a:latin typeface="ＭＳ Ｐゴシック"/>
                <a:ea typeface="ＭＳ Ｐゴシック" panose="020B0600070205080204" pitchFamily="50" charset="-128"/>
              </a:rPr>
              <a:t>土砂の撤去、準用河川</a:t>
            </a:r>
            <a:r>
              <a:rPr lang="ja-JP" altLang="en-US" sz="969">
                <a:solidFill>
                  <a:srgbClr val="000000"/>
                </a:solidFill>
                <a:latin typeface="ＭＳ Ｐゴシック"/>
                <a:ea typeface="ＭＳ Ｐゴシック" panose="020B0600070205080204" pitchFamily="50" charset="-128"/>
              </a:rPr>
              <a:t>を追加</a:t>
            </a:r>
            <a:endParaRPr lang="en-US" altLang="ja-JP" sz="969">
              <a:solidFill>
                <a:srgbClr val="000000"/>
              </a:solidFill>
              <a:latin typeface="ＭＳ Ｐゴシック"/>
              <a:ea typeface="ＭＳ Ｐゴシック" panose="020B0600070205080204" pitchFamily="50" charset="-128"/>
            </a:endParaRPr>
          </a:p>
        </p:txBody>
      </p:sp>
      <p:sp>
        <p:nvSpPr>
          <p:cNvPr id="97" name="正方形/長方形 69"/>
          <p:cNvSpPr/>
          <p:nvPr/>
        </p:nvSpPr>
        <p:spPr>
          <a:xfrm>
            <a:off x="5473763" y="3183932"/>
            <a:ext cx="684693" cy="297469"/>
          </a:xfrm>
          <a:prstGeom prst="rect">
            <a:avLst/>
          </a:prstGeom>
        </p:spPr>
        <p:txBody>
          <a:bodyPr wrap="none">
            <a:spAutoFit/>
          </a:bodyPr>
          <a:lstStyle/>
          <a:p>
            <a:pPr marL="246126" indent="-246126" defTabSz="843857">
              <a:lnSpc>
                <a:spcPts val="1569"/>
              </a:lnSpc>
              <a:defRPr/>
            </a:pPr>
            <a:r>
              <a:rPr lang="ja-JP" altLang="en-US" sz="646">
                <a:solidFill>
                  <a:srgbClr val="000000"/>
                </a:solidFill>
                <a:latin typeface="ＭＳ Ｐゴシック"/>
                <a:ea typeface="ＭＳ Ｐゴシック" panose="020B0600070205080204" pitchFamily="50" charset="-128"/>
              </a:rPr>
              <a:t>（</a:t>
            </a:r>
            <a:r>
              <a:rPr lang="en-US" altLang="ja-JP" sz="646">
                <a:solidFill>
                  <a:srgbClr val="000000"/>
                </a:solidFill>
                <a:latin typeface="ＭＳ Ｐゴシック"/>
                <a:ea typeface="ＭＳ Ｐゴシック" panose="020B0600070205080204" pitchFamily="50" charset="-128"/>
              </a:rPr>
              <a:t>※</a:t>
            </a:r>
            <a:r>
              <a:rPr lang="ja-JP" altLang="en-US" sz="646">
                <a:solidFill>
                  <a:srgbClr val="000000"/>
                </a:solidFill>
                <a:latin typeface="ＭＳ Ｐゴシック"/>
                <a:ea typeface="ＭＳ Ｐゴシック" panose="020B0600070205080204" pitchFamily="50" charset="-128"/>
              </a:rPr>
              <a:t>予算関連）</a:t>
            </a:r>
            <a:endParaRPr lang="en-US" altLang="ja-JP" sz="646">
              <a:solidFill>
                <a:srgbClr val="FF0000"/>
              </a:solidFill>
              <a:latin typeface="ＭＳ Ｐゴシック"/>
              <a:ea typeface="ＭＳ Ｐゴシック" panose="020B0600070205080204" pitchFamily="50" charset="-128"/>
            </a:endParaRPr>
          </a:p>
        </p:txBody>
      </p:sp>
      <p:sp>
        <p:nvSpPr>
          <p:cNvPr id="98" name="正方形/長方形 70"/>
          <p:cNvSpPr/>
          <p:nvPr/>
        </p:nvSpPr>
        <p:spPr>
          <a:xfrm>
            <a:off x="5817216" y="3539254"/>
            <a:ext cx="684693" cy="297469"/>
          </a:xfrm>
          <a:prstGeom prst="rect">
            <a:avLst/>
          </a:prstGeom>
        </p:spPr>
        <p:txBody>
          <a:bodyPr wrap="none">
            <a:spAutoFit/>
          </a:bodyPr>
          <a:lstStyle/>
          <a:p>
            <a:pPr marL="246126" indent="-246126" defTabSz="843857">
              <a:lnSpc>
                <a:spcPts val="1569"/>
              </a:lnSpc>
              <a:defRPr/>
            </a:pPr>
            <a:r>
              <a:rPr lang="ja-JP" altLang="en-US" sz="646">
                <a:solidFill>
                  <a:srgbClr val="000000"/>
                </a:solidFill>
                <a:latin typeface="ＭＳ Ｐゴシック"/>
                <a:ea typeface="ＭＳ Ｐゴシック" panose="020B0600070205080204" pitchFamily="50" charset="-128"/>
              </a:rPr>
              <a:t>（</a:t>
            </a:r>
            <a:r>
              <a:rPr lang="en-US" altLang="ja-JP" sz="646">
                <a:solidFill>
                  <a:srgbClr val="000000"/>
                </a:solidFill>
                <a:latin typeface="ＭＳ Ｐゴシック"/>
                <a:ea typeface="ＭＳ Ｐゴシック" panose="020B0600070205080204" pitchFamily="50" charset="-128"/>
              </a:rPr>
              <a:t>※</a:t>
            </a:r>
            <a:r>
              <a:rPr lang="ja-JP" altLang="en-US" sz="646">
                <a:solidFill>
                  <a:srgbClr val="000000"/>
                </a:solidFill>
                <a:latin typeface="ＭＳ Ｐゴシック"/>
                <a:ea typeface="ＭＳ Ｐゴシック" panose="020B0600070205080204" pitchFamily="50" charset="-128"/>
              </a:rPr>
              <a:t>予算関連）</a:t>
            </a:r>
            <a:endParaRPr lang="en-US" altLang="ja-JP" sz="646">
              <a:solidFill>
                <a:srgbClr val="FF0000"/>
              </a:solidFill>
              <a:latin typeface="ＭＳ Ｐゴシック"/>
              <a:ea typeface="ＭＳ Ｐゴシック" panose="020B0600070205080204" pitchFamily="50" charset="-128"/>
            </a:endParaRPr>
          </a:p>
        </p:txBody>
      </p:sp>
      <p:sp>
        <p:nvSpPr>
          <p:cNvPr id="99" name="テキスト ボックス 72"/>
          <p:cNvSpPr txBox="1"/>
          <p:nvPr/>
        </p:nvSpPr>
        <p:spPr>
          <a:xfrm>
            <a:off x="7862203" y="518711"/>
            <a:ext cx="1661273" cy="291123"/>
          </a:xfrm>
          <a:prstGeom prst="rect">
            <a:avLst/>
          </a:prstGeom>
          <a:noFill/>
        </p:spPr>
        <p:txBody>
          <a:bodyPr wrap="square" rtlCol="0">
            <a:spAutoFit/>
          </a:bodyPr>
          <a:lstStyle/>
          <a:p>
            <a:pPr defTabSz="497201" fontAlgn="auto">
              <a:spcBef>
                <a:spcPts val="0"/>
              </a:spcBef>
              <a:spcAft>
                <a:spcPts val="0"/>
              </a:spcAft>
              <a:defRPr/>
            </a:pPr>
            <a:r>
              <a:rPr lang="zh-TW" altLang="en-US" sz="1292" b="1">
                <a:solidFill>
                  <a:prstClr val="black"/>
                </a:solidFill>
                <a:latin typeface="ＭＳ Ｐゴシック" panose="020B0600070205080204" pitchFamily="50" charset="-128"/>
                <a:ea typeface="ＭＳ Ｐゴシック" panose="020B0600070205080204" pitchFamily="50" charset="-128"/>
              </a:rPr>
              <a:t>＜予算関連法律＞</a:t>
            </a:r>
            <a:endParaRPr lang="ja-JP" altLang="en-US" sz="1292" b="1">
              <a:solidFill>
                <a:prstClr val="black"/>
              </a:solidFill>
              <a:latin typeface="ＭＳ Ｐゴシック" panose="020B0600070205080204" pitchFamily="50" charset="-128"/>
              <a:ea typeface="ＭＳ Ｐゴシック" panose="020B0600070205080204" pitchFamily="50" charset="-128"/>
            </a:endParaRPr>
          </a:p>
        </p:txBody>
      </p:sp>
      <p:sp>
        <p:nvSpPr>
          <p:cNvPr id="100" name="テキスト ボックス 73"/>
          <p:cNvSpPr txBox="1"/>
          <p:nvPr/>
        </p:nvSpPr>
        <p:spPr>
          <a:xfrm>
            <a:off x="2408764" y="4227457"/>
            <a:ext cx="2556700" cy="241437"/>
          </a:xfrm>
          <a:prstGeom prst="rect">
            <a:avLst/>
          </a:prstGeom>
          <a:noFill/>
        </p:spPr>
        <p:txBody>
          <a:bodyPr wrap="none" rtlCol="0">
            <a:spAutoFit/>
          </a:bodyPr>
          <a:lstStyle/>
          <a:p>
            <a:pPr defTabSz="497201" fontAlgn="auto">
              <a:spcBef>
                <a:spcPts val="0"/>
              </a:spcBef>
              <a:spcAft>
                <a:spcPts val="0"/>
              </a:spcAft>
              <a:defRPr/>
            </a:pPr>
            <a:r>
              <a:rPr lang="ja-JP" altLang="en-US" sz="969">
                <a:solidFill>
                  <a:prstClr val="black"/>
                </a:solidFill>
                <a:latin typeface="Calibri" panose="020F0502020204030204"/>
                <a:ea typeface="ＭＳ Ｐゴシック" panose="020B0600070205080204" pitchFamily="50" charset="-128"/>
              </a:rPr>
              <a:t>◎ 堤防整備等の</a:t>
            </a:r>
            <a:r>
              <a:rPr lang="ja-JP" altLang="en-US" sz="969" b="1">
                <a:solidFill>
                  <a:srgbClr val="00B050"/>
                </a:solidFill>
                <a:latin typeface="Calibri" panose="020F0502020204030204"/>
                <a:ea typeface="ＭＳ Ｐゴシック" panose="020B0600070205080204" pitchFamily="50" charset="-128"/>
              </a:rPr>
              <a:t>ハード対策を更に推進</a:t>
            </a:r>
            <a:r>
              <a:rPr lang="ja-JP" altLang="en-US" sz="739">
                <a:solidFill>
                  <a:prstClr val="black"/>
                </a:solidFill>
                <a:latin typeface="Calibri" panose="020F0502020204030204"/>
                <a:ea typeface="ＭＳ Ｐゴシック" panose="020B0600070205080204" pitchFamily="50" charset="-128"/>
              </a:rPr>
              <a:t>（予算）</a:t>
            </a:r>
          </a:p>
        </p:txBody>
      </p:sp>
      <p:pic>
        <p:nvPicPr>
          <p:cNvPr id="101" name="図 1"/>
          <p:cNvPicPr>
            <a:picLocks noChangeAspect="1"/>
          </p:cNvPicPr>
          <p:nvPr/>
        </p:nvPicPr>
        <p:blipFill>
          <a:blip r:embed="rId2"/>
          <a:stretch>
            <a:fillRect/>
          </a:stretch>
        </p:blipFill>
        <p:spPr>
          <a:xfrm>
            <a:off x="7433667" y="4687903"/>
            <a:ext cx="1818852" cy="1430068"/>
          </a:xfrm>
          <a:prstGeom prst="rect">
            <a:avLst/>
          </a:prstGeom>
        </p:spPr>
      </p:pic>
      <p:sp>
        <p:nvSpPr>
          <p:cNvPr id="102" name="テキスト ボックス 2"/>
          <p:cNvSpPr txBox="1"/>
          <p:nvPr/>
        </p:nvSpPr>
        <p:spPr>
          <a:xfrm>
            <a:off x="1833560" y="709508"/>
            <a:ext cx="7328780" cy="291251"/>
          </a:xfrm>
          <a:prstGeom prst="rect">
            <a:avLst/>
          </a:prstGeom>
          <a:noFill/>
        </p:spPr>
        <p:txBody>
          <a:bodyPr wrap="square" rtlCol="0">
            <a:spAutoFit/>
          </a:bodyPr>
          <a:lstStyle/>
          <a:p>
            <a:pPr defTabSz="844279">
              <a:defRPr/>
            </a:pPr>
            <a:r>
              <a:rPr lang="en-US" altLang="ja-JP" sz="1293">
                <a:solidFill>
                  <a:prstClr val="black"/>
                </a:solidFill>
              </a:rPr>
              <a:t>【</a:t>
            </a:r>
            <a:r>
              <a:rPr lang="ja-JP" altLang="en-US" sz="1293">
                <a:solidFill>
                  <a:prstClr val="black"/>
                </a:solidFill>
              </a:rPr>
              <a:t>公布：</a:t>
            </a:r>
            <a:r>
              <a:rPr lang="en-US" altLang="ja-JP" sz="1293">
                <a:solidFill>
                  <a:prstClr val="black"/>
                </a:solidFill>
              </a:rPr>
              <a:t>R3.5.10 / </a:t>
            </a:r>
            <a:r>
              <a:rPr lang="ja-JP" altLang="en-US" sz="1293">
                <a:solidFill>
                  <a:prstClr val="black"/>
                </a:solidFill>
              </a:rPr>
              <a:t>施行：</a:t>
            </a:r>
            <a:r>
              <a:rPr lang="en-US" altLang="ja-JP" sz="1293">
                <a:solidFill>
                  <a:prstClr val="black"/>
                </a:solidFill>
              </a:rPr>
              <a:t>R3.7.15</a:t>
            </a:r>
            <a:r>
              <a:rPr lang="ja-JP" altLang="en-US" sz="1293">
                <a:solidFill>
                  <a:prstClr val="black"/>
                </a:solidFill>
              </a:rPr>
              <a:t>又は</a:t>
            </a:r>
            <a:r>
              <a:rPr lang="en-US" altLang="ja-JP" sz="1293">
                <a:solidFill>
                  <a:prstClr val="black"/>
                </a:solidFill>
              </a:rPr>
              <a:t>R3.11.1】</a:t>
            </a:r>
            <a:endParaRPr lang="ja-JP" altLang="en-US" sz="1293">
              <a:solidFill>
                <a:prstClr val="black"/>
              </a:solidFill>
            </a:endParaRPr>
          </a:p>
        </p:txBody>
      </p:sp>
      <p:sp>
        <p:nvSpPr>
          <p:cNvPr id="2" name="スライド番号プレースホルダー 3">
            <a:extLst>
              <a:ext uri="{FF2B5EF4-FFF2-40B4-BE49-F238E27FC236}">
                <a16:creationId xmlns:a16="http://schemas.microsoft.com/office/drawing/2014/main" id="{E13A9225-A590-499C-122F-EA0D29171A6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31</a:t>
            </a:fld>
            <a:endParaRPr lang="en-US" altLang="ja-JP" sz="1400">
              <a:solidFill>
                <a:srgbClr val="000000"/>
              </a:solidFill>
            </a:endParaRPr>
          </a:p>
        </p:txBody>
      </p:sp>
    </p:spTree>
    <p:extLst>
      <p:ext uri="{BB962C8B-B14F-4D97-AF65-F5344CB8AC3E}">
        <p14:creationId xmlns:p14="http://schemas.microsoft.com/office/powerpoint/2010/main" val="2897497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1" name="テキスト ボックス 29"/>
          <p:cNvSpPr txBox="1"/>
          <p:nvPr/>
        </p:nvSpPr>
        <p:spPr>
          <a:xfrm>
            <a:off x="29299" y="605839"/>
            <a:ext cx="9822568" cy="1139013"/>
          </a:xfrm>
          <a:prstGeom prst="rect">
            <a:avLst/>
          </a:prstGeom>
          <a:noFill/>
          <a:ln>
            <a:solidFill>
              <a:schemeClr val="tx1"/>
            </a:solidFill>
          </a:ln>
        </p:spPr>
        <p:txBody>
          <a:bodyPr wrap="square" rtlCol="0" anchor="ctr">
            <a:noAutofit/>
          </a:bodyPr>
          <a:lstStyle/>
          <a:p>
            <a:pPr marL="182563" marR="0" lvl="0" indent="-182563" algn="just" defTabSz="913943" rtl="0" eaLnBrk="1" fontAlgn="base" latinLnBrk="0" hangingPunct="1">
              <a:lnSpc>
                <a:spcPct val="100000"/>
              </a:lnSpc>
              <a:spcBef>
                <a:spcPct val="0"/>
              </a:spcBef>
              <a:spcAft>
                <a:spcPct val="0"/>
              </a:spcAft>
              <a:buClrTx/>
              <a:buSzTx/>
              <a:buFontTx/>
              <a:buNone/>
              <a:tabLst/>
              <a:defRPr/>
            </a:pPr>
            <a:r>
              <a:rPr kumimoji="1" lang="ja-JP" altLang="en-US" sz="139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浸水継続時間が長い市街地において浸水時の避難者の対応や都市機能の維持ができるよう、避難や浸水に対応した一団地の防災拠点の形成が必要。</a:t>
            </a:r>
            <a:endParaRPr kumimoji="1" lang="en-US" altLang="ja-JP" sz="139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82563" marR="0" lvl="0" indent="-182563" algn="just" defTabSz="913943" rtl="0" eaLnBrk="1" fontAlgn="base" latinLnBrk="0" hangingPunct="1">
              <a:lnSpc>
                <a:spcPct val="100000"/>
              </a:lnSpc>
              <a:spcBef>
                <a:spcPct val="0"/>
              </a:spcBef>
              <a:spcAft>
                <a:spcPct val="0"/>
              </a:spcAft>
              <a:buClrTx/>
              <a:buSzTx/>
              <a:buFontTx/>
              <a:buNone/>
              <a:tabLst/>
              <a:defRPr/>
            </a:pPr>
            <a:r>
              <a:rPr kumimoji="1" lang="ja-JP" altLang="en-US" sz="139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都市施設の対象に、災害時における居住者等の安全確保に必要な行政、医療、避難施設等の機能を一体的に有する一団地の都市安全確保拠点施設を追加する。</a:t>
            </a:r>
            <a:endParaRPr kumimoji="1" lang="en-US" altLang="ja-JP" sz="139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3943" rtl="0" eaLnBrk="1" fontAlgn="base" latinLnBrk="0" hangingPunct="1">
              <a:lnSpc>
                <a:spcPct val="100000"/>
              </a:lnSpc>
              <a:spcBef>
                <a:spcPct val="0"/>
              </a:spcBef>
              <a:spcAft>
                <a:spcPct val="0"/>
              </a:spcAft>
              <a:buClrTx/>
              <a:buSzTx/>
              <a:buFontTx/>
              <a:buNone/>
              <a:tabLst/>
              <a:defRPr/>
            </a:pPr>
            <a:r>
              <a:rPr kumimoji="1" lang="ja-JP" altLang="en-US" sz="139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災害に備えた早期の整備を行うため、土地収用が可能な都市計画事業として実施。</a:t>
            </a:r>
            <a:endParaRPr kumimoji="1" lang="en-US" altLang="ja-JP" sz="139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783" name="正方形/長方形 33"/>
          <p:cNvSpPr/>
          <p:nvPr/>
        </p:nvSpPr>
        <p:spPr>
          <a:xfrm>
            <a:off x="6227343" y="1990202"/>
            <a:ext cx="3501582" cy="45784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784" name="正方形/長方形 34"/>
          <p:cNvSpPr/>
          <p:nvPr/>
        </p:nvSpPr>
        <p:spPr>
          <a:xfrm>
            <a:off x="125627" y="1984537"/>
            <a:ext cx="5999176" cy="45785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785" name="テキスト ボックス 35"/>
          <p:cNvSpPr txBox="1"/>
          <p:nvPr/>
        </p:nvSpPr>
        <p:spPr>
          <a:xfrm>
            <a:off x="2141502" y="6068231"/>
            <a:ext cx="2072546" cy="394669"/>
          </a:xfrm>
          <a:prstGeom prst="rect">
            <a:avLst/>
          </a:prstGeom>
          <a:noFill/>
        </p:spPr>
        <p:txBody>
          <a:bodyPr wrap="squar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浸水時の避難者の一時滞在場所を確保</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786" name="テキスト ボックス 36"/>
          <p:cNvSpPr txBox="1"/>
          <p:nvPr/>
        </p:nvSpPr>
        <p:spPr>
          <a:xfrm>
            <a:off x="4143502" y="6058559"/>
            <a:ext cx="2061767" cy="394491"/>
          </a:xfrm>
          <a:prstGeom prst="rect">
            <a:avLst/>
          </a:prstGeom>
          <a:noFill/>
        </p:spPr>
        <p:txBody>
          <a:bodyPr wrap="squar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屋上の広場は</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浸水時に一時避難場所として活用</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787" name="テキスト ボックス 37"/>
          <p:cNvSpPr txBox="1"/>
          <p:nvPr/>
        </p:nvSpPr>
        <p:spPr>
          <a:xfrm>
            <a:off x="112581" y="1851404"/>
            <a:ext cx="1112627" cy="255198"/>
          </a:xfrm>
          <a:prstGeom prst="rect">
            <a:avLst/>
          </a:prstGeom>
          <a:solidFill>
            <a:schemeClr val="bg1"/>
          </a:solidFill>
        </p:spPr>
        <p:txBody>
          <a:bodyPr wrap="non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en-US" altLang="ja-JP" sz="114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4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外観イメージ</a:t>
            </a:r>
            <a:r>
              <a:rPr kumimoji="1" lang="en-US" altLang="ja-JP" sz="114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pic>
        <p:nvPicPr>
          <p:cNvPr id="4788" name="図 38"/>
          <p:cNvPicPr>
            <a:picLocks noChangeAspect="1"/>
          </p:cNvPicPr>
          <p:nvPr/>
        </p:nvPicPr>
        <p:blipFill>
          <a:blip r:embed="rId2"/>
          <a:srcRect l="9566" r="13725"/>
          <a:stretch>
            <a:fillRect/>
          </a:stretch>
        </p:blipFill>
        <p:spPr>
          <a:xfrm>
            <a:off x="4276492" y="4886507"/>
            <a:ext cx="1706113" cy="1050928"/>
          </a:xfrm>
          <a:prstGeom prst="rect">
            <a:avLst/>
          </a:prstGeom>
          <a:ln>
            <a:solidFill>
              <a:schemeClr val="tx1"/>
            </a:solidFill>
          </a:ln>
        </p:spPr>
      </p:pic>
      <p:pic>
        <p:nvPicPr>
          <p:cNvPr id="4789" name="図 39"/>
          <p:cNvPicPr>
            <a:picLocks noChangeAspect="1"/>
          </p:cNvPicPr>
          <p:nvPr/>
        </p:nvPicPr>
        <p:blipFill>
          <a:blip r:embed="rId3"/>
          <a:srcRect l="16147" r="13017" b="4279"/>
          <a:stretch>
            <a:fillRect/>
          </a:stretch>
        </p:blipFill>
        <p:spPr>
          <a:xfrm>
            <a:off x="2263573" y="4877390"/>
            <a:ext cx="1798842" cy="1051752"/>
          </a:xfrm>
          <a:prstGeom prst="rect">
            <a:avLst/>
          </a:prstGeom>
          <a:ln>
            <a:solidFill>
              <a:schemeClr val="tx1"/>
            </a:solidFill>
          </a:ln>
        </p:spPr>
      </p:pic>
      <p:sp>
        <p:nvSpPr>
          <p:cNvPr id="4790" name="テキスト ボックス 40"/>
          <p:cNvSpPr txBox="1"/>
          <p:nvPr/>
        </p:nvSpPr>
        <p:spPr>
          <a:xfrm>
            <a:off x="4288564" y="4824878"/>
            <a:ext cx="1262672" cy="200061"/>
          </a:xfrm>
          <a:prstGeom prst="rect">
            <a:avLst/>
          </a:prstGeom>
          <a:solidFill>
            <a:srgbClr val="FFFFFF">
              <a:alpha val="69020"/>
            </a:srgbClr>
          </a:solidFill>
        </p:spPr>
        <p:txBody>
          <a:bodyPr wrap="square" rtlCol="0">
            <a:no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endParaRPr kumimoji="1" lang="en-US" altLang="ja-JP" sz="1046"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791" name="テキスト ボックス 41"/>
          <p:cNvSpPr txBox="1"/>
          <p:nvPr/>
        </p:nvSpPr>
        <p:spPr>
          <a:xfrm>
            <a:off x="4261718" y="4845923"/>
            <a:ext cx="1295339" cy="201927"/>
          </a:xfrm>
          <a:prstGeom prst="rect">
            <a:avLst/>
          </a:prstGeom>
          <a:noFill/>
        </p:spPr>
        <p:txBody>
          <a:bodyPr wrap="non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避難場所となる広場</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792" name="テキスト ボックス 42"/>
          <p:cNvSpPr txBox="1"/>
          <p:nvPr/>
        </p:nvSpPr>
        <p:spPr>
          <a:xfrm>
            <a:off x="2215783" y="4868108"/>
            <a:ext cx="1424991" cy="188919"/>
          </a:xfrm>
          <a:prstGeom prst="rect">
            <a:avLst/>
          </a:prstGeom>
          <a:solidFill>
            <a:srgbClr val="FFFFFF">
              <a:alpha val="69020"/>
            </a:srgbClr>
          </a:solidFill>
        </p:spPr>
        <p:txBody>
          <a:bodyPr wrap="square" rtlCol="0">
            <a:no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endParaRPr kumimoji="1" lang="en-US" altLang="ja-JP" sz="1046"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793" name="テキスト ボックス 43"/>
          <p:cNvSpPr txBox="1"/>
          <p:nvPr/>
        </p:nvSpPr>
        <p:spPr>
          <a:xfrm>
            <a:off x="2214638" y="4843868"/>
            <a:ext cx="1568541" cy="241213"/>
          </a:xfrm>
          <a:prstGeom prst="rect">
            <a:avLst/>
          </a:prstGeom>
          <a:noFill/>
        </p:spPr>
        <p:txBody>
          <a:bodyPr wrap="squar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避難者の一時滞在施設</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4794" name="グループ化 44"/>
          <p:cNvGrpSpPr/>
          <p:nvPr/>
        </p:nvGrpSpPr>
        <p:grpSpPr>
          <a:xfrm>
            <a:off x="221926" y="4871314"/>
            <a:ext cx="1758259" cy="1057917"/>
            <a:chOff x="221855" y="5244278"/>
            <a:chExt cx="1757695" cy="1110813"/>
          </a:xfrm>
        </p:grpSpPr>
        <p:pic>
          <p:nvPicPr>
            <p:cNvPr id="4795" name="図 45"/>
            <p:cNvPicPr>
              <a:picLocks noChangeAspect="1"/>
            </p:cNvPicPr>
            <p:nvPr/>
          </p:nvPicPr>
          <p:blipFill>
            <a:blip r:embed="rId4"/>
            <a:srcRect l="11076" r="20979" b="11317"/>
            <a:stretch>
              <a:fillRect/>
            </a:stretch>
          </p:blipFill>
          <p:spPr>
            <a:xfrm>
              <a:off x="228093" y="5254187"/>
              <a:ext cx="1751457" cy="1100904"/>
            </a:xfrm>
            <a:prstGeom prst="rect">
              <a:avLst/>
            </a:prstGeom>
            <a:ln>
              <a:solidFill>
                <a:schemeClr val="tx1"/>
              </a:solidFill>
            </a:ln>
          </p:spPr>
        </p:pic>
        <p:sp>
          <p:nvSpPr>
            <p:cNvPr id="4796" name="テキスト ボックス 46"/>
            <p:cNvSpPr txBox="1"/>
            <p:nvPr/>
          </p:nvSpPr>
          <p:spPr>
            <a:xfrm>
              <a:off x="221925" y="5260848"/>
              <a:ext cx="876193" cy="210064"/>
            </a:xfrm>
            <a:prstGeom prst="rect">
              <a:avLst/>
            </a:prstGeom>
            <a:solidFill>
              <a:srgbClr val="FFFFFF">
                <a:alpha val="69020"/>
              </a:srgbClr>
            </a:solidFill>
          </p:spPr>
          <p:txBody>
            <a:bodyPr wrap="square" rtlCol="0">
              <a:no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endParaRPr kumimoji="1" lang="en-US" altLang="ja-JP" sz="1046"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797" name="テキスト ボックス 47"/>
            <p:cNvSpPr txBox="1"/>
            <p:nvPr/>
          </p:nvSpPr>
          <p:spPr>
            <a:xfrm>
              <a:off x="221855" y="5244278"/>
              <a:ext cx="883150" cy="212023"/>
            </a:xfrm>
            <a:prstGeom prst="rect">
              <a:avLst/>
            </a:prstGeom>
            <a:noFill/>
          </p:spPr>
          <p:txBody>
            <a:bodyPr wrap="non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歩行者デッキ</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4798" name="テキスト ボックス 48"/>
          <p:cNvSpPr txBox="1"/>
          <p:nvPr/>
        </p:nvSpPr>
        <p:spPr>
          <a:xfrm>
            <a:off x="163391" y="6086186"/>
            <a:ext cx="1864315" cy="330295"/>
          </a:xfrm>
          <a:prstGeom prst="rect">
            <a:avLst/>
          </a:prstGeom>
          <a:noFill/>
        </p:spPr>
        <p:txBody>
          <a:bodyPr wrap="non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歩行者デッキで高層階や堤防と</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連結し、移動経路を確保</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799" name="二等辺三角形 49"/>
          <p:cNvSpPr/>
          <p:nvPr/>
        </p:nvSpPr>
        <p:spPr>
          <a:xfrm flipV="1">
            <a:off x="7594867" y="3840872"/>
            <a:ext cx="1158680" cy="174501"/>
          </a:xfrm>
          <a:prstGeom prst="triangle">
            <a:avLst/>
          </a:prstGeom>
          <a:solidFill>
            <a:srgbClr val="DFD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4800" name="グループ化 50"/>
          <p:cNvGrpSpPr/>
          <p:nvPr/>
        </p:nvGrpSpPr>
        <p:grpSpPr>
          <a:xfrm>
            <a:off x="6353718" y="2347644"/>
            <a:ext cx="3363118" cy="1185871"/>
            <a:chOff x="6351681" y="2465026"/>
            <a:chExt cx="3362040" cy="1245165"/>
          </a:xfrm>
        </p:grpSpPr>
        <p:sp>
          <p:nvSpPr>
            <p:cNvPr id="4801" name="フリーフォーム 51"/>
            <p:cNvSpPr/>
            <p:nvPr/>
          </p:nvSpPr>
          <p:spPr>
            <a:xfrm>
              <a:off x="6388000" y="3176207"/>
              <a:ext cx="3325721" cy="533980"/>
            </a:xfrm>
            <a:custGeom>
              <a:avLst/>
              <a:gdLst>
                <a:gd name="connsiteX0" fmla="*/ 0 w 3710940"/>
                <a:gd name="connsiteY0" fmla="*/ 388620 h 388620"/>
                <a:gd name="connsiteX1" fmla="*/ 53340 w 3710940"/>
                <a:gd name="connsiteY1" fmla="*/ 388620 h 388620"/>
                <a:gd name="connsiteX2" fmla="*/ 228600 w 3710940"/>
                <a:gd name="connsiteY2" fmla="*/ 388620 h 388620"/>
                <a:gd name="connsiteX3" fmla="*/ 228600 w 3710940"/>
                <a:gd name="connsiteY3" fmla="*/ 205740 h 388620"/>
                <a:gd name="connsiteX4" fmla="*/ 434340 w 3710940"/>
                <a:gd name="connsiteY4" fmla="*/ 205740 h 388620"/>
                <a:gd name="connsiteX5" fmla="*/ 640080 w 3710940"/>
                <a:gd name="connsiteY5" fmla="*/ 0 h 388620"/>
                <a:gd name="connsiteX6" fmla="*/ 815340 w 3710940"/>
                <a:gd name="connsiteY6" fmla="*/ 0 h 388620"/>
                <a:gd name="connsiteX7" fmla="*/ 899160 w 3710940"/>
                <a:gd name="connsiteY7" fmla="*/ 175260 h 388620"/>
                <a:gd name="connsiteX8" fmla="*/ 3710940 w 3710940"/>
                <a:gd name="connsiteY8" fmla="*/ 175260 h 388620"/>
                <a:gd name="connsiteX9" fmla="*/ 3695700 w 3710940"/>
                <a:gd name="connsiteY9" fmla="*/ 182880 h 388620"/>
                <a:gd name="connsiteX0" fmla="*/ 0 w 3710940"/>
                <a:gd name="connsiteY0" fmla="*/ 388620 h 388620"/>
                <a:gd name="connsiteX1" fmla="*/ 53340 w 3710940"/>
                <a:gd name="connsiteY1" fmla="*/ 388620 h 388620"/>
                <a:gd name="connsiteX2" fmla="*/ 228600 w 3710940"/>
                <a:gd name="connsiteY2" fmla="*/ 388620 h 388620"/>
                <a:gd name="connsiteX3" fmla="*/ 228600 w 3710940"/>
                <a:gd name="connsiteY3" fmla="*/ 205740 h 388620"/>
                <a:gd name="connsiteX4" fmla="*/ 434340 w 3710940"/>
                <a:gd name="connsiteY4" fmla="*/ 205740 h 388620"/>
                <a:gd name="connsiteX5" fmla="*/ 640080 w 3710940"/>
                <a:gd name="connsiteY5" fmla="*/ 0 h 388620"/>
                <a:gd name="connsiteX6" fmla="*/ 815340 w 3710940"/>
                <a:gd name="connsiteY6" fmla="*/ 0 h 388620"/>
                <a:gd name="connsiteX7" fmla="*/ 899160 w 3710940"/>
                <a:gd name="connsiteY7" fmla="*/ 175260 h 388620"/>
                <a:gd name="connsiteX8" fmla="*/ 3710940 w 3710940"/>
                <a:gd name="connsiteY8" fmla="*/ 175260 h 388620"/>
                <a:gd name="connsiteX9" fmla="*/ 2616200 w 3710940"/>
                <a:gd name="connsiteY9" fmla="*/ 182880 h 388620"/>
                <a:gd name="connsiteX0" fmla="*/ 0 w 2616200"/>
                <a:gd name="connsiteY0" fmla="*/ 388620 h 388620"/>
                <a:gd name="connsiteX1" fmla="*/ 53340 w 2616200"/>
                <a:gd name="connsiteY1" fmla="*/ 388620 h 388620"/>
                <a:gd name="connsiteX2" fmla="*/ 228600 w 2616200"/>
                <a:gd name="connsiteY2" fmla="*/ 388620 h 388620"/>
                <a:gd name="connsiteX3" fmla="*/ 228600 w 2616200"/>
                <a:gd name="connsiteY3" fmla="*/ 205740 h 388620"/>
                <a:gd name="connsiteX4" fmla="*/ 434340 w 2616200"/>
                <a:gd name="connsiteY4" fmla="*/ 205740 h 388620"/>
                <a:gd name="connsiteX5" fmla="*/ 640080 w 2616200"/>
                <a:gd name="connsiteY5" fmla="*/ 0 h 388620"/>
                <a:gd name="connsiteX6" fmla="*/ 815340 w 2616200"/>
                <a:gd name="connsiteY6" fmla="*/ 0 h 388620"/>
                <a:gd name="connsiteX7" fmla="*/ 899160 w 2616200"/>
                <a:gd name="connsiteY7" fmla="*/ 175260 h 388620"/>
                <a:gd name="connsiteX8" fmla="*/ 2616200 w 2616200"/>
                <a:gd name="connsiteY8" fmla="*/ 182880 h 388620"/>
                <a:gd name="connsiteX0" fmla="*/ 0 w 2620962"/>
                <a:gd name="connsiteY0" fmla="*/ 388620 h 388620"/>
                <a:gd name="connsiteX1" fmla="*/ 53340 w 2620962"/>
                <a:gd name="connsiteY1" fmla="*/ 388620 h 388620"/>
                <a:gd name="connsiteX2" fmla="*/ 228600 w 2620962"/>
                <a:gd name="connsiteY2" fmla="*/ 388620 h 388620"/>
                <a:gd name="connsiteX3" fmla="*/ 228600 w 2620962"/>
                <a:gd name="connsiteY3" fmla="*/ 205740 h 388620"/>
                <a:gd name="connsiteX4" fmla="*/ 434340 w 2620962"/>
                <a:gd name="connsiteY4" fmla="*/ 205740 h 388620"/>
                <a:gd name="connsiteX5" fmla="*/ 640080 w 2620962"/>
                <a:gd name="connsiteY5" fmla="*/ 0 h 388620"/>
                <a:gd name="connsiteX6" fmla="*/ 815340 w 2620962"/>
                <a:gd name="connsiteY6" fmla="*/ 0 h 388620"/>
                <a:gd name="connsiteX7" fmla="*/ 899160 w 2620962"/>
                <a:gd name="connsiteY7" fmla="*/ 175260 h 388620"/>
                <a:gd name="connsiteX8" fmla="*/ 2620962 w 2620962"/>
                <a:gd name="connsiteY8" fmla="*/ 178118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0962" h="388620">
                  <a:moveTo>
                    <a:pt x="0" y="388620"/>
                  </a:moveTo>
                  <a:lnTo>
                    <a:pt x="53340" y="388620"/>
                  </a:lnTo>
                  <a:lnTo>
                    <a:pt x="228600" y="388620"/>
                  </a:lnTo>
                  <a:lnTo>
                    <a:pt x="228600" y="205740"/>
                  </a:lnTo>
                  <a:lnTo>
                    <a:pt x="434340" y="205740"/>
                  </a:lnTo>
                  <a:lnTo>
                    <a:pt x="640080" y="0"/>
                  </a:lnTo>
                  <a:lnTo>
                    <a:pt x="815340" y="0"/>
                  </a:lnTo>
                  <a:lnTo>
                    <a:pt x="899160" y="175260"/>
                  </a:lnTo>
                  <a:lnTo>
                    <a:pt x="2620962" y="178118"/>
                  </a:lnTo>
                </a:path>
              </a:pathLst>
            </a:custGeom>
            <a:noFill/>
            <a:ln>
              <a:solidFill>
                <a:srgbClr val="B3A28B"/>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802" name="正方形/長方形 52"/>
            <p:cNvSpPr/>
            <p:nvPr/>
          </p:nvSpPr>
          <p:spPr>
            <a:xfrm>
              <a:off x="7987616" y="3312651"/>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03" name="正方形/長方形 53"/>
            <p:cNvSpPr/>
            <p:nvPr/>
          </p:nvSpPr>
          <p:spPr>
            <a:xfrm>
              <a:off x="8223498" y="3312651"/>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04" name="正方形/長方形 54"/>
            <p:cNvSpPr/>
            <p:nvPr/>
          </p:nvSpPr>
          <p:spPr>
            <a:xfrm>
              <a:off x="8459381" y="3312651"/>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05" name="正方形/長方形 55"/>
            <p:cNvSpPr/>
            <p:nvPr/>
          </p:nvSpPr>
          <p:spPr>
            <a:xfrm>
              <a:off x="7985876" y="3204750"/>
              <a:ext cx="1485493"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06" name="正方形/長方形 56"/>
            <p:cNvSpPr/>
            <p:nvPr/>
          </p:nvSpPr>
          <p:spPr>
            <a:xfrm>
              <a:off x="7987616" y="3084955"/>
              <a:ext cx="1483754" cy="11872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07" name="正方形/長方形 57"/>
            <p:cNvSpPr/>
            <p:nvPr/>
          </p:nvSpPr>
          <p:spPr>
            <a:xfrm>
              <a:off x="8245110" y="2976514"/>
              <a:ext cx="403926"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08" name="正方形/長方形 58"/>
            <p:cNvSpPr/>
            <p:nvPr/>
          </p:nvSpPr>
          <p:spPr>
            <a:xfrm>
              <a:off x="9067507" y="2978110"/>
              <a:ext cx="456852"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09" name="正方形/長方形 59"/>
            <p:cNvSpPr/>
            <p:nvPr/>
          </p:nvSpPr>
          <p:spPr>
            <a:xfrm>
              <a:off x="9014517" y="2870811"/>
              <a:ext cx="456852"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10" name="正方形/長方形 60"/>
            <p:cNvSpPr/>
            <p:nvPr/>
          </p:nvSpPr>
          <p:spPr>
            <a:xfrm>
              <a:off x="9014517" y="2763658"/>
              <a:ext cx="456852"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11" name="正方形/長方形 61"/>
            <p:cNvSpPr/>
            <p:nvPr/>
          </p:nvSpPr>
          <p:spPr>
            <a:xfrm>
              <a:off x="8344827" y="2870324"/>
              <a:ext cx="304207"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12" name="正方形/長方形 62"/>
            <p:cNvSpPr/>
            <p:nvPr/>
          </p:nvSpPr>
          <p:spPr>
            <a:xfrm>
              <a:off x="8344827" y="2762154"/>
              <a:ext cx="304207"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13" name="正方形/長方形 63"/>
            <p:cNvSpPr/>
            <p:nvPr/>
          </p:nvSpPr>
          <p:spPr>
            <a:xfrm>
              <a:off x="8692974" y="3312632"/>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14" name="正方形/長方形 64"/>
            <p:cNvSpPr/>
            <p:nvPr/>
          </p:nvSpPr>
          <p:spPr>
            <a:xfrm>
              <a:off x="8926566" y="3312651"/>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15" name="正方形/長方形 65"/>
            <p:cNvSpPr/>
            <p:nvPr/>
          </p:nvSpPr>
          <p:spPr>
            <a:xfrm>
              <a:off x="9154937" y="3312632"/>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16" name="正方形/長方形 66"/>
            <p:cNvSpPr/>
            <p:nvPr/>
          </p:nvSpPr>
          <p:spPr>
            <a:xfrm>
              <a:off x="9420162" y="3312632"/>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4817" name="直線コネクタ 67"/>
            <p:cNvCxnSpPr>
              <a:stCxn id="4801" idx="6"/>
            </p:cNvCxnSpPr>
            <p:nvPr/>
          </p:nvCxnSpPr>
          <p:spPr>
            <a:xfrm flipV="1">
              <a:off x="7422581" y="3175674"/>
              <a:ext cx="561864" cy="535"/>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cxnSp>
          <p:nvCxnSpPr>
            <p:cNvPr id="4818" name="直線コネクタ 68"/>
            <p:cNvCxnSpPr/>
            <p:nvPr/>
          </p:nvCxnSpPr>
          <p:spPr>
            <a:xfrm flipV="1">
              <a:off x="7434663" y="3203142"/>
              <a:ext cx="548162" cy="535"/>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sp>
          <p:nvSpPr>
            <p:cNvPr id="4819" name="正方形/長方形 69"/>
            <p:cNvSpPr/>
            <p:nvPr/>
          </p:nvSpPr>
          <p:spPr>
            <a:xfrm>
              <a:off x="6400086" y="3465087"/>
              <a:ext cx="283822" cy="245104"/>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4820" name="図 70"/>
            <p:cNvPicPr>
              <a:picLocks noChangeAspect="1"/>
            </p:cNvPicPr>
            <p:nvPr/>
          </p:nvPicPr>
          <p:blipFill>
            <a:blip r:embed="rId5"/>
            <a:stretch>
              <a:fillRect/>
            </a:stretch>
          </p:blipFill>
          <p:spPr>
            <a:xfrm>
              <a:off x="8727663" y="2941053"/>
              <a:ext cx="58013" cy="154193"/>
            </a:xfrm>
            <a:prstGeom prst="rect">
              <a:avLst/>
            </a:prstGeom>
          </p:spPr>
        </p:pic>
        <p:pic>
          <p:nvPicPr>
            <p:cNvPr id="4821" name="図 71"/>
            <p:cNvPicPr>
              <a:picLocks noChangeAspect="1"/>
            </p:cNvPicPr>
            <p:nvPr/>
          </p:nvPicPr>
          <p:blipFill>
            <a:blip r:embed="rId5"/>
            <a:stretch>
              <a:fillRect/>
            </a:stretch>
          </p:blipFill>
          <p:spPr>
            <a:xfrm>
              <a:off x="8808048" y="2940137"/>
              <a:ext cx="58013" cy="154193"/>
            </a:xfrm>
            <a:prstGeom prst="rect">
              <a:avLst/>
            </a:prstGeom>
          </p:spPr>
        </p:pic>
        <p:pic>
          <p:nvPicPr>
            <p:cNvPr id="4822" name="図 72"/>
            <p:cNvPicPr/>
            <p:nvPr/>
          </p:nvPicPr>
          <p:blipFill>
            <a:blip r:embed="rId5"/>
            <a:stretch>
              <a:fillRect/>
            </a:stretch>
          </p:blipFill>
          <p:spPr>
            <a:xfrm>
              <a:off x="8012962" y="3014045"/>
              <a:ext cx="58013" cy="80282"/>
            </a:xfrm>
            <a:prstGeom prst="rect">
              <a:avLst/>
            </a:prstGeom>
          </p:spPr>
        </p:pic>
        <p:pic>
          <p:nvPicPr>
            <p:cNvPr id="4823" name="図 73"/>
            <p:cNvPicPr/>
            <p:nvPr/>
          </p:nvPicPr>
          <p:blipFill>
            <a:blip r:embed="rId5"/>
            <a:stretch>
              <a:fillRect/>
            </a:stretch>
          </p:blipFill>
          <p:spPr>
            <a:xfrm>
              <a:off x="8085746" y="3013888"/>
              <a:ext cx="58013" cy="80282"/>
            </a:xfrm>
            <a:prstGeom prst="rect">
              <a:avLst/>
            </a:prstGeom>
          </p:spPr>
        </p:pic>
        <p:sp>
          <p:nvSpPr>
            <p:cNvPr id="4824" name="テキスト ボックス 74"/>
            <p:cNvSpPr txBox="1"/>
            <p:nvPr/>
          </p:nvSpPr>
          <p:spPr>
            <a:xfrm>
              <a:off x="6351681" y="2465026"/>
              <a:ext cx="646331" cy="277000"/>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通常時</a:t>
              </a:r>
              <a:endPar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grpSp>
        <p:nvGrpSpPr>
          <p:cNvPr id="4825" name="グループ化 75"/>
          <p:cNvGrpSpPr/>
          <p:nvPr/>
        </p:nvGrpSpPr>
        <p:grpSpPr>
          <a:xfrm>
            <a:off x="6332698" y="4343782"/>
            <a:ext cx="3396228" cy="1283057"/>
            <a:chOff x="6330668" y="3803204"/>
            <a:chExt cx="3395139" cy="1347210"/>
          </a:xfrm>
        </p:grpSpPr>
        <p:sp>
          <p:nvSpPr>
            <p:cNvPr id="4826" name="フリーフォーム 76"/>
            <p:cNvSpPr/>
            <p:nvPr/>
          </p:nvSpPr>
          <p:spPr>
            <a:xfrm>
              <a:off x="6400086" y="4616434"/>
              <a:ext cx="3325721" cy="533980"/>
            </a:xfrm>
            <a:custGeom>
              <a:avLst/>
              <a:gdLst>
                <a:gd name="connsiteX0" fmla="*/ 0 w 3710940"/>
                <a:gd name="connsiteY0" fmla="*/ 388620 h 388620"/>
                <a:gd name="connsiteX1" fmla="*/ 53340 w 3710940"/>
                <a:gd name="connsiteY1" fmla="*/ 388620 h 388620"/>
                <a:gd name="connsiteX2" fmla="*/ 228600 w 3710940"/>
                <a:gd name="connsiteY2" fmla="*/ 388620 h 388620"/>
                <a:gd name="connsiteX3" fmla="*/ 228600 w 3710940"/>
                <a:gd name="connsiteY3" fmla="*/ 205740 h 388620"/>
                <a:gd name="connsiteX4" fmla="*/ 434340 w 3710940"/>
                <a:gd name="connsiteY4" fmla="*/ 205740 h 388620"/>
                <a:gd name="connsiteX5" fmla="*/ 640080 w 3710940"/>
                <a:gd name="connsiteY5" fmla="*/ 0 h 388620"/>
                <a:gd name="connsiteX6" fmla="*/ 815340 w 3710940"/>
                <a:gd name="connsiteY6" fmla="*/ 0 h 388620"/>
                <a:gd name="connsiteX7" fmla="*/ 899160 w 3710940"/>
                <a:gd name="connsiteY7" fmla="*/ 175260 h 388620"/>
                <a:gd name="connsiteX8" fmla="*/ 3710940 w 3710940"/>
                <a:gd name="connsiteY8" fmla="*/ 175260 h 388620"/>
                <a:gd name="connsiteX9" fmla="*/ 3695700 w 3710940"/>
                <a:gd name="connsiteY9" fmla="*/ 182880 h 388620"/>
                <a:gd name="connsiteX0" fmla="*/ 0 w 3710940"/>
                <a:gd name="connsiteY0" fmla="*/ 388620 h 388620"/>
                <a:gd name="connsiteX1" fmla="*/ 53340 w 3710940"/>
                <a:gd name="connsiteY1" fmla="*/ 388620 h 388620"/>
                <a:gd name="connsiteX2" fmla="*/ 228600 w 3710940"/>
                <a:gd name="connsiteY2" fmla="*/ 388620 h 388620"/>
                <a:gd name="connsiteX3" fmla="*/ 228600 w 3710940"/>
                <a:gd name="connsiteY3" fmla="*/ 205740 h 388620"/>
                <a:gd name="connsiteX4" fmla="*/ 434340 w 3710940"/>
                <a:gd name="connsiteY4" fmla="*/ 205740 h 388620"/>
                <a:gd name="connsiteX5" fmla="*/ 640080 w 3710940"/>
                <a:gd name="connsiteY5" fmla="*/ 0 h 388620"/>
                <a:gd name="connsiteX6" fmla="*/ 815340 w 3710940"/>
                <a:gd name="connsiteY6" fmla="*/ 0 h 388620"/>
                <a:gd name="connsiteX7" fmla="*/ 899160 w 3710940"/>
                <a:gd name="connsiteY7" fmla="*/ 175260 h 388620"/>
                <a:gd name="connsiteX8" fmla="*/ 3710940 w 3710940"/>
                <a:gd name="connsiteY8" fmla="*/ 175260 h 388620"/>
                <a:gd name="connsiteX9" fmla="*/ 2616200 w 3710940"/>
                <a:gd name="connsiteY9" fmla="*/ 182880 h 388620"/>
                <a:gd name="connsiteX0" fmla="*/ 0 w 2616200"/>
                <a:gd name="connsiteY0" fmla="*/ 388620 h 388620"/>
                <a:gd name="connsiteX1" fmla="*/ 53340 w 2616200"/>
                <a:gd name="connsiteY1" fmla="*/ 388620 h 388620"/>
                <a:gd name="connsiteX2" fmla="*/ 228600 w 2616200"/>
                <a:gd name="connsiteY2" fmla="*/ 388620 h 388620"/>
                <a:gd name="connsiteX3" fmla="*/ 228600 w 2616200"/>
                <a:gd name="connsiteY3" fmla="*/ 205740 h 388620"/>
                <a:gd name="connsiteX4" fmla="*/ 434340 w 2616200"/>
                <a:gd name="connsiteY4" fmla="*/ 205740 h 388620"/>
                <a:gd name="connsiteX5" fmla="*/ 640080 w 2616200"/>
                <a:gd name="connsiteY5" fmla="*/ 0 h 388620"/>
                <a:gd name="connsiteX6" fmla="*/ 815340 w 2616200"/>
                <a:gd name="connsiteY6" fmla="*/ 0 h 388620"/>
                <a:gd name="connsiteX7" fmla="*/ 899160 w 2616200"/>
                <a:gd name="connsiteY7" fmla="*/ 175260 h 388620"/>
                <a:gd name="connsiteX8" fmla="*/ 2616200 w 2616200"/>
                <a:gd name="connsiteY8" fmla="*/ 182880 h 388620"/>
                <a:gd name="connsiteX0" fmla="*/ 0 w 2620962"/>
                <a:gd name="connsiteY0" fmla="*/ 388620 h 388620"/>
                <a:gd name="connsiteX1" fmla="*/ 53340 w 2620962"/>
                <a:gd name="connsiteY1" fmla="*/ 388620 h 388620"/>
                <a:gd name="connsiteX2" fmla="*/ 228600 w 2620962"/>
                <a:gd name="connsiteY2" fmla="*/ 388620 h 388620"/>
                <a:gd name="connsiteX3" fmla="*/ 228600 w 2620962"/>
                <a:gd name="connsiteY3" fmla="*/ 205740 h 388620"/>
                <a:gd name="connsiteX4" fmla="*/ 434340 w 2620962"/>
                <a:gd name="connsiteY4" fmla="*/ 205740 h 388620"/>
                <a:gd name="connsiteX5" fmla="*/ 640080 w 2620962"/>
                <a:gd name="connsiteY5" fmla="*/ 0 h 388620"/>
                <a:gd name="connsiteX6" fmla="*/ 815340 w 2620962"/>
                <a:gd name="connsiteY6" fmla="*/ 0 h 388620"/>
                <a:gd name="connsiteX7" fmla="*/ 899160 w 2620962"/>
                <a:gd name="connsiteY7" fmla="*/ 175260 h 388620"/>
                <a:gd name="connsiteX8" fmla="*/ 2620962 w 2620962"/>
                <a:gd name="connsiteY8" fmla="*/ 178118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0962" h="388620">
                  <a:moveTo>
                    <a:pt x="0" y="388620"/>
                  </a:moveTo>
                  <a:lnTo>
                    <a:pt x="53340" y="388620"/>
                  </a:lnTo>
                  <a:lnTo>
                    <a:pt x="228600" y="388620"/>
                  </a:lnTo>
                  <a:lnTo>
                    <a:pt x="228600" y="205740"/>
                  </a:lnTo>
                  <a:lnTo>
                    <a:pt x="434340" y="205740"/>
                  </a:lnTo>
                  <a:lnTo>
                    <a:pt x="640080" y="0"/>
                  </a:lnTo>
                  <a:lnTo>
                    <a:pt x="815340" y="0"/>
                  </a:lnTo>
                  <a:lnTo>
                    <a:pt x="899160" y="175260"/>
                  </a:lnTo>
                  <a:lnTo>
                    <a:pt x="2620962" y="178118"/>
                  </a:lnTo>
                </a:path>
              </a:pathLst>
            </a:custGeom>
            <a:noFill/>
            <a:ln>
              <a:solidFill>
                <a:srgbClr val="B3A28B"/>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827" name="正方形/長方形 77"/>
            <p:cNvSpPr/>
            <p:nvPr/>
          </p:nvSpPr>
          <p:spPr>
            <a:xfrm>
              <a:off x="7999702" y="4752880"/>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28" name="正方形/長方形 78"/>
            <p:cNvSpPr/>
            <p:nvPr/>
          </p:nvSpPr>
          <p:spPr>
            <a:xfrm>
              <a:off x="8235585" y="4752880"/>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29" name="正方形/長方形 79"/>
            <p:cNvSpPr/>
            <p:nvPr/>
          </p:nvSpPr>
          <p:spPr>
            <a:xfrm>
              <a:off x="8471466" y="4752880"/>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30" name="正方形/長方形 80"/>
            <p:cNvSpPr/>
            <p:nvPr/>
          </p:nvSpPr>
          <p:spPr>
            <a:xfrm>
              <a:off x="7997962" y="4644977"/>
              <a:ext cx="1485493"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31" name="正方形/長方形 81"/>
            <p:cNvSpPr/>
            <p:nvPr/>
          </p:nvSpPr>
          <p:spPr>
            <a:xfrm>
              <a:off x="7999702" y="4525180"/>
              <a:ext cx="1483754" cy="11872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32" name="正方形/長方形 82"/>
            <p:cNvSpPr/>
            <p:nvPr/>
          </p:nvSpPr>
          <p:spPr>
            <a:xfrm>
              <a:off x="8257197" y="4416741"/>
              <a:ext cx="403926"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33" name="正方形/長方形 83"/>
            <p:cNvSpPr/>
            <p:nvPr/>
          </p:nvSpPr>
          <p:spPr>
            <a:xfrm>
              <a:off x="9026604" y="4416741"/>
              <a:ext cx="456852"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34" name="正方形/長方形 84"/>
            <p:cNvSpPr/>
            <p:nvPr/>
          </p:nvSpPr>
          <p:spPr>
            <a:xfrm>
              <a:off x="9026604" y="4311036"/>
              <a:ext cx="456852"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35" name="正方形/長方形 85"/>
            <p:cNvSpPr/>
            <p:nvPr/>
          </p:nvSpPr>
          <p:spPr>
            <a:xfrm>
              <a:off x="9026604" y="4203885"/>
              <a:ext cx="456852"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36" name="正方形/長方形 86"/>
            <p:cNvSpPr/>
            <p:nvPr/>
          </p:nvSpPr>
          <p:spPr>
            <a:xfrm>
              <a:off x="8356914" y="4310550"/>
              <a:ext cx="304207"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37" name="正方形/長方形 87"/>
            <p:cNvSpPr/>
            <p:nvPr/>
          </p:nvSpPr>
          <p:spPr>
            <a:xfrm>
              <a:off x="8356914" y="4202381"/>
              <a:ext cx="304207" cy="10790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38" name="正方形/長方形 88"/>
            <p:cNvSpPr/>
            <p:nvPr/>
          </p:nvSpPr>
          <p:spPr>
            <a:xfrm>
              <a:off x="8705060" y="4752859"/>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39" name="正方形/長方形 89"/>
            <p:cNvSpPr/>
            <p:nvPr/>
          </p:nvSpPr>
          <p:spPr>
            <a:xfrm>
              <a:off x="8938652" y="4752880"/>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40" name="正方形/長方形 90"/>
            <p:cNvSpPr/>
            <p:nvPr/>
          </p:nvSpPr>
          <p:spPr>
            <a:xfrm>
              <a:off x="9167022" y="4752859"/>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41" name="正方形/長方形 91"/>
            <p:cNvSpPr/>
            <p:nvPr/>
          </p:nvSpPr>
          <p:spPr>
            <a:xfrm>
              <a:off x="9432249" y="4752859"/>
              <a:ext cx="45681" cy="989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4842" name="直線コネクタ 92"/>
            <p:cNvCxnSpPr>
              <a:stCxn id="4826" idx="6"/>
            </p:cNvCxnSpPr>
            <p:nvPr/>
          </p:nvCxnSpPr>
          <p:spPr>
            <a:xfrm flipV="1">
              <a:off x="7434667" y="4615899"/>
              <a:ext cx="561864" cy="535"/>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cxnSp>
          <p:nvCxnSpPr>
            <p:cNvPr id="4843" name="直線コネクタ 93"/>
            <p:cNvCxnSpPr/>
            <p:nvPr/>
          </p:nvCxnSpPr>
          <p:spPr>
            <a:xfrm flipV="1">
              <a:off x="7446750" y="4643369"/>
              <a:ext cx="548162" cy="535"/>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sp>
          <p:nvSpPr>
            <p:cNvPr id="4844" name="正方形/長方形 94"/>
            <p:cNvSpPr/>
            <p:nvPr/>
          </p:nvSpPr>
          <p:spPr>
            <a:xfrm>
              <a:off x="6400087" y="4678034"/>
              <a:ext cx="280409" cy="469112"/>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4845" name="図 95"/>
            <p:cNvPicPr>
              <a:picLocks noChangeAspect="1"/>
            </p:cNvPicPr>
            <p:nvPr/>
          </p:nvPicPr>
          <p:blipFill>
            <a:blip r:embed="rId5"/>
            <a:stretch>
              <a:fillRect/>
            </a:stretch>
          </p:blipFill>
          <p:spPr>
            <a:xfrm>
              <a:off x="8739749" y="4381280"/>
              <a:ext cx="58013" cy="154193"/>
            </a:xfrm>
            <a:prstGeom prst="rect">
              <a:avLst/>
            </a:prstGeom>
          </p:spPr>
        </p:pic>
        <p:pic>
          <p:nvPicPr>
            <p:cNvPr id="4846" name="図 96"/>
            <p:cNvPicPr>
              <a:picLocks noChangeAspect="1"/>
            </p:cNvPicPr>
            <p:nvPr/>
          </p:nvPicPr>
          <p:blipFill>
            <a:blip r:embed="rId5"/>
            <a:stretch>
              <a:fillRect/>
            </a:stretch>
          </p:blipFill>
          <p:spPr>
            <a:xfrm>
              <a:off x="8820136" y="4380364"/>
              <a:ext cx="58013" cy="154193"/>
            </a:xfrm>
            <a:prstGeom prst="rect">
              <a:avLst/>
            </a:prstGeom>
          </p:spPr>
        </p:pic>
        <p:pic>
          <p:nvPicPr>
            <p:cNvPr id="4847" name="図 97"/>
            <p:cNvPicPr/>
            <p:nvPr/>
          </p:nvPicPr>
          <p:blipFill>
            <a:blip r:embed="rId5"/>
            <a:stretch>
              <a:fillRect/>
            </a:stretch>
          </p:blipFill>
          <p:spPr>
            <a:xfrm>
              <a:off x="8025050" y="4454272"/>
              <a:ext cx="58013" cy="80282"/>
            </a:xfrm>
            <a:prstGeom prst="rect">
              <a:avLst/>
            </a:prstGeom>
          </p:spPr>
        </p:pic>
        <p:pic>
          <p:nvPicPr>
            <p:cNvPr id="4848" name="図 98"/>
            <p:cNvPicPr/>
            <p:nvPr/>
          </p:nvPicPr>
          <p:blipFill>
            <a:blip r:embed="rId5"/>
            <a:stretch>
              <a:fillRect/>
            </a:stretch>
          </p:blipFill>
          <p:spPr>
            <a:xfrm>
              <a:off x="8097832" y="4454115"/>
              <a:ext cx="58013" cy="80282"/>
            </a:xfrm>
            <a:prstGeom prst="rect">
              <a:avLst/>
            </a:prstGeom>
          </p:spPr>
        </p:pic>
        <p:sp>
          <p:nvSpPr>
            <p:cNvPr id="4849" name="正方形/長方形 99"/>
            <p:cNvSpPr/>
            <p:nvPr/>
          </p:nvSpPr>
          <p:spPr>
            <a:xfrm>
              <a:off x="6680497" y="4678299"/>
              <a:ext cx="264158" cy="21490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50" name="正方形/長方形 100"/>
            <p:cNvSpPr/>
            <p:nvPr/>
          </p:nvSpPr>
          <p:spPr>
            <a:xfrm>
              <a:off x="7524163" y="4678299"/>
              <a:ext cx="2189558" cy="182481"/>
            </a:xfrm>
            <a:prstGeom prst="rect">
              <a:avLst/>
            </a:prstGeom>
            <a:gradFill flip="none" rotWithShape="1">
              <a:gsLst>
                <a:gs pos="0">
                  <a:srgbClr val="00B0F0">
                    <a:tint val="66000"/>
                    <a:satMod val="160000"/>
                    <a:alpha val="64000"/>
                  </a:srgbClr>
                </a:gs>
                <a:gs pos="64000">
                  <a:srgbClr val="00B0F0">
                    <a:tint val="44500"/>
                    <a:satMod val="160000"/>
                    <a:alpha val="4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51" name="直角三角形 101"/>
            <p:cNvSpPr/>
            <p:nvPr/>
          </p:nvSpPr>
          <p:spPr>
            <a:xfrm rot="5400000">
              <a:off x="6942435" y="4680256"/>
              <a:ext cx="215167" cy="210728"/>
            </a:xfrm>
            <a:prstGeom prst="rtTriangle">
              <a:avLst/>
            </a:prstGeom>
            <a:gradFill flip="none" rotWithShape="1">
              <a:gsLst>
                <a:gs pos="0">
                  <a:srgbClr val="72BFC5">
                    <a:tint val="66000"/>
                    <a:satMod val="160000"/>
                  </a:srgbClr>
                </a:gs>
                <a:gs pos="50000">
                  <a:srgbClr val="72BFC5">
                    <a:tint val="44500"/>
                    <a:satMod val="160000"/>
                  </a:srgbClr>
                </a:gs>
                <a:gs pos="100000">
                  <a:srgbClr val="72BFC5">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52" name="テキスト ボックス 102"/>
            <p:cNvSpPr txBox="1"/>
            <p:nvPr/>
          </p:nvSpPr>
          <p:spPr>
            <a:xfrm>
              <a:off x="6330668" y="3803204"/>
              <a:ext cx="646331" cy="277000"/>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浸水時</a:t>
              </a:r>
              <a:endPar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853" name="直角三角形 103"/>
            <p:cNvSpPr/>
            <p:nvPr/>
          </p:nvSpPr>
          <p:spPr>
            <a:xfrm rot="10800000">
              <a:off x="7471909" y="4677226"/>
              <a:ext cx="76997" cy="189943"/>
            </a:xfrm>
            <a:prstGeom prst="rtTriangle">
              <a:avLst/>
            </a:prstGeom>
            <a:gradFill flip="none" rotWithShape="1">
              <a:gsLst>
                <a:gs pos="0">
                  <a:srgbClr val="72BFC5">
                    <a:tint val="66000"/>
                    <a:satMod val="160000"/>
                  </a:srgbClr>
                </a:gs>
                <a:gs pos="50000">
                  <a:srgbClr val="72BFC5">
                    <a:tint val="44500"/>
                    <a:satMod val="160000"/>
                  </a:srgbClr>
                </a:gs>
                <a:gs pos="100000">
                  <a:srgbClr val="72BFC5">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854" name="フローチャート: 論理積ゲート 104"/>
            <p:cNvSpPr/>
            <p:nvPr/>
          </p:nvSpPr>
          <p:spPr>
            <a:xfrm rot="5400000">
              <a:off x="6984662" y="4588139"/>
              <a:ext cx="72897" cy="195095"/>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4855" name="図 105"/>
            <p:cNvPicPr>
              <a:picLocks noChangeAspect="1"/>
            </p:cNvPicPr>
            <p:nvPr/>
          </p:nvPicPr>
          <p:blipFill>
            <a:blip r:embed="rId6"/>
            <a:stretch>
              <a:fillRect/>
            </a:stretch>
          </p:blipFill>
          <p:spPr>
            <a:xfrm>
              <a:off x="7234067" y="4508719"/>
              <a:ext cx="45681" cy="98929"/>
            </a:xfrm>
            <a:prstGeom prst="rect">
              <a:avLst/>
            </a:prstGeom>
          </p:spPr>
        </p:pic>
        <p:pic>
          <p:nvPicPr>
            <p:cNvPr id="4856" name="図 106"/>
            <p:cNvPicPr>
              <a:picLocks noChangeAspect="1"/>
            </p:cNvPicPr>
            <p:nvPr/>
          </p:nvPicPr>
          <p:blipFill>
            <a:blip r:embed="rId6"/>
            <a:stretch>
              <a:fillRect/>
            </a:stretch>
          </p:blipFill>
          <p:spPr>
            <a:xfrm>
              <a:off x="7309725" y="4508719"/>
              <a:ext cx="45681" cy="98929"/>
            </a:xfrm>
            <a:prstGeom prst="rect">
              <a:avLst/>
            </a:prstGeom>
          </p:spPr>
        </p:pic>
        <p:pic>
          <p:nvPicPr>
            <p:cNvPr id="4857" name="図 107"/>
            <p:cNvPicPr>
              <a:picLocks noChangeAspect="1"/>
            </p:cNvPicPr>
            <p:nvPr/>
          </p:nvPicPr>
          <p:blipFill>
            <a:blip r:embed="rId6"/>
            <a:stretch>
              <a:fillRect/>
            </a:stretch>
          </p:blipFill>
          <p:spPr>
            <a:xfrm>
              <a:off x="6963723" y="4577777"/>
              <a:ext cx="45681" cy="98929"/>
            </a:xfrm>
            <a:prstGeom prst="rect">
              <a:avLst/>
            </a:prstGeom>
          </p:spPr>
        </p:pic>
        <p:pic>
          <p:nvPicPr>
            <p:cNvPr id="4858" name="図 108"/>
            <p:cNvPicPr>
              <a:picLocks noChangeAspect="1"/>
            </p:cNvPicPr>
            <p:nvPr/>
          </p:nvPicPr>
          <p:blipFill>
            <a:blip r:embed="rId6"/>
            <a:stretch>
              <a:fillRect/>
            </a:stretch>
          </p:blipFill>
          <p:spPr>
            <a:xfrm>
              <a:off x="7705388" y="4517505"/>
              <a:ext cx="45681" cy="98929"/>
            </a:xfrm>
            <a:prstGeom prst="rect">
              <a:avLst/>
            </a:prstGeom>
          </p:spPr>
        </p:pic>
        <p:pic>
          <p:nvPicPr>
            <p:cNvPr id="4859" name="図 109"/>
            <p:cNvPicPr>
              <a:picLocks noChangeAspect="1"/>
            </p:cNvPicPr>
            <p:nvPr/>
          </p:nvPicPr>
          <p:blipFill>
            <a:blip r:embed="rId6"/>
            <a:stretch>
              <a:fillRect/>
            </a:stretch>
          </p:blipFill>
          <p:spPr>
            <a:xfrm>
              <a:off x="8921883" y="4427561"/>
              <a:ext cx="45681" cy="98929"/>
            </a:xfrm>
            <a:prstGeom prst="rect">
              <a:avLst/>
            </a:prstGeom>
          </p:spPr>
        </p:pic>
        <p:pic>
          <p:nvPicPr>
            <p:cNvPr id="4860" name="図 110"/>
            <p:cNvPicPr>
              <a:picLocks noChangeAspect="1"/>
            </p:cNvPicPr>
            <p:nvPr/>
          </p:nvPicPr>
          <p:blipFill>
            <a:blip r:embed="rId6"/>
            <a:stretch>
              <a:fillRect/>
            </a:stretch>
          </p:blipFill>
          <p:spPr>
            <a:xfrm>
              <a:off x="9121310" y="4104006"/>
              <a:ext cx="45681" cy="98929"/>
            </a:xfrm>
            <a:prstGeom prst="rect">
              <a:avLst/>
            </a:prstGeom>
          </p:spPr>
        </p:pic>
        <p:pic>
          <p:nvPicPr>
            <p:cNvPr id="4861" name="図 111"/>
            <p:cNvPicPr>
              <a:picLocks noChangeAspect="1"/>
            </p:cNvPicPr>
            <p:nvPr/>
          </p:nvPicPr>
          <p:blipFill>
            <a:blip r:embed="rId6"/>
            <a:stretch>
              <a:fillRect/>
            </a:stretch>
          </p:blipFill>
          <p:spPr>
            <a:xfrm>
              <a:off x="8167905" y="4427561"/>
              <a:ext cx="45681" cy="98929"/>
            </a:xfrm>
            <a:prstGeom prst="rect">
              <a:avLst/>
            </a:prstGeom>
          </p:spPr>
        </p:pic>
        <p:sp>
          <p:nvSpPr>
            <p:cNvPr id="4862" name="台形 112"/>
            <p:cNvSpPr/>
            <p:nvPr/>
          </p:nvSpPr>
          <p:spPr>
            <a:xfrm>
              <a:off x="8013066" y="4400113"/>
              <a:ext cx="139988" cy="49466"/>
            </a:xfrm>
            <a:prstGeom prst="trapezoi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4863" name="直線コネクタ 113"/>
            <p:cNvCxnSpPr/>
            <p:nvPr/>
          </p:nvCxnSpPr>
          <p:spPr>
            <a:xfrm flipV="1">
              <a:off x="8041088" y="4428435"/>
              <a:ext cx="0" cy="98930"/>
            </a:xfrm>
            <a:prstGeom prst="line">
              <a:avLst/>
            </a:prstGeom>
            <a:ln w="3175"/>
          </p:spPr>
          <p:style>
            <a:lnRef idx="1">
              <a:schemeClr val="dk1"/>
            </a:lnRef>
            <a:fillRef idx="0">
              <a:schemeClr val="dk1"/>
            </a:fillRef>
            <a:effectRef idx="0">
              <a:schemeClr val="dk1"/>
            </a:effectRef>
            <a:fontRef idx="minor">
              <a:schemeClr val="tx1"/>
            </a:fontRef>
          </p:style>
        </p:cxnSp>
        <p:cxnSp>
          <p:nvCxnSpPr>
            <p:cNvPr id="4864" name="直線コネクタ 114"/>
            <p:cNvCxnSpPr/>
            <p:nvPr/>
          </p:nvCxnSpPr>
          <p:spPr>
            <a:xfrm flipV="1">
              <a:off x="8126836" y="4429996"/>
              <a:ext cx="0" cy="98930"/>
            </a:xfrm>
            <a:prstGeom prst="line">
              <a:avLst/>
            </a:prstGeom>
            <a:ln w="3175"/>
          </p:spPr>
          <p:style>
            <a:lnRef idx="1">
              <a:schemeClr val="dk1"/>
            </a:lnRef>
            <a:fillRef idx="0">
              <a:schemeClr val="dk1"/>
            </a:fillRef>
            <a:effectRef idx="0">
              <a:schemeClr val="dk1"/>
            </a:effectRef>
            <a:fontRef idx="minor">
              <a:schemeClr val="tx1"/>
            </a:fontRef>
          </p:style>
        </p:cxnSp>
        <p:sp>
          <p:nvSpPr>
            <p:cNvPr id="4865" name="台形 115"/>
            <p:cNvSpPr/>
            <p:nvPr/>
          </p:nvSpPr>
          <p:spPr>
            <a:xfrm>
              <a:off x="8757287" y="4400113"/>
              <a:ext cx="139988" cy="49466"/>
            </a:xfrm>
            <a:prstGeom prst="trapezoi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0440" rtl="0" eaLnBrk="1" fontAlgn="base" latinLnBrk="0" hangingPunct="1">
                <a:lnSpc>
                  <a:spcPct val="100000"/>
                </a:lnSpc>
                <a:spcBef>
                  <a:spcPct val="0"/>
                </a:spcBef>
                <a:spcAft>
                  <a:spcPct val="0"/>
                </a:spcAft>
                <a:buClrTx/>
                <a:buSzTx/>
                <a:buFontTx/>
                <a:buNone/>
                <a:tabLst/>
                <a:defRPr/>
              </a:pPr>
              <a:endParaRPr kumimoji="1" lang="ja-JP" altLang="en-US" sz="1713"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4866" name="直線コネクタ 116"/>
            <p:cNvCxnSpPr/>
            <p:nvPr/>
          </p:nvCxnSpPr>
          <p:spPr>
            <a:xfrm flipV="1">
              <a:off x="8785308" y="4428435"/>
              <a:ext cx="0" cy="98930"/>
            </a:xfrm>
            <a:prstGeom prst="line">
              <a:avLst/>
            </a:prstGeom>
            <a:ln w="3175"/>
          </p:spPr>
          <p:style>
            <a:lnRef idx="1">
              <a:schemeClr val="dk1"/>
            </a:lnRef>
            <a:fillRef idx="0">
              <a:schemeClr val="dk1"/>
            </a:fillRef>
            <a:effectRef idx="0">
              <a:schemeClr val="dk1"/>
            </a:effectRef>
            <a:fontRef idx="minor">
              <a:schemeClr val="tx1"/>
            </a:fontRef>
          </p:style>
        </p:cxnSp>
        <p:cxnSp>
          <p:nvCxnSpPr>
            <p:cNvPr id="4867" name="直線コネクタ 117"/>
            <p:cNvCxnSpPr/>
            <p:nvPr/>
          </p:nvCxnSpPr>
          <p:spPr>
            <a:xfrm flipV="1">
              <a:off x="8871057" y="4429996"/>
              <a:ext cx="0" cy="98930"/>
            </a:xfrm>
            <a:prstGeom prst="line">
              <a:avLst/>
            </a:prstGeom>
            <a:ln w="3175"/>
          </p:spPr>
          <p:style>
            <a:lnRef idx="1">
              <a:schemeClr val="dk1"/>
            </a:lnRef>
            <a:fillRef idx="0">
              <a:schemeClr val="dk1"/>
            </a:fillRef>
            <a:effectRef idx="0">
              <a:schemeClr val="dk1"/>
            </a:effectRef>
            <a:fontRef idx="minor">
              <a:schemeClr val="tx1"/>
            </a:fontRef>
          </p:style>
        </p:cxnSp>
        <p:pic>
          <p:nvPicPr>
            <p:cNvPr id="4868" name="図 118"/>
            <p:cNvPicPr>
              <a:picLocks noChangeAspect="1"/>
            </p:cNvPicPr>
            <p:nvPr/>
          </p:nvPicPr>
          <p:blipFill>
            <a:blip r:embed="rId7"/>
            <a:stretch>
              <a:fillRect/>
            </a:stretch>
          </p:blipFill>
          <p:spPr>
            <a:xfrm>
              <a:off x="9154937" y="4044914"/>
              <a:ext cx="344750" cy="154354"/>
            </a:xfrm>
            <a:prstGeom prst="rect">
              <a:avLst/>
            </a:prstGeom>
          </p:spPr>
        </p:pic>
      </p:grpSp>
      <p:sp>
        <p:nvSpPr>
          <p:cNvPr id="4869" name="テキスト ボックス 119"/>
          <p:cNvSpPr txBox="1"/>
          <p:nvPr/>
        </p:nvSpPr>
        <p:spPr>
          <a:xfrm>
            <a:off x="6146877" y="1856969"/>
            <a:ext cx="1135205" cy="255138"/>
          </a:xfrm>
          <a:prstGeom prst="rect">
            <a:avLst/>
          </a:prstGeom>
          <a:solidFill>
            <a:schemeClr val="bg1"/>
          </a:solidFill>
        </p:spPr>
        <p:txBody>
          <a:bodyPr wrap="squar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en-US" altLang="ja-JP" sz="114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4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構造イメージ</a:t>
            </a:r>
            <a:r>
              <a:rPr kumimoji="1" lang="en-US" altLang="ja-JP" sz="114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grpSp>
        <p:nvGrpSpPr>
          <p:cNvPr id="4870" name="グループ化 120"/>
          <p:cNvGrpSpPr/>
          <p:nvPr/>
        </p:nvGrpSpPr>
        <p:grpSpPr>
          <a:xfrm>
            <a:off x="45161" y="2412202"/>
            <a:ext cx="5696901" cy="2174829"/>
            <a:chOff x="735446" y="2226158"/>
            <a:chExt cx="5751304" cy="2283570"/>
          </a:xfrm>
        </p:grpSpPr>
        <p:pic>
          <p:nvPicPr>
            <p:cNvPr id="4871" name="図 121"/>
            <p:cNvPicPr>
              <a:picLocks noChangeAspect="1"/>
            </p:cNvPicPr>
            <p:nvPr/>
          </p:nvPicPr>
          <p:blipFill>
            <a:blip r:embed="rId8"/>
            <a:stretch>
              <a:fillRect/>
            </a:stretch>
          </p:blipFill>
          <p:spPr>
            <a:xfrm>
              <a:off x="735446" y="2226158"/>
              <a:ext cx="4998151" cy="2283570"/>
            </a:xfrm>
            <a:prstGeom prst="rect">
              <a:avLst/>
            </a:prstGeom>
            <a:scene3d>
              <a:camera prst="orthographicFront">
                <a:rot lat="0" lon="2400000" rev="0"/>
              </a:camera>
              <a:lightRig rig="threePt" dir="t"/>
            </a:scene3d>
          </p:spPr>
        </p:pic>
        <p:sp>
          <p:nvSpPr>
            <p:cNvPr id="4872" name="テキスト ボックス 122"/>
            <p:cNvSpPr txBox="1"/>
            <p:nvPr/>
          </p:nvSpPr>
          <p:spPr>
            <a:xfrm>
              <a:off x="5041812" y="3758176"/>
              <a:ext cx="1294924" cy="212023"/>
            </a:xfrm>
            <a:prstGeom prst="rect">
              <a:avLst/>
            </a:prstGeom>
            <a:noFill/>
          </p:spPr>
          <p:txBody>
            <a:bodyPr wrap="non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避難場所となる広場</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873" name="テキスト ボックス 123"/>
            <p:cNvSpPr txBox="1"/>
            <p:nvPr/>
          </p:nvSpPr>
          <p:spPr>
            <a:xfrm>
              <a:off x="5024989" y="3313433"/>
              <a:ext cx="1328571" cy="212023"/>
            </a:xfrm>
            <a:prstGeom prst="rect">
              <a:avLst/>
            </a:prstGeom>
            <a:noFill/>
          </p:spPr>
          <p:txBody>
            <a:bodyPr wrap="non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購買施設・医療施設</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874" name="テキスト ボックス 124"/>
            <p:cNvSpPr txBox="1"/>
            <p:nvPr/>
          </p:nvSpPr>
          <p:spPr>
            <a:xfrm>
              <a:off x="4939475" y="2996413"/>
              <a:ext cx="1504816" cy="212023"/>
            </a:xfrm>
            <a:prstGeom prst="rect">
              <a:avLst/>
            </a:prstGeom>
            <a:noFill/>
          </p:spPr>
          <p:txBody>
            <a:bodyPr wrap="non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避難者の一時滞在施設</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875" name="テキスト ボックス 125"/>
            <p:cNvSpPr txBox="1"/>
            <p:nvPr/>
          </p:nvSpPr>
          <p:spPr>
            <a:xfrm>
              <a:off x="4897015" y="2578069"/>
              <a:ext cx="1589735" cy="212023"/>
            </a:xfrm>
            <a:prstGeom prst="rect">
              <a:avLst/>
            </a:prstGeom>
            <a:noFill/>
          </p:spPr>
          <p:txBody>
            <a:bodyPr wrap="none" rtlCol="0">
              <a:spAutoFit/>
            </a:bodyPr>
            <a:lstStyle/>
            <a:p>
              <a:pPr marL="0" marR="0" lvl="0" indent="0" algn="l" defTabSz="870004" rtl="0" eaLnBrk="1" fontAlgn="base" latinLnBrk="0" hangingPunct="1">
                <a:lnSpc>
                  <a:spcPct val="100000"/>
                </a:lnSpc>
                <a:spcBef>
                  <a:spcPct val="0"/>
                </a:spcBef>
                <a:spcAft>
                  <a:spcPct val="0"/>
                </a:spcAft>
                <a:buClrTx/>
                <a:buSzTx/>
                <a:buFontTx/>
                <a:buNone/>
                <a:tabLst/>
                <a:defRPr/>
              </a:pPr>
              <a:r>
                <a:rPr kumimoji="1" lang="ja-JP" altLang="en-US"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避難路となる歩行者デッキ</a:t>
              </a:r>
              <a:endParaRPr kumimoji="1" lang="en-US" altLang="ja-JP" sz="1046"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cxnSp>
          <p:nvCxnSpPr>
            <p:cNvPr id="4876" name="直線コネクタ 126"/>
            <p:cNvCxnSpPr/>
            <p:nvPr/>
          </p:nvCxnSpPr>
          <p:spPr>
            <a:xfrm>
              <a:off x="3955248" y="2790092"/>
              <a:ext cx="2505882" cy="0"/>
            </a:xfrm>
            <a:prstGeom prst="line">
              <a:avLst/>
            </a:prstGeom>
            <a:ln>
              <a:solidFill>
                <a:schemeClr val="tx1"/>
              </a:solidFill>
              <a:headEnd type="diamond"/>
            </a:ln>
          </p:spPr>
          <p:style>
            <a:lnRef idx="1">
              <a:schemeClr val="accent1"/>
            </a:lnRef>
            <a:fillRef idx="0">
              <a:schemeClr val="accent1"/>
            </a:fillRef>
            <a:effectRef idx="0">
              <a:schemeClr val="accent1"/>
            </a:effectRef>
            <a:fontRef idx="minor">
              <a:schemeClr val="tx1"/>
            </a:fontRef>
          </p:style>
        </p:cxnSp>
        <p:cxnSp>
          <p:nvCxnSpPr>
            <p:cNvPr id="4877" name="直線コネクタ 127"/>
            <p:cNvCxnSpPr/>
            <p:nvPr/>
          </p:nvCxnSpPr>
          <p:spPr>
            <a:xfrm>
              <a:off x="3986664" y="3970199"/>
              <a:ext cx="2474466"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878" name="直線コネクタ 128"/>
            <p:cNvCxnSpPr/>
            <p:nvPr/>
          </p:nvCxnSpPr>
          <p:spPr>
            <a:xfrm>
              <a:off x="2875128" y="3388580"/>
              <a:ext cx="1111536" cy="590997"/>
            </a:xfrm>
            <a:prstGeom prst="line">
              <a:avLst/>
            </a:prstGeom>
            <a:solidFill>
              <a:schemeClr val="accent1"/>
            </a:solidFill>
            <a:ln w="9525" cap="flat" cmpd="sng" algn="ctr">
              <a:solidFill>
                <a:schemeClr val="tx1"/>
              </a:solidFill>
              <a:prstDash val="solid"/>
              <a:round/>
              <a:headEnd type="diamond" w="sm" len="sm"/>
              <a:tailEnd type="none" w="sm" len="sm"/>
            </a:ln>
            <a:effectLst/>
          </p:spPr>
        </p:cxnSp>
        <p:cxnSp>
          <p:nvCxnSpPr>
            <p:cNvPr id="4879" name="直線コネクタ 129"/>
            <p:cNvCxnSpPr/>
            <p:nvPr/>
          </p:nvCxnSpPr>
          <p:spPr>
            <a:xfrm>
              <a:off x="3982451" y="3561564"/>
              <a:ext cx="2478679"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880" name="直線コネクタ 130"/>
            <p:cNvCxnSpPr/>
            <p:nvPr/>
          </p:nvCxnSpPr>
          <p:spPr>
            <a:xfrm>
              <a:off x="3379184" y="3313433"/>
              <a:ext cx="607480" cy="248131"/>
            </a:xfrm>
            <a:prstGeom prst="line">
              <a:avLst/>
            </a:prstGeom>
            <a:solidFill>
              <a:schemeClr val="accent1"/>
            </a:solidFill>
            <a:ln w="9525" cap="flat" cmpd="sng" algn="ctr">
              <a:solidFill>
                <a:schemeClr val="tx1"/>
              </a:solidFill>
              <a:prstDash val="solid"/>
              <a:round/>
              <a:headEnd type="diamond" w="sm" len="sm"/>
              <a:tailEnd type="none" w="sm" len="sm"/>
            </a:ln>
            <a:effectLst/>
          </p:spPr>
        </p:cxnSp>
        <p:cxnSp>
          <p:nvCxnSpPr>
            <p:cNvPr id="4881" name="直線コネクタ 131"/>
            <p:cNvCxnSpPr/>
            <p:nvPr/>
          </p:nvCxnSpPr>
          <p:spPr>
            <a:xfrm>
              <a:off x="3982451" y="3240602"/>
              <a:ext cx="2478679" cy="6512"/>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882" name="直線コネクタ 132"/>
            <p:cNvCxnSpPr/>
            <p:nvPr/>
          </p:nvCxnSpPr>
          <p:spPr>
            <a:xfrm>
              <a:off x="2942701" y="2897169"/>
              <a:ext cx="1043963" cy="346294"/>
            </a:xfrm>
            <a:prstGeom prst="line">
              <a:avLst/>
            </a:prstGeom>
            <a:solidFill>
              <a:schemeClr val="accent1"/>
            </a:solidFill>
            <a:ln w="9525" cap="flat" cmpd="sng" algn="ctr">
              <a:solidFill>
                <a:schemeClr val="tx1"/>
              </a:solidFill>
              <a:prstDash val="solid"/>
              <a:round/>
              <a:headEnd type="diamond" w="sm" len="sm"/>
              <a:tailEnd type="none" w="sm" len="sm"/>
            </a:ln>
            <a:effectLst/>
          </p:spPr>
        </p:cxnSp>
      </p:grpSp>
      <p:sp>
        <p:nvSpPr>
          <p:cNvPr id="4883" name="正方形/長方形 2584"/>
          <p:cNvSpPr/>
          <p:nvPr/>
        </p:nvSpPr>
        <p:spPr>
          <a:xfrm>
            <a:off x="344206" y="16228"/>
            <a:ext cx="6190935" cy="460772"/>
          </a:xfrm>
          <a:prstGeom prst="rect">
            <a:avLst/>
          </a:prstGeom>
        </p:spPr>
        <p:txBody>
          <a:bodyPr wrap="none">
            <a:spAutoFit/>
          </a:bodyPr>
          <a:lstStyle/>
          <a:p>
            <a:pPr marL="0" marR="0" lvl="0" indent="0" algn="l" defTabSz="913943"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srgbClr val="2D2D8A">
                    <a:lumMod val="60000"/>
                    <a:lumOff val="40000"/>
                  </a:srgbClr>
                </a:solidFill>
                <a:effectLst/>
                <a:uLnTx/>
                <a:uFillTx/>
                <a:latin typeface="+mj-lt"/>
                <a:ea typeface="+mj-lt"/>
                <a:cs typeface="+mn-lt"/>
              </a:rPr>
              <a:t>一団地の都市安全確保拠点施設制度の創設　</a:t>
            </a:r>
            <a:endParaRPr sz="2400">
              <a:latin typeface="+mj-lt"/>
              <a:ea typeface="+mj-lt"/>
            </a:endParaRPr>
          </a:p>
        </p:txBody>
      </p:sp>
      <p:sp>
        <p:nvSpPr>
          <p:cNvPr id="2" name="スライド番号プレースホルダー 3">
            <a:extLst>
              <a:ext uri="{FF2B5EF4-FFF2-40B4-BE49-F238E27FC236}">
                <a16:creationId xmlns:a16="http://schemas.microsoft.com/office/drawing/2014/main" id="{7CC742F3-5C6C-0219-9614-E98924FEFCA4}"/>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32</a:t>
            </a:fld>
            <a:endParaRPr lang="en-US" altLang="ja-JP" sz="1400">
              <a:solidFill>
                <a:srgbClr val="000000"/>
              </a:solidFill>
            </a:endParaRPr>
          </a:p>
        </p:txBody>
      </p:sp>
    </p:spTree>
    <p:extLst>
      <p:ext uri="{BB962C8B-B14F-4D97-AF65-F5344CB8AC3E}">
        <p14:creationId xmlns:p14="http://schemas.microsoft.com/office/powerpoint/2010/main" val="282366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3" name="正方形/長方形 2584"/>
          <p:cNvSpPr/>
          <p:nvPr/>
        </p:nvSpPr>
        <p:spPr>
          <a:xfrm>
            <a:off x="344206" y="16228"/>
            <a:ext cx="7879080" cy="461665"/>
          </a:xfrm>
          <a:prstGeom prst="rect">
            <a:avLst/>
          </a:prstGeom>
        </p:spPr>
        <p:txBody>
          <a:bodyPr wrap="none">
            <a:spAutoFit/>
          </a:bodyPr>
          <a:lstStyle/>
          <a:p>
            <a:pPr marL="0" marR="0" lvl="0" indent="0" algn="l" defTabSz="913943"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srgbClr val="2D2D8A">
                    <a:lumMod val="60000"/>
                    <a:lumOff val="40000"/>
                  </a:srgbClr>
                </a:solidFill>
                <a:effectLst/>
                <a:uLnTx/>
                <a:uFillTx/>
                <a:latin typeface="+mj-lt"/>
                <a:ea typeface="+mj-lt"/>
                <a:cs typeface="+mn-lt"/>
              </a:rPr>
              <a:t>地区単位の防災性を向上させるための地区計画制度の拡充</a:t>
            </a:r>
            <a:endParaRPr sz="2400">
              <a:latin typeface="+mj-lt"/>
              <a:ea typeface="+mj-lt"/>
            </a:endParaRPr>
          </a:p>
        </p:txBody>
      </p:sp>
      <p:sp>
        <p:nvSpPr>
          <p:cNvPr id="2" name="スライド番号プレースホルダー 3">
            <a:extLst>
              <a:ext uri="{FF2B5EF4-FFF2-40B4-BE49-F238E27FC236}">
                <a16:creationId xmlns:a16="http://schemas.microsoft.com/office/drawing/2014/main" id="{7CC742F3-5C6C-0219-9614-E98924FEFCA4}"/>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33</a:t>
            </a:fld>
            <a:endParaRPr lang="en-US" altLang="ja-JP" sz="1400">
              <a:solidFill>
                <a:srgbClr val="000000"/>
              </a:solidFill>
            </a:endParaRPr>
          </a:p>
        </p:txBody>
      </p:sp>
      <p:sp>
        <p:nvSpPr>
          <p:cNvPr id="8" name="正方形/長方形 7"/>
          <p:cNvSpPr/>
          <p:nvPr/>
        </p:nvSpPr>
        <p:spPr bwMode="auto">
          <a:xfrm>
            <a:off x="1037114" y="3804140"/>
            <a:ext cx="7771750" cy="2602523"/>
          </a:xfrm>
          <a:prstGeom prst="rect">
            <a:avLst/>
          </a:prstGeom>
          <a:solidFill>
            <a:schemeClr val="bg1">
              <a:lumMod val="85000"/>
            </a:schemeClr>
          </a:solidFill>
          <a:ln w="12700" cap="flat" cmpd="sng" algn="ctr">
            <a:solidFill>
              <a:schemeClr val="bg1">
                <a:lumMod val="95000"/>
              </a:schemeClr>
            </a:solidFill>
            <a:prstDash val="solid"/>
            <a:round/>
            <a:headEnd type="none" w="sm" len="sm"/>
            <a:tailEnd type="none" w="sm" len="sm"/>
          </a:ln>
          <a:effectLst/>
        </p:spPr>
        <p:txBody>
          <a:bodyPr vert="horz" wrap="none" lIns="84406" tIns="42203" rIns="84406" bIns="42203" numCol="1" rtlCol="0" anchor="t" anchorCtr="0" compatLnSpc="1">
            <a:prstTxWarp prst="textNoShape">
              <a:avLst/>
            </a:prstTxWarp>
          </a:bodyPr>
          <a:lstStyle/>
          <a:p>
            <a:pPr defTabSz="844083"/>
            <a:endParaRPr lang="ja-JP" altLang="en-US" sz="1662">
              <a:solidFill>
                <a:prstClr val="black"/>
              </a:solidFill>
            </a:endParaRPr>
          </a:p>
        </p:txBody>
      </p:sp>
      <p:sp>
        <p:nvSpPr>
          <p:cNvPr id="2297" name="正方形/長方形 134"/>
          <p:cNvSpPr/>
          <p:nvPr/>
        </p:nvSpPr>
        <p:spPr>
          <a:xfrm>
            <a:off x="5189674" y="1988298"/>
            <a:ext cx="1773242" cy="242246"/>
          </a:xfrm>
          <a:prstGeom prst="rect">
            <a:avLst/>
          </a:prstGeom>
          <a:solidFill>
            <a:schemeClr val="bg1"/>
          </a:solidFill>
          <a:ln>
            <a:solidFill>
              <a:srgbClr val="000000"/>
            </a:solidFill>
          </a:ln>
        </p:spPr>
        <p:txBody>
          <a:bodyPr wrap="none">
            <a:spAutoFit/>
          </a:bodyPr>
          <a:lstStyle/>
          <a:p>
            <a:pPr defTabSz="651758">
              <a:spcBef>
                <a:spcPct val="50000"/>
              </a:spcBef>
              <a:defRPr/>
            </a:pPr>
            <a:r>
              <a:rPr lang="ja-JP" altLang="en-US" sz="974">
                <a:solidFill>
                  <a:srgbClr val="000000"/>
                </a:solidFill>
                <a:latin typeface="Meiryo UI" panose="020B0604030504040204" pitchFamily="50" charset="-128"/>
                <a:ea typeface="Meiryo UI" panose="020B0604030504040204" pitchFamily="50" charset="-128"/>
              </a:rPr>
              <a:t>建築物の浸水対策のイメージ図</a:t>
            </a:r>
          </a:p>
        </p:txBody>
      </p:sp>
      <p:sp>
        <p:nvSpPr>
          <p:cNvPr id="2302" name="正方形/長方形 139"/>
          <p:cNvSpPr/>
          <p:nvPr/>
        </p:nvSpPr>
        <p:spPr>
          <a:xfrm>
            <a:off x="1027238" y="1988298"/>
            <a:ext cx="1295547" cy="242246"/>
          </a:xfrm>
          <a:prstGeom prst="rect">
            <a:avLst/>
          </a:prstGeom>
          <a:solidFill>
            <a:schemeClr val="bg1"/>
          </a:solidFill>
          <a:ln>
            <a:solidFill>
              <a:srgbClr val="000000"/>
            </a:solidFill>
          </a:ln>
        </p:spPr>
        <p:txBody>
          <a:bodyPr wrap="none">
            <a:spAutoFit/>
          </a:bodyPr>
          <a:lstStyle/>
          <a:p>
            <a:pPr algn="ctr" defTabSz="651758">
              <a:spcBef>
                <a:spcPct val="50000"/>
              </a:spcBef>
              <a:defRPr/>
            </a:pPr>
            <a:r>
              <a:rPr lang="ja-JP" altLang="en-US" sz="974">
                <a:solidFill>
                  <a:srgbClr val="000000"/>
                </a:solidFill>
                <a:latin typeface="Meiryo UI" panose="020B0604030504040204" pitchFamily="50" charset="-128"/>
                <a:ea typeface="Meiryo UI" panose="020B0604030504040204" pitchFamily="50" charset="-128"/>
              </a:rPr>
              <a:t>地区施設のイメージ図</a:t>
            </a:r>
          </a:p>
        </p:txBody>
      </p:sp>
      <p:pic>
        <p:nvPicPr>
          <p:cNvPr id="2303" name="図 140"/>
          <p:cNvPicPr>
            <a:picLocks noChangeAspect="1"/>
          </p:cNvPicPr>
          <p:nvPr/>
        </p:nvPicPr>
        <p:blipFill>
          <a:blip r:embed="rId2"/>
          <a:stretch>
            <a:fillRect/>
          </a:stretch>
        </p:blipFill>
        <p:spPr>
          <a:xfrm>
            <a:off x="5371644" y="2488319"/>
            <a:ext cx="3458845" cy="900865"/>
          </a:xfrm>
          <a:prstGeom prst="rect">
            <a:avLst/>
          </a:prstGeom>
        </p:spPr>
      </p:pic>
      <p:grpSp>
        <p:nvGrpSpPr>
          <p:cNvPr id="2304" name="グループ化 141"/>
          <p:cNvGrpSpPr/>
          <p:nvPr/>
        </p:nvGrpSpPr>
        <p:grpSpPr>
          <a:xfrm>
            <a:off x="2107176" y="1919634"/>
            <a:ext cx="2737811" cy="1692360"/>
            <a:chOff x="790382" y="4014237"/>
            <a:chExt cx="4276455" cy="2643464"/>
          </a:xfrm>
        </p:grpSpPr>
        <p:pic>
          <p:nvPicPr>
            <p:cNvPr id="2305" name="図 142"/>
            <p:cNvPicPr>
              <a:picLocks noChangeAspect="1"/>
            </p:cNvPicPr>
            <p:nvPr/>
          </p:nvPicPr>
          <p:blipFill>
            <a:blip r:embed="rId3"/>
            <a:stretch>
              <a:fillRect/>
            </a:stretch>
          </p:blipFill>
          <p:spPr>
            <a:xfrm>
              <a:off x="790382" y="4014237"/>
              <a:ext cx="4276455" cy="2643464"/>
            </a:xfrm>
            <a:prstGeom prst="rect">
              <a:avLst/>
            </a:prstGeom>
          </p:spPr>
        </p:pic>
        <p:sp>
          <p:nvSpPr>
            <p:cNvPr id="2306" name="正方形/長方形 143"/>
            <p:cNvSpPr/>
            <p:nvPr/>
          </p:nvSpPr>
          <p:spPr>
            <a:xfrm>
              <a:off x="3311236" y="4551310"/>
              <a:ext cx="1755377" cy="35120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676">
                <a:defRPr/>
              </a:pPr>
              <a:r>
                <a:rPr lang="ja-JP" altLang="en-US" sz="1048">
                  <a:solidFill>
                    <a:srgbClr val="00B050"/>
                  </a:solidFill>
                  <a:latin typeface="Meiryo UI" panose="020B0604030504040204" pitchFamily="50" charset="-128"/>
                  <a:ea typeface="Meiryo UI" panose="020B0604030504040204" pitchFamily="50" charset="-128"/>
                </a:rPr>
                <a:t>避難施設の整備</a:t>
              </a:r>
            </a:p>
          </p:txBody>
        </p:sp>
      </p:grpSp>
      <p:sp>
        <p:nvSpPr>
          <p:cNvPr id="2307" name="テキスト ボックス 5"/>
          <p:cNvSpPr txBox="1"/>
          <p:nvPr/>
        </p:nvSpPr>
        <p:spPr>
          <a:xfrm>
            <a:off x="1037114" y="935290"/>
            <a:ext cx="7771750" cy="733285"/>
          </a:xfrm>
          <a:prstGeom prst="rect">
            <a:avLst/>
          </a:prstGeom>
          <a:noFill/>
          <a:ln>
            <a:solidFill>
              <a:schemeClr val="tx1"/>
            </a:solidFill>
          </a:ln>
        </p:spPr>
        <p:txBody>
          <a:bodyPr wrap="square" rtlCol="0" anchor="t" anchorCtr="0">
            <a:noAutofit/>
          </a:bodyPr>
          <a:lstStyle/>
          <a:p>
            <a:pPr marL="148086" indent="-148086" algn="just" defTabSz="741713">
              <a:defRPr/>
            </a:pPr>
            <a:r>
              <a:rPr lang="ja-JP" altLang="en-US" sz="1477">
                <a:solidFill>
                  <a:srgbClr val="000000"/>
                </a:solidFill>
                <a:latin typeface="Meiryo UI" panose="020B0604030504040204" pitchFamily="50" charset="-128"/>
                <a:ea typeface="Meiryo UI" panose="020B0604030504040204" pitchFamily="50" charset="-128"/>
              </a:rPr>
              <a:t>○地区計画において、次の事項を地区整備計画に定めることが可能。</a:t>
            </a:r>
            <a:endParaRPr lang="en-US" altLang="ja-JP" sz="1477">
              <a:solidFill>
                <a:srgbClr val="000000"/>
              </a:solidFill>
              <a:latin typeface="Meiryo UI" panose="020B0604030504040204" pitchFamily="50" charset="-128"/>
              <a:ea typeface="Meiryo UI" panose="020B0604030504040204" pitchFamily="50" charset="-128"/>
            </a:endParaRPr>
          </a:p>
          <a:p>
            <a:pPr marL="220196" indent="-220196" defTabSz="741713">
              <a:defRPr/>
            </a:pPr>
            <a:r>
              <a:rPr lang="ja-JP" altLang="en-US" sz="1477">
                <a:solidFill>
                  <a:srgbClr val="000000"/>
                </a:solidFill>
                <a:latin typeface="Meiryo UI" panose="020B0604030504040204" pitchFamily="50" charset="-128"/>
                <a:ea typeface="Meiryo UI" panose="020B0604030504040204" pitchFamily="50" charset="-128"/>
              </a:rPr>
              <a:t>　①</a:t>
            </a:r>
            <a:r>
              <a:rPr lang="en-US" altLang="ja-JP" sz="1477">
                <a:solidFill>
                  <a:srgbClr val="000000"/>
                </a:solidFill>
                <a:latin typeface="Meiryo UI" panose="020B0604030504040204" pitchFamily="50" charset="-128"/>
                <a:ea typeface="Meiryo UI" panose="020B0604030504040204" pitchFamily="50" charset="-128"/>
              </a:rPr>
              <a:t>【</a:t>
            </a:r>
            <a:r>
              <a:rPr lang="ja-JP" altLang="en-US" sz="1477">
                <a:solidFill>
                  <a:srgbClr val="000000"/>
                </a:solidFill>
                <a:latin typeface="Meiryo UI" panose="020B0604030504040204" pitchFamily="50" charset="-128"/>
                <a:ea typeface="Meiryo UI" panose="020B0604030504040204" pitchFamily="50" charset="-128"/>
              </a:rPr>
              <a:t>地区施設</a:t>
            </a:r>
            <a:r>
              <a:rPr lang="en-US" altLang="ja-JP" sz="1477">
                <a:solidFill>
                  <a:srgbClr val="000000"/>
                </a:solidFill>
                <a:latin typeface="Meiryo UI" panose="020B0604030504040204" pitchFamily="50" charset="-128"/>
                <a:ea typeface="Meiryo UI" panose="020B0604030504040204" pitchFamily="50" charset="-128"/>
              </a:rPr>
              <a:t>】</a:t>
            </a:r>
            <a:r>
              <a:rPr lang="ja-JP" altLang="en-US" sz="1477">
                <a:solidFill>
                  <a:srgbClr val="000000"/>
                </a:solidFill>
                <a:latin typeface="Meiryo UI" panose="020B0604030504040204" pitchFamily="50" charset="-128"/>
                <a:ea typeface="Meiryo UI" panose="020B0604030504040204" pitchFamily="50" charset="-128"/>
              </a:rPr>
              <a:t>　避難路、避難施設、雨水貯留浸透施設</a:t>
            </a:r>
            <a:endParaRPr lang="en-US" altLang="ja-JP" sz="1477">
              <a:solidFill>
                <a:srgbClr val="000000"/>
              </a:solidFill>
              <a:latin typeface="Meiryo UI" panose="020B0604030504040204" pitchFamily="50" charset="-128"/>
              <a:ea typeface="Meiryo UI" panose="020B0604030504040204" pitchFamily="50" charset="-128"/>
            </a:endParaRPr>
          </a:p>
          <a:p>
            <a:pPr marL="220196" indent="-220196" defTabSz="741713">
              <a:defRPr/>
            </a:pPr>
            <a:r>
              <a:rPr lang="ja-JP" altLang="en-US" sz="1477">
                <a:solidFill>
                  <a:srgbClr val="000000"/>
                </a:solidFill>
                <a:latin typeface="Meiryo UI" panose="020B0604030504040204" pitchFamily="50" charset="-128"/>
                <a:ea typeface="Meiryo UI" panose="020B0604030504040204" pitchFamily="50" charset="-128"/>
              </a:rPr>
              <a:t>　②</a:t>
            </a:r>
            <a:r>
              <a:rPr lang="en-US" altLang="ja-JP" sz="1477">
                <a:solidFill>
                  <a:srgbClr val="000000"/>
                </a:solidFill>
                <a:latin typeface="Meiryo UI" panose="020B0604030504040204" pitchFamily="50" charset="-128"/>
                <a:ea typeface="Meiryo UI" panose="020B0604030504040204" pitchFamily="50" charset="-128"/>
              </a:rPr>
              <a:t>【</a:t>
            </a:r>
            <a:r>
              <a:rPr lang="ja-JP" altLang="en-US" sz="1477">
                <a:solidFill>
                  <a:srgbClr val="000000"/>
                </a:solidFill>
                <a:latin typeface="Meiryo UI" panose="020B0604030504040204" pitchFamily="50" charset="-128"/>
                <a:ea typeface="Meiryo UI" panose="020B0604030504040204" pitchFamily="50" charset="-128"/>
              </a:rPr>
              <a:t>建築物等に関する事項</a:t>
            </a:r>
            <a:r>
              <a:rPr lang="en-US" altLang="ja-JP" sz="1477">
                <a:solidFill>
                  <a:srgbClr val="000000"/>
                </a:solidFill>
                <a:latin typeface="Meiryo UI" panose="020B0604030504040204" pitchFamily="50" charset="-128"/>
                <a:ea typeface="Meiryo UI" panose="020B0604030504040204" pitchFamily="50" charset="-128"/>
              </a:rPr>
              <a:t>】</a:t>
            </a:r>
            <a:r>
              <a:rPr lang="ja-JP" altLang="en-US" sz="1477">
                <a:solidFill>
                  <a:srgbClr val="000000"/>
                </a:solidFill>
                <a:latin typeface="Meiryo UI" panose="020B0604030504040204" pitchFamily="50" charset="-128"/>
                <a:ea typeface="Meiryo UI" panose="020B0604030504040204" pitchFamily="50" charset="-128"/>
              </a:rPr>
              <a:t>　居室の床面の高さの最低限度、敷地の地盤面の高さの最低限度</a:t>
            </a:r>
            <a:endParaRPr lang="en-US" altLang="ja-JP" sz="1477">
              <a:solidFill>
                <a:srgbClr val="000000"/>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rotWithShape="1">
          <a:blip r:embed="rId4"/>
          <a:srcRect r="32488"/>
          <a:stretch/>
        </p:blipFill>
        <p:spPr>
          <a:xfrm>
            <a:off x="1326631" y="4520453"/>
            <a:ext cx="2265281" cy="1580019"/>
          </a:xfrm>
          <a:prstGeom prst="rect">
            <a:avLst/>
          </a:prstGeom>
        </p:spPr>
      </p:pic>
      <p:pic>
        <p:nvPicPr>
          <p:cNvPr id="6" name="図 5"/>
          <p:cNvPicPr>
            <a:picLocks noChangeAspect="1"/>
          </p:cNvPicPr>
          <p:nvPr/>
        </p:nvPicPr>
        <p:blipFill rotWithShape="1">
          <a:blip r:embed="rId5"/>
          <a:srcRect t="9582" r="50252" b="5832"/>
          <a:stretch/>
        </p:blipFill>
        <p:spPr>
          <a:xfrm>
            <a:off x="6453037" y="4520451"/>
            <a:ext cx="2254892" cy="1563864"/>
          </a:xfrm>
          <a:prstGeom prst="rect">
            <a:avLst/>
          </a:prstGeom>
        </p:spPr>
      </p:pic>
      <p:sp>
        <p:nvSpPr>
          <p:cNvPr id="7" name="正方形/長方形 6"/>
          <p:cNvSpPr/>
          <p:nvPr/>
        </p:nvSpPr>
        <p:spPr>
          <a:xfrm>
            <a:off x="1077377" y="3910185"/>
            <a:ext cx="5118709" cy="291170"/>
          </a:xfrm>
          <a:prstGeom prst="rect">
            <a:avLst/>
          </a:prstGeom>
        </p:spPr>
        <p:txBody>
          <a:bodyPr wrap="none">
            <a:spAutoFit/>
          </a:bodyPr>
          <a:lstStyle/>
          <a:p>
            <a:pPr defTabSz="844083"/>
            <a:r>
              <a:rPr lang="ja-JP" altLang="en-US" sz="1292">
                <a:solidFill>
                  <a:prstClr val="black"/>
                </a:solidFill>
                <a:latin typeface="Meiryo UI" panose="020B0604030504040204" pitchFamily="50" charset="-128"/>
                <a:ea typeface="Meiryo UI" panose="020B0604030504040204" pitchFamily="50" charset="-128"/>
              </a:rPr>
              <a:t>■事例　</a:t>
            </a:r>
            <a:r>
              <a:rPr lang="zh-CN" altLang="en-US" sz="1292">
                <a:solidFill>
                  <a:prstClr val="black"/>
                </a:solidFill>
                <a:latin typeface="Meiryo UI" panose="020B0604030504040204" pitchFamily="50" charset="-128"/>
                <a:ea typeface="Meiryo UI" panose="020B0604030504040204" pitchFamily="50" charset="-128"/>
              </a:rPr>
              <a:t>舟渡四丁目南地区地区計画</a:t>
            </a:r>
            <a:r>
              <a:rPr lang="ja-JP" altLang="en-US" sz="1292">
                <a:solidFill>
                  <a:prstClr val="black"/>
                </a:solidFill>
                <a:latin typeface="Meiryo UI" panose="020B0604030504040204" pitchFamily="50" charset="-128"/>
                <a:ea typeface="Meiryo UI" panose="020B0604030504040204" pitchFamily="50" charset="-128"/>
              </a:rPr>
              <a:t>（東京都板橋区 </a:t>
            </a:r>
            <a:r>
              <a:rPr lang="en-US" altLang="ja-JP" sz="1292">
                <a:solidFill>
                  <a:prstClr val="black"/>
                </a:solidFill>
                <a:latin typeface="Meiryo UI" panose="020B0604030504040204" pitchFamily="50" charset="-128"/>
                <a:ea typeface="Meiryo UI" panose="020B0604030504040204" pitchFamily="50" charset="-128"/>
              </a:rPr>
              <a:t>R4.9.14</a:t>
            </a:r>
            <a:r>
              <a:rPr lang="ja-JP" altLang="en-US" sz="1292">
                <a:solidFill>
                  <a:prstClr val="black"/>
                </a:solidFill>
                <a:latin typeface="Meiryo UI" panose="020B0604030504040204" pitchFamily="50" charset="-128"/>
                <a:ea typeface="Meiryo UI" panose="020B0604030504040204" pitchFamily="50" charset="-128"/>
              </a:rPr>
              <a:t>決定）</a:t>
            </a:r>
          </a:p>
        </p:txBody>
      </p:sp>
      <p:sp>
        <p:nvSpPr>
          <p:cNvPr id="24" name="正方形/長方形 23"/>
          <p:cNvSpPr/>
          <p:nvPr/>
        </p:nvSpPr>
        <p:spPr>
          <a:xfrm>
            <a:off x="1216830" y="4206311"/>
            <a:ext cx="7109639" cy="291170"/>
          </a:xfrm>
          <a:prstGeom prst="rect">
            <a:avLst/>
          </a:prstGeom>
        </p:spPr>
        <p:txBody>
          <a:bodyPr wrap="none">
            <a:spAutoFit/>
          </a:bodyPr>
          <a:lstStyle/>
          <a:p>
            <a:pPr defTabSz="844083"/>
            <a:r>
              <a:rPr lang="ja-JP" altLang="en-US" sz="1292">
                <a:solidFill>
                  <a:prstClr val="black"/>
                </a:solidFill>
                <a:latin typeface="Meiryo UI" panose="020B0604030504040204" pitchFamily="50" charset="-128"/>
                <a:ea typeface="Meiryo UI" panose="020B0604030504040204" pitchFamily="50" charset="-128"/>
              </a:rPr>
              <a:t>①</a:t>
            </a:r>
            <a:r>
              <a:rPr lang="en-US" altLang="ja-JP" sz="1292">
                <a:solidFill>
                  <a:prstClr val="black"/>
                </a:solidFill>
                <a:latin typeface="Meiryo UI" panose="020B0604030504040204" pitchFamily="50" charset="-128"/>
                <a:ea typeface="Meiryo UI" panose="020B0604030504040204" pitchFamily="50" charset="-128"/>
              </a:rPr>
              <a:t>【</a:t>
            </a:r>
            <a:r>
              <a:rPr lang="ja-JP" altLang="en-US" sz="1292">
                <a:solidFill>
                  <a:prstClr val="black"/>
                </a:solidFill>
                <a:latin typeface="Meiryo UI" panose="020B0604030504040204" pitchFamily="50" charset="-128"/>
                <a:ea typeface="Meiryo UI" panose="020B0604030504040204" pitchFamily="50" charset="-128"/>
              </a:rPr>
              <a:t>地区施設</a:t>
            </a:r>
            <a:r>
              <a:rPr lang="en-US" altLang="ja-JP" sz="1292">
                <a:solidFill>
                  <a:prstClr val="black"/>
                </a:solidFill>
                <a:latin typeface="Meiryo UI" panose="020B0604030504040204" pitchFamily="50" charset="-128"/>
                <a:ea typeface="Meiryo UI" panose="020B0604030504040204" pitchFamily="50" charset="-128"/>
              </a:rPr>
              <a:t>】</a:t>
            </a:r>
            <a:r>
              <a:rPr lang="ja-JP" altLang="en-US" sz="1292">
                <a:solidFill>
                  <a:prstClr val="black"/>
                </a:solidFill>
                <a:latin typeface="Meiryo UI" panose="020B0604030504040204" pitchFamily="50" charset="-128"/>
                <a:ea typeface="Meiryo UI" panose="020B0604030504040204" pitchFamily="50" charset="-128"/>
              </a:rPr>
              <a:t>避難路、避難施設、 ②</a:t>
            </a:r>
            <a:r>
              <a:rPr lang="en-US" altLang="ja-JP" sz="1292">
                <a:solidFill>
                  <a:prstClr val="black"/>
                </a:solidFill>
                <a:latin typeface="Meiryo UI" panose="020B0604030504040204" pitchFamily="50" charset="-128"/>
                <a:ea typeface="Meiryo UI" panose="020B0604030504040204" pitchFamily="50" charset="-128"/>
              </a:rPr>
              <a:t>【</a:t>
            </a:r>
            <a:r>
              <a:rPr lang="ja-JP" altLang="en-US" sz="1292">
                <a:solidFill>
                  <a:prstClr val="black"/>
                </a:solidFill>
                <a:latin typeface="Meiryo UI" panose="020B0604030504040204" pitchFamily="50" charset="-128"/>
                <a:ea typeface="Meiryo UI" panose="020B0604030504040204" pitchFamily="50" charset="-128"/>
              </a:rPr>
              <a:t>建築物等に関する事項</a:t>
            </a:r>
            <a:r>
              <a:rPr lang="en-US" altLang="ja-JP" sz="1292">
                <a:solidFill>
                  <a:prstClr val="black"/>
                </a:solidFill>
                <a:latin typeface="Meiryo UI" panose="020B0604030504040204" pitchFamily="50" charset="-128"/>
                <a:ea typeface="Meiryo UI" panose="020B0604030504040204" pitchFamily="50" charset="-128"/>
              </a:rPr>
              <a:t>】</a:t>
            </a:r>
            <a:r>
              <a:rPr lang="ja-JP" altLang="en-US" sz="1292">
                <a:solidFill>
                  <a:prstClr val="black"/>
                </a:solidFill>
                <a:latin typeface="Meiryo UI" panose="020B0604030504040204" pitchFamily="50" charset="-128"/>
                <a:ea typeface="Meiryo UI" panose="020B0604030504040204" pitchFamily="50" charset="-128"/>
              </a:rPr>
              <a:t>居室の床面の高さの最低限度 を定めた</a:t>
            </a:r>
          </a:p>
        </p:txBody>
      </p:sp>
      <p:sp>
        <p:nvSpPr>
          <p:cNvPr id="25" name="正方形/長方形 24"/>
          <p:cNvSpPr/>
          <p:nvPr/>
        </p:nvSpPr>
        <p:spPr>
          <a:xfrm>
            <a:off x="6925348" y="6137589"/>
            <a:ext cx="1332416" cy="205890"/>
          </a:xfrm>
          <a:prstGeom prst="rect">
            <a:avLst/>
          </a:prstGeom>
        </p:spPr>
        <p:txBody>
          <a:bodyPr wrap="none">
            <a:spAutoFit/>
          </a:bodyPr>
          <a:lstStyle/>
          <a:p>
            <a:pPr defTabSz="844083"/>
            <a:r>
              <a:rPr lang="ja-JP" altLang="en-US" sz="738">
                <a:solidFill>
                  <a:prstClr val="black"/>
                </a:solidFill>
                <a:latin typeface="Meiryo UI" panose="020B0604030504040204" pitchFamily="50" charset="-128"/>
                <a:ea typeface="Meiryo UI" panose="020B0604030504040204" pitchFamily="50" charset="-128"/>
              </a:rPr>
              <a:t>居室の床面の高さの最低限度</a:t>
            </a:r>
          </a:p>
        </p:txBody>
      </p:sp>
      <p:sp>
        <p:nvSpPr>
          <p:cNvPr id="9" name="正方形/長方形 8"/>
          <p:cNvSpPr/>
          <p:nvPr/>
        </p:nvSpPr>
        <p:spPr bwMode="auto">
          <a:xfrm>
            <a:off x="6453037" y="4522216"/>
            <a:ext cx="2254892" cy="124623"/>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none" lIns="84406" tIns="42203" rIns="84406" bIns="42203" numCol="1" rtlCol="0" anchor="t" anchorCtr="0" compatLnSpc="1">
            <a:prstTxWarp prst="textNoShape">
              <a:avLst/>
            </a:prstTxWarp>
          </a:bodyPr>
          <a:lstStyle/>
          <a:p>
            <a:pPr defTabSz="844083"/>
            <a:endParaRPr lang="ja-JP" altLang="en-US" sz="1662">
              <a:solidFill>
                <a:prstClr val="black"/>
              </a:solidFill>
            </a:endParaRPr>
          </a:p>
        </p:txBody>
      </p:sp>
      <p:sp>
        <p:nvSpPr>
          <p:cNvPr id="28" name="正方形/長方形 27"/>
          <p:cNvSpPr/>
          <p:nvPr/>
        </p:nvSpPr>
        <p:spPr bwMode="auto">
          <a:xfrm>
            <a:off x="6596368" y="4728480"/>
            <a:ext cx="401514" cy="243219"/>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none" lIns="84406" tIns="42203" rIns="84406" bIns="42203" numCol="1" rtlCol="0" anchor="t" anchorCtr="0" compatLnSpc="1">
            <a:prstTxWarp prst="textNoShape">
              <a:avLst/>
            </a:prstTxWarp>
          </a:bodyPr>
          <a:lstStyle/>
          <a:p>
            <a:pPr defTabSz="844083"/>
            <a:endParaRPr lang="ja-JP" altLang="en-US" sz="1662">
              <a:solidFill>
                <a:prstClr val="black"/>
              </a:solidFill>
            </a:endParaRPr>
          </a:p>
        </p:txBody>
      </p:sp>
      <p:sp>
        <p:nvSpPr>
          <p:cNvPr id="29" name="正方形/長方形 28"/>
          <p:cNvSpPr/>
          <p:nvPr/>
        </p:nvSpPr>
        <p:spPr bwMode="auto">
          <a:xfrm>
            <a:off x="6895308" y="4625202"/>
            <a:ext cx="60081" cy="1173326"/>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none" lIns="84406" tIns="42203" rIns="84406" bIns="42203" numCol="1" rtlCol="0" anchor="t" anchorCtr="0" compatLnSpc="1">
            <a:prstTxWarp prst="textNoShape">
              <a:avLst/>
            </a:prstTxWarp>
          </a:bodyPr>
          <a:lstStyle/>
          <a:p>
            <a:pPr defTabSz="844083"/>
            <a:endParaRPr lang="ja-JP" altLang="en-US" sz="1662">
              <a:solidFill>
                <a:prstClr val="black"/>
              </a:solidFill>
            </a:endParaRPr>
          </a:p>
        </p:txBody>
      </p:sp>
      <p:sp>
        <p:nvSpPr>
          <p:cNvPr id="31" name="正方形/長方形 30"/>
          <p:cNvSpPr/>
          <p:nvPr/>
        </p:nvSpPr>
        <p:spPr>
          <a:xfrm>
            <a:off x="3174335" y="6178410"/>
            <a:ext cx="894797" cy="205890"/>
          </a:xfrm>
          <a:prstGeom prst="rect">
            <a:avLst/>
          </a:prstGeom>
        </p:spPr>
        <p:txBody>
          <a:bodyPr wrap="none">
            <a:spAutoFit/>
          </a:bodyPr>
          <a:lstStyle/>
          <a:p>
            <a:pPr defTabSz="844083"/>
            <a:r>
              <a:rPr lang="ja-JP" altLang="en-US" sz="738">
                <a:solidFill>
                  <a:prstClr val="black"/>
                </a:solidFill>
                <a:latin typeface="Meiryo UI" panose="020B0604030504040204" pitchFamily="50" charset="-128"/>
                <a:ea typeface="Meiryo UI" panose="020B0604030504040204" pitchFamily="50" charset="-128"/>
              </a:rPr>
              <a:t>避難路・避難施設</a:t>
            </a:r>
          </a:p>
        </p:txBody>
      </p:sp>
      <p:pic>
        <p:nvPicPr>
          <p:cNvPr id="4" name="図 3"/>
          <p:cNvPicPr>
            <a:picLocks noChangeAspect="1"/>
          </p:cNvPicPr>
          <p:nvPr/>
        </p:nvPicPr>
        <p:blipFill>
          <a:blip r:embed="rId6"/>
          <a:stretch>
            <a:fillRect/>
          </a:stretch>
        </p:blipFill>
        <p:spPr>
          <a:xfrm>
            <a:off x="3634465" y="4514591"/>
            <a:ext cx="2760774" cy="1598022"/>
          </a:xfrm>
          <a:prstGeom prst="rect">
            <a:avLst/>
          </a:prstGeom>
        </p:spPr>
      </p:pic>
    </p:spTree>
    <p:extLst>
      <p:ext uri="{BB962C8B-B14F-4D97-AF65-F5344CB8AC3E}">
        <p14:creationId xmlns:p14="http://schemas.microsoft.com/office/powerpoint/2010/main" val="2693047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0" name="スライド番号プレースホルダー 2"/>
          <p:cNvSpPr txBox="1"/>
          <p:nvPr/>
        </p:nvSpPr>
        <p:spPr>
          <a:xfrm>
            <a:off x="983019" y="3848320"/>
            <a:ext cx="231103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852"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FFE511-5094-4685-A035-FB392A6605D8}" type="slidenum">
              <a:rPr kumimoji="1" lang="en-US" altLang="ja-JP" sz="1255"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en-US" altLang="ja-JP" sz="1255"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4911" name="図 28"/>
          <p:cNvPicPr>
            <a:picLocks noChangeAspect="1"/>
          </p:cNvPicPr>
          <p:nvPr/>
        </p:nvPicPr>
        <p:blipFill>
          <a:blip r:embed="rId2"/>
          <a:srcRect l="2187" t="17081" b="20183"/>
          <a:stretch>
            <a:fillRect/>
          </a:stretch>
        </p:blipFill>
        <p:spPr>
          <a:xfrm>
            <a:off x="76731" y="2315300"/>
            <a:ext cx="9687844" cy="4183322"/>
          </a:xfrm>
          <a:prstGeom prst="rect">
            <a:avLst/>
          </a:prstGeom>
        </p:spPr>
      </p:pic>
      <p:sp>
        <p:nvSpPr>
          <p:cNvPr id="4912" name="テキスト ボックス 29"/>
          <p:cNvSpPr txBox="1"/>
          <p:nvPr/>
        </p:nvSpPr>
        <p:spPr>
          <a:xfrm>
            <a:off x="45193" y="610626"/>
            <a:ext cx="9817845" cy="1925044"/>
          </a:xfrm>
          <a:prstGeom prst="rect">
            <a:avLst/>
          </a:prstGeom>
          <a:solidFill>
            <a:schemeClr val="bg1"/>
          </a:solidFill>
          <a:ln>
            <a:solidFill>
              <a:schemeClr val="tx1"/>
            </a:solidFill>
          </a:ln>
        </p:spPr>
        <p:txBody>
          <a:bodyPr wrap="square" rtlCol="0" anchor="ctr">
            <a:noAutofit/>
          </a:bodyPr>
          <a:lstStyle/>
          <a:p>
            <a:pPr marL="182472" marR="0" lvl="0" indent="-182472" algn="l" defTabSz="913486" rtl="0" eaLnBrk="1" fontAlgn="base" latinLnBrk="0" hangingPunct="1">
              <a:lnSpc>
                <a:spcPct val="100000"/>
              </a:lnSpc>
              <a:spcBef>
                <a:spcPct val="0"/>
              </a:spcBef>
              <a:spcAft>
                <a:spcPct val="0"/>
              </a:spcAft>
              <a:buClrTx/>
              <a:buSzTx/>
              <a:buFontTx/>
              <a:buNone/>
              <a:tabLst/>
              <a:defRPr/>
            </a:pPr>
            <a:r>
              <a:rPr kumimoji="0" lang="en-US" altLang="ja-JP" sz="1398"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1398"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エリア要件の拡充</a:t>
            </a:r>
            <a:r>
              <a:rPr kumimoji="0" lang="en-US" altLang="ja-JP" sz="1398"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261938" marR="0" lvl="0" indent="-173038" algn="l" defTabSz="913486" rtl="0" eaLnBrk="1" fontAlgn="base" latinLnBrk="0" hangingPunct="1">
              <a:lnSpc>
                <a:spcPct val="100000"/>
              </a:lnSpc>
              <a:spcBef>
                <a:spcPct val="0"/>
              </a:spcBef>
              <a:spcAft>
                <a:spcPct val="0"/>
              </a:spcAft>
              <a:buClrTx/>
              <a:buSzTx/>
              <a:buFontTx/>
              <a:buNone/>
              <a:tabLst/>
              <a:defRPr/>
            </a:pPr>
            <a:r>
              <a:rPr kumimoji="1" lang="ja-JP" altLang="en-US" sz="139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防集法による集団移転の対象区域に、災害危険区域に加え、</a:t>
            </a:r>
            <a:r>
              <a:rPr kumimoji="1" lang="ja-JP" altLang="en-US" sz="1399" b="1"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浸水被害防止区域、地すべり防止区域、土砂災害特別警戒区域及び急傾斜地崩壊危険区域を追加</a:t>
            </a:r>
            <a:r>
              <a:rPr kumimoji="1" lang="ja-JP" altLang="en-US" sz="139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する。</a:t>
            </a:r>
            <a:endParaRPr kumimoji="1" lang="en-US" altLang="ja-JP" sz="139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altLang="ja-JP" sz="1398"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1398"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事業の担い手の拡充</a:t>
            </a:r>
            <a:r>
              <a:rPr kumimoji="0" lang="en-US" altLang="ja-JP" sz="1398"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93663" marR="0" lvl="0" indent="0" algn="l" defTabSz="913486" rtl="0" eaLnBrk="1" fontAlgn="auto" latinLnBrk="0" hangingPunct="1">
              <a:lnSpc>
                <a:spcPct val="100000"/>
              </a:lnSpc>
              <a:spcBef>
                <a:spcPts val="0"/>
              </a:spcBef>
              <a:spcAft>
                <a:spcPts val="0"/>
              </a:spcAft>
              <a:buClrTx/>
              <a:buSzTx/>
              <a:buFontTx/>
              <a:buNone/>
              <a:tabLst/>
              <a:defRPr/>
            </a:pPr>
            <a:r>
              <a:rPr kumimoji="0" lang="ja-JP" altLang="en-US" sz="139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災害による行政機能の低下や、広域的な移転計画に対応するため、</a:t>
            </a:r>
            <a:r>
              <a:rPr kumimoji="0" lang="ja-JP" altLang="en-US" sz="1398" b="1" i="0" u="sng" strike="noStrike" kern="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都道府県の計画策定権限を追加</a:t>
            </a:r>
            <a:r>
              <a:rPr kumimoji="0" lang="ja-JP" altLang="en-US" sz="139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する</a:t>
            </a:r>
            <a:r>
              <a:rPr kumimoji="1" lang="ja-JP" altLang="en-US" sz="139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39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61938" marR="0" lvl="0" indent="-168275" algn="l" defTabSz="913486" rtl="0" eaLnBrk="1" fontAlgn="auto" latinLnBrk="0" hangingPunct="1">
              <a:lnSpc>
                <a:spcPct val="100000"/>
              </a:lnSpc>
              <a:spcBef>
                <a:spcPts val="0"/>
              </a:spcBef>
              <a:spcAft>
                <a:spcPts val="0"/>
              </a:spcAft>
              <a:buClrTx/>
              <a:buSzTx/>
              <a:buFontTx/>
              <a:buNone/>
              <a:tabLst/>
              <a:defRPr/>
            </a:pPr>
            <a:r>
              <a:rPr kumimoji="1" lang="ja-JP" altLang="en-US" sz="139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また、東日本大震災の復興事業を通じた豊富な技術・ノウハウを活用するため、</a:t>
            </a:r>
            <a:r>
              <a:rPr kumimoji="1" lang="ja-JP" altLang="en-US" sz="1398" b="1"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都市再生機構の特例業務として、地方公共団体からの委託に基づき、集団移転促進事業に係る計画策定及び事業実施を行うことができる</a:t>
            </a:r>
            <a:r>
              <a:rPr kumimoji="1" lang="ja-JP" altLang="en-US" sz="139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こととする。</a:t>
            </a:r>
            <a:endParaRPr kumimoji="1" lang="en-US" altLang="ja-JP" sz="139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3486" rtl="0" eaLnBrk="1" fontAlgn="auto" latinLnBrk="0" hangingPunct="1">
              <a:lnSpc>
                <a:spcPct val="100000"/>
              </a:lnSpc>
              <a:spcBef>
                <a:spcPts val="0"/>
              </a:spcBef>
              <a:spcAft>
                <a:spcPts val="0"/>
              </a:spcAft>
              <a:buClrTx/>
              <a:buSzTx/>
              <a:buFontTx/>
              <a:buNone/>
              <a:tabLst/>
              <a:defRPr/>
            </a:pPr>
            <a:r>
              <a:rPr kumimoji="0" lang="en-US" altLang="ja-JP" sz="1398"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1398"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住宅団地の整備対象の拡充</a:t>
            </a:r>
            <a:r>
              <a:rPr kumimoji="0" lang="en-US" altLang="ja-JP" sz="1398"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93663" marR="0" lvl="0" indent="0" algn="l" defTabSz="913486" rtl="0" eaLnBrk="1" fontAlgn="auto" latinLnBrk="0" hangingPunct="1">
              <a:lnSpc>
                <a:spcPct val="100000"/>
              </a:lnSpc>
              <a:spcBef>
                <a:spcPts val="0"/>
              </a:spcBef>
              <a:spcAft>
                <a:spcPts val="0"/>
              </a:spcAft>
              <a:buClrTx/>
              <a:buSzTx/>
              <a:buFontTx/>
              <a:buNone/>
              <a:tabLst/>
              <a:defRPr/>
            </a:pPr>
            <a:r>
              <a:rPr kumimoji="0" lang="ja-JP" altLang="en-US" sz="139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en-US" altLang="ja-JP" sz="139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0" lang="ja-JP" altLang="en-US" sz="139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集団移転促進事業による住宅団地の整備において、</a:t>
            </a:r>
            <a:r>
              <a:rPr kumimoji="0" lang="ja-JP" altLang="en-US" sz="1398" b="1" i="0" u="sng" strike="noStrike" kern="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関連して移転する要配慮者施設の用に供する土地の整備を追加</a:t>
            </a:r>
            <a:r>
              <a:rPr kumimoji="0" lang="ja-JP" altLang="en-US" sz="139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する。</a:t>
            </a:r>
            <a:endParaRPr kumimoji="0" lang="en-US" altLang="ja-JP" sz="1398"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913" name="フリーフォーム 30"/>
          <p:cNvSpPr/>
          <p:nvPr/>
        </p:nvSpPr>
        <p:spPr>
          <a:xfrm>
            <a:off x="7517431" y="3270381"/>
            <a:ext cx="909463" cy="365881"/>
          </a:xfrm>
          <a:custGeom>
            <a:avLst/>
            <a:gdLst>
              <a:gd name="connsiteX0" fmla="*/ 200229 w 909171"/>
              <a:gd name="connsiteY0" fmla="*/ 358775 h 384175"/>
              <a:gd name="connsiteX1" fmla="*/ 257379 w 909171"/>
              <a:gd name="connsiteY1" fmla="*/ 371475 h 384175"/>
              <a:gd name="connsiteX2" fmla="*/ 327229 w 909171"/>
              <a:gd name="connsiteY2" fmla="*/ 384175 h 384175"/>
              <a:gd name="connsiteX3" fmla="*/ 473279 w 909171"/>
              <a:gd name="connsiteY3" fmla="*/ 377825 h 384175"/>
              <a:gd name="connsiteX4" fmla="*/ 612979 w 909171"/>
              <a:gd name="connsiteY4" fmla="*/ 365125 h 384175"/>
              <a:gd name="connsiteX5" fmla="*/ 651079 w 909171"/>
              <a:gd name="connsiteY5" fmla="*/ 352425 h 384175"/>
              <a:gd name="connsiteX6" fmla="*/ 670129 w 909171"/>
              <a:gd name="connsiteY6" fmla="*/ 346075 h 384175"/>
              <a:gd name="connsiteX7" fmla="*/ 714579 w 909171"/>
              <a:gd name="connsiteY7" fmla="*/ 333375 h 384175"/>
              <a:gd name="connsiteX8" fmla="*/ 733629 w 909171"/>
              <a:gd name="connsiteY8" fmla="*/ 320675 h 384175"/>
              <a:gd name="connsiteX9" fmla="*/ 752679 w 909171"/>
              <a:gd name="connsiteY9" fmla="*/ 314325 h 384175"/>
              <a:gd name="connsiteX10" fmla="*/ 790779 w 909171"/>
              <a:gd name="connsiteY10" fmla="*/ 295275 h 384175"/>
              <a:gd name="connsiteX11" fmla="*/ 803479 w 909171"/>
              <a:gd name="connsiteY11" fmla="*/ 276225 h 384175"/>
              <a:gd name="connsiteX12" fmla="*/ 822529 w 909171"/>
              <a:gd name="connsiteY12" fmla="*/ 269875 h 384175"/>
              <a:gd name="connsiteX13" fmla="*/ 847929 w 909171"/>
              <a:gd name="connsiteY13" fmla="*/ 231775 h 384175"/>
              <a:gd name="connsiteX14" fmla="*/ 860629 w 909171"/>
              <a:gd name="connsiteY14" fmla="*/ 212725 h 384175"/>
              <a:gd name="connsiteX15" fmla="*/ 873329 w 909171"/>
              <a:gd name="connsiteY15" fmla="*/ 193675 h 384175"/>
              <a:gd name="connsiteX16" fmla="*/ 892379 w 909171"/>
              <a:gd name="connsiteY16" fmla="*/ 174625 h 384175"/>
              <a:gd name="connsiteX17" fmla="*/ 898729 w 909171"/>
              <a:gd name="connsiteY17" fmla="*/ 47625 h 384175"/>
              <a:gd name="connsiteX18" fmla="*/ 879679 w 909171"/>
              <a:gd name="connsiteY18" fmla="*/ 34925 h 384175"/>
              <a:gd name="connsiteX19" fmla="*/ 873329 w 909171"/>
              <a:gd name="connsiteY19" fmla="*/ 15875 h 384175"/>
              <a:gd name="connsiteX20" fmla="*/ 765379 w 909171"/>
              <a:gd name="connsiteY20" fmla="*/ 9525 h 384175"/>
              <a:gd name="connsiteX21" fmla="*/ 752679 w 909171"/>
              <a:gd name="connsiteY21" fmla="*/ 28575 h 384175"/>
              <a:gd name="connsiteX22" fmla="*/ 733629 w 909171"/>
              <a:gd name="connsiteY22" fmla="*/ 41275 h 384175"/>
              <a:gd name="connsiteX23" fmla="*/ 708229 w 909171"/>
              <a:gd name="connsiteY23" fmla="*/ 66675 h 384175"/>
              <a:gd name="connsiteX24" fmla="*/ 676479 w 909171"/>
              <a:gd name="connsiteY24" fmla="*/ 98425 h 384175"/>
              <a:gd name="connsiteX25" fmla="*/ 651079 w 909171"/>
              <a:gd name="connsiteY25" fmla="*/ 136525 h 384175"/>
              <a:gd name="connsiteX26" fmla="*/ 638379 w 909171"/>
              <a:gd name="connsiteY26" fmla="*/ 155575 h 384175"/>
              <a:gd name="connsiteX27" fmla="*/ 619329 w 909171"/>
              <a:gd name="connsiteY27" fmla="*/ 168275 h 384175"/>
              <a:gd name="connsiteX28" fmla="*/ 562179 w 909171"/>
              <a:gd name="connsiteY28" fmla="*/ 212725 h 384175"/>
              <a:gd name="connsiteX29" fmla="*/ 524079 w 909171"/>
              <a:gd name="connsiteY29" fmla="*/ 225425 h 384175"/>
              <a:gd name="connsiteX30" fmla="*/ 441529 w 909171"/>
              <a:gd name="connsiteY30" fmla="*/ 238125 h 384175"/>
              <a:gd name="connsiteX31" fmla="*/ 422479 w 909171"/>
              <a:gd name="connsiteY31" fmla="*/ 244475 h 384175"/>
              <a:gd name="connsiteX32" fmla="*/ 16079 w 909171"/>
              <a:gd name="connsiteY32" fmla="*/ 257175 h 384175"/>
              <a:gd name="connsiteX33" fmla="*/ 3379 w 909171"/>
              <a:gd name="connsiteY33" fmla="*/ 295275 h 384175"/>
              <a:gd name="connsiteX34" fmla="*/ 22429 w 909171"/>
              <a:gd name="connsiteY34" fmla="*/ 307975 h 384175"/>
              <a:gd name="connsiteX35" fmla="*/ 60529 w 909171"/>
              <a:gd name="connsiteY35" fmla="*/ 320675 h 384175"/>
              <a:gd name="connsiteX36" fmla="*/ 79579 w 909171"/>
              <a:gd name="connsiteY36" fmla="*/ 327025 h 384175"/>
              <a:gd name="connsiteX37" fmla="*/ 98629 w 909171"/>
              <a:gd name="connsiteY37" fmla="*/ 333375 h 384175"/>
              <a:gd name="connsiteX38" fmla="*/ 130379 w 909171"/>
              <a:gd name="connsiteY38" fmla="*/ 339725 h 384175"/>
              <a:gd name="connsiteX39" fmla="*/ 155779 w 909171"/>
              <a:gd name="connsiteY39" fmla="*/ 346075 h 384175"/>
              <a:gd name="connsiteX40" fmla="*/ 193879 w 909171"/>
              <a:gd name="connsiteY40" fmla="*/ 358775 h 384175"/>
              <a:gd name="connsiteX41" fmla="*/ 200229 w 909171"/>
              <a:gd name="connsiteY41" fmla="*/ 3587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09171" h="384175">
                <a:moveTo>
                  <a:pt x="200229" y="358775"/>
                </a:moveTo>
                <a:cubicBezTo>
                  <a:pt x="305070" y="376248"/>
                  <a:pt x="194850" y="355843"/>
                  <a:pt x="257379" y="371475"/>
                </a:cubicBezTo>
                <a:cubicBezTo>
                  <a:pt x="275129" y="375913"/>
                  <a:pt x="310245" y="381344"/>
                  <a:pt x="327229" y="384175"/>
                </a:cubicBezTo>
                <a:lnTo>
                  <a:pt x="473279" y="377825"/>
                </a:lnTo>
                <a:cubicBezTo>
                  <a:pt x="535839" y="374349"/>
                  <a:pt x="555556" y="371505"/>
                  <a:pt x="612979" y="365125"/>
                </a:cubicBezTo>
                <a:lnTo>
                  <a:pt x="651079" y="352425"/>
                </a:lnTo>
                <a:cubicBezTo>
                  <a:pt x="657429" y="350308"/>
                  <a:pt x="663635" y="347698"/>
                  <a:pt x="670129" y="346075"/>
                </a:cubicBezTo>
                <a:cubicBezTo>
                  <a:pt x="678267" y="344040"/>
                  <a:pt x="705469" y="337930"/>
                  <a:pt x="714579" y="333375"/>
                </a:cubicBezTo>
                <a:cubicBezTo>
                  <a:pt x="721405" y="329962"/>
                  <a:pt x="726803" y="324088"/>
                  <a:pt x="733629" y="320675"/>
                </a:cubicBezTo>
                <a:cubicBezTo>
                  <a:pt x="739616" y="317682"/>
                  <a:pt x="746692" y="317318"/>
                  <a:pt x="752679" y="314325"/>
                </a:cubicBezTo>
                <a:cubicBezTo>
                  <a:pt x="801918" y="289706"/>
                  <a:pt x="742896" y="311236"/>
                  <a:pt x="790779" y="295275"/>
                </a:cubicBezTo>
                <a:cubicBezTo>
                  <a:pt x="795012" y="288925"/>
                  <a:pt x="797520" y="280993"/>
                  <a:pt x="803479" y="276225"/>
                </a:cubicBezTo>
                <a:cubicBezTo>
                  <a:pt x="808706" y="272044"/>
                  <a:pt x="817796" y="274608"/>
                  <a:pt x="822529" y="269875"/>
                </a:cubicBezTo>
                <a:cubicBezTo>
                  <a:pt x="833322" y="259082"/>
                  <a:pt x="839462" y="244475"/>
                  <a:pt x="847929" y="231775"/>
                </a:cubicBezTo>
                <a:lnTo>
                  <a:pt x="860629" y="212725"/>
                </a:lnTo>
                <a:cubicBezTo>
                  <a:pt x="864862" y="206375"/>
                  <a:pt x="867933" y="199071"/>
                  <a:pt x="873329" y="193675"/>
                </a:cubicBezTo>
                <a:lnTo>
                  <a:pt x="892379" y="174625"/>
                </a:lnTo>
                <a:cubicBezTo>
                  <a:pt x="909772" y="122446"/>
                  <a:pt x="916467" y="118576"/>
                  <a:pt x="898729" y="47625"/>
                </a:cubicBezTo>
                <a:cubicBezTo>
                  <a:pt x="896878" y="40221"/>
                  <a:pt x="886029" y="39158"/>
                  <a:pt x="879679" y="34925"/>
                </a:cubicBezTo>
                <a:cubicBezTo>
                  <a:pt x="877562" y="28575"/>
                  <a:pt x="877510" y="21102"/>
                  <a:pt x="873329" y="15875"/>
                </a:cubicBezTo>
                <a:cubicBezTo>
                  <a:pt x="848881" y="-14685"/>
                  <a:pt x="786677" y="8004"/>
                  <a:pt x="765379" y="9525"/>
                </a:cubicBezTo>
                <a:cubicBezTo>
                  <a:pt x="761146" y="15875"/>
                  <a:pt x="758075" y="23179"/>
                  <a:pt x="752679" y="28575"/>
                </a:cubicBezTo>
                <a:cubicBezTo>
                  <a:pt x="747283" y="33971"/>
                  <a:pt x="738397" y="35316"/>
                  <a:pt x="733629" y="41275"/>
                </a:cubicBezTo>
                <a:cubicBezTo>
                  <a:pt x="708999" y="72063"/>
                  <a:pt x="749793" y="52820"/>
                  <a:pt x="708229" y="66675"/>
                </a:cubicBezTo>
                <a:cubicBezTo>
                  <a:pt x="657429" y="142875"/>
                  <a:pt x="735746" y="30692"/>
                  <a:pt x="676479" y="98425"/>
                </a:cubicBezTo>
                <a:cubicBezTo>
                  <a:pt x="666428" y="109912"/>
                  <a:pt x="659546" y="123825"/>
                  <a:pt x="651079" y="136525"/>
                </a:cubicBezTo>
                <a:cubicBezTo>
                  <a:pt x="646846" y="142875"/>
                  <a:pt x="644729" y="151342"/>
                  <a:pt x="638379" y="155575"/>
                </a:cubicBezTo>
                <a:cubicBezTo>
                  <a:pt x="632029" y="159808"/>
                  <a:pt x="625192" y="163389"/>
                  <a:pt x="619329" y="168275"/>
                </a:cubicBezTo>
                <a:cubicBezTo>
                  <a:pt x="597413" y="186538"/>
                  <a:pt x="594277" y="202026"/>
                  <a:pt x="562179" y="212725"/>
                </a:cubicBezTo>
                <a:cubicBezTo>
                  <a:pt x="549479" y="216958"/>
                  <a:pt x="537284" y="223224"/>
                  <a:pt x="524079" y="225425"/>
                </a:cubicBezTo>
                <a:cubicBezTo>
                  <a:pt x="471216" y="234236"/>
                  <a:pt x="498725" y="229954"/>
                  <a:pt x="441529" y="238125"/>
                </a:cubicBezTo>
                <a:cubicBezTo>
                  <a:pt x="435179" y="240242"/>
                  <a:pt x="429132" y="243736"/>
                  <a:pt x="422479" y="244475"/>
                </a:cubicBezTo>
                <a:cubicBezTo>
                  <a:pt x="321112" y="255738"/>
                  <a:pt x="41535" y="256655"/>
                  <a:pt x="16079" y="257175"/>
                </a:cubicBezTo>
                <a:cubicBezTo>
                  <a:pt x="11846" y="269875"/>
                  <a:pt x="-7760" y="287849"/>
                  <a:pt x="3379" y="295275"/>
                </a:cubicBezTo>
                <a:cubicBezTo>
                  <a:pt x="9729" y="299508"/>
                  <a:pt x="15455" y="304875"/>
                  <a:pt x="22429" y="307975"/>
                </a:cubicBezTo>
                <a:cubicBezTo>
                  <a:pt x="34662" y="313412"/>
                  <a:pt x="47829" y="316442"/>
                  <a:pt x="60529" y="320675"/>
                </a:cubicBezTo>
                <a:lnTo>
                  <a:pt x="79579" y="327025"/>
                </a:lnTo>
                <a:cubicBezTo>
                  <a:pt x="85929" y="329142"/>
                  <a:pt x="92065" y="332062"/>
                  <a:pt x="98629" y="333375"/>
                </a:cubicBezTo>
                <a:cubicBezTo>
                  <a:pt x="109212" y="335492"/>
                  <a:pt x="119843" y="337384"/>
                  <a:pt x="130379" y="339725"/>
                </a:cubicBezTo>
                <a:cubicBezTo>
                  <a:pt x="138898" y="341618"/>
                  <a:pt x="147420" y="343567"/>
                  <a:pt x="155779" y="346075"/>
                </a:cubicBezTo>
                <a:cubicBezTo>
                  <a:pt x="168601" y="349922"/>
                  <a:pt x="180492" y="358775"/>
                  <a:pt x="193879" y="358775"/>
                </a:cubicBezTo>
                <a:lnTo>
                  <a:pt x="200229" y="358775"/>
                </a:lnTo>
                <a:close/>
              </a:path>
            </a:pathLst>
          </a:custGeom>
          <a:solidFill>
            <a:srgbClr val="FF5050">
              <a:alpha val="45882"/>
            </a:srgbClr>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914" name="二等辺三角形 31"/>
          <p:cNvSpPr/>
          <p:nvPr/>
        </p:nvSpPr>
        <p:spPr>
          <a:xfrm rot="20721515">
            <a:off x="7641471" y="2628202"/>
            <a:ext cx="333317" cy="709310"/>
          </a:xfrm>
          <a:prstGeom prst="triangle">
            <a:avLst>
              <a:gd name="adj" fmla="val 61334"/>
            </a:avLst>
          </a:prstGeom>
          <a:solidFill>
            <a:srgbClr val="FFFF99">
              <a:alpha val="45882"/>
            </a:srgbClr>
          </a:solidFill>
          <a:ln w="28575">
            <a:solidFill>
              <a:srgbClr val="FF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marL="0" marR="0" lvl="0" indent="0" algn="ctr" defTabSz="913486" rtl="0" eaLnBrk="1" fontAlgn="base" latinLnBrk="0" hangingPunct="1">
              <a:lnSpc>
                <a:spcPct val="100000"/>
              </a:lnSpc>
              <a:spcBef>
                <a:spcPct val="0"/>
              </a:spcBef>
              <a:spcAft>
                <a:spcPct val="0"/>
              </a:spcAft>
              <a:buClrTx/>
              <a:buSzTx/>
              <a:buFontTx/>
              <a:buNone/>
              <a:tabLst/>
              <a:defRPr/>
            </a:pPr>
            <a:endParaRPr kumimoji="1" lang="ja-JP" altLang="en-US" sz="1798"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915" name="テキスト ボックス 32"/>
          <p:cNvSpPr txBox="1"/>
          <p:nvPr/>
        </p:nvSpPr>
        <p:spPr>
          <a:xfrm>
            <a:off x="6620439" y="2687990"/>
            <a:ext cx="972944" cy="439681"/>
          </a:xfrm>
          <a:prstGeom prst="rect">
            <a:avLst/>
          </a:prstGeom>
          <a:solidFill>
            <a:srgbClr val="FF9900"/>
          </a:solidFill>
        </p:spPr>
        <p:txBody>
          <a:bodyPr wrap="square" rtlCol="0">
            <a:spAutoFit/>
          </a:bodyPr>
          <a:lstStyle/>
          <a:p>
            <a:pPr marL="0" marR="0" lvl="0" indent="0" algn="ctr" defTabSz="913486" rtl="0" eaLnBrk="1" fontAlgn="base" latinLnBrk="0" hangingPunct="1">
              <a:lnSpc>
                <a:spcPct val="100000"/>
              </a:lnSpc>
              <a:spcBef>
                <a:spcPct val="0"/>
              </a:spcBef>
              <a:spcAft>
                <a:spcPct val="0"/>
              </a:spcAft>
              <a:buClrTx/>
              <a:buSzTx/>
              <a:buFontTx/>
              <a:buNone/>
              <a:tabLst/>
              <a:defRPr/>
            </a:pPr>
            <a:r>
              <a:rPr kumimoji="1" lang="zh-TW" altLang="en-US" sz="12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土砂災害特別警戒区域</a:t>
            </a:r>
            <a:endParaRPr kumimoji="1" lang="ja-JP" altLang="en-US" sz="12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916" name="フリーフォーム 33"/>
          <p:cNvSpPr/>
          <p:nvPr/>
        </p:nvSpPr>
        <p:spPr>
          <a:xfrm>
            <a:off x="1016326" y="2571881"/>
            <a:ext cx="6529893" cy="3930952"/>
          </a:xfrm>
          <a:custGeom>
            <a:avLst/>
            <a:gdLst>
              <a:gd name="connsiteX0" fmla="*/ 6527800 w 6527800"/>
              <a:gd name="connsiteY0" fmla="*/ 4127500 h 4127500"/>
              <a:gd name="connsiteX1" fmla="*/ 6426200 w 6527800"/>
              <a:gd name="connsiteY1" fmla="*/ 4025900 h 4127500"/>
              <a:gd name="connsiteX2" fmla="*/ 6388100 w 6527800"/>
              <a:gd name="connsiteY2" fmla="*/ 3987800 h 4127500"/>
              <a:gd name="connsiteX3" fmla="*/ 6362700 w 6527800"/>
              <a:gd name="connsiteY3" fmla="*/ 3949700 h 4127500"/>
              <a:gd name="connsiteX4" fmla="*/ 6286500 w 6527800"/>
              <a:gd name="connsiteY4" fmla="*/ 3898900 h 4127500"/>
              <a:gd name="connsiteX5" fmla="*/ 6248400 w 6527800"/>
              <a:gd name="connsiteY5" fmla="*/ 3873500 h 4127500"/>
              <a:gd name="connsiteX6" fmla="*/ 6184900 w 6527800"/>
              <a:gd name="connsiteY6" fmla="*/ 3822700 h 4127500"/>
              <a:gd name="connsiteX7" fmla="*/ 6121400 w 6527800"/>
              <a:gd name="connsiteY7" fmla="*/ 3771900 h 4127500"/>
              <a:gd name="connsiteX8" fmla="*/ 6057900 w 6527800"/>
              <a:gd name="connsiteY8" fmla="*/ 3721100 h 4127500"/>
              <a:gd name="connsiteX9" fmla="*/ 5994400 w 6527800"/>
              <a:gd name="connsiteY9" fmla="*/ 3670300 h 4127500"/>
              <a:gd name="connsiteX10" fmla="*/ 5969000 w 6527800"/>
              <a:gd name="connsiteY10" fmla="*/ 3632200 h 4127500"/>
              <a:gd name="connsiteX11" fmla="*/ 5892800 w 6527800"/>
              <a:gd name="connsiteY11" fmla="*/ 3606800 h 4127500"/>
              <a:gd name="connsiteX12" fmla="*/ 5867400 w 6527800"/>
              <a:gd name="connsiteY12" fmla="*/ 3568700 h 4127500"/>
              <a:gd name="connsiteX13" fmla="*/ 5854700 w 6527800"/>
              <a:gd name="connsiteY13" fmla="*/ 3530600 h 4127500"/>
              <a:gd name="connsiteX14" fmla="*/ 5740400 w 6527800"/>
              <a:gd name="connsiteY14" fmla="*/ 3467100 h 4127500"/>
              <a:gd name="connsiteX15" fmla="*/ 5702300 w 6527800"/>
              <a:gd name="connsiteY15" fmla="*/ 3441700 h 4127500"/>
              <a:gd name="connsiteX16" fmla="*/ 5626100 w 6527800"/>
              <a:gd name="connsiteY16" fmla="*/ 3416300 h 4127500"/>
              <a:gd name="connsiteX17" fmla="*/ 5549900 w 6527800"/>
              <a:gd name="connsiteY17" fmla="*/ 3378200 h 4127500"/>
              <a:gd name="connsiteX18" fmla="*/ 5511800 w 6527800"/>
              <a:gd name="connsiteY18" fmla="*/ 3352800 h 4127500"/>
              <a:gd name="connsiteX19" fmla="*/ 5473700 w 6527800"/>
              <a:gd name="connsiteY19" fmla="*/ 3340100 h 4127500"/>
              <a:gd name="connsiteX20" fmla="*/ 5397500 w 6527800"/>
              <a:gd name="connsiteY20" fmla="*/ 3289300 h 4127500"/>
              <a:gd name="connsiteX21" fmla="*/ 5359400 w 6527800"/>
              <a:gd name="connsiteY21" fmla="*/ 3263900 h 4127500"/>
              <a:gd name="connsiteX22" fmla="*/ 5321300 w 6527800"/>
              <a:gd name="connsiteY22" fmla="*/ 3238500 h 4127500"/>
              <a:gd name="connsiteX23" fmla="*/ 5295900 w 6527800"/>
              <a:gd name="connsiteY23" fmla="*/ 3200400 h 4127500"/>
              <a:gd name="connsiteX24" fmla="*/ 5219700 w 6527800"/>
              <a:gd name="connsiteY24" fmla="*/ 3149600 h 4127500"/>
              <a:gd name="connsiteX25" fmla="*/ 5181600 w 6527800"/>
              <a:gd name="connsiteY25" fmla="*/ 3073400 h 4127500"/>
              <a:gd name="connsiteX26" fmla="*/ 5156200 w 6527800"/>
              <a:gd name="connsiteY26" fmla="*/ 2997200 h 4127500"/>
              <a:gd name="connsiteX27" fmla="*/ 5143500 w 6527800"/>
              <a:gd name="connsiteY27" fmla="*/ 2959100 h 4127500"/>
              <a:gd name="connsiteX28" fmla="*/ 5118100 w 6527800"/>
              <a:gd name="connsiteY28" fmla="*/ 2857500 h 4127500"/>
              <a:gd name="connsiteX29" fmla="*/ 5092700 w 6527800"/>
              <a:gd name="connsiteY29" fmla="*/ 2616200 h 4127500"/>
              <a:gd name="connsiteX30" fmla="*/ 5067300 w 6527800"/>
              <a:gd name="connsiteY30" fmla="*/ 2578100 h 4127500"/>
              <a:gd name="connsiteX31" fmla="*/ 5054600 w 6527800"/>
              <a:gd name="connsiteY31" fmla="*/ 2540000 h 4127500"/>
              <a:gd name="connsiteX32" fmla="*/ 5016500 w 6527800"/>
              <a:gd name="connsiteY32" fmla="*/ 2527300 h 4127500"/>
              <a:gd name="connsiteX33" fmla="*/ 4889500 w 6527800"/>
              <a:gd name="connsiteY33" fmla="*/ 2463800 h 4127500"/>
              <a:gd name="connsiteX34" fmla="*/ 4572000 w 6527800"/>
              <a:gd name="connsiteY34" fmla="*/ 2476500 h 4127500"/>
              <a:gd name="connsiteX35" fmla="*/ 4432300 w 6527800"/>
              <a:gd name="connsiteY35" fmla="*/ 2501900 h 4127500"/>
              <a:gd name="connsiteX36" fmla="*/ 4356100 w 6527800"/>
              <a:gd name="connsiteY36" fmla="*/ 2527300 h 4127500"/>
              <a:gd name="connsiteX37" fmla="*/ 4279900 w 6527800"/>
              <a:gd name="connsiteY37" fmla="*/ 2552700 h 4127500"/>
              <a:gd name="connsiteX38" fmla="*/ 4241800 w 6527800"/>
              <a:gd name="connsiteY38" fmla="*/ 2565400 h 4127500"/>
              <a:gd name="connsiteX39" fmla="*/ 4203700 w 6527800"/>
              <a:gd name="connsiteY39" fmla="*/ 2578100 h 4127500"/>
              <a:gd name="connsiteX40" fmla="*/ 3962400 w 6527800"/>
              <a:gd name="connsiteY40" fmla="*/ 2552700 h 4127500"/>
              <a:gd name="connsiteX41" fmla="*/ 3924300 w 6527800"/>
              <a:gd name="connsiteY41" fmla="*/ 2527300 h 4127500"/>
              <a:gd name="connsiteX42" fmla="*/ 3911600 w 6527800"/>
              <a:gd name="connsiteY42" fmla="*/ 2489200 h 4127500"/>
              <a:gd name="connsiteX43" fmla="*/ 3860800 w 6527800"/>
              <a:gd name="connsiteY43" fmla="*/ 2476500 h 4127500"/>
              <a:gd name="connsiteX44" fmla="*/ 3746500 w 6527800"/>
              <a:gd name="connsiteY44" fmla="*/ 2438400 h 4127500"/>
              <a:gd name="connsiteX45" fmla="*/ 3670300 w 6527800"/>
              <a:gd name="connsiteY45" fmla="*/ 2413000 h 4127500"/>
              <a:gd name="connsiteX46" fmla="*/ 3632200 w 6527800"/>
              <a:gd name="connsiteY46" fmla="*/ 2387600 h 4127500"/>
              <a:gd name="connsiteX47" fmla="*/ 3556000 w 6527800"/>
              <a:gd name="connsiteY47" fmla="*/ 2374900 h 4127500"/>
              <a:gd name="connsiteX48" fmla="*/ 3429000 w 6527800"/>
              <a:gd name="connsiteY48" fmla="*/ 2349500 h 4127500"/>
              <a:gd name="connsiteX49" fmla="*/ 2870200 w 6527800"/>
              <a:gd name="connsiteY49" fmla="*/ 2324100 h 4127500"/>
              <a:gd name="connsiteX50" fmla="*/ 2832100 w 6527800"/>
              <a:gd name="connsiteY50" fmla="*/ 2311400 h 4127500"/>
              <a:gd name="connsiteX51" fmla="*/ 2755900 w 6527800"/>
              <a:gd name="connsiteY51" fmla="*/ 2260600 h 4127500"/>
              <a:gd name="connsiteX52" fmla="*/ 2717800 w 6527800"/>
              <a:gd name="connsiteY52" fmla="*/ 2247900 h 4127500"/>
              <a:gd name="connsiteX53" fmla="*/ 2679700 w 6527800"/>
              <a:gd name="connsiteY53" fmla="*/ 2222500 h 4127500"/>
              <a:gd name="connsiteX54" fmla="*/ 2628900 w 6527800"/>
              <a:gd name="connsiteY54" fmla="*/ 2209800 h 4127500"/>
              <a:gd name="connsiteX55" fmla="*/ 2514600 w 6527800"/>
              <a:gd name="connsiteY55" fmla="*/ 2159000 h 4127500"/>
              <a:gd name="connsiteX56" fmla="*/ 2451100 w 6527800"/>
              <a:gd name="connsiteY56" fmla="*/ 2095500 h 4127500"/>
              <a:gd name="connsiteX57" fmla="*/ 2387600 w 6527800"/>
              <a:gd name="connsiteY57" fmla="*/ 2032000 h 4127500"/>
              <a:gd name="connsiteX58" fmla="*/ 2336800 w 6527800"/>
              <a:gd name="connsiteY58" fmla="*/ 2019300 h 4127500"/>
              <a:gd name="connsiteX59" fmla="*/ 2159000 w 6527800"/>
              <a:gd name="connsiteY59" fmla="*/ 1981200 h 4127500"/>
              <a:gd name="connsiteX60" fmla="*/ 2070100 w 6527800"/>
              <a:gd name="connsiteY60" fmla="*/ 1955800 h 4127500"/>
              <a:gd name="connsiteX61" fmla="*/ 1943100 w 6527800"/>
              <a:gd name="connsiteY61" fmla="*/ 1943100 h 4127500"/>
              <a:gd name="connsiteX62" fmla="*/ 1854200 w 6527800"/>
              <a:gd name="connsiteY62" fmla="*/ 1905000 h 4127500"/>
              <a:gd name="connsiteX63" fmla="*/ 1816100 w 6527800"/>
              <a:gd name="connsiteY63" fmla="*/ 1879600 h 4127500"/>
              <a:gd name="connsiteX64" fmla="*/ 1803400 w 6527800"/>
              <a:gd name="connsiteY64" fmla="*/ 1841500 h 4127500"/>
              <a:gd name="connsiteX65" fmla="*/ 1739900 w 6527800"/>
              <a:gd name="connsiteY65" fmla="*/ 1790700 h 4127500"/>
              <a:gd name="connsiteX66" fmla="*/ 1714500 w 6527800"/>
              <a:gd name="connsiteY66" fmla="*/ 1714500 h 4127500"/>
              <a:gd name="connsiteX67" fmla="*/ 1701800 w 6527800"/>
              <a:gd name="connsiteY67" fmla="*/ 1676400 h 4127500"/>
              <a:gd name="connsiteX68" fmla="*/ 1663700 w 6527800"/>
              <a:gd name="connsiteY68" fmla="*/ 1600200 h 4127500"/>
              <a:gd name="connsiteX69" fmla="*/ 1587500 w 6527800"/>
              <a:gd name="connsiteY69" fmla="*/ 1549400 h 4127500"/>
              <a:gd name="connsiteX70" fmla="*/ 1549400 w 6527800"/>
              <a:gd name="connsiteY70" fmla="*/ 1524000 h 4127500"/>
              <a:gd name="connsiteX71" fmla="*/ 1409700 w 6527800"/>
              <a:gd name="connsiteY71" fmla="*/ 1485900 h 4127500"/>
              <a:gd name="connsiteX72" fmla="*/ 1181100 w 6527800"/>
              <a:gd name="connsiteY72" fmla="*/ 1460500 h 4127500"/>
              <a:gd name="connsiteX73" fmla="*/ 1155700 w 6527800"/>
              <a:gd name="connsiteY73" fmla="*/ 1422400 h 4127500"/>
              <a:gd name="connsiteX74" fmla="*/ 1181100 w 6527800"/>
              <a:gd name="connsiteY74" fmla="*/ 1333500 h 4127500"/>
              <a:gd name="connsiteX75" fmla="*/ 1155700 w 6527800"/>
              <a:gd name="connsiteY75" fmla="*/ 1219200 h 4127500"/>
              <a:gd name="connsiteX76" fmla="*/ 1117600 w 6527800"/>
              <a:gd name="connsiteY76" fmla="*/ 1193800 h 4127500"/>
              <a:gd name="connsiteX77" fmla="*/ 1003300 w 6527800"/>
              <a:gd name="connsiteY77" fmla="*/ 1168400 h 4127500"/>
              <a:gd name="connsiteX78" fmla="*/ 927100 w 6527800"/>
              <a:gd name="connsiteY78" fmla="*/ 1143000 h 4127500"/>
              <a:gd name="connsiteX79" fmla="*/ 850900 w 6527800"/>
              <a:gd name="connsiteY79" fmla="*/ 1092200 h 4127500"/>
              <a:gd name="connsiteX80" fmla="*/ 825500 w 6527800"/>
              <a:gd name="connsiteY80" fmla="*/ 1054100 h 4127500"/>
              <a:gd name="connsiteX81" fmla="*/ 800100 w 6527800"/>
              <a:gd name="connsiteY81" fmla="*/ 977900 h 4127500"/>
              <a:gd name="connsiteX82" fmla="*/ 762000 w 6527800"/>
              <a:gd name="connsiteY82" fmla="*/ 939800 h 4127500"/>
              <a:gd name="connsiteX83" fmla="*/ 647700 w 6527800"/>
              <a:gd name="connsiteY83" fmla="*/ 876300 h 4127500"/>
              <a:gd name="connsiteX84" fmla="*/ 596900 w 6527800"/>
              <a:gd name="connsiteY84" fmla="*/ 863600 h 4127500"/>
              <a:gd name="connsiteX85" fmla="*/ 520700 w 6527800"/>
              <a:gd name="connsiteY85" fmla="*/ 825500 h 4127500"/>
              <a:gd name="connsiteX86" fmla="*/ 482600 w 6527800"/>
              <a:gd name="connsiteY86" fmla="*/ 800100 h 4127500"/>
              <a:gd name="connsiteX87" fmla="*/ 457200 w 6527800"/>
              <a:gd name="connsiteY87" fmla="*/ 762000 h 4127500"/>
              <a:gd name="connsiteX88" fmla="*/ 419100 w 6527800"/>
              <a:gd name="connsiteY88" fmla="*/ 723900 h 4127500"/>
              <a:gd name="connsiteX89" fmla="*/ 406400 w 6527800"/>
              <a:gd name="connsiteY89" fmla="*/ 685800 h 4127500"/>
              <a:gd name="connsiteX90" fmla="*/ 419100 w 6527800"/>
              <a:gd name="connsiteY90" fmla="*/ 571500 h 4127500"/>
              <a:gd name="connsiteX91" fmla="*/ 406400 w 6527800"/>
              <a:gd name="connsiteY91" fmla="*/ 533400 h 4127500"/>
              <a:gd name="connsiteX92" fmla="*/ 355600 w 6527800"/>
              <a:gd name="connsiteY92" fmla="*/ 508000 h 4127500"/>
              <a:gd name="connsiteX93" fmla="*/ 317500 w 6527800"/>
              <a:gd name="connsiteY93" fmla="*/ 482600 h 4127500"/>
              <a:gd name="connsiteX94" fmla="*/ 279400 w 6527800"/>
              <a:gd name="connsiteY94" fmla="*/ 469900 h 4127500"/>
              <a:gd name="connsiteX95" fmla="*/ 241300 w 6527800"/>
              <a:gd name="connsiteY95" fmla="*/ 444500 h 4127500"/>
              <a:gd name="connsiteX96" fmla="*/ 203200 w 6527800"/>
              <a:gd name="connsiteY96" fmla="*/ 431800 h 4127500"/>
              <a:gd name="connsiteX97" fmla="*/ 127000 w 6527800"/>
              <a:gd name="connsiteY97" fmla="*/ 368300 h 4127500"/>
              <a:gd name="connsiteX98" fmla="*/ 76200 w 6527800"/>
              <a:gd name="connsiteY98" fmla="*/ 342900 h 4127500"/>
              <a:gd name="connsiteX99" fmla="*/ 63500 w 6527800"/>
              <a:gd name="connsiteY99" fmla="*/ 304800 h 4127500"/>
              <a:gd name="connsiteX100" fmla="*/ 25400 w 6527800"/>
              <a:gd name="connsiteY100" fmla="*/ 279400 h 4127500"/>
              <a:gd name="connsiteX101" fmla="*/ 0 w 6527800"/>
              <a:gd name="connsiteY101" fmla="*/ 177800 h 4127500"/>
              <a:gd name="connsiteX102" fmla="*/ 12700 w 6527800"/>
              <a:gd name="connsiteY102" fmla="*/ 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527800" h="4127500">
                <a:moveTo>
                  <a:pt x="6527800" y="4127500"/>
                </a:moveTo>
                <a:lnTo>
                  <a:pt x="6426200" y="4025900"/>
                </a:lnTo>
                <a:cubicBezTo>
                  <a:pt x="6413500" y="4013200"/>
                  <a:pt x="6398063" y="4002744"/>
                  <a:pt x="6388100" y="3987800"/>
                </a:cubicBezTo>
                <a:cubicBezTo>
                  <a:pt x="6379633" y="3975100"/>
                  <a:pt x="6374187" y="3959751"/>
                  <a:pt x="6362700" y="3949700"/>
                </a:cubicBezTo>
                <a:cubicBezTo>
                  <a:pt x="6339726" y="3929598"/>
                  <a:pt x="6311900" y="3915833"/>
                  <a:pt x="6286500" y="3898900"/>
                </a:cubicBezTo>
                <a:lnTo>
                  <a:pt x="6248400" y="3873500"/>
                </a:lnTo>
                <a:cubicBezTo>
                  <a:pt x="6175607" y="3764311"/>
                  <a:pt x="6272534" y="3892807"/>
                  <a:pt x="6184900" y="3822700"/>
                </a:cubicBezTo>
                <a:cubicBezTo>
                  <a:pt x="6102836" y="3757048"/>
                  <a:pt x="6217165" y="3803822"/>
                  <a:pt x="6121400" y="3771900"/>
                </a:cubicBezTo>
                <a:cubicBezTo>
                  <a:pt x="6048607" y="3662711"/>
                  <a:pt x="6145534" y="3791207"/>
                  <a:pt x="6057900" y="3721100"/>
                </a:cubicBezTo>
                <a:cubicBezTo>
                  <a:pt x="5975836" y="3655448"/>
                  <a:pt x="6090165" y="3702222"/>
                  <a:pt x="5994400" y="3670300"/>
                </a:cubicBezTo>
                <a:cubicBezTo>
                  <a:pt x="5985933" y="3657600"/>
                  <a:pt x="5981943" y="3640290"/>
                  <a:pt x="5969000" y="3632200"/>
                </a:cubicBezTo>
                <a:cubicBezTo>
                  <a:pt x="5946296" y="3618010"/>
                  <a:pt x="5892800" y="3606800"/>
                  <a:pt x="5892800" y="3606800"/>
                </a:cubicBezTo>
                <a:cubicBezTo>
                  <a:pt x="5884333" y="3594100"/>
                  <a:pt x="5874226" y="3582352"/>
                  <a:pt x="5867400" y="3568700"/>
                </a:cubicBezTo>
                <a:cubicBezTo>
                  <a:pt x="5861413" y="3556726"/>
                  <a:pt x="5864166" y="3540066"/>
                  <a:pt x="5854700" y="3530600"/>
                </a:cubicBezTo>
                <a:cubicBezTo>
                  <a:pt x="5774613" y="3450513"/>
                  <a:pt x="5804280" y="3499040"/>
                  <a:pt x="5740400" y="3467100"/>
                </a:cubicBezTo>
                <a:cubicBezTo>
                  <a:pt x="5726748" y="3460274"/>
                  <a:pt x="5716248" y="3447899"/>
                  <a:pt x="5702300" y="3441700"/>
                </a:cubicBezTo>
                <a:cubicBezTo>
                  <a:pt x="5677834" y="3430826"/>
                  <a:pt x="5648377" y="3431152"/>
                  <a:pt x="5626100" y="3416300"/>
                </a:cubicBezTo>
                <a:cubicBezTo>
                  <a:pt x="5516911" y="3343507"/>
                  <a:pt x="5655060" y="3430780"/>
                  <a:pt x="5549900" y="3378200"/>
                </a:cubicBezTo>
                <a:cubicBezTo>
                  <a:pt x="5536248" y="3371374"/>
                  <a:pt x="5525452" y="3359626"/>
                  <a:pt x="5511800" y="3352800"/>
                </a:cubicBezTo>
                <a:cubicBezTo>
                  <a:pt x="5499826" y="3346813"/>
                  <a:pt x="5485402" y="3346601"/>
                  <a:pt x="5473700" y="3340100"/>
                </a:cubicBezTo>
                <a:cubicBezTo>
                  <a:pt x="5447015" y="3325275"/>
                  <a:pt x="5422900" y="3306233"/>
                  <a:pt x="5397500" y="3289300"/>
                </a:cubicBezTo>
                <a:lnTo>
                  <a:pt x="5359400" y="3263900"/>
                </a:lnTo>
                <a:lnTo>
                  <a:pt x="5321300" y="3238500"/>
                </a:lnTo>
                <a:cubicBezTo>
                  <a:pt x="5312833" y="3225800"/>
                  <a:pt x="5307387" y="3210451"/>
                  <a:pt x="5295900" y="3200400"/>
                </a:cubicBezTo>
                <a:cubicBezTo>
                  <a:pt x="5272926" y="3180298"/>
                  <a:pt x="5219700" y="3149600"/>
                  <a:pt x="5219700" y="3149600"/>
                </a:cubicBezTo>
                <a:cubicBezTo>
                  <a:pt x="5173383" y="3010649"/>
                  <a:pt x="5247252" y="3221116"/>
                  <a:pt x="5181600" y="3073400"/>
                </a:cubicBezTo>
                <a:cubicBezTo>
                  <a:pt x="5170726" y="3048934"/>
                  <a:pt x="5164667" y="3022600"/>
                  <a:pt x="5156200" y="2997200"/>
                </a:cubicBezTo>
                <a:cubicBezTo>
                  <a:pt x="5151967" y="2984500"/>
                  <a:pt x="5146747" y="2972087"/>
                  <a:pt x="5143500" y="2959100"/>
                </a:cubicBezTo>
                <a:lnTo>
                  <a:pt x="5118100" y="2857500"/>
                </a:lnTo>
                <a:cubicBezTo>
                  <a:pt x="5117663" y="2851384"/>
                  <a:pt x="5112039" y="2667771"/>
                  <a:pt x="5092700" y="2616200"/>
                </a:cubicBezTo>
                <a:cubicBezTo>
                  <a:pt x="5087341" y="2601908"/>
                  <a:pt x="5074126" y="2591752"/>
                  <a:pt x="5067300" y="2578100"/>
                </a:cubicBezTo>
                <a:cubicBezTo>
                  <a:pt x="5061313" y="2566126"/>
                  <a:pt x="5064066" y="2549466"/>
                  <a:pt x="5054600" y="2540000"/>
                </a:cubicBezTo>
                <a:cubicBezTo>
                  <a:pt x="5045134" y="2530534"/>
                  <a:pt x="5028202" y="2533801"/>
                  <a:pt x="5016500" y="2527300"/>
                </a:cubicBezTo>
                <a:cubicBezTo>
                  <a:pt x="4892787" y="2458570"/>
                  <a:pt x="4988778" y="2488620"/>
                  <a:pt x="4889500" y="2463800"/>
                </a:cubicBezTo>
                <a:cubicBezTo>
                  <a:pt x="4783667" y="2468033"/>
                  <a:pt x="4677712" y="2469893"/>
                  <a:pt x="4572000" y="2476500"/>
                </a:cubicBezTo>
                <a:cubicBezTo>
                  <a:pt x="4530573" y="2479089"/>
                  <a:pt x="4474384" y="2489275"/>
                  <a:pt x="4432300" y="2501900"/>
                </a:cubicBezTo>
                <a:cubicBezTo>
                  <a:pt x="4406655" y="2509593"/>
                  <a:pt x="4381500" y="2518833"/>
                  <a:pt x="4356100" y="2527300"/>
                </a:cubicBezTo>
                <a:lnTo>
                  <a:pt x="4279900" y="2552700"/>
                </a:lnTo>
                <a:lnTo>
                  <a:pt x="4241800" y="2565400"/>
                </a:lnTo>
                <a:lnTo>
                  <a:pt x="4203700" y="2578100"/>
                </a:lnTo>
                <a:cubicBezTo>
                  <a:pt x="4185059" y="2576935"/>
                  <a:pt x="4025842" y="2584421"/>
                  <a:pt x="3962400" y="2552700"/>
                </a:cubicBezTo>
                <a:cubicBezTo>
                  <a:pt x="3948748" y="2545874"/>
                  <a:pt x="3937000" y="2535767"/>
                  <a:pt x="3924300" y="2527300"/>
                </a:cubicBezTo>
                <a:cubicBezTo>
                  <a:pt x="3920067" y="2514600"/>
                  <a:pt x="3922053" y="2497563"/>
                  <a:pt x="3911600" y="2489200"/>
                </a:cubicBezTo>
                <a:cubicBezTo>
                  <a:pt x="3897970" y="2478296"/>
                  <a:pt x="3877143" y="2482629"/>
                  <a:pt x="3860800" y="2476500"/>
                </a:cubicBezTo>
                <a:cubicBezTo>
                  <a:pt x="3653824" y="2398884"/>
                  <a:pt x="3984619" y="2503341"/>
                  <a:pt x="3746500" y="2438400"/>
                </a:cubicBezTo>
                <a:cubicBezTo>
                  <a:pt x="3720669" y="2431355"/>
                  <a:pt x="3692577" y="2427852"/>
                  <a:pt x="3670300" y="2413000"/>
                </a:cubicBezTo>
                <a:cubicBezTo>
                  <a:pt x="3657600" y="2404533"/>
                  <a:pt x="3646680" y="2392427"/>
                  <a:pt x="3632200" y="2387600"/>
                </a:cubicBezTo>
                <a:cubicBezTo>
                  <a:pt x="3607771" y="2379457"/>
                  <a:pt x="3581309" y="2379645"/>
                  <a:pt x="3556000" y="2374900"/>
                </a:cubicBezTo>
                <a:cubicBezTo>
                  <a:pt x="3513568" y="2366944"/>
                  <a:pt x="3471333" y="2357967"/>
                  <a:pt x="3429000" y="2349500"/>
                </a:cubicBezTo>
                <a:cubicBezTo>
                  <a:pt x="3203553" y="2304411"/>
                  <a:pt x="3387079" y="2337353"/>
                  <a:pt x="2870200" y="2324100"/>
                </a:cubicBezTo>
                <a:cubicBezTo>
                  <a:pt x="2857500" y="2319867"/>
                  <a:pt x="2843802" y="2317901"/>
                  <a:pt x="2832100" y="2311400"/>
                </a:cubicBezTo>
                <a:cubicBezTo>
                  <a:pt x="2805415" y="2296575"/>
                  <a:pt x="2784860" y="2270253"/>
                  <a:pt x="2755900" y="2260600"/>
                </a:cubicBezTo>
                <a:cubicBezTo>
                  <a:pt x="2743200" y="2256367"/>
                  <a:pt x="2729774" y="2253887"/>
                  <a:pt x="2717800" y="2247900"/>
                </a:cubicBezTo>
                <a:cubicBezTo>
                  <a:pt x="2704148" y="2241074"/>
                  <a:pt x="2693729" y="2228513"/>
                  <a:pt x="2679700" y="2222500"/>
                </a:cubicBezTo>
                <a:cubicBezTo>
                  <a:pt x="2663657" y="2215624"/>
                  <a:pt x="2645618" y="2214816"/>
                  <a:pt x="2628900" y="2209800"/>
                </a:cubicBezTo>
                <a:cubicBezTo>
                  <a:pt x="2546463" y="2185069"/>
                  <a:pt x="2570278" y="2196118"/>
                  <a:pt x="2514600" y="2159000"/>
                </a:cubicBezTo>
                <a:cubicBezTo>
                  <a:pt x="2446867" y="2057400"/>
                  <a:pt x="2535767" y="2180167"/>
                  <a:pt x="2451100" y="2095500"/>
                </a:cubicBezTo>
                <a:cubicBezTo>
                  <a:pt x="2408767" y="2053167"/>
                  <a:pt x="2446867" y="2057400"/>
                  <a:pt x="2387600" y="2032000"/>
                </a:cubicBezTo>
                <a:cubicBezTo>
                  <a:pt x="2371557" y="2025124"/>
                  <a:pt x="2353518" y="2024316"/>
                  <a:pt x="2336800" y="2019300"/>
                </a:cubicBezTo>
                <a:cubicBezTo>
                  <a:pt x="2207540" y="1980522"/>
                  <a:pt x="2313531" y="2000516"/>
                  <a:pt x="2159000" y="1981200"/>
                </a:cubicBezTo>
                <a:cubicBezTo>
                  <a:pt x="2131860" y="1972153"/>
                  <a:pt x="2098007" y="1959787"/>
                  <a:pt x="2070100" y="1955800"/>
                </a:cubicBezTo>
                <a:cubicBezTo>
                  <a:pt x="2027983" y="1949783"/>
                  <a:pt x="1985433" y="1947333"/>
                  <a:pt x="1943100" y="1943100"/>
                </a:cubicBezTo>
                <a:cubicBezTo>
                  <a:pt x="1847448" y="1879332"/>
                  <a:pt x="1969014" y="1954206"/>
                  <a:pt x="1854200" y="1905000"/>
                </a:cubicBezTo>
                <a:cubicBezTo>
                  <a:pt x="1840171" y="1898987"/>
                  <a:pt x="1828800" y="1888067"/>
                  <a:pt x="1816100" y="1879600"/>
                </a:cubicBezTo>
                <a:cubicBezTo>
                  <a:pt x="1811867" y="1866900"/>
                  <a:pt x="1812866" y="1850966"/>
                  <a:pt x="1803400" y="1841500"/>
                </a:cubicBezTo>
                <a:cubicBezTo>
                  <a:pt x="1740051" y="1778151"/>
                  <a:pt x="1785004" y="1892184"/>
                  <a:pt x="1739900" y="1790700"/>
                </a:cubicBezTo>
                <a:cubicBezTo>
                  <a:pt x="1729026" y="1766234"/>
                  <a:pt x="1722967" y="1739900"/>
                  <a:pt x="1714500" y="1714500"/>
                </a:cubicBezTo>
                <a:lnTo>
                  <a:pt x="1701800" y="1676400"/>
                </a:lnTo>
                <a:cubicBezTo>
                  <a:pt x="1692741" y="1649223"/>
                  <a:pt x="1686871" y="1620475"/>
                  <a:pt x="1663700" y="1600200"/>
                </a:cubicBezTo>
                <a:cubicBezTo>
                  <a:pt x="1640726" y="1580098"/>
                  <a:pt x="1612900" y="1566333"/>
                  <a:pt x="1587500" y="1549400"/>
                </a:cubicBezTo>
                <a:cubicBezTo>
                  <a:pt x="1574800" y="1540933"/>
                  <a:pt x="1563880" y="1528827"/>
                  <a:pt x="1549400" y="1524000"/>
                </a:cubicBezTo>
                <a:cubicBezTo>
                  <a:pt x="1502900" y="1508500"/>
                  <a:pt x="1459832" y="1493062"/>
                  <a:pt x="1409700" y="1485900"/>
                </a:cubicBezTo>
                <a:cubicBezTo>
                  <a:pt x="1274511" y="1466587"/>
                  <a:pt x="1350611" y="1475910"/>
                  <a:pt x="1181100" y="1460500"/>
                </a:cubicBezTo>
                <a:cubicBezTo>
                  <a:pt x="1172633" y="1447800"/>
                  <a:pt x="1157859" y="1437510"/>
                  <a:pt x="1155700" y="1422400"/>
                </a:cubicBezTo>
                <a:cubicBezTo>
                  <a:pt x="1154105" y="1411237"/>
                  <a:pt x="1176334" y="1347798"/>
                  <a:pt x="1181100" y="1333500"/>
                </a:cubicBezTo>
                <a:cubicBezTo>
                  <a:pt x="1180970" y="1332720"/>
                  <a:pt x="1168864" y="1235655"/>
                  <a:pt x="1155700" y="1219200"/>
                </a:cubicBezTo>
                <a:cubicBezTo>
                  <a:pt x="1146165" y="1207281"/>
                  <a:pt x="1131629" y="1199813"/>
                  <a:pt x="1117600" y="1193800"/>
                </a:cubicBezTo>
                <a:cubicBezTo>
                  <a:pt x="1097642" y="1185247"/>
                  <a:pt x="1019875" y="1172921"/>
                  <a:pt x="1003300" y="1168400"/>
                </a:cubicBezTo>
                <a:cubicBezTo>
                  <a:pt x="977469" y="1161355"/>
                  <a:pt x="949377" y="1157852"/>
                  <a:pt x="927100" y="1143000"/>
                </a:cubicBezTo>
                <a:lnTo>
                  <a:pt x="850900" y="1092200"/>
                </a:lnTo>
                <a:cubicBezTo>
                  <a:pt x="842433" y="1079500"/>
                  <a:pt x="831699" y="1068048"/>
                  <a:pt x="825500" y="1054100"/>
                </a:cubicBezTo>
                <a:cubicBezTo>
                  <a:pt x="814626" y="1029634"/>
                  <a:pt x="819032" y="996832"/>
                  <a:pt x="800100" y="977900"/>
                </a:cubicBezTo>
                <a:cubicBezTo>
                  <a:pt x="787400" y="965200"/>
                  <a:pt x="776177" y="950827"/>
                  <a:pt x="762000" y="939800"/>
                </a:cubicBezTo>
                <a:cubicBezTo>
                  <a:pt x="709182" y="898719"/>
                  <a:pt x="699622" y="891135"/>
                  <a:pt x="647700" y="876300"/>
                </a:cubicBezTo>
                <a:cubicBezTo>
                  <a:pt x="630917" y="871505"/>
                  <a:pt x="613833" y="867833"/>
                  <a:pt x="596900" y="863600"/>
                </a:cubicBezTo>
                <a:cubicBezTo>
                  <a:pt x="487711" y="790807"/>
                  <a:pt x="625860" y="878080"/>
                  <a:pt x="520700" y="825500"/>
                </a:cubicBezTo>
                <a:cubicBezTo>
                  <a:pt x="507048" y="818674"/>
                  <a:pt x="495300" y="808567"/>
                  <a:pt x="482600" y="800100"/>
                </a:cubicBezTo>
                <a:cubicBezTo>
                  <a:pt x="474133" y="787400"/>
                  <a:pt x="466971" y="773726"/>
                  <a:pt x="457200" y="762000"/>
                </a:cubicBezTo>
                <a:cubicBezTo>
                  <a:pt x="445702" y="748202"/>
                  <a:pt x="429063" y="738844"/>
                  <a:pt x="419100" y="723900"/>
                </a:cubicBezTo>
                <a:cubicBezTo>
                  <a:pt x="411674" y="712761"/>
                  <a:pt x="410633" y="698500"/>
                  <a:pt x="406400" y="685800"/>
                </a:cubicBezTo>
                <a:cubicBezTo>
                  <a:pt x="410633" y="647700"/>
                  <a:pt x="419100" y="609834"/>
                  <a:pt x="419100" y="571500"/>
                </a:cubicBezTo>
                <a:cubicBezTo>
                  <a:pt x="419100" y="558113"/>
                  <a:pt x="415866" y="542866"/>
                  <a:pt x="406400" y="533400"/>
                </a:cubicBezTo>
                <a:cubicBezTo>
                  <a:pt x="393013" y="520013"/>
                  <a:pt x="372038" y="517393"/>
                  <a:pt x="355600" y="508000"/>
                </a:cubicBezTo>
                <a:cubicBezTo>
                  <a:pt x="342348" y="500427"/>
                  <a:pt x="331152" y="489426"/>
                  <a:pt x="317500" y="482600"/>
                </a:cubicBezTo>
                <a:cubicBezTo>
                  <a:pt x="305526" y="476613"/>
                  <a:pt x="291374" y="475887"/>
                  <a:pt x="279400" y="469900"/>
                </a:cubicBezTo>
                <a:cubicBezTo>
                  <a:pt x="265748" y="463074"/>
                  <a:pt x="254952" y="451326"/>
                  <a:pt x="241300" y="444500"/>
                </a:cubicBezTo>
                <a:cubicBezTo>
                  <a:pt x="229326" y="438513"/>
                  <a:pt x="215174" y="437787"/>
                  <a:pt x="203200" y="431800"/>
                </a:cubicBezTo>
                <a:cubicBezTo>
                  <a:pt x="136011" y="398206"/>
                  <a:pt x="192537" y="415112"/>
                  <a:pt x="127000" y="368300"/>
                </a:cubicBezTo>
                <a:cubicBezTo>
                  <a:pt x="111594" y="357296"/>
                  <a:pt x="93133" y="351367"/>
                  <a:pt x="76200" y="342900"/>
                </a:cubicBezTo>
                <a:cubicBezTo>
                  <a:pt x="71967" y="330200"/>
                  <a:pt x="71863" y="315253"/>
                  <a:pt x="63500" y="304800"/>
                </a:cubicBezTo>
                <a:cubicBezTo>
                  <a:pt x="53965" y="292881"/>
                  <a:pt x="32226" y="293052"/>
                  <a:pt x="25400" y="279400"/>
                </a:cubicBezTo>
                <a:cubicBezTo>
                  <a:pt x="9788" y="248176"/>
                  <a:pt x="0" y="177800"/>
                  <a:pt x="0" y="177800"/>
                </a:cubicBezTo>
                <a:cubicBezTo>
                  <a:pt x="13025" y="8479"/>
                  <a:pt x="12700" y="67896"/>
                  <a:pt x="12700" y="0"/>
                </a:cubicBezTo>
              </a:path>
            </a:pathLst>
          </a:custGeom>
          <a:no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917" name="テキスト ボックス 94"/>
          <p:cNvSpPr txBox="1"/>
          <p:nvPr/>
        </p:nvSpPr>
        <p:spPr>
          <a:xfrm>
            <a:off x="9121223" y="6019646"/>
            <a:ext cx="643351" cy="439258"/>
          </a:xfrm>
          <a:prstGeom prst="rect">
            <a:avLst/>
          </a:prstGeom>
          <a:solidFill>
            <a:srgbClr val="FFFFFF"/>
          </a:solidFill>
          <a:ln>
            <a:solidFill>
              <a:schemeClr val="tx1"/>
            </a:solidFill>
          </a:ln>
        </p:spPr>
        <p:txBody>
          <a:bodyPr wrap="square" rtlCol="0">
            <a:spAutoFit/>
          </a:bodyPr>
          <a:lstStyle/>
          <a:p>
            <a:pPr marL="0" marR="0" lvl="0" indent="0" algn="ctr" defTabSz="913486" rtl="0" eaLnBrk="1" fontAlgn="base" latinLnBrk="0" hangingPunct="1">
              <a:lnSpc>
                <a:spcPct val="100000"/>
              </a:lnSpc>
              <a:spcBef>
                <a:spcPct val="0"/>
              </a:spcBef>
              <a:spcAft>
                <a:spcPct val="0"/>
              </a:spcAft>
              <a:buClrTx/>
              <a:buSzTx/>
              <a:buFontTx/>
              <a:buNone/>
              <a:tabLst/>
              <a:defRPr/>
            </a:pPr>
            <a:r>
              <a:rPr kumimoji="1" lang="en-US" altLang="ja-JP" sz="1198" b="0" i="0" u="sng"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a:t>
            </a:r>
            <a:r>
              <a:rPr kumimoji="1" lang="ja-JP" altLang="en-US" sz="1198" b="0" i="0" u="sng"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県</a:t>
            </a:r>
          </a:p>
          <a:p>
            <a:pPr marL="0" marR="0" lvl="0" indent="0" algn="ctr" defTabSz="913486" rtl="0" eaLnBrk="1" fontAlgn="base" latinLnBrk="0" hangingPunct="1">
              <a:lnSpc>
                <a:spcPct val="100000"/>
              </a:lnSpc>
              <a:spcBef>
                <a:spcPct val="0"/>
              </a:spcBef>
              <a:spcAft>
                <a:spcPct val="0"/>
              </a:spcAft>
              <a:buClrTx/>
              <a:buSzTx/>
              <a:buFontTx/>
              <a:buNone/>
              <a:tabLst/>
              <a:defRPr/>
            </a:pPr>
            <a:r>
              <a:rPr kumimoji="1" lang="en-US" altLang="ja-JP" sz="119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C</a:t>
            </a:r>
            <a:r>
              <a:rPr kumimoji="1" lang="ja-JP" altLang="en-US" sz="119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市</a:t>
            </a:r>
          </a:p>
        </p:txBody>
      </p:sp>
      <p:sp>
        <p:nvSpPr>
          <p:cNvPr id="4918" name="テキスト ボックス 22"/>
          <p:cNvSpPr txBox="1"/>
          <p:nvPr/>
        </p:nvSpPr>
        <p:spPr>
          <a:xfrm>
            <a:off x="6122338" y="6019679"/>
            <a:ext cx="640458" cy="439225"/>
          </a:xfrm>
          <a:prstGeom prst="rect">
            <a:avLst/>
          </a:prstGeom>
          <a:solidFill>
            <a:srgbClr val="FFFFFF"/>
          </a:solidFill>
          <a:ln>
            <a:solidFill>
              <a:schemeClr val="tx1"/>
            </a:solidFill>
          </a:ln>
        </p:spPr>
        <p:txBody>
          <a:bodyPr wrap="square" rtlCol="0">
            <a:spAutoFit/>
          </a:bodyPr>
          <a:lstStyle/>
          <a:p>
            <a:pPr marL="0" marR="0" lvl="0" indent="0" algn="ctr" defTabSz="913486" rtl="0" eaLnBrk="1" fontAlgn="base" latinLnBrk="0" hangingPunct="1">
              <a:lnSpc>
                <a:spcPct val="100000"/>
              </a:lnSpc>
              <a:spcBef>
                <a:spcPct val="0"/>
              </a:spcBef>
              <a:spcAft>
                <a:spcPct val="0"/>
              </a:spcAft>
              <a:buClrTx/>
              <a:buSzTx/>
              <a:buFontTx/>
              <a:buNone/>
              <a:tabLst/>
              <a:defRPr/>
            </a:pPr>
            <a:r>
              <a:rPr kumimoji="1" lang="en-US" altLang="ja-JP" sz="1198" b="0" i="0" u="sng"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a:t>
            </a:r>
            <a:r>
              <a:rPr kumimoji="1" lang="ja-JP" altLang="en-US" sz="1198" b="0" i="0" u="sng"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県</a:t>
            </a:r>
            <a:endParaRPr kumimoji="1" lang="ja-JP" altLang="en-US" sz="119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913486" rtl="0" eaLnBrk="1" fontAlgn="base" latinLnBrk="0" hangingPunct="1">
              <a:lnSpc>
                <a:spcPct val="100000"/>
              </a:lnSpc>
              <a:spcBef>
                <a:spcPct val="0"/>
              </a:spcBef>
              <a:spcAft>
                <a:spcPct val="0"/>
              </a:spcAft>
              <a:buClrTx/>
              <a:buSzTx/>
              <a:buFontTx/>
              <a:buNone/>
              <a:tabLst/>
              <a:defRPr/>
            </a:pPr>
            <a:r>
              <a:rPr kumimoji="1" lang="en-US" altLang="ja-JP" sz="119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B</a:t>
            </a:r>
            <a:r>
              <a:rPr kumimoji="1" lang="ja-JP" altLang="en-US" sz="1198"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市</a:t>
            </a:r>
          </a:p>
        </p:txBody>
      </p:sp>
      <p:cxnSp>
        <p:nvCxnSpPr>
          <p:cNvPr id="4919" name="直線コネクタ 11"/>
          <p:cNvCxnSpPr/>
          <p:nvPr/>
        </p:nvCxnSpPr>
        <p:spPr>
          <a:xfrm>
            <a:off x="6812981" y="6252629"/>
            <a:ext cx="2172967" cy="0"/>
          </a:xfrm>
          <a:prstGeom prst="line">
            <a:avLst/>
          </a:prstGeom>
          <a:ln w="19050">
            <a:solidFill>
              <a:schemeClr val="tx1">
                <a:lumMod val="50000"/>
                <a:lumOff val="5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4920" name="図 44"/>
          <p:cNvPicPr>
            <a:picLocks noChangeAspect="1"/>
          </p:cNvPicPr>
          <p:nvPr/>
        </p:nvPicPr>
        <p:blipFill>
          <a:blip r:embed="rId3"/>
          <a:stretch>
            <a:fillRect/>
          </a:stretch>
        </p:blipFill>
        <p:spPr>
          <a:xfrm>
            <a:off x="1514312" y="2602415"/>
            <a:ext cx="1974801" cy="1512303"/>
          </a:xfrm>
          <a:prstGeom prst="rect">
            <a:avLst/>
          </a:prstGeom>
          <a:solidFill>
            <a:srgbClr val="FFFFFF">
              <a:shade val="85000"/>
            </a:srgbClr>
          </a:solidFill>
          <a:ln w="38100" cap="sq">
            <a:solidFill>
              <a:schemeClr val="bg1"/>
            </a:solidFill>
            <a:miter lim="800000"/>
          </a:ln>
          <a:effectLst>
            <a:outerShdw blurRad="107950" dist="12700" dir="5400000" algn="ctr">
              <a:srgbClr val="000000"/>
            </a:outerShdw>
          </a:effectLst>
        </p:spPr>
      </p:pic>
      <p:sp>
        <p:nvSpPr>
          <p:cNvPr id="4921" name="テキスト ボックス 87"/>
          <p:cNvSpPr txBox="1"/>
          <p:nvPr/>
        </p:nvSpPr>
        <p:spPr>
          <a:xfrm>
            <a:off x="2796988" y="3837183"/>
            <a:ext cx="656983" cy="241816"/>
          </a:xfrm>
          <a:prstGeom prst="rect">
            <a:avLst/>
          </a:prstGeom>
          <a:solidFill>
            <a:schemeClr val="bg1"/>
          </a:solidFill>
          <a:ln>
            <a:solidFill>
              <a:schemeClr val="tx1"/>
            </a:solidFill>
          </a:ln>
        </p:spPr>
        <p:txBody>
          <a:bodyPr wrap="square" rtlCol="0">
            <a:spAutoFit/>
          </a:bodyPr>
          <a:lstStyle/>
          <a:p>
            <a:pPr marL="0" marR="0" lvl="0" indent="0" algn="ctr" defTabSz="913486" rtl="0" eaLnBrk="1" fontAlgn="base" latinLnBrk="0" hangingPunct="1">
              <a:lnSpc>
                <a:spcPct val="100000"/>
              </a:lnSpc>
              <a:spcBef>
                <a:spcPct val="0"/>
              </a:spcBef>
              <a:spcAft>
                <a:spcPct val="0"/>
              </a:spcAft>
              <a:buClrTx/>
              <a:buSzTx/>
              <a:buFontTx/>
              <a:buNone/>
              <a:tabLst/>
              <a:defRPr/>
            </a:pPr>
            <a:r>
              <a:rPr kumimoji="1" lang="ja-JP" altLang="en-US" sz="99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イメージ</a:t>
            </a:r>
          </a:p>
        </p:txBody>
      </p:sp>
      <p:sp>
        <p:nvSpPr>
          <p:cNvPr id="4922" name="フリーフォーム 16"/>
          <p:cNvSpPr/>
          <p:nvPr/>
        </p:nvSpPr>
        <p:spPr>
          <a:xfrm>
            <a:off x="2209837" y="3465893"/>
            <a:ext cx="914826" cy="435178"/>
          </a:xfrm>
          <a:custGeom>
            <a:avLst/>
            <a:gdLst>
              <a:gd name="connsiteX0" fmla="*/ 182880 w 915413"/>
              <a:gd name="connsiteY0" fmla="*/ 177 h 457377"/>
              <a:gd name="connsiteX1" fmla="*/ 297180 w 915413"/>
              <a:gd name="connsiteY1" fmla="*/ 7797 h 457377"/>
              <a:gd name="connsiteX2" fmla="*/ 373380 w 915413"/>
              <a:gd name="connsiteY2" fmla="*/ 15417 h 457377"/>
              <a:gd name="connsiteX3" fmla="*/ 541020 w 915413"/>
              <a:gd name="connsiteY3" fmla="*/ 23037 h 457377"/>
              <a:gd name="connsiteX4" fmla="*/ 670560 w 915413"/>
              <a:gd name="connsiteY4" fmla="*/ 30657 h 457377"/>
              <a:gd name="connsiteX5" fmla="*/ 739140 w 915413"/>
              <a:gd name="connsiteY5" fmla="*/ 45897 h 457377"/>
              <a:gd name="connsiteX6" fmla="*/ 861060 w 915413"/>
              <a:gd name="connsiteY6" fmla="*/ 53517 h 457377"/>
              <a:gd name="connsiteX7" fmla="*/ 914400 w 915413"/>
              <a:gd name="connsiteY7" fmla="*/ 99237 h 457377"/>
              <a:gd name="connsiteX8" fmla="*/ 906780 w 915413"/>
              <a:gd name="connsiteY8" fmla="*/ 244017 h 457377"/>
              <a:gd name="connsiteX9" fmla="*/ 830580 w 915413"/>
              <a:gd name="connsiteY9" fmla="*/ 266877 h 457377"/>
              <a:gd name="connsiteX10" fmla="*/ 693420 w 915413"/>
              <a:gd name="connsiteY10" fmla="*/ 274497 h 457377"/>
              <a:gd name="connsiteX11" fmla="*/ 594360 w 915413"/>
              <a:gd name="connsiteY11" fmla="*/ 297357 h 457377"/>
              <a:gd name="connsiteX12" fmla="*/ 541020 w 915413"/>
              <a:gd name="connsiteY12" fmla="*/ 304977 h 457377"/>
              <a:gd name="connsiteX13" fmla="*/ 495300 w 915413"/>
              <a:gd name="connsiteY13" fmla="*/ 312597 h 457377"/>
              <a:gd name="connsiteX14" fmla="*/ 411480 w 915413"/>
              <a:gd name="connsiteY14" fmla="*/ 320217 h 457377"/>
              <a:gd name="connsiteX15" fmla="*/ 335280 w 915413"/>
              <a:gd name="connsiteY15" fmla="*/ 335457 h 457377"/>
              <a:gd name="connsiteX16" fmla="*/ 259080 w 915413"/>
              <a:gd name="connsiteY16" fmla="*/ 358317 h 457377"/>
              <a:gd name="connsiteX17" fmla="*/ 205740 w 915413"/>
              <a:gd name="connsiteY17" fmla="*/ 365937 h 457377"/>
              <a:gd name="connsiteX18" fmla="*/ 182880 w 915413"/>
              <a:gd name="connsiteY18" fmla="*/ 373557 h 457377"/>
              <a:gd name="connsiteX19" fmla="*/ 160020 w 915413"/>
              <a:gd name="connsiteY19" fmla="*/ 388797 h 457377"/>
              <a:gd name="connsiteX20" fmla="*/ 106680 w 915413"/>
              <a:gd name="connsiteY20" fmla="*/ 404037 h 457377"/>
              <a:gd name="connsiteX21" fmla="*/ 83820 w 915413"/>
              <a:gd name="connsiteY21" fmla="*/ 419277 h 457377"/>
              <a:gd name="connsiteX22" fmla="*/ 60960 w 915413"/>
              <a:gd name="connsiteY22" fmla="*/ 426897 h 457377"/>
              <a:gd name="connsiteX23" fmla="*/ 7620 w 915413"/>
              <a:gd name="connsiteY23" fmla="*/ 457377 h 457377"/>
              <a:gd name="connsiteX24" fmla="*/ 0 w 915413"/>
              <a:gd name="connsiteY24" fmla="*/ 434517 h 457377"/>
              <a:gd name="connsiteX25" fmla="*/ 22860 w 915413"/>
              <a:gd name="connsiteY25" fmla="*/ 350697 h 457377"/>
              <a:gd name="connsiteX26" fmla="*/ 30480 w 915413"/>
              <a:gd name="connsiteY26" fmla="*/ 312597 h 457377"/>
              <a:gd name="connsiteX27" fmla="*/ 60960 w 915413"/>
              <a:gd name="connsiteY27" fmla="*/ 266877 h 457377"/>
              <a:gd name="connsiteX28" fmla="*/ 68580 w 915413"/>
              <a:gd name="connsiteY28" fmla="*/ 236397 h 457377"/>
              <a:gd name="connsiteX29" fmla="*/ 76200 w 915413"/>
              <a:gd name="connsiteY29" fmla="*/ 190677 h 457377"/>
              <a:gd name="connsiteX30" fmla="*/ 91440 w 915413"/>
              <a:gd name="connsiteY30" fmla="*/ 167817 h 457377"/>
              <a:gd name="connsiteX31" fmla="*/ 114300 w 915413"/>
              <a:gd name="connsiteY31" fmla="*/ 83997 h 457377"/>
              <a:gd name="connsiteX32" fmla="*/ 144780 w 915413"/>
              <a:gd name="connsiteY32" fmla="*/ 15417 h 457377"/>
              <a:gd name="connsiteX33" fmla="*/ 182880 w 915413"/>
              <a:gd name="connsiteY33" fmla="*/ 177 h 4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5413" h="457377">
                <a:moveTo>
                  <a:pt x="182880" y="177"/>
                </a:moveTo>
                <a:cubicBezTo>
                  <a:pt x="208280" y="-1093"/>
                  <a:pt x="259117" y="4752"/>
                  <a:pt x="297180" y="7797"/>
                </a:cubicBezTo>
                <a:cubicBezTo>
                  <a:pt x="322625" y="9833"/>
                  <a:pt x="347903" y="13825"/>
                  <a:pt x="373380" y="15417"/>
                </a:cubicBezTo>
                <a:cubicBezTo>
                  <a:pt x="429209" y="18906"/>
                  <a:pt x="485156" y="20172"/>
                  <a:pt x="541020" y="23037"/>
                </a:cubicBezTo>
                <a:lnTo>
                  <a:pt x="670560" y="30657"/>
                </a:lnTo>
                <a:cubicBezTo>
                  <a:pt x="687129" y="34799"/>
                  <a:pt x="723513" y="44409"/>
                  <a:pt x="739140" y="45897"/>
                </a:cubicBezTo>
                <a:cubicBezTo>
                  <a:pt x="779676" y="49758"/>
                  <a:pt x="820420" y="50977"/>
                  <a:pt x="861060" y="53517"/>
                </a:cubicBezTo>
                <a:cubicBezTo>
                  <a:pt x="916715" y="72069"/>
                  <a:pt x="902884" y="53172"/>
                  <a:pt x="914400" y="99237"/>
                </a:cubicBezTo>
                <a:cubicBezTo>
                  <a:pt x="911860" y="147497"/>
                  <a:pt x="922062" y="198170"/>
                  <a:pt x="906780" y="244017"/>
                </a:cubicBezTo>
                <a:cubicBezTo>
                  <a:pt x="906006" y="246338"/>
                  <a:pt x="840866" y="265942"/>
                  <a:pt x="830580" y="266877"/>
                </a:cubicBezTo>
                <a:cubicBezTo>
                  <a:pt x="784978" y="271023"/>
                  <a:pt x="739140" y="271957"/>
                  <a:pt x="693420" y="274497"/>
                </a:cubicBezTo>
                <a:cubicBezTo>
                  <a:pt x="657828" y="283395"/>
                  <a:pt x="629543" y="291493"/>
                  <a:pt x="594360" y="297357"/>
                </a:cubicBezTo>
                <a:cubicBezTo>
                  <a:pt x="576644" y="300310"/>
                  <a:pt x="558772" y="302246"/>
                  <a:pt x="541020" y="304977"/>
                </a:cubicBezTo>
                <a:cubicBezTo>
                  <a:pt x="525749" y="307326"/>
                  <a:pt x="510644" y="310792"/>
                  <a:pt x="495300" y="312597"/>
                </a:cubicBezTo>
                <a:cubicBezTo>
                  <a:pt x="467437" y="315875"/>
                  <a:pt x="439420" y="317677"/>
                  <a:pt x="411480" y="320217"/>
                </a:cubicBezTo>
                <a:cubicBezTo>
                  <a:pt x="386080" y="325297"/>
                  <a:pt x="359854" y="327266"/>
                  <a:pt x="335280" y="335457"/>
                </a:cubicBezTo>
                <a:cubicBezTo>
                  <a:pt x="310792" y="343620"/>
                  <a:pt x="283505" y="353083"/>
                  <a:pt x="259080" y="358317"/>
                </a:cubicBezTo>
                <a:cubicBezTo>
                  <a:pt x="241518" y="362080"/>
                  <a:pt x="223520" y="363397"/>
                  <a:pt x="205740" y="365937"/>
                </a:cubicBezTo>
                <a:cubicBezTo>
                  <a:pt x="198120" y="368477"/>
                  <a:pt x="190064" y="369965"/>
                  <a:pt x="182880" y="373557"/>
                </a:cubicBezTo>
                <a:cubicBezTo>
                  <a:pt x="174689" y="377653"/>
                  <a:pt x="168438" y="385189"/>
                  <a:pt x="160020" y="388797"/>
                </a:cubicBezTo>
                <a:cubicBezTo>
                  <a:pt x="125840" y="403446"/>
                  <a:pt x="136337" y="389209"/>
                  <a:pt x="106680" y="404037"/>
                </a:cubicBezTo>
                <a:cubicBezTo>
                  <a:pt x="98489" y="408133"/>
                  <a:pt x="92011" y="415181"/>
                  <a:pt x="83820" y="419277"/>
                </a:cubicBezTo>
                <a:cubicBezTo>
                  <a:pt x="76636" y="422869"/>
                  <a:pt x="68343" y="423733"/>
                  <a:pt x="60960" y="426897"/>
                </a:cubicBezTo>
                <a:cubicBezTo>
                  <a:pt x="33890" y="438498"/>
                  <a:pt x="30578" y="442072"/>
                  <a:pt x="7620" y="457377"/>
                </a:cubicBezTo>
                <a:cubicBezTo>
                  <a:pt x="5080" y="449757"/>
                  <a:pt x="0" y="442549"/>
                  <a:pt x="0" y="434517"/>
                </a:cubicBezTo>
                <a:cubicBezTo>
                  <a:pt x="0" y="403339"/>
                  <a:pt x="16884" y="380579"/>
                  <a:pt x="22860" y="350697"/>
                </a:cubicBezTo>
                <a:cubicBezTo>
                  <a:pt x="25400" y="337997"/>
                  <a:pt x="25121" y="324388"/>
                  <a:pt x="30480" y="312597"/>
                </a:cubicBezTo>
                <a:cubicBezTo>
                  <a:pt x="38059" y="295923"/>
                  <a:pt x="60960" y="266877"/>
                  <a:pt x="60960" y="266877"/>
                </a:cubicBezTo>
                <a:cubicBezTo>
                  <a:pt x="63500" y="256717"/>
                  <a:pt x="66526" y="246666"/>
                  <a:pt x="68580" y="236397"/>
                </a:cubicBezTo>
                <a:cubicBezTo>
                  <a:pt x="71610" y="221247"/>
                  <a:pt x="71314" y="205334"/>
                  <a:pt x="76200" y="190677"/>
                </a:cubicBezTo>
                <a:cubicBezTo>
                  <a:pt x="79096" y="181989"/>
                  <a:pt x="87721" y="176186"/>
                  <a:pt x="91440" y="167817"/>
                </a:cubicBezTo>
                <a:cubicBezTo>
                  <a:pt x="113112" y="119054"/>
                  <a:pt x="101646" y="130397"/>
                  <a:pt x="114300" y="83997"/>
                </a:cubicBezTo>
                <a:cubicBezTo>
                  <a:pt x="137891" y="-2502"/>
                  <a:pt x="117519" y="69938"/>
                  <a:pt x="144780" y="15417"/>
                </a:cubicBezTo>
                <a:cubicBezTo>
                  <a:pt x="148372" y="8233"/>
                  <a:pt x="157480" y="1447"/>
                  <a:pt x="182880" y="177"/>
                </a:cubicBezTo>
                <a:close/>
              </a:path>
            </a:pathLst>
          </a:custGeom>
          <a:noFill/>
          <a:ln w="38100">
            <a:solidFill>
              <a:srgbClr val="CCFF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base" latinLnBrk="0" hangingPunct="1">
              <a:lnSpc>
                <a:spcPct val="100000"/>
              </a:lnSpc>
              <a:spcBef>
                <a:spcPct val="0"/>
              </a:spcBef>
              <a:spcAft>
                <a:spcPct val="0"/>
              </a:spcAft>
              <a:buClrTx/>
              <a:buSzTx/>
              <a:buFontTx/>
              <a:buNone/>
              <a:tabLst/>
              <a:defRPr/>
            </a:pPr>
            <a:endParaRPr kumimoji="1" lang="ja-JP" altLang="en-US" sz="1798"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4923" name="直線コネクタ 40"/>
          <p:cNvCxnSpPr>
            <a:endCxn id="4922" idx="30"/>
          </p:cNvCxnSpPr>
          <p:nvPr/>
        </p:nvCxnSpPr>
        <p:spPr>
          <a:xfrm flipV="1">
            <a:off x="1874012" y="3625566"/>
            <a:ext cx="427207" cy="175704"/>
          </a:xfrm>
          <a:prstGeom prst="line">
            <a:avLst/>
          </a:prstGeom>
          <a:ln w="28575">
            <a:solidFill>
              <a:srgbClr val="CCFF66"/>
            </a:solidFill>
          </a:ln>
        </p:spPr>
        <p:style>
          <a:lnRef idx="1">
            <a:schemeClr val="accent1"/>
          </a:lnRef>
          <a:fillRef idx="0">
            <a:schemeClr val="accent1"/>
          </a:fillRef>
          <a:effectRef idx="0">
            <a:schemeClr val="accent1"/>
          </a:effectRef>
          <a:fontRef idx="minor">
            <a:schemeClr val="tx1"/>
          </a:fontRef>
        </p:style>
      </p:cxnSp>
      <p:sp>
        <p:nvSpPr>
          <p:cNvPr id="4924" name="テキスト ボックス 23"/>
          <p:cNvSpPr txBox="1"/>
          <p:nvPr/>
        </p:nvSpPr>
        <p:spPr>
          <a:xfrm>
            <a:off x="1513925" y="3783738"/>
            <a:ext cx="1008671" cy="337089"/>
          </a:xfrm>
          <a:prstGeom prst="rect">
            <a:avLst/>
          </a:prstGeom>
          <a:solidFill>
            <a:srgbClr val="FFFFFF">
              <a:alpha val="65882"/>
            </a:srgbClr>
          </a:solidFill>
        </p:spPr>
        <p:txBody>
          <a:bodyPr wrap="square" rtlCol="0">
            <a:spAutoFit/>
          </a:bodyPr>
          <a:lstStyle/>
          <a:p>
            <a:pPr marL="0" marR="0" lvl="0" indent="0" algn="l" defTabSz="913486" rtl="0" eaLnBrk="1" fontAlgn="base" latinLnBrk="0" hangingPunct="1">
              <a:lnSpc>
                <a:spcPct val="100000"/>
              </a:lnSpc>
              <a:spcBef>
                <a:spcPct val="0"/>
              </a:spcBef>
              <a:spcAft>
                <a:spcPct val="0"/>
              </a:spcAft>
              <a:buClrTx/>
              <a:buSzTx/>
              <a:buFontTx/>
              <a:buNone/>
              <a:tabLst/>
              <a:defRPr/>
            </a:pPr>
            <a:r>
              <a:rPr kumimoji="1" lang="ja-JP" altLang="en-US" sz="1000" b="1" i="0" u="sng" strike="noStrike" kern="1200" cap="none" spc="0" normalizeH="0" baseline="0" noProof="0">
                <a:ln>
                  <a:noFill/>
                </a:ln>
                <a:solidFill>
                  <a:srgbClr val="00B050"/>
                </a:solidFill>
                <a:effectLst/>
                <a:uLnTx/>
                <a:uFillTx/>
                <a:latin typeface="メイリオ" panose="020B0604030504040204" pitchFamily="50" charset="-128"/>
                <a:ea typeface="メイリオ" panose="020B0604030504040204" pitchFamily="50" charset="-128"/>
                <a:cs typeface="+mn-cs"/>
              </a:rPr>
              <a:t>要配慮者施設</a:t>
            </a:r>
            <a:endParaRPr kumimoji="1" lang="en-US" altLang="ja-JP" sz="1000" b="1" i="0" u="sng" strike="noStrike" kern="1200" cap="none" spc="0" normalizeH="0" baseline="0" noProof="0">
              <a:ln>
                <a:noFill/>
              </a:ln>
              <a:solidFill>
                <a:srgbClr val="00B050"/>
              </a:solidFill>
              <a:effectLst/>
              <a:uLnTx/>
              <a:uFillTx/>
              <a:latin typeface="メイリオ" panose="020B0604030504040204" pitchFamily="50" charset="-128"/>
              <a:ea typeface="メイリオ" panose="020B0604030504040204" pitchFamily="50" charset="-128"/>
              <a:cs typeface="+mn-cs"/>
            </a:endParaRPr>
          </a:p>
          <a:p>
            <a:pPr marL="0" marR="0" lvl="0" indent="0" algn="l" defTabSz="913486" rtl="0" eaLnBrk="1" fontAlgn="base" latinLnBrk="0" hangingPunct="1">
              <a:lnSpc>
                <a:spcPct val="100000"/>
              </a:lnSpc>
              <a:spcBef>
                <a:spcPct val="0"/>
              </a:spcBef>
              <a:spcAft>
                <a:spcPct val="0"/>
              </a:spcAft>
              <a:buClrTx/>
              <a:buSzTx/>
              <a:buFontTx/>
              <a:buNone/>
              <a:tabLst/>
              <a:defRPr/>
            </a:pPr>
            <a:r>
              <a:rPr kumimoji="1" lang="ja-JP" altLang="en-US" sz="700" b="0" i="0" u="sng" strike="noStrike" kern="1200" cap="none" spc="0" normalizeH="0" baseline="0" noProof="0">
                <a:ln>
                  <a:noFill/>
                </a:ln>
                <a:solidFill>
                  <a:srgbClr val="00B050"/>
                </a:solidFill>
                <a:effectLst/>
                <a:uLnTx/>
                <a:uFillTx/>
                <a:latin typeface="メイリオ" panose="020B0604030504040204" pitchFamily="50" charset="-128"/>
                <a:ea typeface="メイリオ" panose="020B0604030504040204" pitchFamily="50" charset="-128"/>
                <a:cs typeface="+mn-cs"/>
              </a:rPr>
              <a:t>（社会福祉施設等）</a:t>
            </a:r>
          </a:p>
        </p:txBody>
      </p:sp>
      <p:sp>
        <p:nvSpPr>
          <p:cNvPr id="4925" name="テキスト ボックス 138"/>
          <p:cNvSpPr txBox="1"/>
          <p:nvPr/>
        </p:nvSpPr>
        <p:spPr>
          <a:xfrm>
            <a:off x="2398526" y="2773839"/>
            <a:ext cx="695991" cy="241592"/>
          </a:xfrm>
          <a:prstGeom prst="rect">
            <a:avLst/>
          </a:prstGeom>
          <a:solidFill>
            <a:srgbClr val="FFFFFF">
              <a:alpha val="69804"/>
            </a:srgbClr>
          </a:solidFill>
        </p:spPr>
        <p:txBody>
          <a:bodyPr wrap="square" rtlCol="0">
            <a:spAutoFit/>
          </a:bodyPr>
          <a:lstStyle/>
          <a:p>
            <a:pPr marL="0" marR="0" lvl="0" indent="0" algn="l" defTabSz="913486"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00B050"/>
                </a:solidFill>
                <a:effectLst/>
                <a:uLnTx/>
                <a:uFillTx/>
                <a:latin typeface="メイリオ" panose="020B0604030504040204" pitchFamily="50" charset="-128"/>
                <a:ea typeface="メイリオ" panose="020B0604030504040204" pitchFamily="50" charset="-128"/>
                <a:cs typeface="+mn-cs"/>
              </a:rPr>
              <a:t>住宅団地</a:t>
            </a:r>
          </a:p>
        </p:txBody>
      </p:sp>
      <p:pic>
        <p:nvPicPr>
          <p:cNvPr id="4926" name="図 47"/>
          <p:cNvPicPr>
            <a:picLocks noChangeAspect="1"/>
          </p:cNvPicPr>
          <p:nvPr/>
        </p:nvPicPr>
        <p:blipFill>
          <a:blip r:embed="rId4"/>
          <a:stretch>
            <a:fillRect/>
          </a:stretch>
        </p:blipFill>
        <p:spPr>
          <a:xfrm>
            <a:off x="2142994" y="5060837"/>
            <a:ext cx="2095343" cy="1431430"/>
          </a:xfrm>
          <a:prstGeom prst="rect">
            <a:avLst/>
          </a:prstGeom>
          <a:ln w="38100">
            <a:solidFill>
              <a:schemeClr val="bg1"/>
            </a:solidFill>
          </a:ln>
          <a:effectLst/>
        </p:spPr>
      </p:pic>
      <p:sp>
        <p:nvSpPr>
          <p:cNvPr id="4927" name="フリーフォーム 48"/>
          <p:cNvSpPr/>
          <p:nvPr/>
        </p:nvSpPr>
        <p:spPr>
          <a:xfrm>
            <a:off x="2164733" y="5480118"/>
            <a:ext cx="1649942" cy="837724"/>
          </a:xfrm>
          <a:custGeom>
            <a:avLst/>
            <a:gdLst>
              <a:gd name="connsiteX0" fmla="*/ 539750 w 1651000"/>
              <a:gd name="connsiteY0" fmla="*/ 4156 h 880456"/>
              <a:gd name="connsiteX1" fmla="*/ 1384300 w 1651000"/>
              <a:gd name="connsiteY1" fmla="*/ 10506 h 880456"/>
              <a:gd name="connsiteX2" fmla="*/ 1562100 w 1651000"/>
              <a:gd name="connsiteY2" fmla="*/ 29556 h 880456"/>
              <a:gd name="connsiteX3" fmla="*/ 1574800 w 1651000"/>
              <a:gd name="connsiteY3" fmla="*/ 67656 h 880456"/>
              <a:gd name="connsiteX4" fmla="*/ 1587500 w 1651000"/>
              <a:gd name="connsiteY4" fmla="*/ 340706 h 880456"/>
              <a:gd name="connsiteX5" fmla="*/ 1593850 w 1651000"/>
              <a:gd name="connsiteY5" fmla="*/ 378806 h 880456"/>
              <a:gd name="connsiteX6" fmla="*/ 1600200 w 1651000"/>
              <a:gd name="connsiteY6" fmla="*/ 429606 h 880456"/>
              <a:gd name="connsiteX7" fmla="*/ 1625600 w 1651000"/>
              <a:gd name="connsiteY7" fmla="*/ 493106 h 880456"/>
              <a:gd name="connsiteX8" fmla="*/ 1631950 w 1651000"/>
              <a:gd name="connsiteY8" fmla="*/ 518506 h 880456"/>
              <a:gd name="connsiteX9" fmla="*/ 1651000 w 1651000"/>
              <a:gd name="connsiteY9" fmla="*/ 594706 h 880456"/>
              <a:gd name="connsiteX10" fmla="*/ 1638300 w 1651000"/>
              <a:gd name="connsiteY10" fmla="*/ 620106 h 880456"/>
              <a:gd name="connsiteX11" fmla="*/ 1574800 w 1651000"/>
              <a:gd name="connsiteY11" fmla="*/ 658206 h 880456"/>
              <a:gd name="connsiteX12" fmla="*/ 1555750 w 1651000"/>
              <a:gd name="connsiteY12" fmla="*/ 664556 h 880456"/>
              <a:gd name="connsiteX13" fmla="*/ 1536700 w 1651000"/>
              <a:gd name="connsiteY13" fmla="*/ 677256 h 880456"/>
              <a:gd name="connsiteX14" fmla="*/ 1517650 w 1651000"/>
              <a:gd name="connsiteY14" fmla="*/ 683606 h 880456"/>
              <a:gd name="connsiteX15" fmla="*/ 1498600 w 1651000"/>
              <a:gd name="connsiteY15" fmla="*/ 696306 h 880456"/>
              <a:gd name="connsiteX16" fmla="*/ 1473200 w 1651000"/>
              <a:gd name="connsiteY16" fmla="*/ 702656 h 880456"/>
              <a:gd name="connsiteX17" fmla="*/ 1447800 w 1651000"/>
              <a:gd name="connsiteY17" fmla="*/ 715356 h 880456"/>
              <a:gd name="connsiteX18" fmla="*/ 1409700 w 1651000"/>
              <a:gd name="connsiteY18" fmla="*/ 728056 h 880456"/>
              <a:gd name="connsiteX19" fmla="*/ 1390650 w 1651000"/>
              <a:gd name="connsiteY19" fmla="*/ 734406 h 880456"/>
              <a:gd name="connsiteX20" fmla="*/ 1371600 w 1651000"/>
              <a:gd name="connsiteY20" fmla="*/ 740756 h 880456"/>
              <a:gd name="connsiteX21" fmla="*/ 1346200 w 1651000"/>
              <a:gd name="connsiteY21" fmla="*/ 747106 h 880456"/>
              <a:gd name="connsiteX22" fmla="*/ 1270000 w 1651000"/>
              <a:gd name="connsiteY22" fmla="*/ 778856 h 880456"/>
              <a:gd name="connsiteX23" fmla="*/ 1250950 w 1651000"/>
              <a:gd name="connsiteY23" fmla="*/ 785206 h 880456"/>
              <a:gd name="connsiteX24" fmla="*/ 1231900 w 1651000"/>
              <a:gd name="connsiteY24" fmla="*/ 791556 h 880456"/>
              <a:gd name="connsiteX25" fmla="*/ 1212850 w 1651000"/>
              <a:gd name="connsiteY25" fmla="*/ 804256 h 880456"/>
              <a:gd name="connsiteX26" fmla="*/ 1187450 w 1651000"/>
              <a:gd name="connsiteY26" fmla="*/ 810606 h 880456"/>
              <a:gd name="connsiteX27" fmla="*/ 1130300 w 1651000"/>
              <a:gd name="connsiteY27" fmla="*/ 829656 h 880456"/>
              <a:gd name="connsiteX28" fmla="*/ 1111250 w 1651000"/>
              <a:gd name="connsiteY28" fmla="*/ 836006 h 880456"/>
              <a:gd name="connsiteX29" fmla="*/ 1022350 w 1651000"/>
              <a:gd name="connsiteY29" fmla="*/ 855056 h 880456"/>
              <a:gd name="connsiteX30" fmla="*/ 933450 w 1651000"/>
              <a:gd name="connsiteY30" fmla="*/ 867756 h 880456"/>
              <a:gd name="connsiteX31" fmla="*/ 882650 w 1651000"/>
              <a:gd name="connsiteY31" fmla="*/ 874106 h 880456"/>
              <a:gd name="connsiteX32" fmla="*/ 666750 w 1651000"/>
              <a:gd name="connsiteY32" fmla="*/ 880456 h 880456"/>
              <a:gd name="connsiteX33" fmla="*/ 558800 w 1651000"/>
              <a:gd name="connsiteY33" fmla="*/ 874106 h 880456"/>
              <a:gd name="connsiteX34" fmla="*/ 425450 w 1651000"/>
              <a:gd name="connsiteY34" fmla="*/ 867756 h 880456"/>
              <a:gd name="connsiteX35" fmla="*/ 279400 w 1651000"/>
              <a:gd name="connsiteY35" fmla="*/ 855056 h 880456"/>
              <a:gd name="connsiteX36" fmla="*/ 25400 w 1651000"/>
              <a:gd name="connsiteY36" fmla="*/ 848706 h 880456"/>
              <a:gd name="connsiteX37" fmla="*/ 19050 w 1651000"/>
              <a:gd name="connsiteY37" fmla="*/ 823306 h 880456"/>
              <a:gd name="connsiteX38" fmla="*/ 12700 w 1651000"/>
              <a:gd name="connsiteY38" fmla="*/ 804256 h 880456"/>
              <a:gd name="connsiteX39" fmla="*/ 0 w 1651000"/>
              <a:gd name="connsiteY39" fmla="*/ 740756 h 880456"/>
              <a:gd name="connsiteX40" fmla="*/ 12700 w 1651000"/>
              <a:gd name="connsiteY40" fmla="*/ 347056 h 880456"/>
              <a:gd name="connsiteX41" fmla="*/ 50800 w 1651000"/>
              <a:gd name="connsiteY41" fmla="*/ 334356 h 880456"/>
              <a:gd name="connsiteX42" fmla="*/ 69850 w 1651000"/>
              <a:gd name="connsiteY42" fmla="*/ 328006 h 880456"/>
              <a:gd name="connsiteX43" fmla="*/ 463550 w 1651000"/>
              <a:gd name="connsiteY43" fmla="*/ 321656 h 880456"/>
              <a:gd name="connsiteX44" fmla="*/ 552450 w 1651000"/>
              <a:gd name="connsiteY44" fmla="*/ 315306 h 880456"/>
              <a:gd name="connsiteX45" fmla="*/ 590550 w 1651000"/>
              <a:gd name="connsiteY45" fmla="*/ 308956 h 880456"/>
              <a:gd name="connsiteX46" fmla="*/ 584200 w 1651000"/>
              <a:gd name="connsiteY46" fmla="*/ 194656 h 880456"/>
              <a:gd name="connsiteX47" fmla="*/ 571500 w 1651000"/>
              <a:gd name="connsiteY47" fmla="*/ 131156 h 880456"/>
              <a:gd name="connsiteX48" fmla="*/ 558800 w 1651000"/>
              <a:gd name="connsiteY48" fmla="*/ 93056 h 880456"/>
              <a:gd name="connsiteX49" fmla="*/ 552450 w 1651000"/>
              <a:gd name="connsiteY49" fmla="*/ 67656 h 880456"/>
              <a:gd name="connsiteX50" fmla="*/ 539750 w 1651000"/>
              <a:gd name="connsiteY50" fmla="*/ 4156 h 88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51000" h="880456">
                <a:moveTo>
                  <a:pt x="539750" y="4156"/>
                </a:moveTo>
                <a:cubicBezTo>
                  <a:pt x="678392" y="-5369"/>
                  <a:pt x="1102862" y="3514"/>
                  <a:pt x="1384300" y="10506"/>
                </a:cubicBezTo>
                <a:cubicBezTo>
                  <a:pt x="1443887" y="11986"/>
                  <a:pt x="1505008" y="12428"/>
                  <a:pt x="1562100" y="29556"/>
                </a:cubicBezTo>
                <a:cubicBezTo>
                  <a:pt x="1574922" y="33403"/>
                  <a:pt x="1574800" y="67656"/>
                  <a:pt x="1574800" y="67656"/>
                </a:cubicBezTo>
                <a:cubicBezTo>
                  <a:pt x="1579033" y="158673"/>
                  <a:pt x="1581932" y="249761"/>
                  <a:pt x="1587500" y="340706"/>
                </a:cubicBezTo>
                <a:cubicBezTo>
                  <a:pt x="1588287" y="353557"/>
                  <a:pt x="1592029" y="366060"/>
                  <a:pt x="1593850" y="378806"/>
                </a:cubicBezTo>
                <a:cubicBezTo>
                  <a:pt x="1596263" y="395700"/>
                  <a:pt x="1596624" y="412920"/>
                  <a:pt x="1600200" y="429606"/>
                </a:cubicBezTo>
                <a:cubicBezTo>
                  <a:pt x="1611625" y="482921"/>
                  <a:pt x="1609932" y="451324"/>
                  <a:pt x="1625600" y="493106"/>
                </a:cubicBezTo>
                <a:cubicBezTo>
                  <a:pt x="1628664" y="501278"/>
                  <a:pt x="1629442" y="510147"/>
                  <a:pt x="1631950" y="518506"/>
                </a:cubicBezTo>
                <a:cubicBezTo>
                  <a:pt x="1650818" y="581399"/>
                  <a:pt x="1640433" y="531303"/>
                  <a:pt x="1651000" y="594706"/>
                </a:cubicBezTo>
                <a:cubicBezTo>
                  <a:pt x="1646767" y="603173"/>
                  <a:pt x="1644993" y="613413"/>
                  <a:pt x="1638300" y="620106"/>
                </a:cubicBezTo>
                <a:cubicBezTo>
                  <a:pt x="1627014" y="631392"/>
                  <a:pt x="1592338" y="650690"/>
                  <a:pt x="1574800" y="658206"/>
                </a:cubicBezTo>
                <a:cubicBezTo>
                  <a:pt x="1568648" y="660843"/>
                  <a:pt x="1561737" y="661563"/>
                  <a:pt x="1555750" y="664556"/>
                </a:cubicBezTo>
                <a:cubicBezTo>
                  <a:pt x="1548924" y="667969"/>
                  <a:pt x="1543526" y="673843"/>
                  <a:pt x="1536700" y="677256"/>
                </a:cubicBezTo>
                <a:cubicBezTo>
                  <a:pt x="1530713" y="680249"/>
                  <a:pt x="1523637" y="680613"/>
                  <a:pt x="1517650" y="683606"/>
                </a:cubicBezTo>
                <a:cubicBezTo>
                  <a:pt x="1510824" y="687019"/>
                  <a:pt x="1505615" y="693300"/>
                  <a:pt x="1498600" y="696306"/>
                </a:cubicBezTo>
                <a:cubicBezTo>
                  <a:pt x="1490578" y="699744"/>
                  <a:pt x="1481372" y="699592"/>
                  <a:pt x="1473200" y="702656"/>
                </a:cubicBezTo>
                <a:cubicBezTo>
                  <a:pt x="1464337" y="705980"/>
                  <a:pt x="1456589" y="711840"/>
                  <a:pt x="1447800" y="715356"/>
                </a:cubicBezTo>
                <a:cubicBezTo>
                  <a:pt x="1435371" y="720328"/>
                  <a:pt x="1422400" y="723823"/>
                  <a:pt x="1409700" y="728056"/>
                </a:cubicBezTo>
                <a:lnTo>
                  <a:pt x="1390650" y="734406"/>
                </a:lnTo>
                <a:cubicBezTo>
                  <a:pt x="1384300" y="736523"/>
                  <a:pt x="1378094" y="739133"/>
                  <a:pt x="1371600" y="740756"/>
                </a:cubicBezTo>
                <a:lnTo>
                  <a:pt x="1346200" y="747106"/>
                </a:lnTo>
                <a:cubicBezTo>
                  <a:pt x="1310442" y="770945"/>
                  <a:pt x="1334390" y="757393"/>
                  <a:pt x="1270000" y="778856"/>
                </a:cubicBezTo>
                <a:lnTo>
                  <a:pt x="1250950" y="785206"/>
                </a:lnTo>
                <a:cubicBezTo>
                  <a:pt x="1244600" y="787323"/>
                  <a:pt x="1237469" y="787843"/>
                  <a:pt x="1231900" y="791556"/>
                </a:cubicBezTo>
                <a:cubicBezTo>
                  <a:pt x="1225550" y="795789"/>
                  <a:pt x="1219865" y="801250"/>
                  <a:pt x="1212850" y="804256"/>
                </a:cubicBezTo>
                <a:cubicBezTo>
                  <a:pt x="1204828" y="807694"/>
                  <a:pt x="1195809" y="808098"/>
                  <a:pt x="1187450" y="810606"/>
                </a:cubicBezTo>
                <a:lnTo>
                  <a:pt x="1130300" y="829656"/>
                </a:lnTo>
                <a:cubicBezTo>
                  <a:pt x="1123950" y="831773"/>
                  <a:pt x="1117744" y="834383"/>
                  <a:pt x="1111250" y="836006"/>
                </a:cubicBezTo>
                <a:cubicBezTo>
                  <a:pt x="1064909" y="847591"/>
                  <a:pt x="1094408" y="840644"/>
                  <a:pt x="1022350" y="855056"/>
                </a:cubicBezTo>
                <a:cubicBezTo>
                  <a:pt x="968772" y="865772"/>
                  <a:pt x="1006714" y="859137"/>
                  <a:pt x="933450" y="867756"/>
                </a:cubicBezTo>
                <a:cubicBezTo>
                  <a:pt x="916502" y="869750"/>
                  <a:pt x="899696" y="873294"/>
                  <a:pt x="882650" y="874106"/>
                </a:cubicBezTo>
                <a:cubicBezTo>
                  <a:pt x="810734" y="877531"/>
                  <a:pt x="738717" y="878339"/>
                  <a:pt x="666750" y="880456"/>
                </a:cubicBezTo>
                <a:lnTo>
                  <a:pt x="558800" y="874106"/>
                </a:lnTo>
                <a:lnTo>
                  <a:pt x="425450" y="867756"/>
                </a:lnTo>
                <a:cubicBezTo>
                  <a:pt x="289648" y="858703"/>
                  <a:pt x="463562" y="861877"/>
                  <a:pt x="279400" y="855056"/>
                </a:cubicBezTo>
                <a:cubicBezTo>
                  <a:pt x="194765" y="851921"/>
                  <a:pt x="110067" y="850823"/>
                  <a:pt x="25400" y="848706"/>
                </a:cubicBezTo>
                <a:cubicBezTo>
                  <a:pt x="23283" y="840239"/>
                  <a:pt x="21448" y="831697"/>
                  <a:pt x="19050" y="823306"/>
                </a:cubicBezTo>
                <a:cubicBezTo>
                  <a:pt x="17211" y="816870"/>
                  <a:pt x="14205" y="810778"/>
                  <a:pt x="12700" y="804256"/>
                </a:cubicBezTo>
                <a:cubicBezTo>
                  <a:pt x="7846" y="783223"/>
                  <a:pt x="0" y="740756"/>
                  <a:pt x="0" y="740756"/>
                </a:cubicBezTo>
                <a:cubicBezTo>
                  <a:pt x="4233" y="609523"/>
                  <a:pt x="-3586" y="477344"/>
                  <a:pt x="12700" y="347056"/>
                </a:cubicBezTo>
                <a:cubicBezTo>
                  <a:pt x="14360" y="333772"/>
                  <a:pt x="38100" y="338589"/>
                  <a:pt x="50800" y="334356"/>
                </a:cubicBezTo>
                <a:cubicBezTo>
                  <a:pt x="57150" y="332239"/>
                  <a:pt x="63157" y="328114"/>
                  <a:pt x="69850" y="328006"/>
                </a:cubicBezTo>
                <a:lnTo>
                  <a:pt x="463550" y="321656"/>
                </a:lnTo>
                <a:cubicBezTo>
                  <a:pt x="493183" y="319539"/>
                  <a:pt x="522889" y="318262"/>
                  <a:pt x="552450" y="315306"/>
                </a:cubicBezTo>
                <a:cubicBezTo>
                  <a:pt x="565261" y="314025"/>
                  <a:pt x="587273" y="321407"/>
                  <a:pt x="590550" y="308956"/>
                </a:cubicBezTo>
                <a:cubicBezTo>
                  <a:pt x="600261" y="272054"/>
                  <a:pt x="587369" y="232683"/>
                  <a:pt x="584200" y="194656"/>
                </a:cubicBezTo>
                <a:cubicBezTo>
                  <a:pt x="582880" y="178812"/>
                  <a:pt x="576591" y="148126"/>
                  <a:pt x="571500" y="131156"/>
                </a:cubicBezTo>
                <a:cubicBezTo>
                  <a:pt x="567653" y="118334"/>
                  <a:pt x="562047" y="106043"/>
                  <a:pt x="558800" y="93056"/>
                </a:cubicBezTo>
                <a:cubicBezTo>
                  <a:pt x="556683" y="84589"/>
                  <a:pt x="554958" y="76015"/>
                  <a:pt x="552450" y="67656"/>
                </a:cubicBezTo>
                <a:cubicBezTo>
                  <a:pt x="537742" y="18629"/>
                  <a:pt x="401108" y="13681"/>
                  <a:pt x="539750" y="4156"/>
                </a:cubicBezTo>
                <a:close/>
              </a:path>
            </a:pathLst>
          </a:custGeom>
          <a:noFill/>
          <a:ln>
            <a:solidFill>
              <a:srgbClr val="FFCC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base" latinLnBrk="0" hangingPunct="1">
              <a:lnSpc>
                <a:spcPct val="100000"/>
              </a:lnSpc>
              <a:spcBef>
                <a:spcPct val="0"/>
              </a:spcBef>
              <a:spcAft>
                <a:spcPct val="0"/>
              </a:spcAft>
              <a:buClrTx/>
              <a:buSzTx/>
              <a:buFontTx/>
              <a:buNone/>
              <a:tabLst/>
              <a:defRPr/>
            </a:pPr>
            <a:endParaRPr kumimoji="1" lang="ja-JP" altLang="en-US" sz="1798"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928" name="テキスト ボックス 23"/>
          <p:cNvSpPr txBox="1"/>
          <p:nvPr/>
        </p:nvSpPr>
        <p:spPr>
          <a:xfrm>
            <a:off x="2779214" y="5111329"/>
            <a:ext cx="1035462" cy="395331"/>
          </a:xfrm>
          <a:prstGeom prst="rect">
            <a:avLst/>
          </a:prstGeom>
          <a:noFill/>
        </p:spPr>
        <p:txBody>
          <a:bodyPr wrap="square" rtlCol="0">
            <a:spAutoFit/>
          </a:bodyPr>
          <a:lstStyle/>
          <a:p>
            <a:pPr marL="0" marR="0" lvl="0" indent="0" algn="l" defTabSz="913486"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rgbClr val="FFCC66"/>
                </a:solidFill>
                <a:effectLst/>
                <a:uLnTx/>
                <a:uFillTx/>
                <a:latin typeface="メイリオ" panose="020B0604030504040204" pitchFamily="50" charset="-128"/>
                <a:ea typeface="メイリオ" panose="020B0604030504040204" pitchFamily="50" charset="-128"/>
                <a:cs typeface="+mn-cs"/>
              </a:rPr>
              <a:t>既成市街地への移転</a:t>
            </a:r>
            <a:r>
              <a:rPr kumimoji="1" lang="en-US" altLang="ja-JP" sz="700" b="0" i="0" u="none" strike="noStrike" kern="1200" cap="none" spc="0" normalizeH="0" baseline="0" noProof="0">
                <a:ln>
                  <a:noFill/>
                </a:ln>
                <a:solidFill>
                  <a:srgbClr val="FFCC66"/>
                </a:solidFill>
                <a:effectLst/>
                <a:uLnTx/>
                <a:uFillTx/>
                <a:latin typeface="メイリオ" panose="020B0604030504040204" pitchFamily="50" charset="-128"/>
                <a:ea typeface="メイリオ" panose="020B0604030504040204" pitchFamily="50" charset="-128"/>
                <a:cs typeface="+mn-cs"/>
              </a:rPr>
              <a:t>(</a:t>
            </a:r>
            <a:r>
              <a:rPr kumimoji="1" lang="ja-JP" altLang="en-US" sz="700" b="0" i="0" u="none" strike="noStrike" kern="1200" cap="none" spc="0" normalizeH="0" baseline="0" noProof="0">
                <a:ln>
                  <a:noFill/>
                </a:ln>
                <a:solidFill>
                  <a:srgbClr val="FFCC66"/>
                </a:solidFill>
                <a:effectLst/>
                <a:uLnTx/>
                <a:uFillTx/>
                <a:latin typeface="メイリオ" panose="020B0604030504040204" pitchFamily="50" charset="-128"/>
                <a:ea typeface="メイリオ" panose="020B0604030504040204" pitchFamily="50" charset="-128"/>
                <a:cs typeface="+mn-cs"/>
              </a:rPr>
              <a:t>住宅団地</a:t>
            </a:r>
            <a:r>
              <a:rPr kumimoji="1" lang="en-US" altLang="ja-JP" sz="700" b="0" i="0" u="none" strike="noStrike" kern="1200" cap="none" spc="0" normalizeH="0" baseline="0" noProof="0">
                <a:ln>
                  <a:noFill/>
                </a:ln>
                <a:solidFill>
                  <a:srgbClr val="FFCC66"/>
                </a:solidFill>
                <a:effectLst/>
                <a:uLnTx/>
                <a:uFillTx/>
                <a:latin typeface="メイリオ" panose="020B0604030504040204" pitchFamily="50" charset="-128"/>
                <a:ea typeface="メイリオ" panose="020B0604030504040204" pitchFamily="50" charset="-128"/>
                <a:cs typeface="+mn-cs"/>
              </a:rPr>
              <a:t>)</a:t>
            </a:r>
          </a:p>
          <a:p>
            <a:pPr marL="0" marR="0" lvl="0" indent="0" algn="l" defTabSz="913486" rtl="0" eaLnBrk="1" fontAlgn="base" latinLnBrk="0" hangingPunct="1">
              <a:lnSpc>
                <a:spcPct val="100000"/>
              </a:lnSpc>
              <a:spcBef>
                <a:spcPct val="0"/>
              </a:spcBef>
              <a:spcAft>
                <a:spcPct val="0"/>
              </a:spcAft>
              <a:buClrTx/>
              <a:buSzTx/>
              <a:buFontTx/>
              <a:buNone/>
              <a:tabLst/>
              <a:defRPr/>
            </a:pPr>
            <a:endParaRPr kumimoji="1" lang="ja-JP" altLang="en-US" sz="700" b="0" i="0" u="none" strike="noStrike" kern="1200" cap="none" spc="0" normalizeH="0" baseline="0" noProof="0">
              <a:ln>
                <a:noFill/>
              </a:ln>
              <a:solidFill>
                <a:srgbClr val="FFCC66"/>
              </a:solidFill>
              <a:effectLst/>
              <a:uLnTx/>
              <a:uFillTx/>
              <a:latin typeface="メイリオ" panose="020B0604030504040204" pitchFamily="50" charset="-128"/>
              <a:ea typeface="メイリオ" panose="020B0604030504040204" pitchFamily="50" charset="-128"/>
              <a:cs typeface="+mn-cs"/>
            </a:endParaRPr>
          </a:p>
        </p:txBody>
      </p:sp>
      <p:sp>
        <p:nvSpPr>
          <p:cNvPr id="4929" name="テキスト ボックス 70"/>
          <p:cNvSpPr txBox="1"/>
          <p:nvPr/>
        </p:nvSpPr>
        <p:spPr>
          <a:xfrm>
            <a:off x="3543810" y="6179059"/>
            <a:ext cx="656983" cy="241816"/>
          </a:xfrm>
          <a:prstGeom prst="rect">
            <a:avLst/>
          </a:prstGeom>
          <a:solidFill>
            <a:schemeClr val="bg1"/>
          </a:solidFill>
          <a:ln>
            <a:solidFill>
              <a:schemeClr val="tx1"/>
            </a:solidFill>
          </a:ln>
        </p:spPr>
        <p:txBody>
          <a:bodyPr wrap="square" rtlCol="0">
            <a:spAutoFit/>
          </a:bodyPr>
          <a:lstStyle/>
          <a:p>
            <a:pPr marL="0" marR="0" lvl="0" indent="0" algn="ctr" defTabSz="913486" rtl="0" eaLnBrk="1" fontAlgn="base" latinLnBrk="0" hangingPunct="1">
              <a:lnSpc>
                <a:spcPct val="100000"/>
              </a:lnSpc>
              <a:spcBef>
                <a:spcPct val="0"/>
              </a:spcBef>
              <a:spcAft>
                <a:spcPct val="0"/>
              </a:spcAft>
              <a:buClrTx/>
              <a:buSzTx/>
              <a:buFontTx/>
              <a:buNone/>
              <a:tabLst/>
              <a:defRPr/>
            </a:pPr>
            <a:r>
              <a:rPr kumimoji="1" lang="ja-JP" altLang="en-US" sz="999"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イメージ</a:t>
            </a:r>
          </a:p>
        </p:txBody>
      </p:sp>
      <p:sp>
        <p:nvSpPr>
          <p:cNvPr id="4930" name="テキスト ボックス 75"/>
          <p:cNvSpPr txBox="1"/>
          <p:nvPr/>
        </p:nvSpPr>
        <p:spPr>
          <a:xfrm>
            <a:off x="135651" y="5047403"/>
            <a:ext cx="2484325" cy="468143"/>
          </a:xfrm>
          <a:prstGeom prst="rect">
            <a:avLst/>
          </a:prstGeom>
          <a:solidFill>
            <a:schemeClr val="bg1"/>
          </a:solidFill>
          <a:ln>
            <a:solidFill>
              <a:schemeClr val="tx1"/>
            </a:solidFill>
          </a:ln>
        </p:spPr>
        <p:txBody>
          <a:bodyPr wrap="square" rtlCol="0">
            <a:spAutoFit/>
          </a:bodyPr>
          <a:lstStyle/>
          <a:p>
            <a:pPr marL="0" marR="0" lvl="0" indent="0" algn="l" defTabSz="913486" rtl="0" eaLnBrk="1" fontAlgn="base" latinLnBrk="0" hangingPunct="1">
              <a:lnSpc>
                <a:spcPct val="100000"/>
              </a:lnSpc>
              <a:spcBef>
                <a:spcPct val="0"/>
              </a:spcBef>
              <a:spcAft>
                <a:spcPct val="0"/>
              </a:spcAft>
              <a:buClrTx/>
              <a:buSzTx/>
              <a:buFontTx/>
              <a:buNone/>
              <a:tabLst/>
              <a:defRPr/>
            </a:pPr>
            <a:r>
              <a:rPr kumimoji="1" lang="ja-JP" altLang="en-US" sz="13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移転例：市町村域を跨いで</a:t>
            </a:r>
            <a:endParaRPr kumimoji="1" sz="1300" b="0"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0" marR="0" lvl="0" indent="0" algn="l" defTabSz="913486" rtl="0" eaLnBrk="1" fontAlgn="base" latinLnBrk="0" hangingPunct="1">
              <a:lnSpc>
                <a:spcPct val="100000"/>
              </a:lnSpc>
              <a:spcBef>
                <a:spcPct val="0"/>
              </a:spcBef>
              <a:spcAft>
                <a:spcPct val="0"/>
              </a:spcAft>
              <a:buClrTx/>
              <a:buSzTx/>
              <a:buFontTx/>
              <a:buNone/>
              <a:tabLst/>
              <a:defRPr/>
            </a:pPr>
            <a:r>
              <a:rPr kumimoji="1" lang="ja-JP" altLang="en-US" sz="13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広域的に住居を移転</a:t>
            </a:r>
          </a:p>
        </p:txBody>
      </p:sp>
      <p:cxnSp>
        <p:nvCxnSpPr>
          <p:cNvPr id="4931" name="直線コネクタ 21"/>
          <p:cNvCxnSpPr/>
          <p:nvPr/>
        </p:nvCxnSpPr>
        <p:spPr>
          <a:xfrm flipH="1" flipV="1">
            <a:off x="3378751" y="5292990"/>
            <a:ext cx="133703" cy="200549"/>
          </a:xfrm>
          <a:prstGeom prst="line">
            <a:avLst/>
          </a:prstGeom>
          <a:ln>
            <a:solidFill>
              <a:srgbClr val="FFCC66"/>
            </a:solidFill>
          </a:ln>
        </p:spPr>
        <p:style>
          <a:lnRef idx="1">
            <a:schemeClr val="accent1"/>
          </a:lnRef>
          <a:fillRef idx="0">
            <a:schemeClr val="accent1"/>
          </a:fillRef>
          <a:effectRef idx="0">
            <a:schemeClr val="accent1"/>
          </a:effectRef>
          <a:fontRef idx="minor">
            <a:schemeClr val="tx1"/>
          </a:fontRef>
        </p:style>
      </p:cxnSp>
      <p:sp>
        <p:nvSpPr>
          <p:cNvPr id="4932" name="左矢印 66"/>
          <p:cNvSpPr/>
          <p:nvPr/>
        </p:nvSpPr>
        <p:spPr>
          <a:xfrm rot="20917917">
            <a:off x="1340762" y="4033752"/>
            <a:ext cx="6226923" cy="366957"/>
          </a:xfrm>
          <a:prstGeom prst="leftArrow">
            <a:avLst>
              <a:gd name="adj1" fmla="val 25075"/>
              <a:gd name="adj2" fmla="val 48523"/>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base" latinLnBrk="0" hangingPunct="1">
              <a:lnSpc>
                <a:spcPct val="100000"/>
              </a:lnSpc>
              <a:spcBef>
                <a:spcPct val="0"/>
              </a:spcBef>
              <a:spcAft>
                <a:spcPct val="0"/>
              </a:spcAft>
              <a:buClrTx/>
              <a:buSzTx/>
              <a:buFontTx/>
              <a:buNone/>
              <a:tabLst/>
              <a:defRPr/>
            </a:pPr>
            <a:endParaRPr kumimoji="1" lang="ja-JP" altLang="en-US" sz="1798"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933" name="テキスト ボックス 50"/>
          <p:cNvSpPr txBox="1"/>
          <p:nvPr/>
        </p:nvSpPr>
        <p:spPr>
          <a:xfrm>
            <a:off x="8547141" y="3162239"/>
            <a:ext cx="976223" cy="439681"/>
          </a:xfrm>
          <a:prstGeom prst="rect">
            <a:avLst/>
          </a:prstGeom>
          <a:solidFill>
            <a:srgbClr val="FF0000"/>
          </a:solidFill>
        </p:spPr>
        <p:txBody>
          <a:bodyPr wrap="square" rtlCol="0">
            <a:spAutoFit/>
          </a:bodyPr>
          <a:lstStyle/>
          <a:p>
            <a:pPr marL="0" marR="0" lvl="0" indent="0" algn="ctr" defTabSz="913486" rtl="0" eaLnBrk="1" fontAlgn="base" latinLnBrk="0" hangingPunct="1">
              <a:lnSpc>
                <a:spcPct val="100000"/>
              </a:lnSpc>
              <a:spcBef>
                <a:spcPct val="0"/>
              </a:spcBef>
              <a:spcAft>
                <a:spcPct val="0"/>
              </a:spcAft>
              <a:buClrTx/>
              <a:buSzTx/>
              <a:buFontTx/>
              <a:buNone/>
              <a:tabLst/>
              <a:defRPr/>
            </a:pPr>
            <a:r>
              <a:rPr kumimoji="1" lang="zh-CN" altLang="en-US" sz="12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浸水被害</a:t>
            </a:r>
            <a:endParaRPr kumimoji="1" lang="en-US" altLang="zh-CN" sz="12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a:p>
            <a:pPr marL="0" marR="0" lvl="0" indent="0" algn="ctr" defTabSz="913486" rtl="0" eaLnBrk="1" fontAlgn="base" latinLnBrk="0" hangingPunct="1">
              <a:lnSpc>
                <a:spcPct val="100000"/>
              </a:lnSpc>
              <a:spcBef>
                <a:spcPct val="0"/>
              </a:spcBef>
              <a:spcAft>
                <a:spcPct val="0"/>
              </a:spcAft>
              <a:buClrTx/>
              <a:buSzTx/>
              <a:buFontTx/>
              <a:buNone/>
              <a:tabLst/>
              <a:defRPr/>
            </a:pPr>
            <a:r>
              <a:rPr kumimoji="1" lang="zh-CN" altLang="en-US" sz="12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防止区域</a:t>
            </a:r>
            <a:endParaRPr kumimoji="1" lang="ja-JP" altLang="en-US" sz="12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4934" name="テキスト ボックス 74"/>
          <p:cNvSpPr txBox="1"/>
          <p:nvPr/>
        </p:nvSpPr>
        <p:spPr>
          <a:xfrm>
            <a:off x="135651" y="3695504"/>
            <a:ext cx="1326852" cy="439681"/>
          </a:xfrm>
          <a:prstGeom prst="rect">
            <a:avLst/>
          </a:prstGeom>
          <a:solidFill>
            <a:schemeClr val="bg1">
              <a:lumMod val="95000"/>
            </a:schemeClr>
          </a:solidFill>
          <a:ln>
            <a:noFill/>
          </a:ln>
        </p:spPr>
        <p:txBody>
          <a:bodyPr wrap="square" rtlCol="0">
            <a:spAutoFit/>
          </a:bodyPr>
          <a:lstStyle/>
          <a:p>
            <a:pPr marL="0" marR="0" lvl="0" indent="0" algn="l" defTabSz="913486"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住宅の移転とあわせ、要配慮者施設の用に供する土地も含めた住宅団地を整備</a:t>
            </a:r>
          </a:p>
        </p:txBody>
      </p:sp>
      <p:sp>
        <p:nvSpPr>
          <p:cNvPr id="4935" name="テキスト ボックス 13"/>
          <p:cNvSpPr txBox="1"/>
          <p:nvPr/>
        </p:nvSpPr>
        <p:spPr>
          <a:xfrm>
            <a:off x="4760583" y="5073978"/>
            <a:ext cx="2756847" cy="702573"/>
          </a:xfrm>
          <a:prstGeom prst="rect">
            <a:avLst/>
          </a:prstGeom>
          <a:solidFill>
            <a:schemeClr val="bg1">
              <a:lumMod val="95000"/>
            </a:schemeClr>
          </a:solidFill>
          <a:ln>
            <a:solidFill>
              <a:schemeClr val="tx1"/>
            </a:solidFill>
          </a:ln>
        </p:spPr>
        <p:txBody>
          <a:bodyPr wrap="square" rtlCol="0">
            <a:spAutoFit/>
          </a:bodyPr>
          <a:lstStyle/>
          <a:p>
            <a:pPr marL="0" marR="0" lvl="0" indent="0" algn="l" defTabSz="913486" rtl="0" eaLnBrk="1" fontAlgn="base" latinLnBrk="0" hangingPunct="1">
              <a:lnSpc>
                <a:spcPct val="100000"/>
              </a:lnSpc>
              <a:spcBef>
                <a:spcPct val="0"/>
              </a:spcBef>
              <a:spcAft>
                <a:spcPct val="0"/>
              </a:spcAft>
              <a:buClrTx/>
              <a:buSzTx/>
              <a:buFontTx/>
              <a:buNone/>
              <a:tabLst/>
              <a:defRPr/>
            </a:pPr>
            <a:r>
              <a:rPr kumimoji="1" lang="ja-JP" altLang="en-US" sz="139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移転元近傍での高台移転や市町村域を跨いだ移転など、</a:t>
            </a:r>
            <a:r>
              <a:rPr kumimoji="1" lang="ja-JP" altLang="en-US" sz="1398"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都道府県・都市再生機構の技術・能力を活用</a:t>
            </a:r>
          </a:p>
        </p:txBody>
      </p:sp>
      <p:pic>
        <p:nvPicPr>
          <p:cNvPr id="4936" name="図 53"/>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Effect>
                      <a14:saturation sat="200000"/>
                    </a14:imgEffect>
                  </a14:imgLayer>
                </a14:imgProps>
              </a:ext>
            </a:extLst>
          </a:blip>
          <a:stretch>
            <a:fillRect/>
          </a:stretch>
        </p:blipFill>
        <p:spPr>
          <a:xfrm rot="8216255">
            <a:off x="5733320" y="3059683"/>
            <a:ext cx="572187" cy="536902"/>
          </a:xfrm>
          <a:prstGeom prst="rect">
            <a:avLst/>
          </a:prstGeom>
        </p:spPr>
      </p:pic>
      <p:pic>
        <p:nvPicPr>
          <p:cNvPr id="4937" name="図 54"/>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Effect>
                      <a14:saturation sat="200000"/>
                    </a14:imgEffect>
                  </a14:imgLayer>
                </a14:imgProps>
              </a:ext>
            </a:extLst>
          </a:blip>
          <a:stretch>
            <a:fillRect/>
          </a:stretch>
        </p:blipFill>
        <p:spPr>
          <a:xfrm flipV="1">
            <a:off x="5816677" y="2919418"/>
            <a:ext cx="461968" cy="201115"/>
          </a:xfrm>
          <a:prstGeom prst="rect">
            <a:avLst/>
          </a:prstGeom>
          <a:ln>
            <a:noFill/>
          </a:ln>
        </p:spPr>
      </p:pic>
      <p:grpSp>
        <p:nvGrpSpPr>
          <p:cNvPr id="4938" name="グループ化 55"/>
          <p:cNvGrpSpPr/>
          <p:nvPr/>
        </p:nvGrpSpPr>
        <p:grpSpPr>
          <a:xfrm>
            <a:off x="7472751" y="3063541"/>
            <a:ext cx="453879" cy="286527"/>
            <a:chOff x="-793721" y="3717032"/>
            <a:chExt cx="685201" cy="566521"/>
          </a:xfrm>
        </p:grpSpPr>
        <p:sp>
          <p:nvSpPr>
            <p:cNvPr id="4939" name="二等辺三角形 56"/>
            <p:cNvSpPr/>
            <p:nvPr/>
          </p:nvSpPr>
          <p:spPr>
            <a:xfrm>
              <a:off x="-793721" y="3717032"/>
              <a:ext cx="685201" cy="288032"/>
            </a:xfrm>
            <a:prstGeom prst="triangle">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940" name="正方形/長方形 57"/>
            <p:cNvSpPr/>
            <p:nvPr/>
          </p:nvSpPr>
          <p:spPr>
            <a:xfrm>
              <a:off x="-617462" y="4005197"/>
              <a:ext cx="332682" cy="278356"/>
            </a:xfrm>
            <a:prstGeom prst="rect">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grpSp>
      <p:grpSp>
        <p:nvGrpSpPr>
          <p:cNvPr id="4941" name="グループ化 58"/>
          <p:cNvGrpSpPr/>
          <p:nvPr/>
        </p:nvGrpSpPr>
        <p:grpSpPr>
          <a:xfrm>
            <a:off x="7703857" y="3277169"/>
            <a:ext cx="453879" cy="286527"/>
            <a:chOff x="-793721" y="3717032"/>
            <a:chExt cx="685201" cy="566521"/>
          </a:xfrm>
        </p:grpSpPr>
        <p:sp>
          <p:nvSpPr>
            <p:cNvPr id="4942" name="二等辺三角形 59"/>
            <p:cNvSpPr/>
            <p:nvPr/>
          </p:nvSpPr>
          <p:spPr>
            <a:xfrm>
              <a:off x="-793721" y="3717032"/>
              <a:ext cx="685201" cy="288032"/>
            </a:xfrm>
            <a:prstGeom prst="triangle">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943" name="正方形/長方形 60"/>
            <p:cNvSpPr/>
            <p:nvPr/>
          </p:nvSpPr>
          <p:spPr>
            <a:xfrm>
              <a:off x="-617462" y="4005197"/>
              <a:ext cx="332682" cy="278356"/>
            </a:xfrm>
            <a:prstGeom prst="rect">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grpSp>
      <p:grpSp>
        <p:nvGrpSpPr>
          <p:cNvPr id="4944" name="グループ化 61"/>
          <p:cNvGrpSpPr/>
          <p:nvPr/>
        </p:nvGrpSpPr>
        <p:grpSpPr>
          <a:xfrm>
            <a:off x="7907493" y="3040315"/>
            <a:ext cx="453879" cy="286527"/>
            <a:chOff x="-793721" y="3717032"/>
            <a:chExt cx="685201" cy="566521"/>
          </a:xfrm>
        </p:grpSpPr>
        <p:sp>
          <p:nvSpPr>
            <p:cNvPr id="4945" name="二等辺三角形 62"/>
            <p:cNvSpPr/>
            <p:nvPr/>
          </p:nvSpPr>
          <p:spPr>
            <a:xfrm>
              <a:off x="-793721" y="3717032"/>
              <a:ext cx="685201" cy="288032"/>
            </a:xfrm>
            <a:prstGeom prst="triangle">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946" name="正方形/長方形 63"/>
            <p:cNvSpPr/>
            <p:nvPr/>
          </p:nvSpPr>
          <p:spPr>
            <a:xfrm>
              <a:off x="-617462" y="4005197"/>
              <a:ext cx="332682" cy="278356"/>
            </a:xfrm>
            <a:prstGeom prst="rect">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grpSp>
      <p:pic>
        <p:nvPicPr>
          <p:cNvPr id="4947" name="図 64"/>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Effect>
                      <a14:saturation sat="200000"/>
                    </a14:imgEffect>
                  </a14:imgLayer>
                </a14:imgProps>
              </a:ext>
            </a:extLst>
          </a:blip>
          <a:stretch>
            <a:fillRect/>
          </a:stretch>
        </p:blipFill>
        <p:spPr>
          <a:xfrm flipV="1">
            <a:off x="5816677" y="3562224"/>
            <a:ext cx="461968" cy="136365"/>
          </a:xfrm>
          <a:prstGeom prst="rect">
            <a:avLst/>
          </a:prstGeom>
          <a:ln>
            <a:noFill/>
          </a:ln>
        </p:spPr>
      </p:pic>
      <p:sp>
        <p:nvSpPr>
          <p:cNvPr id="4948" name="楕円 65"/>
          <p:cNvSpPr/>
          <p:nvPr/>
        </p:nvSpPr>
        <p:spPr>
          <a:xfrm rot="1163167" flipH="1">
            <a:off x="5601624" y="3218869"/>
            <a:ext cx="641886" cy="360772"/>
          </a:xfrm>
          <a:prstGeom prst="ellipse">
            <a:avLst/>
          </a:prstGeom>
          <a:solidFill>
            <a:srgbClr val="FFCCFF">
              <a:alpha val="50980"/>
            </a:srgbClr>
          </a:solidFill>
          <a:ln w="19050">
            <a:solidFill>
              <a:srgbClr val="FF33CC"/>
            </a:solid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grpSp>
        <p:nvGrpSpPr>
          <p:cNvPr id="4949" name="グループ化 66"/>
          <p:cNvGrpSpPr/>
          <p:nvPr/>
        </p:nvGrpSpPr>
        <p:grpSpPr>
          <a:xfrm>
            <a:off x="5806373" y="3190457"/>
            <a:ext cx="453879" cy="286527"/>
            <a:chOff x="-793721" y="3717032"/>
            <a:chExt cx="685201" cy="566521"/>
          </a:xfrm>
        </p:grpSpPr>
        <p:sp>
          <p:nvSpPr>
            <p:cNvPr id="4950" name="二等辺三角形 67"/>
            <p:cNvSpPr/>
            <p:nvPr/>
          </p:nvSpPr>
          <p:spPr>
            <a:xfrm>
              <a:off x="-793721" y="3717032"/>
              <a:ext cx="685201" cy="288032"/>
            </a:xfrm>
            <a:prstGeom prst="triangle">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951" name="正方形/長方形 68"/>
            <p:cNvSpPr/>
            <p:nvPr/>
          </p:nvSpPr>
          <p:spPr>
            <a:xfrm>
              <a:off x="-617462" y="4005197"/>
              <a:ext cx="332682" cy="278356"/>
            </a:xfrm>
            <a:prstGeom prst="rect">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grpSp>
      <p:grpSp>
        <p:nvGrpSpPr>
          <p:cNvPr id="4952" name="グループ化 69"/>
          <p:cNvGrpSpPr/>
          <p:nvPr/>
        </p:nvGrpSpPr>
        <p:grpSpPr>
          <a:xfrm>
            <a:off x="5569359" y="3090419"/>
            <a:ext cx="453879" cy="286527"/>
            <a:chOff x="-793721" y="3717032"/>
            <a:chExt cx="685201" cy="566521"/>
          </a:xfrm>
        </p:grpSpPr>
        <p:sp>
          <p:nvSpPr>
            <p:cNvPr id="4953" name="二等辺三角形 70"/>
            <p:cNvSpPr/>
            <p:nvPr/>
          </p:nvSpPr>
          <p:spPr>
            <a:xfrm>
              <a:off x="-793721" y="3717032"/>
              <a:ext cx="685201" cy="288032"/>
            </a:xfrm>
            <a:prstGeom prst="triangle">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954" name="正方形/長方形 71"/>
            <p:cNvSpPr/>
            <p:nvPr/>
          </p:nvSpPr>
          <p:spPr>
            <a:xfrm>
              <a:off x="-617462" y="4005197"/>
              <a:ext cx="332682" cy="278356"/>
            </a:xfrm>
            <a:prstGeom prst="rect">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grpSp>
      <p:sp>
        <p:nvSpPr>
          <p:cNvPr id="4955" name="フリーフォーム 72"/>
          <p:cNvSpPr/>
          <p:nvPr/>
        </p:nvSpPr>
        <p:spPr>
          <a:xfrm>
            <a:off x="539224" y="4492915"/>
            <a:ext cx="871080" cy="526871"/>
          </a:xfrm>
          <a:custGeom>
            <a:avLst/>
            <a:gdLst>
              <a:gd name="connsiteX0" fmla="*/ 15240 w 647700"/>
              <a:gd name="connsiteY0" fmla="*/ 411480 h 411480"/>
              <a:gd name="connsiteX1" fmla="*/ 243840 w 647700"/>
              <a:gd name="connsiteY1" fmla="*/ 411480 h 411480"/>
              <a:gd name="connsiteX2" fmla="*/ 213360 w 647700"/>
              <a:gd name="connsiteY2" fmla="*/ 259080 h 411480"/>
              <a:gd name="connsiteX3" fmla="*/ 381000 w 647700"/>
              <a:gd name="connsiteY3" fmla="*/ 266700 h 411480"/>
              <a:gd name="connsiteX4" fmla="*/ 563880 w 647700"/>
              <a:gd name="connsiteY4" fmla="*/ 281940 h 411480"/>
              <a:gd name="connsiteX5" fmla="*/ 647700 w 647700"/>
              <a:gd name="connsiteY5" fmla="*/ 22860 h 411480"/>
              <a:gd name="connsiteX6" fmla="*/ 434340 w 647700"/>
              <a:gd name="connsiteY6" fmla="*/ 15240 h 411480"/>
              <a:gd name="connsiteX7" fmla="*/ 358140 w 647700"/>
              <a:gd name="connsiteY7" fmla="*/ 160020 h 411480"/>
              <a:gd name="connsiteX8" fmla="*/ 175260 w 647700"/>
              <a:gd name="connsiteY8" fmla="*/ 167640 h 411480"/>
              <a:gd name="connsiteX9" fmla="*/ 175260 w 647700"/>
              <a:gd name="connsiteY9" fmla="*/ 0 h 411480"/>
              <a:gd name="connsiteX10" fmla="*/ 0 w 647700"/>
              <a:gd name="connsiteY10" fmla="*/ 53340 h 411480"/>
              <a:gd name="connsiteX11" fmla="*/ 15240 w 647700"/>
              <a:gd name="connsiteY11" fmla="*/ 4114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7700" h="411480">
                <a:moveTo>
                  <a:pt x="15240" y="411480"/>
                </a:moveTo>
                <a:lnTo>
                  <a:pt x="243840" y="411480"/>
                </a:lnTo>
                <a:lnTo>
                  <a:pt x="213360" y="259080"/>
                </a:lnTo>
                <a:lnTo>
                  <a:pt x="381000" y="266700"/>
                </a:lnTo>
                <a:lnTo>
                  <a:pt x="563880" y="281940"/>
                </a:lnTo>
                <a:lnTo>
                  <a:pt x="647700" y="22860"/>
                </a:lnTo>
                <a:lnTo>
                  <a:pt x="434340" y="15240"/>
                </a:lnTo>
                <a:lnTo>
                  <a:pt x="358140" y="160020"/>
                </a:lnTo>
                <a:lnTo>
                  <a:pt x="175260" y="167640"/>
                </a:lnTo>
                <a:lnTo>
                  <a:pt x="175260" y="0"/>
                </a:lnTo>
                <a:lnTo>
                  <a:pt x="0" y="53340"/>
                </a:lnTo>
                <a:lnTo>
                  <a:pt x="15240" y="411480"/>
                </a:lnTo>
                <a:close/>
              </a:path>
            </a:pathLst>
          </a:custGeom>
          <a:solidFill>
            <a:srgbClr val="EBE0D2"/>
          </a:solidFill>
          <a:ln>
            <a:solidFill>
              <a:srgbClr val="FE38C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4956" name="グループ化 73"/>
          <p:cNvGrpSpPr/>
          <p:nvPr/>
        </p:nvGrpSpPr>
        <p:grpSpPr>
          <a:xfrm>
            <a:off x="481907" y="4636401"/>
            <a:ext cx="453879" cy="286527"/>
            <a:chOff x="-793721" y="3717032"/>
            <a:chExt cx="685201" cy="566521"/>
          </a:xfrm>
        </p:grpSpPr>
        <p:sp>
          <p:nvSpPr>
            <p:cNvPr id="4957" name="二等辺三角形 74"/>
            <p:cNvSpPr/>
            <p:nvPr/>
          </p:nvSpPr>
          <p:spPr>
            <a:xfrm>
              <a:off x="-793721" y="3717032"/>
              <a:ext cx="685201" cy="288032"/>
            </a:xfrm>
            <a:prstGeom prst="triangle">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958" name="正方形/長方形 75"/>
            <p:cNvSpPr/>
            <p:nvPr/>
          </p:nvSpPr>
          <p:spPr>
            <a:xfrm>
              <a:off x="-617462" y="4005197"/>
              <a:ext cx="332682" cy="278356"/>
            </a:xfrm>
            <a:prstGeom prst="rect">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grpSp>
      <p:grpSp>
        <p:nvGrpSpPr>
          <p:cNvPr id="4959" name="グループ化 76"/>
          <p:cNvGrpSpPr/>
          <p:nvPr/>
        </p:nvGrpSpPr>
        <p:grpSpPr>
          <a:xfrm>
            <a:off x="987962" y="4336530"/>
            <a:ext cx="453879" cy="286527"/>
            <a:chOff x="-793721" y="3717032"/>
            <a:chExt cx="685201" cy="566521"/>
          </a:xfrm>
        </p:grpSpPr>
        <p:sp>
          <p:nvSpPr>
            <p:cNvPr id="4960" name="二等辺三角形 77"/>
            <p:cNvSpPr/>
            <p:nvPr/>
          </p:nvSpPr>
          <p:spPr>
            <a:xfrm>
              <a:off x="-793721" y="3717032"/>
              <a:ext cx="685201" cy="288032"/>
            </a:xfrm>
            <a:prstGeom prst="triangle">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961" name="正方形/長方形 78"/>
            <p:cNvSpPr/>
            <p:nvPr/>
          </p:nvSpPr>
          <p:spPr>
            <a:xfrm>
              <a:off x="-617462" y="4005197"/>
              <a:ext cx="332682" cy="278356"/>
            </a:xfrm>
            <a:prstGeom prst="rect">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grpSp>
      <p:grpSp>
        <p:nvGrpSpPr>
          <p:cNvPr id="4962" name="グループ化 79"/>
          <p:cNvGrpSpPr/>
          <p:nvPr/>
        </p:nvGrpSpPr>
        <p:grpSpPr>
          <a:xfrm>
            <a:off x="834004" y="4633954"/>
            <a:ext cx="453879" cy="286527"/>
            <a:chOff x="-793721" y="3717032"/>
            <a:chExt cx="685201" cy="566521"/>
          </a:xfrm>
        </p:grpSpPr>
        <p:sp>
          <p:nvSpPr>
            <p:cNvPr id="4963" name="二等辺三角形 80"/>
            <p:cNvSpPr/>
            <p:nvPr/>
          </p:nvSpPr>
          <p:spPr>
            <a:xfrm>
              <a:off x="-793721" y="3717032"/>
              <a:ext cx="685201" cy="288032"/>
            </a:xfrm>
            <a:prstGeom prst="triangle">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964" name="正方形/長方形 81"/>
            <p:cNvSpPr/>
            <p:nvPr/>
          </p:nvSpPr>
          <p:spPr>
            <a:xfrm>
              <a:off x="-617462" y="4005197"/>
              <a:ext cx="332682" cy="278356"/>
            </a:xfrm>
            <a:prstGeom prst="rect">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grpSp>
      <p:grpSp>
        <p:nvGrpSpPr>
          <p:cNvPr id="4965" name="グループ化 82"/>
          <p:cNvGrpSpPr/>
          <p:nvPr/>
        </p:nvGrpSpPr>
        <p:grpSpPr>
          <a:xfrm>
            <a:off x="418521" y="4366429"/>
            <a:ext cx="453879" cy="286527"/>
            <a:chOff x="-793721" y="3717032"/>
            <a:chExt cx="685201" cy="566521"/>
          </a:xfrm>
        </p:grpSpPr>
        <p:sp>
          <p:nvSpPr>
            <p:cNvPr id="4966" name="二等辺三角形 83"/>
            <p:cNvSpPr/>
            <p:nvPr/>
          </p:nvSpPr>
          <p:spPr>
            <a:xfrm>
              <a:off x="-793721" y="3717032"/>
              <a:ext cx="685201" cy="288032"/>
            </a:xfrm>
            <a:prstGeom prst="triangle">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967" name="正方形/長方形 84"/>
            <p:cNvSpPr/>
            <p:nvPr/>
          </p:nvSpPr>
          <p:spPr>
            <a:xfrm>
              <a:off x="-617462" y="4005197"/>
              <a:ext cx="332682" cy="278356"/>
            </a:xfrm>
            <a:prstGeom prst="rect">
              <a:avLst/>
            </a:prstGeom>
            <a:solidFill>
              <a:srgbClr val="CC3300"/>
            </a:solidFill>
            <a:ln w="6350">
              <a:noFill/>
              <a:prstDash val="sysDash"/>
            </a:ln>
          </p:spPr>
          <p:style>
            <a:lnRef idx="2">
              <a:schemeClr val="dk1"/>
            </a:lnRef>
            <a:fillRef idx="1">
              <a:schemeClr val="lt1"/>
            </a:fillRef>
            <a:effectRef idx="0">
              <a:schemeClr val="dk1"/>
            </a:effectRef>
            <a:fontRef idx="minor">
              <a:schemeClr val="dk1"/>
            </a:fontRef>
          </p:style>
          <p:txBody>
            <a:bodyPr wrap="square" lIns="0" tIns="0" rIns="0" bIns="0" rtlCol="0" anchor="ctr">
              <a:spAutoFit/>
            </a:bodyPr>
            <a:lstStyle/>
            <a:p>
              <a:pPr marL="7200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00" b="0" i="0" u="none" strike="noStrike" kern="1200" cap="none" spc="0" normalizeH="0" baseline="0" noProof="0">
                <a:ln>
                  <a:noFill/>
                </a:ln>
                <a:solidFill>
                  <a:srgbClr val="000000"/>
                </a:solidFill>
                <a:effectLst/>
                <a:uLnTx/>
                <a:uFillTx/>
                <a:latin typeface="Arial"/>
                <a:ea typeface="ＭＳ Ｐゴシック"/>
                <a:cs typeface="+mn-cs"/>
              </a:endParaRPr>
            </a:p>
          </p:txBody>
        </p:sp>
      </p:grpSp>
      <p:sp>
        <p:nvSpPr>
          <p:cNvPr id="4968" name="左矢印 5"/>
          <p:cNvSpPr/>
          <p:nvPr/>
        </p:nvSpPr>
        <p:spPr>
          <a:xfrm rot="390511">
            <a:off x="6282842" y="3291462"/>
            <a:ext cx="1141546" cy="242337"/>
          </a:xfrm>
          <a:prstGeom prst="leftArrow">
            <a:avLst>
              <a:gd name="adj1" fmla="val 30938"/>
              <a:gd name="adj2" fmla="val 81795"/>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86" rtl="0" eaLnBrk="1" fontAlgn="base" latinLnBrk="0" hangingPunct="1">
              <a:lnSpc>
                <a:spcPct val="100000"/>
              </a:lnSpc>
              <a:spcBef>
                <a:spcPct val="0"/>
              </a:spcBef>
              <a:spcAft>
                <a:spcPct val="0"/>
              </a:spcAft>
              <a:buClrTx/>
              <a:buSzTx/>
              <a:buFontTx/>
              <a:buNone/>
              <a:tabLst/>
              <a:defRPr/>
            </a:pPr>
            <a:endParaRPr kumimoji="1" lang="ja-JP" altLang="en-US" sz="1798"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969" name="テキスト ボックス 13"/>
          <p:cNvSpPr txBox="1"/>
          <p:nvPr/>
        </p:nvSpPr>
        <p:spPr>
          <a:xfrm>
            <a:off x="7185170" y="3865467"/>
            <a:ext cx="2511638" cy="702573"/>
          </a:xfrm>
          <a:prstGeom prst="rect">
            <a:avLst/>
          </a:prstGeom>
          <a:solidFill>
            <a:schemeClr val="bg1">
              <a:lumMod val="95000"/>
            </a:schemeClr>
          </a:solidFill>
          <a:ln>
            <a:solidFill>
              <a:schemeClr val="tx1"/>
            </a:solidFill>
          </a:ln>
        </p:spPr>
        <p:txBody>
          <a:bodyPr wrap="square" rtlCol="0">
            <a:spAutoFit/>
          </a:bodyPr>
          <a:lstStyle/>
          <a:p>
            <a:pPr marL="0" marR="0" lvl="0" indent="0" algn="l" defTabSz="913486" rtl="0" eaLnBrk="1" fontAlgn="base" latinLnBrk="0" hangingPunct="1">
              <a:lnSpc>
                <a:spcPct val="100000"/>
              </a:lnSpc>
              <a:spcBef>
                <a:spcPct val="0"/>
              </a:spcBef>
              <a:spcAft>
                <a:spcPct val="0"/>
              </a:spcAft>
              <a:buClrTx/>
              <a:buSzTx/>
              <a:buFontTx/>
              <a:buNone/>
              <a:tabLst/>
              <a:defRPr/>
            </a:pPr>
            <a:r>
              <a:rPr kumimoji="1" lang="ja-JP" altLang="en-US" sz="1398"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浸水被害防止区域や土砂災害特別警戒区域等へ、</a:t>
            </a:r>
            <a:r>
              <a:rPr kumimoji="1" lang="ja-JP" altLang="en-US" sz="1398"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集団移転促進事業の対象エリアを拡大</a:t>
            </a:r>
          </a:p>
        </p:txBody>
      </p:sp>
      <p:sp>
        <p:nvSpPr>
          <p:cNvPr id="4970" name="テキスト ボックス 81"/>
          <p:cNvSpPr txBox="1"/>
          <p:nvPr/>
        </p:nvSpPr>
        <p:spPr>
          <a:xfrm>
            <a:off x="3628970" y="2612677"/>
            <a:ext cx="2511030" cy="468143"/>
          </a:xfrm>
          <a:prstGeom prst="rect">
            <a:avLst/>
          </a:prstGeom>
          <a:solidFill>
            <a:schemeClr val="bg1"/>
          </a:solidFill>
          <a:ln>
            <a:solidFill>
              <a:schemeClr val="tx1"/>
            </a:solidFill>
          </a:ln>
        </p:spPr>
        <p:txBody>
          <a:bodyPr wrap="square" rtlCol="0">
            <a:spAutoFit/>
          </a:bodyPr>
          <a:lstStyle/>
          <a:p>
            <a:pPr marL="0" marR="0" lvl="0" indent="0" algn="l" defTabSz="913486" rtl="0" eaLnBrk="1" fontAlgn="base" latinLnBrk="0" hangingPunct="1">
              <a:lnSpc>
                <a:spcPct val="100000"/>
              </a:lnSpc>
              <a:spcBef>
                <a:spcPct val="0"/>
              </a:spcBef>
              <a:spcAft>
                <a:spcPct val="0"/>
              </a:spcAft>
              <a:buClrTx/>
              <a:buSzTx/>
              <a:buFontTx/>
              <a:buNone/>
              <a:tabLst/>
              <a:defRPr/>
            </a:pPr>
            <a:r>
              <a:rPr kumimoji="1" lang="ja-JP" altLang="en-US" sz="13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移転例：近傍の高台に整備した</a:t>
            </a:r>
            <a:endParaRPr kumimoji="1" sz="1300" b="0"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0" marR="0" lvl="0" indent="0" algn="l" defTabSz="913486" rtl="0" eaLnBrk="1" fontAlgn="base" latinLnBrk="0" hangingPunct="1">
              <a:lnSpc>
                <a:spcPct val="100000"/>
              </a:lnSpc>
              <a:spcBef>
                <a:spcPct val="0"/>
              </a:spcBef>
              <a:spcAft>
                <a:spcPct val="0"/>
              </a:spcAft>
              <a:buClrTx/>
              <a:buSzTx/>
              <a:buFontTx/>
              <a:buNone/>
              <a:tabLst/>
              <a:defRPr/>
            </a:pPr>
            <a:r>
              <a:rPr kumimoji="1" lang="ja-JP" altLang="en-US" sz="13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　　　　　　住宅団地へ移転</a:t>
            </a:r>
          </a:p>
        </p:txBody>
      </p:sp>
      <p:sp>
        <p:nvSpPr>
          <p:cNvPr id="4971" name="タイトル 5411"/>
          <p:cNvSpPr/>
          <p:nvPr/>
        </p:nvSpPr>
        <p:spPr>
          <a:xfrm>
            <a:off x="495302" y="0"/>
            <a:ext cx="7611112"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kumimoji="1" sz="2400" b="0">
                <a:solidFill>
                  <a:srgbClr val="4087C8"/>
                </a:solidFill>
                <a:latin typeface="+mj-lt"/>
                <a:ea typeface="+mj-ea"/>
                <a:cs typeface="+mj-cs"/>
              </a:defRPr>
            </a:lvl1pPr>
            <a:lvl2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2pPr>
            <a:lvl3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3pPr>
            <a:lvl4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4pPr>
            <a:lvl5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5pPr>
            <a:lvl6pPr marL="457109"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6pPr>
            <a:lvl7pPr marL="914217"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7pPr>
            <a:lvl8pPr marL="1371326"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8pPr>
            <a:lvl9pPr marL="1828434"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9pPr>
          </a:lstStyle>
          <a:p>
            <a:r>
              <a:rPr lang="ja-JP" altLang="en-US"/>
              <a:t>危険なエリアからの移転の促進</a:t>
            </a:r>
          </a:p>
        </p:txBody>
      </p:sp>
      <p:sp>
        <p:nvSpPr>
          <p:cNvPr id="67" name="正方形/長方形 66"/>
          <p:cNvSpPr/>
          <p:nvPr/>
        </p:nvSpPr>
        <p:spPr>
          <a:xfrm>
            <a:off x="6360847" y="125606"/>
            <a:ext cx="2115861" cy="307777"/>
          </a:xfrm>
          <a:prstGeom prst="rect">
            <a:avLst/>
          </a:prstGeom>
        </p:spPr>
        <p:txBody>
          <a:bodyPr wrap="square">
            <a:spAutoFit/>
          </a:bodyPr>
          <a:lstStyle/>
          <a:p>
            <a:pPr fontAlgn="base"/>
            <a:r>
              <a:rPr lang="ja-JP" altLang="en-US" sz="1400" b="1">
                <a:solidFill>
                  <a:srgbClr val="6B6BCF"/>
                </a:solidFill>
                <a:latin typeface="+mj-ea"/>
                <a:ea typeface="+mj-ea"/>
              </a:rPr>
              <a:t>令和</a:t>
            </a:r>
            <a:r>
              <a:rPr lang="en-US" altLang="ja-JP" sz="1400" b="1">
                <a:solidFill>
                  <a:srgbClr val="6B6BCF"/>
                </a:solidFill>
                <a:latin typeface="+mj-ea"/>
                <a:ea typeface="+mj-ea"/>
              </a:rPr>
              <a:t>3</a:t>
            </a:r>
            <a:r>
              <a:rPr lang="ja-JP" altLang="en-US" sz="1400" b="1">
                <a:solidFill>
                  <a:srgbClr val="6B6BCF"/>
                </a:solidFill>
                <a:latin typeface="+mj-ea"/>
                <a:ea typeface="+mj-ea"/>
              </a:rPr>
              <a:t>年</a:t>
            </a:r>
            <a:r>
              <a:rPr lang="en-US" altLang="ja-JP" sz="1400" b="1">
                <a:solidFill>
                  <a:srgbClr val="6B6BCF"/>
                </a:solidFill>
                <a:latin typeface="+mj-ea"/>
                <a:ea typeface="+mj-ea"/>
              </a:rPr>
              <a:t>11</a:t>
            </a:r>
            <a:r>
              <a:rPr lang="ja-JP" altLang="en-US" sz="1400" b="1">
                <a:solidFill>
                  <a:srgbClr val="6B6BCF"/>
                </a:solidFill>
                <a:latin typeface="+mj-ea"/>
                <a:ea typeface="+mj-ea"/>
              </a:rPr>
              <a:t>月</a:t>
            </a:r>
            <a:r>
              <a:rPr lang="en-US" altLang="ja-JP" sz="1400" b="1">
                <a:solidFill>
                  <a:srgbClr val="6B6BCF"/>
                </a:solidFill>
                <a:latin typeface="+mj-ea"/>
                <a:ea typeface="+mj-ea"/>
              </a:rPr>
              <a:t>1</a:t>
            </a:r>
            <a:r>
              <a:rPr lang="ja-JP" altLang="en-US" sz="1400" b="1">
                <a:solidFill>
                  <a:srgbClr val="6B6BCF"/>
                </a:solidFill>
                <a:latin typeface="+mj-ea"/>
                <a:ea typeface="+mj-ea"/>
              </a:rPr>
              <a:t>日施行</a:t>
            </a:r>
          </a:p>
        </p:txBody>
      </p:sp>
      <p:sp>
        <p:nvSpPr>
          <p:cNvPr id="2" name="スライド番号プレースホルダー 3">
            <a:extLst>
              <a:ext uri="{FF2B5EF4-FFF2-40B4-BE49-F238E27FC236}">
                <a16:creationId xmlns:a16="http://schemas.microsoft.com/office/drawing/2014/main" id="{7AE91722-A99E-6063-1079-B6A64E125454}"/>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34</a:t>
            </a:fld>
            <a:endParaRPr lang="en-US" altLang="ja-JP" sz="1400">
              <a:solidFill>
                <a:srgbClr val="000000"/>
              </a:solidFill>
            </a:endParaRPr>
          </a:p>
        </p:txBody>
      </p:sp>
    </p:spTree>
    <p:extLst>
      <p:ext uri="{BB962C8B-B14F-4D97-AF65-F5344CB8AC3E}">
        <p14:creationId xmlns:p14="http://schemas.microsoft.com/office/powerpoint/2010/main" val="1710009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51B115-6B15-46BF-B357-33451BD8323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 name="正方形/長方形 12">
            <a:extLst>
              <a:ext uri="{FF2B5EF4-FFF2-40B4-BE49-F238E27FC236}">
                <a16:creationId xmlns:a16="http://schemas.microsoft.com/office/drawing/2014/main" id="{7F7F2D23-160A-7975-0BDA-253A173826B1}"/>
              </a:ext>
            </a:extLst>
          </p:cNvPr>
          <p:cNvSpPr/>
          <p:nvPr/>
        </p:nvSpPr>
        <p:spPr>
          <a:xfrm>
            <a:off x="199678" y="692696"/>
            <a:ext cx="9505056" cy="5601533"/>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   １</a:t>
            </a:r>
            <a:r>
              <a:rPr kumimoji="1" lang="en-US" altLang="ja-JP"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　都市計画法の概要</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a:t>
            </a:r>
            <a:endParaRPr kumimoji="1" lang="ja-JP" altLang="en-US" sz="24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　２</a:t>
            </a:r>
            <a:r>
              <a:rPr kumimoji="1" lang="en-US" altLang="ja-JP"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　都市計画の最近の動向</a:t>
            </a:r>
            <a:endParaRPr kumimoji="1" lang="en-US" altLang="ja-JP" sz="3800" b="0" i="0" u="dotted" strike="noStrike" kern="1200" cap="none" spc="0" normalizeH="0" baseline="0" noProof="0" dirty="0">
              <a:ln>
                <a:noFill/>
              </a:ln>
              <a:solidFill>
                <a:srgbClr val="FF0000"/>
              </a:solidFill>
              <a:effectLst/>
              <a:uLnTx/>
              <a:uFill>
                <a:solidFill>
                  <a:prstClr val="white">
                    <a:lumMod val="65000"/>
                  </a:prstClr>
                </a:solidFill>
              </a:uFill>
              <a:latin typeface="ＭＳＰゴシック"/>
              <a:ea typeface="ＭＳ Ｐゴシック"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……………20</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26</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39</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……………25</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（令和２年法律第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43</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特定都市河川浸水被害対策法等の一部を改正する法律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…31</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（令和３年法律第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31</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宅地造成等規制法の一部を改正する法律</a:t>
            </a:r>
            <a:r>
              <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…………………36</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（令和４年法律第</a:t>
            </a:r>
            <a:r>
              <a:rPr kumimoji="1" lang="en-US" altLang="ja-JP"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55</a:t>
            </a: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都市緑地法等の一部を改正する法律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………………………39</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（令和６年法律第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40</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都市計画制度における地方分権</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……………………………46</a:t>
            </a:r>
            <a:endPar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409559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二等辺三角形 54"/>
          <p:cNvSpPr/>
          <p:nvPr/>
        </p:nvSpPr>
        <p:spPr bwMode="auto">
          <a:xfrm rot="10800000">
            <a:off x="1927481" y="4114790"/>
            <a:ext cx="6047211" cy="207665"/>
          </a:xfrm>
          <a:prstGeom prst="triangle">
            <a:avLst>
              <a:gd name="adj" fmla="val 50148"/>
            </a:avLst>
          </a:prstGeom>
          <a:gradFill flip="none" rotWithShape="1">
            <a:gsLst>
              <a:gs pos="0">
                <a:srgbClr val="C00000"/>
              </a:gs>
              <a:gs pos="84000">
                <a:schemeClr val="bg1"/>
              </a:gs>
              <a:gs pos="33000">
                <a:srgbClr val="BA3A12"/>
              </a:gs>
            </a:gsLst>
            <a:lin ang="5400000" scaled="1"/>
            <a:tileRect/>
          </a:gradFill>
          <a:ln w="3175" cap="flat" cmpd="sng" algn="ctr">
            <a:noFill/>
            <a:prstDash val="solid"/>
            <a:round/>
            <a:headEnd type="none" w="sm" len="sm"/>
            <a:tailEnd type="none" w="sm" len="sm"/>
          </a:ln>
          <a:effectLst/>
        </p:spPr>
        <p:txBody>
          <a:bodyPr vert="horz" wrap="none" lIns="87086" tIns="43543" rIns="87086" bIns="43543" numCol="1" rtlCol="0" anchor="t" anchorCtr="0" compatLnSpc="1">
            <a:prstTxWarp prst="textNoShape">
              <a:avLst/>
            </a:prstTxWarp>
          </a:bodyPr>
          <a:lstStyle/>
          <a:p>
            <a:pPr defTabSz="870875"/>
            <a:endParaRPr lang="ja-JP" altLang="en-US" sz="1714"/>
          </a:p>
        </p:txBody>
      </p:sp>
      <p:sp>
        <p:nvSpPr>
          <p:cNvPr id="51" name="正方形/長方形 50"/>
          <p:cNvSpPr/>
          <p:nvPr/>
        </p:nvSpPr>
        <p:spPr bwMode="auto">
          <a:xfrm>
            <a:off x="297902" y="679553"/>
            <a:ext cx="9306369" cy="1702562"/>
          </a:xfrm>
          <a:prstGeom prst="rect">
            <a:avLst/>
          </a:prstGeom>
          <a:noFill/>
          <a:ln w="28575" cap="flat" cmpd="sng" algn="ctr">
            <a:solidFill>
              <a:sysClr val="windowText" lastClr="000000"/>
            </a:solidFill>
            <a:prstDash val="solid"/>
            <a:round/>
            <a:headEnd type="none" w="sm" len="sm"/>
            <a:tailEnd type="none" w="sm" len="sm"/>
          </a:ln>
          <a:effectLst/>
        </p:spPr>
        <p:txBody>
          <a:bodyPr vert="horz" wrap="none" lIns="87044" tIns="43522" rIns="87044" bIns="43522" numCol="1" rtlCol="0" anchor="t" anchorCtr="0" compatLnSpc="1">
            <a:prstTxWarp prst="textNoShape">
              <a:avLst/>
            </a:prstTxWarp>
          </a:bodyPr>
          <a:lstStyle/>
          <a:p>
            <a:pPr defTabSz="870439" fontAlgn="auto">
              <a:spcBef>
                <a:spcPts val="0"/>
              </a:spcBef>
              <a:spcAft>
                <a:spcPts val="0"/>
              </a:spcAft>
              <a:defRPr/>
            </a:pPr>
            <a:endParaRPr kumimoji="0" lang="ja-JP" altLang="en-US" sz="1713" kern="0">
              <a:solidFill>
                <a:prstClr val="black"/>
              </a:solidFill>
            </a:endParaRPr>
          </a:p>
        </p:txBody>
      </p:sp>
      <p:sp>
        <p:nvSpPr>
          <p:cNvPr id="36" name="角丸四角形 35"/>
          <p:cNvSpPr/>
          <p:nvPr/>
        </p:nvSpPr>
        <p:spPr bwMode="auto">
          <a:xfrm>
            <a:off x="459404" y="583864"/>
            <a:ext cx="1942770" cy="323542"/>
          </a:xfrm>
          <a:prstGeom prst="roundRect">
            <a:avLst/>
          </a:prstGeom>
          <a:solidFill>
            <a:sysClr val="windowText" lastClr="000000"/>
          </a:solidFill>
          <a:ln w="12700" cap="flat" cmpd="sng" algn="ctr">
            <a:noFill/>
            <a:prstDash val="solid"/>
            <a:round/>
            <a:headEnd type="none" w="sm" len="sm"/>
            <a:tailEnd type="none" w="sm" len="sm"/>
          </a:ln>
          <a:effectLst/>
        </p:spPr>
        <p:txBody>
          <a:bodyPr vert="horz" wrap="none" lIns="87044" tIns="43522" rIns="87044" bIns="43522" numCol="1" rtlCol="0" anchor="ctr" anchorCtr="0" compatLnSpc="1">
            <a:prstTxWarp prst="textNoShape">
              <a:avLst/>
            </a:prstTxWarp>
          </a:bodyPr>
          <a:lstStyle/>
          <a:p>
            <a:pPr algn="ctr" defTabSz="870439" fontAlgn="auto">
              <a:lnSpc>
                <a:spcPct val="150000"/>
              </a:lnSpc>
              <a:spcBef>
                <a:spcPts val="0"/>
              </a:spcBef>
              <a:spcAft>
                <a:spcPts val="0"/>
              </a:spcAft>
              <a:defRPr/>
            </a:pPr>
            <a:r>
              <a:rPr kumimoji="0" lang="ja-JP" altLang="en-US" sz="1713" b="1" kern="0">
                <a:solidFill>
                  <a:prstClr val="white"/>
                </a:solidFill>
                <a:latin typeface="Meiryo UI"/>
                <a:ea typeface="Meiryo UI"/>
              </a:rPr>
              <a:t>盛土をめぐる現状</a:t>
            </a:r>
          </a:p>
        </p:txBody>
      </p:sp>
      <p:sp>
        <p:nvSpPr>
          <p:cNvPr id="19" name="タイトル 33">
            <a:extLst>
              <a:ext uri="{FF2B5EF4-FFF2-40B4-BE49-F238E27FC236}">
                <a16:creationId xmlns:a16="http://schemas.microsoft.com/office/drawing/2014/main" id="{F52C2E72-B391-43B4-9A9A-A641E8012AF7}"/>
              </a:ext>
            </a:extLst>
          </p:cNvPr>
          <p:cNvSpPr txBox="1">
            <a:spLocks/>
          </p:cNvSpPr>
          <p:nvPr/>
        </p:nvSpPr>
        <p:spPr bwMode="auto">
          <a:xfrm>
            <a:off x="374112" y="-32889"/>
            <a:ext cx="3404767" cy="453353"/>
          </a:xfrm>
          <a:prstGeom prst="rect">
            <a:avLst/>
          </a:prstGeom>
          <a:noFill/>
          <a:ln w="9525">
            <a:noFill/>
            <a:miter lim="800000"/>
            <a:headEnd/>
            <a:tailEnd/>
          </a:ln>
        </p:spPr>
        <p:txBody>
          <a:bodyPr vert="horz" wrap="square" lIns="87044" tIns="43522" rIns="87044" bIns="43522" numCol="1" anchor="t" anchorCtr="0" compatLnSpc="1">
            <a:prstTxWarp prst="textNoShape">
              <a:avLst/>
            </a:prstTxWarp>
          </a:bodyPr>
          <a:lstStyle>
            <a:lvl1pPr algn="l" rtl="0" eaLnBrk="1" fontAlgn="base" hangingPunct="1">
              <a:spcBef>
                <a:spcPct val="0"/>
              </a:spcBef>
              <a:spcAft>
                <a:spcPct val="0"/>
              </a:spcAft>
              <a:defRPr kumimoji="1" sz="2400" b="0">
                <a:solidFill>
                  <a:srgbClr val="4087C8"/>
                </a:solidFill>
                <a:latin typeface="+mj-lt"/>
                <a:ea typeface="+mj-ea"/>
                <a:cs typeface="+mj-cs"/>
              </a:defRPr>
            </a:lvl1pPr>
            <a:lvl2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2pPr>
            <a:lvl3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3pPr>
            <a:lvl4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4pPr>
            <a:lvl5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5pPr>
            <a:lvl6pPr marL="457109"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6pPr>
            <a:lvl7pPr marL="914217"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7pPr>
            <a:lvl8pPr marL="1371326"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8pPr>
            <a:lvl9pPr marL="1828434"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9pPr>
          </a:lstStyle>
          <a:p>
            <a:pPr defTabSz="870439">
              <a:defRPr/>
            </a:pPr>
            <a:r>
              <a:rPr lang="ja-JP" altLang="en-US" b="1" kern="0">
                <a:solidFill>
                  <a:schemeClr val="accent1"/>
                </a:solidFill>
                <a:latin typeface="Meiryo UI"/>
                <a:ea typeface="Meiryo UI"/>
              </a:rPr>
              <a:t>背景・必要性</a:t>
            </a:r>
          </a:p>
        </p:txBody>
      </p:sp>
      <p:sp>
        <p:nvSpPr>
          <p:cNvPr id="25" name="テキスト ボックス 24"/>
          <p:cNvSpPr txBox="1"/>
          <p:nvPr/>
        </p:nvSpPr>
        <p:spPr>
          <a:xfrm>
            <a:off x="334696" y="842953"/>
            <a:ext cx="5131412" cy="607475"/>
          </a:xfrm>
          <a:prstGeom prst="rect">
            <a:avLst/>
          </a:prstGeom>
          <a:noFill/>
          <a:ln>
            <a:noFill/>
          </a:ln>
        </p:spPr>
        <p:txBody>
          <a:bodyPr wrap="square" lIns="24000" tIns="102857" rIns="24000" bIns="34286" rtlCol="0">
            <a:spAutoFit/>
          </a:bodyPr>
          <a:lstStyle/>
          <a:p>
            <a:pPr marL="84668" indent="-84668" defTabSz="870875" eaLnBrk="0" fontAlgn="auto" hangingPunct="0">
              <a:spcBef>
                <a:spcPts val="0"/>
              </a:spcBef>
              <a:spcAft>
                <a:spcPts val="0"/>
              </a:spcAft>
              <a:defRPr/>
            </a:pPr>
            <a:r>
              <a:rPr kumimoji="0" lang="ja-JP" altLang="en-US" sz="1524" kern="0">
                <a:solidFill>
                  <a:srgbClr val="000000"/>
                </a:solidFill>
                <a:latin typeface="+mn-ea"/>
              </a:rPr>
              <a:t>○</a:t>
            </a:r>
            <a:r>
              <a:rPr lang="ja-JP" altLang="en-US" sz="1524">
                <a:latin typeface="+mn-ea"/>
                <a:ea typeface="+mn-ea"/>
              </a:rPr>
              <a:t>静岡県熱海市で大雨に伴って盛土が崩落し、土石流が発生</a:t>
            </a:r>
            <a:endParaRPr lang="en-US" altLang="ja-JP" sz="1524">
              <a:latin typeface="+mn-ea"/>
              <a:ea typeface="+mn-ea"/>
            </a:endParaRPr>
          </a:p>
          <a:p>
            <a:pPr marL="84668" indent="-84668" defTabSz="870875" eaLnBrk="0" fontAlgn="auto" hangingPunct="0">
              <a:spcBef>
                <a:spcPts val="0"/>
              </a:spcBef>
              <a:spcAft>
                <a:spcPts val="0"/>
              </a:spcAft>
              <a:defRPr/>
            </a:pPr>
            <a:r>
              <a:rPr lang="ja-JP" altLang="en-US" sz="1524">
                <a:latin typeface="+mn-ea"/>
                <a:ea typeface="+mn-ea"/>
              </a:rPr>
              <a:t>　→　</a:t>
            </a:r>
            <a:r>
              <a:rPr lang="ja-JP" altLang="en-US" sz="1524" b="1" u="sng">
                <a:latin typeface="+mn-ea"/>
                <a:ea typeface="+mn-ea"/>
              </a:rPr>
              <a:t>甚大な人的・物的被害</a:t>
            </a:r>
            <a:r>
              <a:rPr lang="ja-JP" altLang="en-US" sz="1524">
                <a:latin typeface="+mn-ea"/>
                <a:ea typeface="+mn-ea"/>
              </a:rPr>
              <a:t>（令和３年７月）</a:t>
            </a:r>
            <a:endParaRPr lang="en-US" altLang="ja-JP" sz="1524">
              <a:latin typeface="+mn-ea"/>
              <a:ea typeface="+mn-ea"/>
            </a:endParaRPr>
          </a:p>
        </p:txBody>
      </p:sp>
      <p:sp>
        <p:nvSpPr>
          <p:cNvPr id="32" name="テキスト ボックス 31"/>
          <p:cNvSpPr txBox="1"/>
          <p:nvPr/>
        </p:nvSpPr>
        <p:spPr>
          <a:xfrm>
            <a:off x="8418430" y="1942678"/>
            <a:ext cx="1373322" cy="326884"/>
          </a:xfrm>
          <a:prstGeom prst="rect">
            <a:avLst/>
          </a:prstGeom>
          <a:noFill/>
        </p:spPr>
        <p:txBody>
          <a:bodyPr wrap="square" rtlCol="0">
            <a:spAutoFit/>
          </a:bodyPr>
          <a:lstStyle/>
          <a:p>
            <a:r>
              <a:rPr lang="ja-JP" altLang="en-US" sz="762">
                <a:latin typeface="+mj-ea"/>
                <a:ea typeface="+mj-ea"/>
              </a:rPr>
              <a:t>廃棄された土石の崩落</a:t>
            </a:r>
            <a:endParaRPr lang="en-US" altLang="ja-JP" sz="762">
              <a:latin typeface="+mj-ea"/>
              <a:ea typeface="+mj-ea"/>
            </a:endParaRPr>
          </a:p>
          <a:p>
            <a:r>
              <a:rPr lang="ja-JP" altLang="en-US" sz="762">
                <a:latin typeface="+mj-ea"/>
                <a:ea typeface="+mj-ea"/>
              </a:rPr>
              <a:t>軽傷者</a:t>
            </a:r>
            <a:r>
              <a:rPr lang="en-US" altLang="ja-JP" sz="762">
                <a:latin typeface="+mj-ea"/>
                <a:ea typeface="+mj-ea"/>
              </a:rPr>
              <a:t>1</a:t>
            </a:r>
            <a:r>
              <a:rPr lang="ja-JP" altLang="en-US" sz="762">
                <a:latin typeface="+mj-ea"/>
                <a:ea typeface="+mj-ea"/>
              </a:rPr>
              <a:t>名、県道通行止め</a:t>
            </a:r>
          </a:p>
        </p:txBody>
      </p:sp>
      <p:sp>
        <p:nvSpPr>
          <p:cNvPr id="34" name="テキスト ボックス 33"/>
          <p:cNvSpPr txBox="1"/>
          <p:nvPr/>
        </p:nvSpPr>
        <p:spPr>
          <a:xfrm>
            <a:off x="7402009" y="1942679"/>
            <a:ext cx="1262870" cy="444161"/>
          </a:xfrm>
          <a:prstGeom prst="rect">
            <a:avLst/>
          </a:prstGeom>
          <a:noFill/>
        </p:spPr>
        <p:txBody>
          <a:bodyPr wrap="square" rtlCol="0">
            <a:spAutoFit/>
          </a:bodyPr>
          <a:lstStyle/>
          <a:p>
            <a:r>
              <a:rPr lang="ja-JP" altLang="en-US" sz="762">
                <a:latin typeface="+mj-ea"/>
                <a:ea typeface="+mj-ea"/>
              </a:rPr>
              <a:t>廃棄された土石の崩落</a:t>
            </a:r>
            <a:endParaRPr lang="en-US" altLang="ja-JP" sz="762">
              <a:latin typeface="+mj-ea"/>
              <a:ea typeface="+mj-ea"/>
            </a:endParaRPr>
          </a:p>
          <a:p>
            <a:r>
              <a:rPr lang="ja-JP" altLang="en-US" sz="762">
                <a:latin typeface="+mj-ea"/>
                <a:ea typeface="+mj-ea"/>
              </a:rPr>
              <a:t>死者１名、重傷者</a:t>
            </a:r>
            <a:r>
              <a:rPr lang="en-US" altLang="ja-JP" sz="762">
                <a:latin typeface="+mj-ea"/>
                <a:ea typeface="+mj-ea"/>
              </a:rPr>
              <a:t>1</a:t>
            </a:r>
            <a:r>
              <a:rPr lang="ja-JP" altLang="en-US" sz="762">
                <a:latin typeface="+mj-ea"/>
                <a:ea typeface="+mj-ea"/>
              </a:rPr>
              <a:t>名、</a:t>
            </a:r>
            <a:endParaRPr lang="en-US" altLang="ja-JP" sz="762">
              <a:latin typeface="+mj-ea"/>
              <a:ea typeface="+mj-ea"/>
            </a:endParaRPr>
          </a:p>
          <a:p>
            <a:r>
              <a:rPr lang="ja-JP" altLang="en-US" sz="762">
                <a:latin typeface="+mj-ea"/>
                <a:ea typeface="+mj-ea"/>
              </a:rPr>
              <a:t>住宅被害</a:t>
            </a:r>
            <a:r>
              <a:rPr lang="en-US" altLang="ja-JP" sz="762">
                <a:latin typeface="+mj-ea"/>
                <a:ea typeface="+mj-ea"/>
              </a:rPr>
              <a:t>1</a:t>
            </a:r>
            <a:r>
              <a:rPr lang="ja-JP" altLang="en-US" sz="762">
                <a:latin typeface="+mj-ea"/>
                <a:ea typeface="+mj-ea"/>
              </a:rPr>
              <a:t>棟</a:t>
            </a:r>
          </a:p>
        </p:txBody>
      </p:sp>
      <p:grpSp>
        <p:nvGrpSpPr>
          <p:cNvPr id="7" name="グループ化 6"/>
          <p:cNvGrpSpPr/>
          <p:nvPr/>
        </p:nvGrpSpPr>
        <p:grpSpPr>
          <a:xfrm>
            <a:off x="5467377" y="776834"/>
            <a:ext cx="2056372" cy="1395417"/>
            <a:chOff x="5354426" y="910144"/>
            <a:chExt cx="2159190" cy="1465188"/>
          </a:xfrm>
        </p:grpSpPr>
        <p:pic>
          <p:nvPicPr>
            <p:cNvPr id="35" name="図 34"/>
            <p:cNvPicPr>
              <a:picLocks noChangeAspect="1"/>
            </p:cNvPicPr>
            <p:nvPr/>
          </p:nvPicPr>
          <p:blipFill rotWithShape="1">
            <a:blip r:embed="rId3" cstate="print">
              <a:extLst>
                <a:ext uri="{28A0092B-C50C-407E-A947-70E740481C1C}">
                  <a14:useLocalDpi xmlns:a14="http://schemas.microsoft.com/office/drawing/2010/main" val="0"/>
                </a:ext>
              </a:extLst>
            </a:blip>
            <a:srcRect l="9456" t="17157"/>
            <a:stretch/>
          </p:blipFill>
          <p:spPr>
            <a:xfrm>
              <a:off x="5354426" y="933461"/>
              <a:ext cx="2037068" cy="1441871"/>
            </a:xfrm>
            <a:prstGeom prst="rect">
              <a:avLst/>
            </a:prstGeom>
          </p:spPr>
        </p:pic>
        <p:sp>
          <p:nvSpPr>
            <p:cNvPr id="39" name="テキスト ボックス 38"/>
            <p:cNvSpPr txBox="1"/>
            <p:nvPr/>
          </p:nvSpPr>
          <p:spPr>
            <a:xfrm>
              <a:off x="6186955" y="910144"/>
              <a:ext cx="1326661" cy="235440"/>
            </a:xfrm>
            <a:prstGeom prst="rect">
              <a:avLst/>
            </a:prstGeom>
            <a:noFill/>
          </p:spPr>
          <p:txBody>
            <a:bodyPr wrap="none" rtlCol="0">
              <a:spAutoFit/>
            </a:bodyPr>
            <a:lstStyle/>
            <a:p>
              <a:r>
                <a:rPr lang="en-US" altLang="ja-JP" sz="857" b="1">
                  <a:solidFill>
                    <a:schemeClr val="bg1"/>
                  </a:solidFill>
                  <a:effectLst>
                    <a:outerShdw blurRad="38100" dist="38100" dir="2700000" algn="tl">
                      <a:srgbClr val="000000">
                        <a:alpha val="43137"/>
                      </a:srgbClr>
                    </a:outerShdw>
                  </a:effectLst>
                  <a:latin typeface="+mn-ea"/>
                  <a:ea typeface="+mn-ea"/>
                </a:rPr>
                <a:t>R3.7</a:t>
              </a:r>
              <a:r>
                <a:rPr lang="ja-JP" altLang="en-US" sz="857" b="1">
                  <a:solidFill>
                    <a:schemeClr val="bg1"/>
                  </a:solidFill>
                  <a:effectLst>
                    <a:outerShdw blurRad="38100" dist="38100" dir="2700000" algn="tl">
                      <a:srgbClr val="000000">
                        <a:alpha val="43137"/>
                      </a:srgbClr>
                    </a:outerShdw>
                  </a:effectLst>
                  <a:latin typeface="+mn-ea"/>
                  <a:ea typeface="+mn-ea"/>
                </a:rPr>
                <a:t>　静岡県熱海市</a:t>
              </a:r>
              <a:r>
                <a:rPr lang="ja-JP" altLang="en-US" sz="857" b="1">
                  <a:effectLst>
                    <a:outerShdw blurRad="38100" dist="38100" dir="2700000" algn="tl">
                      <a:srgbClr val="000000">
                        <a:alpha val="43137"/>
                      </a:srgbClr>
                    </a:outerShdw>
                  </a:effectLst>
                  <a:latin typeface="+mn-ea"/>
                  <a:ea typeface="+mn-ea"/>
                </a:rPr>
                <a:t>　</a:t>
              </a:r>
              <a:endParaRPr lang="ja-JP" altLang="en-US" sz="1333" b="1">
                <a:effectLst>
                  <a:outerShdw blurRad="38100" dist="38100" dir="2700000" algn="tl">
                    <a:srgbClr val="000000">
                      <a:alpha val="43137"/>
                    </a:srgbClr>
                  </a:outerShdw>
                </a:effectLst>
                <a:latin typeface="+mn-ea"/>
                <a:ea typeface="+mn-ea"/>
              </a:endParaRPr>
            </a:p>
          </p:txBody>
        </p:sp>
      </p:grpSp>
      <p:grpSp>
        <p:nvGrpSpPr>
          <p:cNvPr id="8" name="グループ化 7"/>
          <p:cNvGrpSpPr/>
          <p:nvPr/>
        </p:nvGrpSpPr>
        <p:grpSpPr>
          <a:xfrm>
            <a:off x="7417342" y="796989"/>
            <a:ext cx="1258868" cy="1168868"/>
            <a:chOff x="7512128" y="932979"/>
            <a:chExt cx="1321811" cy="1227311"/>
          </a:xfrm>
        </p:grpSpPr>
        <p:pic>
          <p:nvPicPr>
            <p:cNvPr id="70" name="図 69"/>
            <p:cNvPicPr/>
            <p:nvPr/>
          </p:nvPicPr>
          <p:blipFill rotWithShape="1">
            <a:blip r:embed="rId4" cstate="print">
              <a:extLst>
                <a:ext uri="{28A0092B-C50C-407E-A947-70E740481C1C}">
                  <a14:useLocalDpi xmlns:a14="http://schemas.microsoft.com/office/drawing/2010/main" val="0"/>
                </a:ext>
              </a:extLst>
            </a:blip>
            <a:srcRect l="12971" t="8970" b="16746"/>
            <a:stretch/>
          </p:blipFill>
          <p:spPr bwMode="auto">
            <a:xfrm>
              <a:off x="7583564" y="932979"/>
              <a:ext cx="1007753" cy="1227311"/>
            </a:xfrm>
            <a:prstGeom prst="rect">
              <a:avLst/>
            </a:prstGeom>
            <a:noFill/>
            <a:ln>
              <a:noFill/>
            </a:ln>
          </p:spPr>
        </p:pic>
        <p:sp>
          <p:nvSpPr>
            <p:cNvPr id="40" name="テキスト ボックス 39"/>
            <p:cNvSpPr txBox="1"/>
            <p:nvPr/>
          </p:nvSpPr>
          <p:spPr>
            <a:xfrm>
              <a:off x="7512128" y="933461"/>
              <a:ext cx="1321811" cy="389414"/>
            </a:xfrm>
            <a:prstGeom prst="rect">
              <a:avLst/>
            </a:prstGeom>
            <a:noFill/>
          </p:spPr>
          <p:txBody>
            <a:bodyPr wrap="square" rtlCol="0">
              <a:spAutoFit/>
            </a:bodyPr>
            <a:lstStyle/>
            <a:p>
              <a:r>
                <a:rPr lang="zh-TW" altLang="en-US" sz="667" b="1">
                  <a:solidFill>
                    <a:schemeClr val="bg1"/>
                  </a:solidFill>
                  <a:effectLst>
                    <a:outerShdw blurRad="38100" dist="38100" dir="2700000" algn="tl">
                      <a:srgbClr val="000000">
                        <a:alpha val="43137"/>
                      </a:srgbClr>
                    </a:outerShdw>
                  </a:effectLst>
                  <a:latin typeface="+mn-ea"/>
                  <a:ea typeface="+mn-ea"/>
                </a:rPr>
                <a:t>Ｈ</a:t>
              </a:r>
              <a:r>
                <a:rPr lang="en-US" altLang="zh-TW" sz="667" b="1">
                  <a:solidFill>
                    <a:schemeClr val="bg1"/>
                  </a:solidFill>
                  <a:effectLst>
                    <a:outerShdw blurRad="38100" dist="38100" dir="2700000" algn="tl">
                      <a:srgbClr val="000000">
                        <a:alpha val="43137"/>
                      </a:srgbClr>
                    </a:outerShdw>
                  </a:effectLst>
                  <a:latin typeface="+mn-ea"/>
                  <a:ea typeface="+mn-ea"/>
                </a:rPr>
                <a:t>21.7</a:t>
              </a:r>
              <a:r>
                <a:rPr lang="zh-TW" altLang="en-US" sz="667" b="1">
                  <a:solidFill>
                    <a:schemeClr val="bg1"/>
                  </a:solidFill>
                  <a:effectLst>
                    <a:outerShdw blurRad="38100" dist="38100" dir="2700000" algn="tl">
                      <a:srgbClr val="000000">
                        <a:alpha val="43137"/>
                      </a:srgbClr>
                    </a:outerShdw>
                  </a:effectLst>
                  <a:latin typeface="+mn-ea"/>
                  <a:ea typeface="+mn-ea"/>
                </a:rPr>
                <a:t>　広島県東広島市</a:t>
              </a:r>
            </a:p>
            <a:p>
              <a:endParaRPr lang="ja-JP" altLang="en-US" sz="1143" b="1">
                <a:effectLst>
                  <a:outerShdw blurRad="38100" dist="38100" dir="2700000" algn="tl">
                    <a:srgbClr val="000000">
                      <a:alpha val="43137"/>
                    </a:srgbClr>
                  </a:outerShdw>
                </a:effectLst>
              </a:endParaRPr>
            </a:p>
          </p:txBody>
        </p:sp>
      </p:grpSp>
      <p:grpSp>
        <p:nvGrpSpPr>
          <p:cNvPr id="9" name="グループ化 8"/>
          <p:cNvGrpSpPr/>
          <p:nvPr/>
        </p:nvGrpSpPr>
        <p:grpSpPr>
          <a:xfrm>
            <a:off x="8508201" y="1005526"/>
            <a:ext cx="1126670" cy="958363"/>
            <a:chOff x="8622272" y="1153357"/>
            <a:chExt cx="1183004" cy="1006281"/>
          </a:xfrm>
        </p:grpSpPr>
        <p:pic>
          <p:nvPicPr>
            <p:cNvPr id="69" name="図 68"/>
            <p:cNvPicPr/>
            <p:nvPr/>
          </p:nvPicPr>
          <p:blipFill>
            <a:blip r:embed="rId5" cstate="print">
              <a:extLst>
                <a:ext uri="{28A0092B-C50C-407E-A947-70E740481C1C}">
                  <a14:useLocalDpi xmlns:a14="http://schemas.microsoft.com/office/drawing/2010/main" val="0"/>
                </a:ext>
              </a:extLst>
            </a:blip>
            <a:stretch>
              <a:fillRect/>
            </a:stretch>
          </p:blipFill>
          <p:spPr>
            <a:xfrm>
              <a:off x="8622272" y="1173743"/>
              <a:ext cx="1108828" cy="985895"/>
            </a:xfrm>
            <a:prstGeom prst="rect">
              <a:avLst/>
            </a:prstGeom>
          </p:spPr>
        </p:pic>
        <p:sp>
          <p:nvSpPr>
            <p:cNvPr id="41" name="テキスト ボックス 40"/>
            <p:cNvSpPr txBox="1"/>
            <p:nvPr/>
          </p:nvSpPr>
          <p:spPr>
            <a:xfrm>
              <a:off x="8796731" y="1153357"/>
              <a:ext cx="1008545" cy="389414"/>
            </a:xfrm>
            <a:prstGeom prst="rect">
              <a:avLst/>
            </a:prstGeom>
            <a:noFill/>
          </p:spPr>
          <p:txBody>
            <a:bodyPr wrap="none" rtlCol="0">
              <a:spAutoFit/>
            </a:bodyPr>
            <a:lstStyle/>
            <a:p>
              <a:r>
                <a:rPr lang="en-US" altLang="zh-TW" sz="667" b="1">
                  <a:solidFill>
                    <a:schemeClr val="bg1"/>
                  </a:solidFill>
                  <a:effectLst>
                    <a:outerShdw blurRad="38100" dist="38100" dir="2700000" algn="tl">
                      <a:srgbClr val="000000">
                        <a:alpha val="43137"/>
                      </a:srgbClr>
                    </a:outerShdw>
                  </a:effectLst>
                  <a:latin typeface="+mn-ea"/>
                  <a:ea typeface="+mn-ea"/>
                </a:rPr>
                <a:t>R3.6</a:t>
              </a:r>
              <a:r>
                <a:rPr lang="zh-TW" altLang="en-US" sz="667" b="1">
                  <a:solidFill>
                    <a:schemeClr val="bg1"/>
                  </a:solidFill>
                  <a:effectLst>
                    <a:outerShdw blurRad="38100" dist="38100" dir="2700000" algn="tl">
                      <a:srgbClr val="000000">
                        <a:alpha val="43137"/>
                      </a:srgbClr>
                    </a:outerShdw>
                  </a:effectLst>
                  <a:latin typeface="+mn-ea"/>
                  <a:ea typeface="+mn-ea"/>
                </a:rPr>
                <a:t>　千葉県多古町</a:t>
              </a:r>
            </a:p>
            <a:p>
              <a:endParaRPr lang="ja-JP" altLang="en-US" sz="1143" b="1">
                <a:effectLst>
                  <a:outerShdw blurRad="38100" dist="38100" dir="2700000" algn="tl">
                    <a:srgbClr val="000000">
                      <a:alpha val="43137"/>
                    </a:srgbClr>
                  </a:outerShdw>
                </a:effectLst>
              </a:endParaRPr>
            </a:p>
          </p:txBody>
        </p:sp>
      </p:grpSp>
      <p:sp>
        <p:nvSpPr>
          <p:cNvPr id="30" name="テキスト ボックス 29">
            <a:extLst>
              <a:ext uri="{FF2B5EF4-FFF2-40B4-BE49-F238E27FC236}">
                <a16:creationId xmlns:a16="http://schemas.microsoft.com/office/drawing/2014/main" id="{8BB2CCED-3323-429F-9652-13E34D0EA725}"/>
              </a:ext>
            </a:extLst>
          </p:cNvPr>
          <p:cNvSpPr txBox="1"/>
          <p:nvPr/>
        </p:nvSpPr>
        <p:spPr>
          <a:xfrm>
            <a:off x="5401684" y="2031720"/>
            <a:ext cx="2187255" cy="326884"/>
          </a:xfrm>
          <a:prstGeom prst="rect">
            <a:avLst/>
          </a:prstGeom>
          <a:noFill/>
        </p:spPr>
        <p:txBody>
          <a:bodyPr wrap="square">
            <a:spAutoFit/>
          </a:bodyPr>
          <a:lstStyle/>
          <a:p>
            <a:pPr marL="84668" indent="3024"/>
            <a:endParaRPr lang="en-US" altLang="ja-JP" sz="762">
              <a:latin typeface="+mj-ea"/>
              <a:ea typeface="+mj-ea"/>
            </a:endParaRPr>
          </a:p>
          <a:p>
            <a:pPr marL="84668" indent="3024"/>
            <a:r>
              <a:rPr lang="ja-JP" altLang="en-US" sz="762">
                <a:latin typeface="+mj-ea"/>
                <a:ea typeface="+mj-ea"/>
              </a:rPr>
              <a:t>死者・行方不明者</a:t>
            </a:r>
            <a:r>
              <a:rPr lang="en-US" altLang="ja-JP" sz="762">
                <a:latin typeface="+mj-ea"/>
                <a:ea typeface="+mj-ea"/>
              </a:rPr>
              <a:t>28</a:t>
            </a:r>
            <a:r>
              <a:rPr lang="ja-JP" altLang="en-US" sz="762">
                <a:latin typeface="+mj-ea"/>
                <a:ea typeface="+mj-ea"/>
              </a:rPr>
              <a:t>名、住宅被害</a:t>
            </a:r>
            <a:r>
              <a:rPr lang="en-US" altLang="ja-JP" sz="762">
                <a:latin typeface="+mj-ea"/>
                <a:ea typeface="+mj-ea"/>
              </a:rPr>
              <a:t>98</a:t>
            </a:r>
            <a:r>
              <a:rPr lang="ja-JP" altLang="en-US" sz="762">
                <a:latin typeface="+mj-ea"/>
                <a:ea typeface="+mj-ea"/>
              </a:rPr>
              <a:t>棟</a:t>
            </a:r>
            <a:endParaRPr lang="en-US" altLang="ja-JP" sz="762">
              <a:latin typeface="+mj-ea"/>
              <a:ea typeface="+mj-ea"/>
            </a:endParaRPr>
          </a:p>
        </p:txBody>
      </p:sp>
      <p:grpSp>
        <p:nvGrpSpPr>
          <p:cNvPr id="5" name="グループ化 4"/>
          <p:cNvGrpSpPr/>
          <p:nvPr/>
        </p:nvGrpSpPr>
        <p:grpSpPr>
          <a:xfrm>
            <a:off x="297901" y="2468894"/>
            <a:ext cx="9306370" cy="1632220"/>
            <a:chOff x="63599" y="2771640"/>
            <a:chExt cx="9771688" cy="1713831"/>
          </a:xfrm>
        </p:grpSpPr>
        <p:sp>
          <p:nvSpPr>
            <p:cNvPr id="21" name="テキスト ボックス 20"/>
            <p:cNvSpPr txBox="1"/>
            <p:nvPr/>
          </p:nvSpPr>
          <p:spPr>
            <a:xfrm>
              <a:off x="63599" y="3053854"/>
              <a:ext cx="9207499" cy="637849"/>
            </a:xfrm>
            <a:prstGeom prst="rect">
              <a:avLst/>
            </a:prstGeom>
            <a:noFill/>
            <a:ln>
              <a:noFill/>
            </a:ln>
          </p:spPr>
          <p:txBody>
            <a:bodyPr wrap="square" lIns="24000" tIns="102857" rIns="24000" bIns="34286" rtlCol="0">
              <a:spAutoFit/>
            </a:bodyPr>
            <a:lstStyle/>
            <a:p>
              <a:pPr marL="84668" indent="-84668"/>
              <a:r>
                <a:rPr lang="ja-JP" altLang="en-US" sz="1524">
                  <a:latin typeface="+mn-ea"/>
                  <a:ea typeface="+mn-ea"/>
                </a:rPr>
                <a:t> </a:t>
              </a:r>
              <a:r>
                <a:rPr kumimoji="0" lang="ja-JP" altLang="en-US" sz="1524" kern="0">
                  <a:solidFill>
                    <a:srgbClr val="000000"/>
                  </a:solidFill>
                  <a:latin typeface="+mn-ea"/>
                  <a:ea typeface="+mn-ea"/>
                </a:rPr>
                <a:t>○</a:t>
              </a:r>
              <a:r>
                <a:rPr lang="ja-JP" altLang="en-US" sz="1524">
                  <a:latin typeface="+mn-ea"/>
                  <a:ea typeface="+mn-ea"/>
                </a:rPr>
                <a:t>宅地の安全確保、森林機能の確保、農地の保全等を目的とした各法律により、開発を規制</a:t>
              </a:r>
              <a:endParaRPr lang="en-US" altLang="ja-JP" sz="1524">
                <a:latin typeface="+mn-ea"/>
                <a:ea typeface="+mn-ea"/>
              </a:endParaRPr>
            </a:p>
            <a:p>
              <a:pPr marL="84668" indent="-84668"/>
              <a:r>
                <a:rPr lang="ja-JP" altLang="en-US" sz="1524">
                  <a:latin typeface="+mn-ea"/>
                  <a:ea typeface="+mn-ea"/>
                </a:rPr>
                <a:t>　　</a:t>
              </a:r>
              <a:endParaRPr lang="en-US" altLang="ja-JP" sz="1524">
                <a:latin typeface="+mn-ea"/>
                <a:ea typeface="+mn-ea"/>
              </a:endParaRPr>
            </a:p>
          </p:txBody>
        </p:sp>
        <p:sp>
          <p:nvSpPr>
            <p:cNvPr id="22" name="テキスト ボックス 21"/>
            <p:cNvSpPr txBox="1"/>
            <p:nvPr/>
          </p:nvSpPr>
          <p:spPr>
            <a:xfrm>
              <a:off x="233177" y="3342289"/>
              <a:ext cx="8928991" cy="637849"/>
            </a:xfrm>
            <a:prstGeom prst="rect">
              <a:avLst/>
            </a:prstGeom>
            <a:noFill/>
            <a:ln>
              <a:noFill/>
            </a:ln>
          </p:spPr>
          <p:txBody>
            <a:bodyPr wrap="square" lIns="24000" tIns="102857" rIns="24000" bIns="34286" rtlCol="0">
              <a:spAutoFit/>
            </a:bodyPr>
            <a:lstStyle/>
            <a:p>
              <a:pPr marL="84668" indent="-84668"/>
              <a:r>
                <a:rPr lang="ja-JP" altLang="en-US" sz="1524">
                  <a:latin typeface="+mn-ea"/>
                  <a:ea typeface="+mn-ea"/>
                </a:rPr>
                <a:t>　　→ </a:t>
              </a:r>
              <a:r>
                <a:rPr lang="ja-JP" altLang="en-US" sz="1524" u="sng">
                  <a:latin typeface="+mn-ea"/>
                  <a:ea typeface="+mn-ea"/>
                </a:rPr>
                <a:t>各法律の目的の限界等から、</a:t>
              </a:r>
              <a:r>
                <a:rPr lang="ja-JP" altLang="en-US" sz="1524" b="1" u="sng">
                  <a:solidFill>
                    <a:srgbClr val="FF0000"/>
                  </a:solidFill>
                  <a:latin typeface="+mn-ea"/>
                  <a:ea typeface="+mn-ea"/>
                </a:rPr>
                <a:t>盛土等の規制が必ずしも十分でないエリアが存在</a:t>
              </a:r>
              <a:endParaRPr lang="en-US" altLang="ja-JP" sz="1524" b="1" u="sng">
                <a:solidFill>
                  <a:srgbClr val="FF0000"/>
                </a:solidFill>
                <a:latin typeface="+mn-ea"/>
                <a:ea typeface="+mn-ea"/>
              </a:endParaRPr>
            </a:p>
            <a:p>
              <a:pPr marL="84668" indent="-84668"/>
              <a:r>
                <a:rPr lang="ja-JP" altLang="en-US" sz="1524">
                  <a:latin typeface="+mn-ea"/>
                  <a:ea typeface="+mn-ea"/>
                </a:rPr>
                <a:t>　　　（一部の地方公共団体では、条例を制定して対応）</a:t>
              </a:r>
              <a:endParaRPr lang="en-US" altLang="ja-JP" sz="1524">
                <a:latin typeface="+mn-ea"/>
                <a:ea typeface="+mn-ea"/>
              </a:endParaRPr>
            </a:p>
          </p:txBody>
        </p:sp>
        <p:sp>
          <p:nvSpPr>
            <p:cNvPr id="49" name="正方形/長方形 48"/>
            <p:cNvSpPr/>
            <p:nvPr/>
          </p:nvSpPr>
          <p:spPr bwMode="auto">
            <a:xfrm>
              <a:off x="63599" y="2936152"/>
              <a:ext cx="9771688" cy="1549319"/>
            </a:xfrm>
            <a:prstGeom prst="rect">
              <a:avLst/>
            </a:prstGeom>
            <a:noFill/>
            <a:ln w="28575" cap="flat" cmpd="sng" algn="ctr">
              <a:solidFill>
                <a:sysClr val="windowText" lastClr="000000"/>
              </a:solidFill>
              <a:prstDash val="solid"/>
              <a:round/>
              <a:headEnd type="none" w="sm" len="sm"/>
              <a:tailEnd type="none" w="sm" len="sm"/>
            </a:ln>
            <a:effectLst/>
          </p:spPr>
          <p:txBody>
            <a:bodyPr vert="horz" wrap="none" lIns="87044" tIns="43522" rIns="87044" bIns="43522" numCol="1" rtlCol="0" anchor="t" anchorCtr="0" compatLnSpc="1">
              <a:prstTxWarp prst="textNoShape">
                <a:avLst/>
              </a:prstTxWarp>
            </a:bodyPr>
            <a:lstStyle/>
            <a:p>
              <a:pPr defTabSz="870439" fontAlgn="auto">
                <a:spcBef>
                  <a:spcPts val="0"/>
                </a:spcBef>
                <a:spcAft>
                  <a:spcPts val="0"/>
                </a:spcAft>
                <a:defRPr/>
              </a:pPr>
              <a:endParaRPr kumimoji="0" lang="ja-JP" altLang="en-US" sz="1713" kern="0">
                <a:solidFill>
                  <a:prstClr val="black"/>
                </a:solidFill>
              </a:endParaRPr>
            </a:p>
          </p:txBody>
        </p:sp>
        <p:sp>
          <p:nvSpPr>
            <p:cNvPr id="50" name="角丸四角形 49"/>
            <p:cNvSpPr/>
            <p:nvPr/>
          </p:nvSpPr>
          <p:spPr bwMode="auto">
            <a:xfrm>
              <a:off x="126046" y="2771640"/>
              <a:ext cx="2232285" cy="339719"/>
            </a:xfrm>
            <a:prstGeom prst="roundRect">
              <a:avLst/>
            </a:prstGeom>
            <a:solidFill>
              <a:sysClr val="windowText" lastClr="000000"/>
            </a:solidFill>
            <a:ln w="12700" cap="flat" cmpd="sng" algn="ctr">
              <a:noFill/>
              <a:prstDash val="solid"/>
              <a:round/>
              <a:headEnd type="none" w="sm" len="sm"/>
              <a:tailEnd type="none" w="sm" len="sm"/>
            </a:ln>
            <a:effectLst/>
          </p:spPr>
          <p:txBody>
            <a:bodyPr vert="horz" wrap="none" lIns="87044" tIns="43522" rIns="87044" bIns="43522" numCol="1" rtlCol="0" anchor="ctr" anchorCtr="0" compatLnSpc="1">
              <a:prstTxWarp prst="textNoShape">
                <a:avLst/>
              </a:prstTxWarp>
            </a:bodyPr>
            <a:lstStyle/>
            <a:p>
              <a:pPr algn="ctr" defTabSz="870439" fontAlgn="auto">
                <a:spcBef>
                  <a:spcPts val="0"/>
                </a:spcBef>
                <a:spcAft>
                  <a:spcPts val="0"/>
                </a:spcAft>
                <a:defRPr/>
              </a:pPr>
              <a:r>
                <a:rPr kumimoji="0" lang="ja-JP" altLang="en-US" sz="1713" b="1" kern="0">
                  <a:solidFill>
                    <a:prstClr val="white"/>
                  </a:solidFill>
                  <a:latin typeface="Meiryo UI"/>
                  <a:ea typeface="Meiryo UI"/>
                </a:rPr>
                <a:t>制度上の課題</a:t>
              </a:r>
            </a:p>
          </p:txBody>
        </p:sp>
        <p:sp>
          <p:nvSpPr>
            <p:cNvPr id="42" name="テキスト ボックス 41"/>
            <p:cNvSpPr txBox="1"/>
            <p:nvPr/>
          </p:nvSpPr>
          <p:spPr>
            <a:xfrm>
              <a:off x="500640" y="3907664"/>
              <a:ext cx="8928991" cy="514738"/>
            </a:xfrm>
            <a:prstGeom prst="rect">
              <a:avLst/>
            </a:prstGeom>
            <a:noFill/>
            <a:ln>
              <a:noFill/>
            </a:ln>
          </p:spPr>
          <p:txBody>
            <a:bodyPr wrap="square" lIns="24000" tIns="102857" rIns="24000" bIns="34286" rtlCol="0">
              <a:spAutoFit/>
            </a:bodyPr>
            <a:lstStyle/>
            <a:p>
              <a:pPr marL="84668" indent="-84668"/>
              <a:r>
                <a:rPr lang="en-US" altLang="ja-JP" sz="1143" b="1">
                  <a:latin typeface="+mn-ea"/>
                  <a:ea typeface="+mn-ea"/>
                </a:rPr>
                <a:t>【</a:t>
              </a:r>
              <a:r>
                <a:rPr lang="ja-JP" altLang="en-US" sz="1143" b="1">
                  <a:latin typeface="+mn-ea"/>
                  <a:ea typeface="+mn-ea"/>
                </a:rPr>
                <a:t>参考</a:t>
              </a:r>
              <a:r>
                <a:rPr lang="en-US" altLang="ja-JP" sz="1143" b="1">
                  <a:latin typeface="+mn-ea"/>
                  <a:ea typeface="+mn-ea"/>
                </a:rPr>
                <a:t>】</a:t>
              </a:r>
              <a:r>
                <a:rPr lang="ja-JP" altLang="en-US" sz="1143">
                  <a:latin typeface="+mn-ea"/>
                  <a:ea typeface="+mn-ea"/>
                </a:rPr>
                <a:t>　熱海市伊豆山地区の土石流発生箇所</a:t>
              </a:r>
              <a:endParaRPr lang="en-US" altLang="ja-JP" sz="1143">
                <a:latin typeface="+mn-ea"/>
                <a:ea typeface="+mn-ea"/>
              </a:endParaRPr>
            </a:p>
            <a:p>
              <a:pPr marL="84668" indent="338673"/>
              <a:r>
                <a:rPr lang="ja-JP" altLang="en-US" sz="1143">
                  <a:latin typeface="+mn-ea"/>
                  <a:ea typeface="+mn-ea"/>
                </a:rPr>
                <a:t>→　森林法の許可、静岡県土採取等規制条例の届出の対象　／　廃棄物処理法による廃棄物投棄禁止</a:t>
              </a:r>
              <a:endParaRPr lang="en-US" altLang="ja-JP" sz="1143">
                <a:latin typeface="+mn-ea"/>
                <a:ea typeface="+mn-ea"/>
              </a:endParaRPr>
            </a:p>
          </p:txBody>
        </p:sp>
      </p:grpSp>
      <p:sp>
        <p:nvSpPr>
          <p:cNvPr id="47" name="テキスト ボックス 46"/>
          <p:cNvSpPr txBox="1"/>
          <p:nvPr/>
        </p:nvSpPr>
        <p:spPr>
          <a:xfrm>
            <a:off x="240514" y="5088722"/>
            <a:ext cx="9412557" cy="1499641"/>
          </a:xfrm>
          <a:prstGeom prst="rect">
            <a:avLst/>
          </a:prstGeom>
          <a:noFill/>
        </p:spPr>
        <p:txBody>
          <a:bodyPr wrap="square" rtlCol="0">
            <a:spAutoFit/>
          </a:bodyPr>
          <a:lstStyle/>
          <a:p>
            <a:pPr marL="145146" indent="-145146"/>
            <a:r>
              <a:rPr kumimoji="0" lang="ja-JP" altLang="en-US" sz="1524" kern="0">
                <a:solidFill>
                  <a:prstClr val="black"/>
                </a:solidFill>
                <a:latin typeface="+mn-ea"/>
                <a:ea typeface="+mn-ea"/>
                <a:cs typeface="Meiryo UI" panose="020B0604030504040204" pitchFamily="50" charset="-128"/>
              </a:rPr>
              <a:t>◆</a:t>
            </a:r>
            <a:r>
              <a:rPr lang="ja-JP" altLang="en-US" sz="1524">
                <a:latin typeface="+mn-ea"/>
                <a:ea typeface="+mn-ea"/>
              </a:rPr>
              <a:t>盛土等による災害から国民の生命・身体を守るため、</a:t>
            </a:r>
            <a:r>
              <a:rPr lang="ja-JP" altLang="en-US" sz="1524" b="1" u="sng">
                <a:solidFill>
                  <a:prstClr val="black"/>
                </a:solidFill>
                <a:latin typeface="+mn-ea"/>
                <a:ea typeface="+mn-ea"/>
                <a:cs typeface="Meiryo UI" panose="020B0604030504040204" pitchFamily="50" charset="-128"/>
              </a:rPr>
              <a:t> 「宅地造成等規制法」を</a:t>
            </a:r>
            <a:r>
              <a:rPr lang="ja-JP" altLang="en-US" sz="1524" u="sng">
                <a:solidFill>
                  <a:prstClr val="black"/>
                </a:solidFill>
                <a:latin typeface="+mn-ea"/>
                <a:ea typeface="+mn-ea"/>
                <a:cs typeface="Meiryo UI" panose="020B0604030504040204" pitchFamily="50" charset="-128"/>
              </a:rPr>
              <a:t>法律名・目的も含めて</a:t>
            </a:r>
            <a:r>
              <a:rPr lang="ja-JP" altLang="en-US" sz="1524" b="1" u="sng">
                <a:solidFill>
                  <a:prstClr val="black"/>
                </a:solidFill>
                <a:latin typeface="+mn-ea"/>
                <a:ea typeface="+mn-ea"/>
                <a:cs typeface="Meiryo UI" panose="020B0604030504040204" pitchFamily="50" charset="-128"/>
              </a:rPr>
              <a:t>抜本的に改正</a:t>
            </a:r>
            <a:r>
              <a:rPr lang="ja-JP" altLang="en-US" sz="1524">
                <a:solidFill>
                  <a:prstClr val="black"/>
                </a:solidFill>
                <a:latin typeface="+mn-ea"/>
                <a:ea typeface="+mn-ea"/>
                <a:cs typeface="Meiryo UI" panose="020B0604030504040204" pitchFamily="50" charset="-128"/>
              </a:rPr>
              <a:t>し、</a:t>
            </a:r>
            <a:r>
              <a:rPr kumimoji="0" lang="ja-JP" altLang="en-US" sz="1524" u="sng" kern="0">
                <a:solidFill>
                  <a:prstClr val="black"/>
                </a:solidFill>
                <a:latin typeface="Meiryo UI"/>
                <a:ea typeface="Meiryo UI"/>
                <a:cs typeface="Meiryo UI" panose="020B0604030504040204" pitchFamily="50" charset="-128"/>
              </a:rPr>
              <a:t>土地の用途（宅地、森林、農地等）にかかわらず</a:t>
            </a:r>
            <a:r>
              <a:rPr kumimoji="0" lang="ja-JP" altLang="en-US" sz="1524" kern="0">
                <a:solidFill>
                  <a:prstClr val="black"/>
                </a:solidFill>
                <a:latin typeface="Meiryo UI"/>
                <a:ea typeface="Meiryo UI"/>
                <a:cs typeface="Meiryo UI" panose="020B0604030504040204" pitchFamily="50" charset="-128"/>
              </a:rPr>
              <a:t>、危険な盛土等を</a:t>
            </a:r>
            <a:r>
              <a:rPr kumimoji="0" lang="ja-JP" altLang="en-US" sz="1524" u="sng" kern="0">
                <a:solidFill>
                  <a:prstClr val="black"/>
                </a:solidFill>
                <a:latin typeface="Meiryo UI"/>
                <a:ea typeface="Meiryo UI"/>
                <a:cs typeface="Meiryo UI" panose="020B0604030504040204" pitchFamily="50" charset="-128"/>
              </a:rPr>
              <a:t>全国一律の基準</a:t>
            </a:r>
            <a:r>
              <a:rPr kumimoji="0" lang="ja-JP" altLang="en-US" sz="1524" kern="0">
                <a:solidFill>
                  <a:prstClr val="black"/>
                </a:solidFill>
                <a:latin typeface="Meiryo UI"/>
                <a:ea typeface="Meiryo UI"/>
                <a:cs typeface="Meiryo UI" panose="020B0604030504040204" pitchFamily="50" charset="-128"/>
              </a:rPr>
              <a:t>で</a:t>
            </a:r>
            <a:r>
              <a:rPr kumimoji="0" lang="ja-JP" altLang="en-US" sz="1524" u="sng" kern="0">
                <a:solidFill>
                  <a:prstClr val="black"/>
                </a:solidFill>
                <a:latin typeface="Meiryo UI"/>
                <a:ea typeface="Meiryo UI"/>
                <a:cs typeface="Meiryo UI" panose="020B0604030504040204" pitchFamily="50" charset="-128"/>
              </a:rPr>
              <a:t>包括的に規制</a:t>
            </a:r>
            <a:endParaRPr kumimoji="0" lang="en-US" altLang="ja-JP" sz="1524" u="sng" kern="0">
              <a:solidFill>
                <a:prstClr val="black"/>
              </a:solidFill>
              <a:latin typeface="Meiryo UI"/>
              <a:ea typeface="Meiryo UI"/>
              <a:cs typeface="Meiryo UI" panose="020B0604030504040204" pitchFamily="50" charset="-128"/>
            </a:endParaRPr>
          </a:p>
          <a:p>
            <a:pPr marL="145146" indent="-145146"/>
            <a:endParaRPr kumimoji="0" lang="en-US" altLang="ja-JP" sz="1524" kern="0">
              <a:solidFill>
                <a:prstClr val="black"/>
              </a:solidFill>
              <a:latin typeface="Meiryo UI"/>
              <a:ea typeface="Meiryo UI"/>
              <a:cs typeface="Meiryo UI" panose="020B0604030504040204" pitchFamily="50" charset="-128"/>
            </a:endParaRPr>
          </a:p>
          <a:p>
            <a:pPr marL="145146" indent="-145146"/>
            <a:endParaRPr kumimoji="0" lang="en-US" altLang="ja-JP" sz="1524" kern="0">
              <a:solidFill>
                <a:prstClr val="black"/>
              </a:solidFill>
              <a:latin typeface="+mn-ea"/>
              <a:ea typeface="+mn-ea"/>
              <a:cs typeface="Meiryo UI" panose="020B0604030504040204" pitchFamily="50" charset="-128"/>
            </a:endParaRPr>
          </a:p>
          <a:p>
            <a:pPr marL="145146" indent="-145146"/>
            <a:r>
              <a:rPr kumimoji="0" lang="ja-JP" altLang="en-US" sz="1524" kern="0">
                <a:solidFill>
                  <a:prstClr val="black"/>
                </a:solidFill>
                <a:latin typeface="+mn-ea"/>
                <a:ea typeface="+mn-ea"/>
                <a:cs typeface="Meiryo UI" panose="020B0604030504040204" pitchFamily="50" charset="-128"/>
              </a:rPr>
              <a:t>◆</a:t>
            </a:r>
            <a:r>
              <a:rPr lang="ja-JP" altLang="en-US" sz="1524" b="1" u="sng">
                <a:latin typeface="+mn-ea"/>
                <a:ea typeface="+mn-ea"/>
              </a:rPr>
              <a:t>国土交通大臣及び農林水産大臣</a:t>
            </a:r>
            <a:r>
              <a:rPr lang="ja-JP" altLang="en-US" sz="1524">
                <a:latin typeface="+mn-ea"/>
                <a:ea typeface="+mn-ea"/>
              </a:rPr>
              <a:t>が盛土等に伴う災害の防止に関する</a:t>
            </a:r>
            <a:r>
              <a:rPr lang="ja-JP" altLang="en-US" sz="1524" b="1" u="sng">
                <a:latin typeface="+mn-ea"/>
                <a:ea typeface="+mn-ea"/>
              </a:rPr>
              <a:t>基本方針を策定</a:t>
            </a:r>
            <a:r>
              <a:rPr lang="ja-JP" altLang="en-US" sz="1524">
                <a:latin typeface="+mn-ea"/>
                <a:ea typeface="+mn-ea"/>
              </a:rPr>
              <a:t>し、その方針の下、</a:t>
            </a:r>
            <a:endParaRPr lang="en-US" altLang="ja-JP" sz="1524">
              <a:latin typeface="+mn-ea"/>
              <a:ea typeface="+mn-ea"/>
            </a:endParaRPr>
          </a:p>
          <a:p>
            <a:pPr marL="145146" indent="-145146"/>
            <a:r>
              <a:rPr lang="ja-JP" altLang="en-US" sz="1524">
                <a:latin typeface="+mn-ea"/>
                <a:ea typeface="+mn-ea"/>
              </a:rPr>
              <a:t>　 都道府県知事等が規制を実施</a:t>
            </a:r>
            <a:endParaRPr lang="en-US" altLang="ja-JP" sz="1524" b="1" u="sng">
              <a:latin typeface="+mn-ea"/>
              <a:ea typeface="+mn-ea"/>
            </a:endParaRPr>
          </a:p>
        </p:txBody>
      </p:sp>
      <p:grpSp>
        <p:nvGrpSpPr>
          <p:cNvPr id="6" name="グループ化 5"/>
          <p:cNvGrpSpPr/>
          <p:nvPr/>
        </p:nvGrpSpPr>
        <p:grpSpPr>
          <a:xfrm>
            <a:off x="719" y="4389107"/>
            <a:ext cx="7795187" cy="717303"/>
            <a:chOff x="856970" y="4723589"/>
            <a:chExt cx="8184946" cy="753168"/>
          </a:xfrm>
        </p:grpSpPr>
        <p:sp>
          <p:nvSpPr>
            <p:cNvPr id="2" name="角丸四角形 1"/>
            <p:cNvSpPr/>
            <p:nvPr/>
          </p:nvSpPr>
          <p:spPr bwMode="auto">
            <a:xfrm>
              <a:off x="1297126" y="4811852"/>
              <a:ext cx="7325947" cy="570293"/>
            </a:xfrm>
            <a:prstGeom prst="roundRect">
              <a:avLst/>
            </a:prstGeom>
            <a:solidFill>
              <a:srgbClr val="FFCCCC">
                <a:alpha val="50196"/>
              </a:srgbClr>
            </a:solidFill>
            <a:ln w="38100" cap="flat" cmpd="sng" algn="ctr">
              <a:solidFill>
                <a:srgbClr val="C00000"/>
              </a:solidFill>
              <a:prstDash val="solid"/>
              <a:round/>
              <a:headEnd type="none" w="sm" len="sm"/>
              <a:tailEnd type="none" w="sm" len="sm"/>
            </a:ln>
            <a:effectLst/>
          </p:spPr>
          <p:txBody>
            <a:bodyPr vert="horz" wrap="none" lIns="87086" tIns="43543" rIns="87086" bIns="43543" numCol="1" rtlCol="0" anchor="t" anchorCtr="0" compatLnSpc="1">
              <a:prstTxWarp prst="textNoShape">
                <a:avLst/>
              </a:prstTxWarp>
            </a:bodyPr>
            <a:lstStyle/>
            <a:p>
              <a:pPr defTabSz="870875"/>
              <a:endParaRPr lang="ja-JP" altLang="en-US" sz="1714"/>
            </a:p>
          </p:txBody>
        </p:sp>
        <p:sp>
          <p:nvSpPr>
            <p:cNvPr id="20" name="正方形/長方形 19"/>
            <p:cNvSpPr/>
            <p:nvPr/>
          </p:nvSpPr>
          <p:spPr bwMode="auto">
            <a:xfrm>
              <a:off x="856970" y="4723589"/>
              <a:ext cx="8184946" cy="753168"/>
            </a:xfrm>
            <a:prstGeom prst="rect">
              <a:avLst/>
            </a:prstGeom>
            <a:noFill/>
            <a:ln w="57150">
              <a:noFill/>
              <a:prstDash val="solid"/>
              <a:round/>
              <a:headEnd/>
              <a:tailEnd/>
            </a:ln>
            <a:effectLst/>
          </p:spPr>
          <p:txBody>
            <a:bodyPr wrap="square" lIns="68571" tIns="0" rIns="68571" bIns="0" rtlCol="0" anchor="ctr">
              <a:noAutofit/>
            </a:bodyPr>
            <a:lstStyle/>
            <a:p>
              <a:pPr algn="ctr"/>
              <a:r>
                <a:rPr lang="ja-JP" altLang="en-US" u="sng">
                  <a:solidFill>
                    <a:srgbClr val="FF0000"/>
                  </a:solidFill>
                  <a:latin typeface="+mn-ea"/>
                  <a:ea typeface="+mn-ea"/>
                </a:rPr>
                <a:t>危険な盛土等を</a:t>
              </a:r>
              <a:r>
                <a:rPr lang="ja-JP" altLang="en-US" b="1" u="sng">
                  <a:solidFill>
                    <a:srgbClr val="FF0000"/>
                  </a:solidFill>
                  <a:latin typeface="+mn-ea"/>
                  <a:ea typeface="+mn-ea"/>
                </a:rPr>
                <a:t>全国一律の基準</a:t>
              </a:r>
              <a:r>
                <a:rPr lang="ja-JP" altLang="en-US" u="sng">
                  <a:solidFill>
                    <a:srgbClr val="FF0000"/>
                  </a:solidFill>
                  <a:latin typeface="+mn-ea"/>
                  <a:ea typeface="+mn-ea"/>
                </a:rPr>
                <a:t>で</a:t>
              </a:r>
              <a:r>
                <a:rPr lang="ja-JP" altLang="en-US" b="1" u="sng">
                  <a:solidFill>
                    <a:srgbClr val="FF0000"/>
                  </a:solidFill>
                  <a:latin typeface="+mn-ea"/>
                  <a:ea typeface="+mn-ea"/>
                </a:rPr>
                <a:t>包括的に規制</a:t>
              </a:r>
              <a:r>
                <a:rPr lang="ja-JP" altLang="en-US" u="sng">
                  <a:solidFill>
                    <a:srgbClr val="FF0000"/>
                  </a:solidFill>
                  <a:latin typeface="+mn-ea"/>
                  <a:ea typeface="+mn-ea"/>
                </a:rPr>
                <a:t>する法制度が必要</a:t>
              </a:r>
              <a:endParaRPr kumimoji="1" lang="ja-JP" altLang="en-US" u="sng">
                <a:solidFill>
                  <a:srgbClr val="FF0000"/>
                </a:solidFill>
                <a:latin typeface="+mn-ea"/>
                <a:ea typeface="+mn-ea"/>
              </a:endParaRPr>
            </a:p>
          </p:txBody>
        </p:sp>
      </p:grpSp>
      <p:sp>
        <p:nvSpPr>
          <p:cNvPr id="4" name="テキスト ボックス 3"/>
          <p:cNvSpPr txBox="1"/>
          <p:nvPr/>
        </p:nvSpPr>
        <p:spPr>
          <a:xfrm>
            <a:off x="411277" y="5562734"/>
            <a:ext cx="4825360" cy="795859"/>
          </a:xfrm>
          <a:prstGeom prst="rect">
            <a:avLst/>
          </a:prstGeom>
          <a:noFill/>
        </p:spPr>
        <p:txBody>
          <a:bodyPr wrap="none" rtlCol="0">
            <a:spAutoFit/>
          </a:bodyPr>
          <a:lstStyle/>
          <a:p>
            <a:r>
              <a:rPr lang="en-US" altLang="ja-JP" sz="1143">
                <a:solidFill>
                  <a:prstClr val="black"/>
                </a:solidFill>
                <a:latin typeface="+mn-ea"/>
                <a:ea typeface="+mn-ea"/>
                <a:cs typeface="Meiryo UI" panose="020B0604030504040204" pitchFamily="50" charset="-128"/>
              </a:rPr>
              <a:t>※</a:t>
            </a:r>
            <a:r>
              <a:rPr lang="ja-JP" altLang="en-US" sz="1143">
                <a:solidFill>
                  <a:prstClr val="black"/>
                </a:solidFill>
                <a:latin typeface="+mn-ea"/>
                <a:ea typeface="+mn-ea"/>
                <a:cs typeface="Meiryo UI" panose="020B0604030504040204" pitchFamily="50" charset="-128"/>
              </a:rPr>
              <a:t>　法律名を「宅地造成及び特定盛土等規制法」に改正。通称</a:t>
            </a:r>
            <a:r>
              <a:rPr lang="ja-JP" altLang="en-US" sz="1143" b="1">
                <a:solidFill>
                  <a:prstClr val="black"/>
                </a:solidFill>
                <a:latin typeface="+mn-ea"/>
                <a:ea typeface="+mn-ea"/>
                <a:cs typeface="Meiryo UI" panose="020B0604030504040204" pitchFamily="50" charset="-128"/>
              </a:rPr>
              <a:t>”盛土規制法”</a:t>
            </a:r>
            <a:endParaRPr lang="en-US" altLang="ja-JP" sz="1143" b="1">
              <a:solidFill>
                <a:prstClr val="black"/>
              </a:solidFill>
              <a:latin typeface="+mn-ea"/>
              <a:ea typeface="+mn-ea"/>
              <a:cs typeface="Meiryo UI" panose="020B0604030504040204" pitchFamily="50" charset="-128"/>
            </a:endParaRPr>
          </a:p>
          <a:p>
            <a:r>
              <a:rPr lang="en-US" altLang="ja-JP" sz="1143">
                <a:solidFill>
                  <a:prstClr val="black"/>
                </a:solidFill>
                <a:latin typeface="+mn-ea"/>
                <a:ea typeface="+mn-ea"/>
                <a:cs typeface="Meiryo UI" panose="020B0604030504040204" pitchFamily="50" charset="-128"/>
              </a:rPr>
              <a:t>※</a:t>
            </a:r>
            <a:r>
              <a:rPr lang="ja-JP" altLang="en-US" sz="1143">
                <a:solidFill>
                  <a:prstClr val="black"/>
                </a:solidFill>
                <a:latin typeface="+mn-ea"/>
                <a:ea typeface="+mn-ea"/>
                <a:cs typeface="Meiryo UI" panose="020B0604030504040204" pitchFamily="50" charset="-128"/>
              </a:rPr>
              <a:t>　</a:t>
            </a:r>
            <a:r>
              <a:rPr kumimoji="0" lang="ja-JP" altLang="en-US" sz="1143" b="1" kern="0">
                <a:solidFill>
                  <a:prstClr val="black"/>
                </a:solidFill>
                <a:latin typeface="Meiryo UI"/>
                <a:ea typeface="Meiryo UI"/>
                <a:cs typeface="Meiryo UI" panose="020B0604030504040204" pitchFamily="50" charset="-128"/>
              </a:rPr>
              <a:t>国土交通省・農林水産省による共管法</a:t>
            </a:r>
            <a:r>
              <a:rPr kumimoji="0" lang="ja-JP" altLang="en-US" sz="1143" kern="0">
                <a:solidFill>
                  <a:prstClr val="black"/>
                </a:solidFill>
                <a:latin typeface="Meiryo UI"/>
                <a:ea typeface="Meiryo UI"/>
                <a:cs typeface="Meiryo UI" panose="020B0604030504040204" pitchFamily="50" charset="-128"/>
              </a:rPr>
              <a:t>とし、両省が緊密に連携して対応</a:t>
            </a:r>
            <a:endParaRPr kumimoji="0" lang="en-US" altLang="ja-JP" sz="1143" kern="0">
              <a:solidFill>
                <a:prstClr val="black"/>
              </a:solidFill>
              <a:latin typeface="Meiryo UI"/>
              <a:ea typeface="Meiryo UI"/>
              <a:cs typeface="Meiryo UI" panose="020B0604030504040204" pitchFamily="50" charset="-128"/>
            </a:endParaRPr>
          </a:p>
          <a:p>
            <a:endParaRPr lang="en-US" altLang="ja-JP" sz="1143" b="1">
              <a:solidFill>
                <a:prstClr val="black"/>
              </a:solidFill>
              <a:latin typeface="+mn-ea"/>
              <a:ea typeface="+mn-ea"/>
              <a:cs typeface="Meiryo UI" panose="020B0604030504040204" pitchFamily="50" charset="-128"/>
            </a:endParaRPr>
          </a:p>
          <a:p>
            <a:endParaRPr lang="ja-JP" altLang="en-US" sz="1143">
              <a:solidFill>
                <a:prstClr val="black"/>
              </a:solidFill>
              <a:latin typeface="+mn-ea"/>
              <a:ea typeface="+mn-ea"/>
              <a:cs typeface="Meiryo UI" panose="020B0604030504040204" pitchFamily="50" charset="-128"/>
            </a:endParaRPr>
          </a:p>
        </p:txBody>
      </p:sp>
      <p:pic>
        <p:nvPicPr>
          <p:cNvPr id="38" name="図 3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03582" y="732316"/>
            <a:ext cx="769183" cy="867467"/>
          </a:xfrm>
          <a:prstGeom prst="rect">
            <a:avLst/>
          </a:prstGeom>
          <a:ln w="12700">
            <a:solidFill>
              <a:schemeClr val="bg1"/>
            </a:solidFill>
          </a:ln>
        </p:spPr>
      </p:pic>
      <p:sp>
        <p:nvSpPr>
          <p:cNvPr id="18" name="正方形/長方形 17"/>
          <p:cNvSpPr/>
          <p:nvPr/>
        </p:nvSpPr>
        <p:spPr bwMode="auto">
          <a:xfrm>
            <a:off x="297901" y="4389107"/>
            <a:ext cx="9306370" cy="2197406"/>
          </a:xfrm>
          <a:prstGeom prst="rect">
            <a:avLst/>
          </a:prstGeom>
          <a:noFill/>
          <a:ln w="38100" cap="flat" cmpd="sng" algn="ctr">
            <a:solidFill>
              <a:srgbClr val="C00000"/>
            </a:solidFill>
            <a:prstDash val="sysDot"/>
            <a:round/>
            <a:headEnd type="none" w="sm" len="sm"/>
            <a:tailEnd type="none" w="sm" len="sm"/>
          </a:ln>
          <a:effectLst/>
        </p:spPr>
        <p:txBody>
          <a:bodyPr vert="horz" wrap="none" lIns="87086" tIns="43543" rIns="87086" bIns="43543" numCol="1" rtlCol="0" anchor="t" anchorCtr="0" compatLnSpc="1">
            <a:prstTxWarp prst="textNoShape">
              <a:avLst/>
            </a:prstTxWarp>
          </a:bodyPr>
          <a:lstStyle/>
          <a:p>
            <a:pPr defTabSz="870875"/>
            <a:endParaRPr lang="ja-JP" altLang="en-US" sz="1714">
              <a:solidFill>
                <a:srgbClr val="FF0000"/>
              </a:solidFill>
            </a:endParaRPr>
          </a:p>
        </p:txBody>
      </p:sp>
      <p:grpSp>
        <p:nvGrpSpPr>
          <p:cNvPr id="12" name="グループ化 11"/>
          <p:cNvGrpSpPr/>
          <p:nvPr/>
        </p:nvGrpSpPr>
        <p:grpSpPr>
          <a:xfrm>
            <a:off x="7472569" y="4470424"/>
            <a:ext cx="2014482" cy="563142"/>
            <a:chOff x="7721834" y="4751561"/>
            <a:chExt cx="2115206" cy="591300"/>
          </a:xfrm>
        </p:grpSpPr>
        <p:sp>
          <p:nvSpPr>
            <p:cNvPr id="43" name="テキスト ボックス 42"/>
            <p:cNvSpPr txBox="1"/>
            <p:nvPr/>
          </p:nvSpPr>
          <p:spPr>
            <a:xfrm>
              <a:off x="7725312" y="4751561"/>
              <a:ext cx="2096520" cy="591300"/>
            </a:xfrm>
            <a:prstGeom prst="rect">
              <a:avLst/>
            </a:prstGeom>
            <a:noFill/>
          </p:spPr>
          <p:txBody>
            <a:bodyPr wrap="square" rtlCol="0">
              <a:spAutoFit/>
            </a:bodyPr>
            <a:lstStyle/>
            <a:p>
              <a:r>
                <a:rPr lang="en-US" altLang="ja-JP" sz="1000">
                  <a:latin typeface="+mn-ea"/>
                  <a:ea typeface="+mn-ea"/>
                </a:rPr>
                <a:t>※</a:t>
              </a:r>
              <a:r>
                <a:rPr lang="ja-JP" altLang="en-US" sz="1000">
                  <a:latin typeface="+mn-ea"/>
                  <a:ea typeface="+mn-ea"/>
                </a:rPr>
                <a:t>　全国知事会等からも法制化</a:t>
              </a:r>
              <a:br>
                <a:rPr lang="en-US" altLang="ja-JP" sz="1000">
                  <a:latin typeface="+mn-ea"/>
                  <a:ea typeface="+mn-ea"/>
                </a:rPr>
              </a:br>
              <a:r>
                <a:rPr lang="ja-JP" altLang="en-US" sz="1000">
                  <a:latin typeface="+mn-ea"/>
                  <a:ea typeface="+mn-ea"/>
                </a:rPr>
                <a:t>　による全国統一の基準・規制を</a:t>
              </a:r>
              <a:br>
                <a:rPr lang="en-US" altLang="ja-JP" sz="1000">
                  <a:latin typeface="+mn-ea"/>
                  <a:ea typeface="+mn-ea"/>
                </a:rPr>
              </a:br>
              <a:r>
                <a:rPr lang="ja-JP" altLang="en-US" sz="1000">
                  <a:latin typeface="+mn-ea"/>
                  <a:ea typeface="+mn-ea"/>
                </a:rPr>
                <a:t>　設けることについて要望あり</a:t>
              </a:r>
            </a:p>
          </p:txBody>
        </p:sp>
        <p:sp>
          <p:nvSpPr>
            <p:cNvPr id="11" name="正方形/長方形 10"/>
            <p:cNvSpPr/>
            <p:nvPr/>
          </p:nvSpPr>
          <p:spPr bwMode="auto">
            <a:xfrm>
              <a:off x="7721834" y="4753145"/>
              <a:ext cx="2115206" cy="587794"/>
            </a:xfrm>
            <a:prstGeom prst="rect">
              <a:avLst/>
            </a:prstGeom>
            <a:noFill/>
            <a:ln w="9525" cap="flat" cmpd="sng" algn="ctr">
              <a:solidFill>
                <a:schemeClr val="tx1"/>
              </a:solidFill>
              <a:prstDash val="sysDash"/>
              <a:round/>
              <a:headEnd type="none" w="sm" len="sm"/>
              <a:tailEnd type="none" w="sm" len="sm"/>
            </a:ln>
            <a:effectLst/>
          </p:spPr>
          <p:txBody>
            <a:bodyPr vert="horz" wrap="none" lIns="87086" tIns="43543" rIns="87086" bIns="43543" numCol="1" rtlCol="0" anchor="t" anchorCtr="0" compatLnSpc="1">
              <a:prstTxWarp prst="textNoShape">
                <a:avLst/>
              </a:prstTxWarp>
            </a:bodyPr>
            <a:lstStyle/>
            <a:p>
              <a:pPr defTabSz="870875"/>
              <a:endParaRPr lang="ja-JP" altLang="en-US" sz="1714"/>
            </a:p>
          </p:txBody>
        </p:sp>
      </p:grpSp>
      <p:sp>
        <p:nvSpPr>
          <p:cNvPr id="46" name="テキスト ボックス 45"/>
          <p:cNvSpPr txBox="1"/>
          <p:nvPr/>
        </p:nvSpPr>
        <p:spPr>
          <a:xfrm>
            <a:off x="334977" y="1512254"/>
            <a:ext cx="5117329" cy="656329"/>
          </a:xfrm>
          <a:prstGeom prst="rect">
            <a:avLst/>
          </a:prstGeom>
          <a:noFill/>
          <a:ln>
            <a:noFill/>
          </a:ln>
        </p:spPr>
        <p:txBody>
          <a:bodyPr wrap="square" lIns="24000" tIns="102857" rIns="24000" bIns="34286" rtlCol="0">
            <a:spAutoFit/>
          </a:bodyPr>
          <a:lstStyle/>
          <a:p>
            <a:pPr marL="84668" indent="-84668" defTabSz="870875" eaLnBrk="0" fontAlgn="auto" hangingPunct="0">
              <a:lnSpc>
                <a:spcPts val="381"/>
              </a:lnSpc>
              <a:spcBef>
                <a:spcPts val="0"/>
              </a:spcBef>
              <a:spcAft>
                <a:spcPts val="0"/>
              </a:spcAft>
              <a:defRPr/>
            </a:pPr>
            <a:endParaRPr kumimoji="0" lang="en-US" altLang="ja-JP" sz="1524" kern="0">
              <a:solidFill>
                <a:srgbClr val="000000"/>
              </a:solidFill>
              <a:latin typeface="+mn-ea"/>
              <a:ea typeface="+mn-ea"/>
            </a:endParaRPr>
          </a:p>
          <a:p>
            <a:pPr marL="84668" indent="-84668" defTabSz="870875" eaLnBrk="0" fontAlgn="auto" hangingPunct="0">
              <a:spcBef>
                <a:spcPts val="0"/>
              </a:spcBef>
              <a:spcAft>
                <a:spcPts val="0"/>
              </a:spcAft>
              <a:defRPr/>
            </a:pPr>
            <a:r>
              <a:rPr kumimoji="0" lang="ja-JP" altLang="en-US" sz="1524" kern="0">
                <a:solidFill>
                  <a:srgbClr val="000000"/>
                </a:solidFill>
                <a:latin typeface="+mn-ea"/>
              </a:rPr>
              <a:t>○</a:t>
            </a:r>
            <a:r>
              <a:rPr kumimoji="0" lang="ja-JP" altLang="en-US" sz="1524" kern="0">
                <a:latin typeface="+mn-ea"/>
                <a:ea typeface="+mn-ea"/>
              </a:rPr>
              <a:t>盛土の総点検において、</a:t>
            </a:r>
            <a:r>
              <a:rPr kumimoji="0" lang="ja-JP" altLang="en-US" sz="1524" b="1" u="sng" kern="0">
                <a:latin typeface="+mn-ea"/>
                <a:ea typeface="+mn-ea"/>
              </a:rPr>
              <a:t>全国で約３</a:t>
            </a:r>
            <a:r>
              <a:rPr kumimoji="0" lang="en-US" altLang="ja-JP" sz="1524" b="1" u="sng" kern="0">
                <a:latin typeface="+mn-ea"/>
                <a:ea typeface="+mn-ea"/>
              </a:rPr>
              <a:t>.</a:t>
            </a:r>
            <a:r>
              <a:rPr kumimoji="0" lang="ja-JP" altLang="en-US" sz="1524" b="1" u="sng" kern="0">
                <a:latin typeface="+mn-ea"/>
                <a:ea typeface="+mn-ea"/>
              </a:rPr>
              <a:t>６万箇所を目視等に</a:t>
            </a:r>
            <a:endParaRPr kumimoji="0" lang="en-US" altLang="ja-JP" sz="1524" b="1" u="sng" kern="0">
              <a:latin typeface="+mn-ea"/>
              <a:ea typeface="+mn-ea"/>
            </a:endParaRPr>
          </a:p>
          <a:p>
            <a:pPr marL="84668" indent="-84668" defTabSz="870875" eaLnBrk="0" fontAlgn="auto" hangingPunct="0">
              <a:spcBef>
                <a:spcPts val="0"/>
              </a:spcBef>
              <a:spcAft>
                <a:spcPts val="0"/>
              </a:spcAft>
              <a:defRPr/>
            </a:pPr>
            <a:r>
              <a:rPr kumimoji="0" lang="ja-JP" altLang="en-US" sz="1524" b="1" kern="0">
                <a:latin typeface="+mn-ea"/>
                <a:ea typeface="+mn-ea"/>
              </a:rPr>
              <a:t>　</a:t>
            </a:r>
            <a:r>
              <a:rPr kumimoji="0" lang="ja-JP" altLang="en-US" sz="1524" b="1" u="sng" kern="0">
                <a:latin typeface="+mn-ea"/>
                <a:ea typeface="+mn-ea"/>
              </a:rPr>
              <a:t>より点検</a:t>
            </a:r>
            <a:r>
              <a:rPr kumimoji="0" lang="ja-JP" altLang="en-US" sz="1524" kern="0">
                <a:latin typeface="+mn-ea"/>
                <a:ea typeface="+mn-ea"/>
              </a:rPr>
              <a:t>（令和４年３月）</a:t>
            </a:r>
          </a:p>
        </p:txBody>
      </p:sp>
      <p:sp>
        <p:nvSpPr>
          <p:cNvPr id="3" name="スライド番号プレースホルダー 3">
            <a:extLst>
              <a:ext uri="{FF2B5EF4-FFF2-40B4-BE49-F238E27FC236}">
                <a16:creationId xmlns:a16="http://schemas.microsoft.com/office/drawing/2014/main" id="{ED463798-AC09-9F3B-176D-2245C42D464A}"/>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36</a:t>
            </a:fld>
            <a:endParaRPr lang="en-US" altLang="ja-JP" sz="1400">
              <a:solidFill>
                <a:srgbClr val="000000"/>
              </a:solidFill>
            </a:endParaRPr>
          </a:p>
        </p:txBody>
      </p:sp>
    </p:spTree>
    <p:extLst>
      <p:ext uri="{BB962C8B-B14F-4D97-AF65-F5344CB8AC3E}">
        <p14:creationId xmlns:p14="http://schemas.microsoft.com/office/powerpoint/2010/main" val="1014427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トライプ矢印 5"/>
          <p:cNvSpPr/>
          <p:nvPr/>
        </p:nvSpPr>
        <p:spPr>
          <a:xfrm>
            <a:off x="4717288" y="3369600"/>
            <a:ext cx="509235" cy="2115946"/>
          </a:xfrm>
          <a:prstGeom prst="striped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8592">
              <a:defRPr/>
            </a:pPr>
            <a:endParaRPr lang="ja-JP" altLang="en-US" sz="1631">
              <a:solidFill>
                <a:prstClr val="white"/>
              </a:solidFill>
              <a:latin typeface="Meiryo UI"/>
              <a:ea typeface="Meiryo UI"/>
            </a:endParaRPr>
          </a:p>
        </p:txBody>
      </p:sp>
      <p:sp>
        <p:nvSpPr>
          <p:cNvPr id="89" name="正方形/長方形 88"/>
          <p:cNvSpPr/>
          <p:nvPr/>
        </p:nvSpPr>
        <p:spPr>
          <a:xfrm>
            <a:off x="1245749" y="534642"/>
            <a:ext cx="8846747" cy="720710"/>
          </a:xfrm>
          <a:prstGeom prst="rect">
            <a:avLst/>
          </a:prstGeom>
          <a:noFill/>
          <a:ln w="6350">
            <a:noFill/>
          </a:ln>
        </p:spPr>
        <p:txBody>
          <a:bodyPr wrap="square" rtlCol="0">
            <a:spAutoFit/>
          </a:bodyPr>
          <a:lstStyle/>
          <a:p>
            <a:pPr defTabSz="870875">
              <a:lnSpc>
                <a:spcPts val="2094"/>
              </a:lnSpc>
              <a:defRPr/>
            </a:pPr>
            <a:r>
              <a:rPr lang="ja-JP" altLang="en-US" sz="1523">
                <a:solidFill>
                  <a:prstClr val="black"/>
                </a:solidFill>
                <a:latin typeface="Meiryo UI" panose="020B0604030504040204" pitchFamily="50" charset="-128"/>
                <a:ea typeface="Meiryo UI" panose="020B0604030504040204" pitchFamily="50" charset="-128"/>
              </a:rPr>
              <a:t>○都道府県知事等が、</a:t>
            </a:r>
            <a:r>
              <a:rPr lang="ja-JP" altLang="en-US" sz="1523" b="1" u="sng">
                <a:solidFill>
                  <a:prstClr val="black"/>
                </a:solidFill>
                <a:latin typeface="Meiryo UI" panose="020B0604030504040204" pitchFamily="50" charset="-128"/>
                <a:ea typeface="Meiryo UI" panose="020B0604030504040204" pitchFamily="50" charset="-128"/>
              </a:rPr>
              <a:t>盛土等により</a:t>
            </a:r>
            <a:r>
              <a:rPr lang="ja-JP" altLang="en-US" sz="1523" b="1" u="sng">
                <a:solidFill>
                  <a:srgbClr val="FF0000"/>
                </a:solidFill>
                <a:latin typeface="Meiryo UI" panose="020B0604030504040204" pitchFamily="50" charset="-128"/>
                <a:ea typeface="Meiryo UI" panose="020B0604030504040204" pitchFamily="50" charset="-128"/>
              </a:rPr>
              <a:t>人家等に被害を及ぼしうる区域</a:t>
            </a:r>
            <a:r>
              <a:rPr lang="ja-JP" altLang="en-US" sz="1523">
                <a:solidFill>
                  <a:prstClr val="black"/>
                </a:solidFill>
                <a:latin typeface="Meiryo UI" panose="020B0604030504040204" pitchFamily="50" charset="-128"/>
                <a:ea typeface="Meiryo UI" panose="020B0604030504040204" pitchFamily="50" charset="-128"/>
              </a:rPr>
              <a:t>を</a:t>
            </a:r>
            <a:r>
              <a:rPr lang="ja-JP" altLang="en-US" sz="1523" b="1" u="sng">
                <a:solidFill>
                  <a:srgbClr val="FF0000"/>
                </a:solidFill>
                <a:latin typeface="Meiryo UI" panose="020B0604030504040204" pitchFamily="50" charset="-128"/>
                <a:ea typeface="Meiryo UI" panose="020B0604030504040204" pitchFamily="50" charset="-128"/>
              </a:rPr>
              <a:t>規制区域</a:t>
            </a:r>
            <a:r>
              <a:rPr lang="ja-JP" altLang="en-US" sz="1523" b="1" u="sng">
                <a:solidFill>
                  <a:prstClr val="black"/>
                </a:solidFill>
                <a:latin typeface="Meiryo UI" panose="020B0604030504040204" pitchFamily="50" charset="-128"/>
                <a:ea typeface="Meiryo UI" panose="020B0604030504040204" pitchFamily="50" charset="-128"/>
              </a:rPr>
              <a:t>として指定</a:t>
            </a:r>
            <a:endParaRPr lang="en-US" altLang="ja-JP" sz="1523" b="1" u="sng">
              <a:solidFill>
                <a:prstClr val="black"/>
              </a:solidFill>
              <a:latin typeface="Meiryo UI" panose="020B0604030504040204" pitchFamily="50" charset="-128"/>
              <a:ea typeface="Meiryo UI" panose="020B0604030504040204" pitchFamily="50" charset="-128"/>
            </a:endParaRPr>
          </a:p>
          <a:p>
            <a:pPr defTabSz="870875">
              <a:lnSpc>
                <a:spcPts val="1429"/>
              </a:lnSpc>
              <a:defRPr/>
            </a:pPr>
            <a:r>
              <a:rPr lang="ja-JP" altLang="en-US" sz="1523">
                <a:solidFill>
                  <a:prstClr val="black"/>
                </a:solidFill>
                <a:latin typeface="Meiryo UI" panose="020B0604030504040204" pitchFamily="50" charset="-128"/>
                <a:ea typeface="Meiryo UI" panose="020B0604030504040204" pitchFamily="50" charset="-128"/>
              </a:rPr>
              <a:t>　</a:t>
            </a:r>
            <a:endParaRPr lang="en-US" altLang="ja-JP" sz="1523">
              <a:solidFill>
                <a:prstClr val="black"/>
              </a:solidFill>
              <a:latin typeface="Meiryo UI" panose="020B0604030504040204" pitchFamily="50" charset="-128"/>
              <a:ea typeface="Meiryo UI" panose="020B0604030504040204" pitchFamily="50" charset="-128"/>
            </a:endParaRPr>
          </a:p>
          <a:p>
            <a:pPr defTabSz="870875">
              <a:lnSpc>
                <a:spcPts val="1429"/>
              </a:lnSpc>
              <a:defRPr/>
            </a:pPr>
            <a:endParaRPr lang="en-US" altLang="ja-JP" sz="1238">
              <a:solidFill>
                <a:prstClr val="black"/>
              </a:solidFill>
              <a:latin typeface="Meiryo UI" panose="020B0604030504040204" pitchFamily="50" charset="-128"/>
              <a:ea typeface="Meiryo UI" panose="020B0604030504040204" pitchFamily="50" charset="-128"/>
            </a:endParaRPr>
          </a:p>
        </p:txBody>
      </p:sp>
      <p:grpSp>
        <p:nvGrpSpPr>
          <p:cNvPr id="13" name="グループ化 12"/>
          <p:cNvGrpSpPr/>
          <p:nvPr/>
        </p:nvGrpSpPr>
        <p:grpSpPr>
          <a:xfrm>
            <a:off x="5559113" y="4353168"/>
            <a:ext cx="3439257" cy="2641943"/>
            <a:chOff x="5313040" y="2899208"/>
            <a:chExt cx="3647944" cy="3194088"/>
          </a:xfrm>
        </p:grpSpPr>
        <p:grpSp>
          <p:nvGrpSpPr>
            <p:cNvPr id="14" name="グループ化 13"/>
            <p:cNvGrpSpPr/>
            <p:nvPr/>
          </p:nvGrpSpPr>
          <p:grpSpPr>
            <a:xfrm>
              <a:off x="5313040" y="2899208"/>
              <a:ext cx="3647944" cy="3194088"/>
              <a:chOff x="5309041" y="2801464"/>
              <a:chExt cx="3892431" cy="3507856"/>
            </a:xfrm>
          </p:grpSpPr>
          <p:pic>
            <p:nvPicPr>
              <p:cNvPr id="314" name="図 313"/>
              <p:cNvPicPr/>
              <p:nvPr/>
            </p:nvPicPr>
            <p:blipFill rotWithShape="1">
              <a:blip r:embed="rId3">
                <a:extLst>
                  <a:ext uri="{28A0092B-C50C-407E-A947-70E740481C1C}">
                    <a14:useLocalDpi xmlns:a14="http://schemas.microsoft.com/office/drawing/2010/main" val="0"/>
                  </a:ext>
                </a:extLst>
              </a:blip>
              <a:srcRect r="5264"/>
              <a:stretch/>
            </p:blipFill>
            <p:spPr bwMode="auto">
              <a:xfrm>
                <a:off x="5314909" y="2801464"/>
                <a:ext cx="3886563" cy="3507856"/>
              </a:xfrm>
              <a:prstGeom prst="rect">
                <a:avLst/>
              </a:prstGeom>
              <a:noFill/>
              <a:ln>
                <a:noFill/>
              </a:ln>
            </p:spPr>
          </p:pic>
          <p:grpSp>
            <p:nvGrpSpPr>
              <p:cNvPr id="275" name="グループ化 274"/>
              <p:cNvGrpSpPr/>
              <p:nvPr/>
            </p:nvGrpSpPr>
            <p:grpSpPr>
              <a:xfrm>
                <a:off x="5309041" y="3501008"/>
                <a:ext cx="3825726" cy="2428038"/>
                <a:chOff x="5309041" y="3794850"/>
                <a:chExt cx="3825726" cy="2428038"/>
              </a:xfrm>
            </p:grpSpPr>
            <p:grpSp>
              <p:nvGrpSpPr>
                <p:cNvPr id="276" name="グループ化 275"/>
                <p:cNvGrpSpPr/>
                <p:nvPr/>
              </p:nvGrpSpPr>
              <p:grpSpPr>
                <a:xfrm>
                  <a:off x="5309041" y="4874797"/>
                  <a:ext cx="3796942" cy="1348091"/>
                  <a:chOff x="5309041" y="4874797"/>
                  <a:chExt cx="3796942" cy="1348091"/>
                </a:xfrm>
              </p:grpSpPr>
              <p:sp>
                <p:nvSpPr>
                  <p:cNvPr id="283" name="フリーフォーム 282"/>
                  <p:cNvSpPr/>
                  <p:nvPr/>
                </p:nvSpPr>
                <p:spPr>
                  <a:xfrm>
                    <a:off x="5309041" y="4891378"/>
                    <a:ext cx="3796872" cy="1331510"/>
                  </a:xfrm>
                  <a:custGeom>
                    <a:avLst/>
                    <a:gdLst>
                      <a:gd name="connsiteX0" fmla="*/ 586854 w 3749722"/>
                      <a:gd name="connsiteY0" fmla="*/ 371901 h 1422779"/>
                      <a:gd name="connsiteX1" fmla="*/ 518615 w 3749722"/>
                      <a:gd name="connsiteY1" fmla="*/ 276367 h 1422779"/>
                      <a:gd name="connsiteX2" fmla="*/ 487907 w 3749722"/>
                      <a:gd name="connsiteY2" fmla="*/ 225188 h 1422779"/>
                      <a:gd name="connsiteX3" fmla="*/ 436728 w 3749722"/>
                      <a:gd name="connsiteY3" fmla="*/ 174009 h 1422779"/>
                      <a:gd name="connsiteX4" fmla="*/ 402609 w 3749722"/>
                      <a:gd name="connsiteY4" fmla="*/ 163773 h 1422779"/>
                      <a:gd name="connsiteX5" fmla="*/ 283191 w 3749722"/>
                      <a:gd name="connsiteY5" fmla="*/ 143301 h 1422779"/>
                      <a:gd name="connsiteX6" fmla="*/ 283191 w 3749722"/>
                      <a:gd name="connsiteY6" fmla="*/ 191069 h 1422779"/>
                      <a:gd name="connsiteX7" fmla="*/ 177421 w 3749722"/>
                      <a:gd name="connsiteY7" fmla="*/ 208128 h 1422779"/>
                      <a:gd name="connsiteX8" fmla="*/ 156949 w 3749722"/>
                      <a:gd name="connsiteY8" fmla="*/ 307074 h 1422779"/>
                      <a:gd name="connsiteX9" fmla="*/ 102358 w 3749722"/>
                      <a:gd name="connsiteY9" fmla="*/ 385549 h 1422779"/>
                      <a:gd name="connsiteX10" fmla="*/ 54591 w 3749722"/>
                      <a:gd name="connsiteY10" fmla="*/ 515203 h 1422779"/>
                      <a:gd name="connsiteX11" fmla="*/ 17060 w 3749722"/>
                      <a:gd name="connsiteY11" fmla="*/ 627797 h 1422779"/>
                      <a:gd name="connsiteX12" fmla="*/ 0 w 3749722"/>
                      <a:gd name="connsiteY12" fmla="*/ 743803 h 1422779"/>
                      <a:gd name="connsiteX13" fmla="*/ 0 w 3749722"/>
                      <a:gd name="connsiteY13" fmla="*/ 914400 h 1422779"/>
                      <a:gd name="connsiteX14" fmla="*/ 27295 w 3749722"/>
                      <a:gd name="connsiteY14" fmla="*/ 996286 h 1422779"/>
                      <a:gd name="connsiteX15" fmla="*/ 47767 w 3749722"/>
                      <a:gd name="connsiteY15" fmla="*/ 1081585 h 1422779"/>
                      <a:gd name="connsiteX16" fmla="*/ 255895 w 3749722"/>
                      <a:gd name="connsiteY16" fmla="*/ 1026994 h 1422779"/>
                      <a:gd name="connsiteX17" fmla="*/ 310486 w 3749722"/>
                      <a:gd name="connsiteY17" fmla="*/ 1044054 h 1422779"/>
                      <a:gd name="connsiteX18" fmla="*/ 556146 w 3749722"/>
                      <a:gd name="connsiteY18" fmla="*/ 1166883 h 1422779"/>
                      <a:gd name="connsiteX19" fmla="*/ 774510 w 3749722"/>
                      <a:gd name="connsiteY19" fmla="*/ 1214651 h 1422779"/>
                      <a:gd name="connsiteX20" fmla="*/ 1125940 w 3749722"/>
                      <a:gd name="connsiteY20" fmla="*/ 1265830 h 1422779"/>
                      <a:gd name="connsiteX21" fmla="*/ 1494430 w 3749722"/>
                      <a:gd name="connsiteY21" fmla="*/ 1248770 h 1422779"/>
                      <a:gd name="connsiteX22" fmla="*/ 1531961 w 3749722"/>
                      <a:gd name="connsiteY22" fmla="*/ 1327245 h 1422779"/>
                      <a:gd name="connsiteX23" fmla="*/ 1634319 w 3749722"/>
                      <a:gd name="connsiteY23" fmla="*/ 1327245 h 1422779"/>
                      <a:gd name="connsiteX24" fmla="*/ 1862919 w 3749722"/>
                      <a:gd name="connsiteY24" fmla="*/ 1269242 h 1422779"/>
                      <a:gd name="connsiteX25" fmla="*/ 2251881 w 3749722"/>
                      <a:gd name="connsiteY25" fmla="*/ 1276066 h 1422779"/>
                      <a:gd name="connsiteX26" fmla="*/ 2524836 w 3749722"/>
                      <a:gd name="connsiteY26" fmla="*/ 1265830 h 1422779"/>
                      <a:gd name="connsiteX27" fmla="*/ 2910385 w 3749722"/>
                      <a:gd name="connsiteY27" fmla="*/ 1282889 h 1422779"/>
                      <a:gd name="connsiteX28" fmla="*/ 2995684 w 3749722"/>
                      <a:gd name="connsiteY28" fmla="*/ 1310185 h 1422779"/>
                      <a:gd name="connsiteX29" fmla="*/ 3289110 w 3749722"/>
                      <a:gd name="connsiteY29" fmla="*/ 1422779 h 1422779"/>
                      <a:gd name="connsiteX30" fmla="*/ 3609833 w 3749722"/>
                      <a:gd name="connsiteY30" fmla="*/ 1183943 h 1422779"/>
                      <a:gd name="connsiteX31" fmla="*/ 3729251 w 3749722"/>
                      <a:gd name="connsiteY31" fmla="*/ 1050877 h 1422779"/>
                      <a:gd name="connsiteX32" fmla="*/ 3603009 w 3749722"/>
                      <a:gd name="connsiteY32" fmla="*/ 996286 h 1422779"/>
                      <a:gd name="connsiteX33" fmla="*/ 3497239 w 3749722"/>
                      <a:gd name="connsiteY33" fmla="*/ 975815 h 1422779"/>
                      <a:gd name="connsiteX34" fmla="*/ 3497239 w 3749722"/>
                      <a:gd name="connsiteY34" fmla="*/ 910988 h 1422779"/>
                      <a:gd name="connsiteX35" fmla="*/ 3650776 w 3749722"/>
                      <a:gd name="connsiteY35" fmla="*/ 716507 h 1422779"/>
                      <a:gd name="connsiteX36" fmla="*/ 3719015 w 3749722"/>
                      <a:gd name="connsiteY36" fmla="*/ 600501 h 1422779"/>
                      <a:gd name="connsiteX37" fmla="*/ 3749722 w 3749722"/>
                      <a:gd name="connsiteY37" fmla="*/ 494731 h 1422779"/>
                      <a:gd name="connsiteX38" fmla="*/ 3746310 w 3749722"/>
                      <a:gd name="connsiteY38" fmla="*/ 412845 h 1422779"/>
                      <a:gd name="connsiteX39" fmla="*/ 3654188 w 3749722"/>
                      <a:gd name="connsiteY39" fmla="*/ 450376 h 1422779"/>
                      <a:gd name="connsiteX40" fmla="*/ 3551830 w 3749722"/>
                      <a:gd name="connsiteY40" fmla="*/ 457200 h 1422779"/>
                      <a:gd name="connsiteX41" fmla="*/ 3592773 w 3749722"/>
                      <a:gd name="connsiteY41" fmla="*/ 368489 h 1422779"/>
                      <a:gd name="connsiteX42" fmla="*/ 3623481 w 3749722"/>
                      <a:gd name="connsiteY42" fmla="*/ 348018 h 1422779"/>
                      <a:gd name="connsiteX43" fmla="*/ 3674660 w 3749722"/>
                      <a:gd name="connsiteY43" fmla="*/ 307074 h 1422779"/>
                      <a:gd name="connsiteX44" fmla="*/ 3650776 w 3749722"/>
                      <a:gd name="connsiteY44" fmla="*/ 269543 h 1422779"/>
                      <a:gd name="connsiteX45" fmla="*/ 3715603 w 3749722"/>
                      <a:gd name="connsiteY45" fmla="*/ 221776 h 1422779"/>
                      <a:gd name="connsiteX46" fmla="*/ 3708779 w 3749722"/>
                      <a:gd name="connsiteY46" fmla="*/ 174009 h 1422779"/>
                      <a:gd name="connsiteX47" fmla="*/ 3647364 w 3749722"/>
                      <a:gd name="connsiteY47" fmla="*/ 143301 h 1422779"/>
                      <a:gd name="connsiteX48" fmla="*/ 3616657 w 3749722"/>
                      <a:gd name="connsiteY48" fmla="*/ 116006 h 1422779"/>
                      <a:gd name="connsiteX49" fmla="*/ 3688307 w 3749722"/>
                      <a:gd name="connsiteY49" fmla="*/ 88710 h 1422779"/>
                      <a:gd name="connsiteX50" fmla="*/ 3688307 w 3749722"/>
                      <a:gd name="connsiteY50" fmla="*/ 47767 h 1422779"/>
                      <a:gd name="connsiteX51" fmla="*/ 3497239 w 3749722"/>
                      <a:gd name="connsiteY51" fmla="*/ 47767 h 1422779"/>
                      <a:gd name="connsiteX52" fmla="*/ 3367585 w 3749722"/>
                      <a:gd name="connsiteY52" fmla="*/ 68239 h 1422779"/>
                      <a:gd name="connsiteX53" fmla="*/ 3258403 w 3749722"/>
                      <a:gd name="connsiteY53" fmla="*/ 44355 h 1422779"/>
                      <a:gd name="connsiteX54" fmla="*/ 2818263 w 3749722"/>
                      <a:gd name="connsiteY54" fmla="*/ 37531 h 1422779"/>
                      <a:gd name="connsiteX55" fmla="*/ 2470245 w 3749722"/>
                      <a:gd name="connsiteY55" fmla="*/ 10236 h 1422779"/>
                      <a:gd name="connsiteX56" fmla="*/ 2180230 w 3749722"/>
                      <a:gd name="connsiteY56" fmla="*/ 0 h 1422779"/>
                      <a:gd name="connsiteX57" fmla="*/ 1757149 w 3749722"/>
                      <a:gd name="connsiteY57" fmla="*/ 54591 h 1422779"/>
                      <a:gd name="connsiteX58" fmla="*/ 1347716 w 3749722"/>
                      <a:gd name="connsiteY58" fmla="*/ 156949 h 1422779"/>
                      <a:gd name="connsiteX59" fmla="*/ 948519 w 3749722"/>
                      <a:gd name="connsiteY59" fmla="*/ 269543 h 1422779"/>
                      <a:gd name="connsiteX60" fmla="*/ 794982 w 3749722"/>
                      <a:gd name="connsiteY60" fmla="*/ 310486 h 1422779"/>
                      <a:gd name="connsiteX61" fmla="*/ 689212 w 3749722"/>
                      <a:gd name="connsiteY61" fmla="*/ 341194 h 1422779"/>
                      <a:gd name="connsiteX62" fmla="*/ 586854 w 3749722"/>
                      <a:gd name="connsiteY62" fmla="*/ 371901 h 1422779"/>
                      <a:gd name="connsiteX0" fmla="*/ 586854 w 3749722"/>
                      <a:gd name="connsiteY0" fmla="*/ 371901 h 1422779"/>
                      <a:gd name="connsiteX1" fmla="*/ 518615 w 3749722"/>
                      <a:gd name="connsiteY1" fmla="*/ 276367 h 1422779"/>
                      <a:gd name="connsiteX2" fmla="*/ 487907 w 3749722"/>
                      <a:gd name="connsiteY2" fmla="*/ 225188 h 1422779"/>
                      <a:gd name="connsiteX3" fmla="*/ 436728 w 3749722"/>
                      <a:gd name="connsiteY3" fmla="*/ 174009 h 1422779"/>
                      <a:gd name="connsiteX4" fmla="*/ 402609 w 3749722"/>
                      <a:gd name="connsiteY4" fmla="*/ 163773 h 1422779"/>
                      <a:gd name="connsiteX5" fmla="*/ 283191 w 3749722"/>
                      <a:gd name="connsiteY5" fmla="*/ 143301 h 1422779"/>
                      <a:gd name="connsiteX6" fmla="*/ 283191 w 3749722"/>
                      <a:gd name="connsiteY6" fmla="*/ 191069 h 1422779"/>
                      <a:gd name="connsiteX7" fmla="*/ 177421 w 3749722"/>
                      <a:gd name="connsiteY7" fmla="*/ 208128 h 1422779"/>
                      <a:gd name="connsiteX8" fmla="*/ 156949 w 3749722"/>
                      <a:gd name="connsiteY8" fmla="*/ 307074 h 1422779"/>
                      <a:gd name="connsiteX9" fmla="*/ 102358 w 3749722"/>
                      <a:gd name="connsiteY9" fmla="*/ 385549 h 1422779"/>
                      <a:gd name="connsiteX10" fmla="*/ 54591 w 3749722"/>
                      <a:gd name="connsiteY10" fmla="*/ 515203 h 1422779"/>
                      <a:gd name="connsiteX11" fmla="*/ 17060 w 3749722"/>
                      <a:gd name="connsiteY11" fmla="*/ 627797 h 1422779"/>
                      <a:gd name="connsiteX12" fmla="*/ 0 w 3749722"/>
                      <a:gd name="connsiteY12" fmla="*/ 743803 h 1422779"/>
                      <a:gd name="connsiteX13" fmla="*/ 0 w 3749722"/>
                      <a:gd name="connsiteY13" fmla="*/ 914400 h 1422779"/>
                      <a:gd name="connsiteX14" fmla="*/ 27295 w 3749722"/>
                      <a:gd name="connsiteY14" fmla="*/ 996286 h 1422779"/>
                      <a:gd name="connsiteX15" fmla="*/ 47767 w 3749722"/>
                      <a:gd name="connsiteY15" fmla="*/ 1081585 h 1422779"/>
                      <a:gd name="connsiteX16" fmla="*/ 98732 w 3749722"/>
                      <a:gd name="connsiteY16" fmla="*/ 1231782 h 1422779"/>
                      <a:gd name="connsiteX17" fmla="*/ 310486 w 3749722"/>
                      <a:gd name="connsiteY17" fmla="*/ 1044054 h 1422779"/>
                      <a:gd name="connsiteX18" fmla="*/ 556146 w 3749722"/>
                      <a:gd name="connsiteY18" fmla="*/ 1166883 h 1422779"/>
                      <a:gd name="connsiteX19" fmla="*/ 774510 w 3749722"/>
                      <a:gd name="connsiteY19" fmla="*/ 1214651 h 1422779"/>
                      <a:gd name="connsiteX20" fmla="*/ 1125940 w 3749722"/>
                      <a:gd name="connsiteY20" fmla="*/ 1265830 h 1422779"/>
                      <a:gd name="connsiteX21" fmla="*/ 1494430 w 3749722"/>
                      <a:gd name="connsiteY21" fmla="*/ 1248770 h 1422779"/>
                      <a:gd name="connsiteX22" fmla="*/ 1531961 w 3749722"/>
                      <a:gd name="connsiteY22" fmla="*/ 1327245 h 1422779"/>
                      <a:gd name="connsiteX23" fmla="*/ 1634319 w 3749722"/>
                      <a:gd name="connsiteY23" fmla="*/ 1327245 h 1422779"/>
                      <a:gd name="connsiteX24" fmla="*/ 1862919 w 3749722"/>
                      <a:gd name="connsiteY24" fmla="*/ 1269242 h 1422779"/>
                      <a:gd name="connsiteX25" fmla="*/ 2251881 w 3749722"/>
                      <a:gd name="connsiteY25" fmla="*/ 1276066 h 1422779"/>
                      <a:gd name="connsiteX26" fmla="*/ 2524836 w 3749722"/>
                      <a:gd name="connsiteY26" fmla="*/ 1265830 h 1422779"/>
                      <a:gd name="connsiteX27" fmla="*/ 2910385 w 3749722"/>
                      <a:gd name="connsiteY27" fmla="*/ 1282889 h 1422779"/>
                      <a:gd name="connsiteX28" fmla="*/ 2995684 w 3749722"/>
                      <a:gd name="connsiteY28" fmla="*/ 1310185 h 1422779"/>
                      <a:gd name="connsiteX29" fmla="*/ 3289110 w 3749722"/>
                      <a:gd name="connsiteY29" fmla="*/ 1422779 h 1422779"/>
                      <a:gd name="connsiteX30" fmla="*/ 3609833 w 3749722"/>
                      <a:gd name="connsiteY30" fmla="*/ 1183943 h 1422779"/>
                      <a:gd name="connsiteX31" fmla="*/ 3729251 w 3749722"/>
                      <a:gd name="connsiteY31" fmla="*/ 1050877 h 1422779"/>
                      <a:gd name="connsiteX32" fmla="*/ 3603009 w 3749722"/>
                      <a:gd name="connsiteY32" fmla="*/ 996286 h 1422779"/>
                      <a:gd name="connsiteX33" fmla="*/ 3497239 w 3749722"/>
                      <a:gd name="connsiteY33" fmla="*/ 975815 h 1422779"/>
                      <a:gd name="connsiteX34" fmla="*/ 3497239 w 3749722"/>
                      <a:gd name="connsiteY34" fmla="*/ 910988 h 1422779"/>
                      <a:gd name="connsiteX35" fmla="*/ 3650776 w 3749722"/>
                      <a:gd name="connsiteY35" fmla="*/ 716507 h 1422779"/>
                      <a:gd name="connsiteX36" fmla="*/ 3719015 w 3749722"/>
                      <a:gd name="connsiteY36" fmla="*/ 600501 h 1422779"/>
                      <a:gd name="connsiteX37" fmla="*/ 3749722 w 3749722"/>
                      <a:gd name="connsiteY37" fmla="*/ 494731 h 1422779"/>
                      <a:gd name="connsiteX38" fmla="*/ 3746310 w 3749722"/>
                      <a:gd name="connsiteY38" fmla="*/ 412845 h 1422779"/>
                      <a:gd name="connsiteX39" fmla="*/ 3654188 w 3749722"/>
                      <a:gd name="connsiteY39" fmla="*/ 450376 h 1422779"/>
                      <a:gd name="connsiteX40" fmla="*/ 3551830 w 3749722"/>
                      <a:gd name="connsiteY40" fmla="*/ 457200 h 1422779"/>
                      <a:gd name="connsiteX41" fmla="*/ 3592773 w 3749722"/>
                      <a:gd name="connsiteY41" fmla="*/ 368489 h 1422779"/>
                      <a:gd name="connsiteX42" fmla="*/ 3623481 w 3749722"/>
                      <a:gd name="connsiteY42" fmla="*/ 348018 h 1422779"/>
                      <a:gd name="connsiteX43" fmla="*/ 3674660 w 3749722"/>
                      <a:gd name="connsiteY43" fmla="*/ 307074 h 1422779"/>
                      <a:gd name="connsiteX44" fmla="*/ 3650776 w 3749722"/>
                      <a:gd name="connsiteY44" fmla="*/ 269543 h 1422779"/>
                      <a:gd name="connsiteX45" fmla="*/ 3715603 w 3749722"/>
                      <a:gd name="connsiteY45" fmla="*/ 221776 h 1422779"/>
                      <a:gd name="connsiteX46" fmla="*/ 3708779 w 3749722"/>
                      <a:gd name="connsiteY46" fmla="*/ 174009 h 1422779"/>
                      <a:gd name="connsiteX47" fmla="*/ 3647364 w 3749722"/>
                      <a:gd name="connsiteY47" fmla="*/ 143301 h 1422779"/>
                      <a:gd name="connsiteX48" fmla="*/ 3616657 w 3749722"/>
                      <a:gd name="connsiteY48" fmla="*/ 116006 h 1422779"/>
                      <a:gd name="connsiteX49" fmla="*/ 3688307 w 3749722"/>
                      <a:gd name="connsiteY49" fmla="*/ 88710 h 1422779"/>
                      <a:gd name="connsiteX50" fmla="*/ 3688307 w 3749722"/>
                      <a:gd name="connsiteY50" fmla="*/ 47767 h 1422779"/>
                      <a:gd name="connsiteX51" fmla="*/ 3497239 w 3749722"/>
                      <a:gd name="connsiteY51" fmla="*/ 47767 h 1422779"/>
                      <a:gd name="connsiteX52" fmla="*/ 3367585 w 3749722"/>
                      <a:gd name="connsiteY52" fmla="*/ 68239 h 1422779"/>
                      <a:gd name="connsiteX53" fmla="*/ 3258403 w 3749722"/>
                      <a:gd name="connsiteY53" fmla="*/ 44355 h 1422779"/>
                      <a:gd name="connsiteX54" fmla="*/ 2818263 w 3749722"/>
                      <a:gd name="connsiteY54" fmla="*/ 37531 h 1422779"/>
                      <a:gd name="connsiteX55" fmla="*/ 2470245 w 3749722"/>
                      <a:gd name="connsiteY55" fmla="*/ 10236 h 1422779"/>
                      <a:gd name="connsiteX56" fmla="*/ 2180230 w 3749722"/>
                      <a:gd name="connsiteY56" fmla="*/ 0 h 1422779"/>
                      <a:gd name="connsiteX57" fmla="*/ 1757149 w 3749722"/>
                      <a:gd name="connsiteY57" fmla="*/ 54591 h 1422779"/>
                      <a:gd name="connsiteX58" fmla="*/ 1347716 w 3749722"/>
                      <a:gd name="connsiteY58" fmla="*/ 156949 h 1422779"/>
                      <a:gd name="connsiteX59" fmla="*/ 948519 w 3749722"/>
                      <a:gd name="connsiteY59" fmla="*/ 269543 h 1422779"/>
                      <a:gd name="connsiteX60" fmla="*/ 794982 w 3749722"/>
                      <a:gd name="connsiteY60" fmla="*/ 310486 h 1422779"/>
                      <a:gd name="connsiteX61" fmla="*/ 689212 w 3749722"/>
                      <a:gd name="connsiteY61" fmla="*/ 341194 h 1422779"/>
                      <a:gd name="connsiteX62" fmla="*/ 586854 w 3749722"/>
                      <a:gd name="connsiteY62" fmla="*/ 371901 h 1422779"/>
                      <a:gd name="connsiteX0" fmla="*/ 586854 w 3749722"/>
                      <a:gd name="connsiteY0" fmla="*/ 371901 h 1422779"/>
                      <a:gd name="connsiteX1" fmla="*/ 518615 w 3749722"/>
                      <a:gd name="connsiteY1" fmla="*/ 276367 h 1422779"/>
                      <a:gd name="connsiteX2" fmla="*/ 487907 w 3749722"/>
                      <a:gd name="connsiteY2" fmla="*/ 225188 h 1422779"/>
                      <a:gd name="connsiteX3" fmla="*/ 436728 w 3749722"/>
                      <a:gd name="connsiteY3" fmla="*/ 174009 h 1422779"/>
                      <a:gd name="connsiteX4" fmla="*/ 402609 w 3749722"/>
                      <a:gd name="connsiteY4" fmla="*/ 163773 h 1422779"/>
                      <a:gd name="connsiteX5" fmla="*/ 283191 w 3749722"/>
                      <a:gd name="connsiteY5" fmla="*/ 143301 h 1422779"/>
                      <a:gd name="connsiteX6" fmla="*/ 283191 w 3749722"/>
                      <a:gd name="connsiteY6" fmla="*/ 191069 h 1422779"/>
                      <a:gd name="connsiteX7" fmla="*/ 177421 w 3749722"/>
                      <a:gd name="connsiteY7" fmla="*/ 208128 h 1422779"/>
                      <a:gd name="connsiteX8" fmla="*/ 156949 w 3749722"/>
                      <a:gd name="connsiteY8" fmla="*/ 307074 h 1422779"/>
                      <a:gd name="connsiteX9" fmla="*/ 102358 w 3749722"/>
                      <a:gd name="connsiteY9" fmla="*/ 385549 h 1422779"/>
                      <a:gd name="connsiteX10" fmla="*/ 54591 w 3749722"/>
                      <a:gd name="connsiteY10" fmla="*/ 515203 h 1422779"/>
                      <a:gd name="connsiteX11" fmla="*/ 17060 w 3749722"/>
                      <a:gd name="connsiteY11" fmla="*/ 627797 h 1422779"/>
                      <a:gd name="connsiteX12" fmla="*/ 0 w 3749722"/>
                      <a:gd name="connsiteY12" fmla="*/ 743803 h 1422779"/>
                      <a:gd name="connsiteX13" fmla="*/ 0 w 3749722"/>
                      <a:gd name="connsiteY13" fmla="*/ 914400 h 1422779"/>
                      <a:gd name="connsiteX14" fmla="*/ 27295 w 3749722"/>
                      <a:gd name="connsiteY14" fmla="*/ 996286 h 1422779"/>
                      <a:gd name="connsiteX15" fmla="*/ 47767 w 3749722"/>
                      <a:gd name="connsiteY15" fmla="*/ 1081585 h 1422779"/>
                      <a:gd name="connsiteX16" fmla="*/ 98732 w 3749722"/>
                      <a:gd name="connsiteY16" fmla="*/ 1231782 h 1422779"/>
                      <a:gd name="connsiteX17" fmla="*/ 248573 w 3749722"/>
                      <a:gd name="connsiteY17" fmla="*/ 1410766 h 1422779"/>
                      <a:gd name="connsiteX18" fmla="*/ 556146 w 3749722"/>
                      <a:gd name="connsiteY18" fmla="*/ 1166883 h 1422779"/>
                      <a:gd name="connsiteX19" fmla="*/ 774510 w 3749722"/>
                      <a:gd name="connsiteY19" fmla="*/ 1214651 h 1422779"/>
                      <a:gd name="connsiteX20" fmla="*/ 1125940 w 3749722"/>
                      <a:gd name="connsiteY20" fmla="*/ 1265830 h 1422779"/>
                      <a:gd name="connsiteX21" fmla="*/ 1494430 w 3749722"/>
                      <a:gd name="connsiteY21" fmla="*/ 1248770 h 1422779"/>
                      <a:gd name="connsiteX22" fmla="*/ 1531961 w 3749722"/>
                      <a:gd name="connsiteY22" fmla="*/ 1327245 h 1422779"/>
                      <a:gd name="connsiteX23" fmla="*/ 1634319 w 3749722"/>
                      <a:gd name="connsiteY23" fmla="*/ 1327245 h 1422779"/>
                      <a:gd name="connsiteX24" fmla="*/ 1862919 w 3749722"/>
                      <a:gd name="connsiteY24" fmla="*/ 1269242 h 1422779"/>
                      <a:gd name="connsiteX25" fmla="*/ 2251881 w 3749722"/>
                      <a:gd name="connsiteY25" fmla="*/ 1276066 h 1422779"/>
                      <a:gd name="connsiteX26" fmla="*/ 2524836 w 3749722"/>
                      <a:gd name="connsiteY26" fmla="*/ 1265830 h 1422779"/>
                      <a:gd name="connsiteX27" fmla="*/ 2910385 w 3749722"/>
                      <a:gd name="connsiteY27" fmla="*/ 1282889 h 1422779"/>
                      <a:gd name="connsiteX28" fmla="*/ 2995684 w 3749722"/>
                      <a:gd name="connsiteY28" fmla="*/ 1310185 h 1422779"/>
                      <a:gd name="connsiteX29" fmla="*/ 3289110 w 3749722"/>
                      <a:gd name="connsiteY29" fmla="*/ 1422779 h 1422779"/>
                      <a:gd name="connsiteX30" fmla="*/ 3609833 w 3749722"/>
                      <a:gd name="connsiteY30" fmla="*/ 1183943 h 1422779"/>
                      <a:gd name="connsiteX31" fmla="*/ 3729251 w 3749722"/>
                      <a:gd name="connsiteY31" fmla="*/ 1050877 h 1422779"/>
                      <a:gd name="connsiteX32" fmla="*/ 3603009 w 3749722"/>
                      <a:gd name="connsiteY32" fmla="*/ 996286 h 1422779"/>
                      <a:gd name="connsiteX33" fmla="*/ 3497239 w 3749722"/>
                      <a:gd name="connsiteY33" fmla="*/ 975815 h 1422779"/>
                      <a:gd name="connsiteX34" fmla="*/ 3497239 w 3749722"/>
                      <a:gd name="connsiteY34" fmla="*/ 910988 h 1422779"/>
                      <a:gd name="connsiteX35" fmla="*/ 3650776 w 3749722"/>
                      <a:gd name="connsiteY35" fmla="*/ 716507 h 1422779"/>
                      <a:gd name="connsiteX36" fmla="*/ 3719015 w 3749722"/>
                      <a:gd name="connsiteY36" fmla="*/ 600501 h 1422779"/>
                      <a:gd name="connsiteX37" fmla="*/ 3749722 w 3749722"/>
                      <a:gd name="connsiteY37" fmla="*/ 494731 h 1422779"/>
                      <a:gd name="connsiteX38" fmla="*/ 3746310 w 3749722"/>
                      <a:gd name="connsiteY38" fmla="*/ 412845 h 1422779"/>
                      <a:gd name="connsiteX39" fmla="*/ 3654188 w 3749722"/>
                      <a:gd name="connsiteY39" fmla="*/ 450376 h 1422779"/>
                      <a:gd name="connsiteX40" fmla="*/ 3551830 w 3749722"/>
                      <a:gd name="connsiteY40" fmla="*/ 457200 h 1422779"/>
                      <a:gd name="connsiteX41" fmla="*/ 3592773 w 3749722"/>
                      <a:gd name="connsiteY41" fmla="*/ 368489 h 1422779"/>
                      <a:gd name="connsiteX42" fmla="*/ 3623481 w 3749722"/>
                      <a:gd name="connsiteY42" fmla="*/ 348018 h 1422779"/>
                      <a:gd name="connsiteX43" fmla="*/ 3674660 w 3749722"/>
                      <a:gd name="connsiteY43" fmla="*/ 307074 h 1422779"/>
                      <a:gd name="connsiteX44" fmla="*/ 3650776 w 3749722"/>
                      <a:gd name="connsiteY44" fmla="*/ 269543 h 1422779"/>
                      <a:gd name="connsiteX45" fmla="*/ 3715603 w 3749722"/>
                      <a:gd name="connsiteY45" fmla="*/ 221776 h 1422779"/>
                      <a:gd name="connsiteX46" fmla="*/ 3708779 w 3749722"/>
                      <a:gd name="connsiteY46" fmla="*/ 174009 h 1422779"/>
                      <a:gd name="connsiteX47" fmla="*/ 3647364 w 3749722"/>
                      <a:gd name="connsiteY47" fmla="*/ 143301 h 1422779"/>
                      <a:gd name="connsiteX48" fmla="*/ 3616657 w 3749722"/>
                      <a:gd name="connsiteY48" fmla="*/ 116006 h 1422779"/>
                      <a:gd name="connsiteX49" fmla="*/ 3688307 w 3749722"/>
                      <a:gd name="connsiteY49" fmla="*/ 88710 h 1422779"/>
                      <a:gd name="connsiteX50" fmla="*/ 3688307 w 3749722"/>
                      <a:gd name="connsiteY50" fmla="*/ 47767 h 1422779"/>
                      <a:gd name="connsiteX51" fmla="*/ 3497239 w 3749722"/>
                      <a:gd name="connsiteY51" fmla="*/ 47767 h 1422779"/>
                      <a:gd name="connsiteX52" fmla="*/ 3367585 w 3749722"/>
                      <a:gd name="connsiteY52" fmla="*/ 68239 h 1422779"/>
                      <a:gd name="connsiteX53" fmla="*/ 3258403 w 3749722"/>
                      <a:gd name="connsiteY53" fmla="*/ 44355 h 1422779"/>
                      <a:gd name="connsiteX54" fmla="*/ 2818263 w 3749722"/>
                      <a:gd name="connsiteY54" fmla="*/ 37531 h 1422779"/>
                      <a:gd name="connsiteX55" fmla="*/ 2470245 w 3749722"/>
                      <a:gd name="connsiteY55" fmla="*/ 10236 h 1422779"/>
                      <a:gd name="connsiteX56" fmla="*/ 2180230 w 3749722"/>
                      <a:gd name="connsiteY56" fmla="*/ 0 h 1422779"/>
                      <a:gd name="connsiteX57" fmla="*/ 1757149 w 3749722"/>
                      <a:gd name="connsiteY57" fmla="*/ 54591 h 1422779"/>
                      <a:gd name="connsiteX58" fmla="*/ 1347716 w 3749722"/>
                      <a:gd name="connsiteY58" fmla="*/ 156949 h 1422779"/>
                      <a:gd name="connsiteX59" fmla="*/ 948519 w 3749722"/>
                      <a:gd name="connsiteY59" fmla="*/ 269543 h 1422779"/>
                      <a:gd name="connsiteX60" fmla="*/ 794982 w 3749722"/>
                      <a:gd name="connsiteY60" fmla="*/ 310486 h 1422779"/>
                      <a:gd name="connsiteX61" fmla="*/ 689212 w 3749722"/>
                      <a:gd name="connsiteY61" fmla="*/ 341194 h 1422779"/>
                      <a:gd name="connsiteX62" fmla="*/ 586854 w 3749722"/>
                      <a:gd name="connsiteY62" fmla="*/ 371901 h 1422779"/>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774510 w 3749722"/>
                      <a:gd name="connsiteY19" fmla="*/ 1214651 h 1505021"/>
                      <a:gd name="connsiteX20" fmla="*/ 1125940 w 3749722"/>
                      <a:gd name="connsiteY20" fmla="*/ 1265830 h 1505021"/>
                      <a:gd name="connsiteX21" fmla="*/ 1494430 w 3749722"/>
                      <a:gd name="connsiteY21" fmla="*/ 1248770 h 1505021"/>
                      <a:gd name="connsiteX22" fmla="*/ 1531961 w 3749722"/>
                      <a:gd name="connsiteY22" fmla="*/ 1327245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912623 w 3749722"/>
                      <a:gd name="connsiteY19" fmla="*/ 1481351 h 1505021"/>
                      <a:gd name="connsiteX20" fmla="*/ 1125940 w 3749722"/>
                      <a:gd name="connsiteY20" fmla="*/ 1265830 h 1505021"/>
                      <a:gd name="connsiteX21" fmla="*/ 1494430 w 3749722"/>
                      <a:gd name="connsiteY21" fmla="*/ 1248770 h 1505021"/>
                      <a:gd name="connsiteX22" fmla="*/ 1531961 w 3749722"/>
                      <a:gd name="connsiteY22" fmla="*/ 1327245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912623 w 3749722"/>
                      <a:gd name="connsiteY19" fmla="*/ 1481351 h 1505021"/>
                      <a:gd name="connsiteX20" fmla="*/ 1216428 w 3749722"/>
                      <a:gd name="connsiteY20" fmla="*/ 1442042 h 1505021"/>
                      <a:gd name="connsiteX21" fmla="*/ 1494430 w 3749722"/>
                      <a:gd name="connsiteY21" fmla="*/ 1248770 h 1505021"/>
                      <a:gd name="connsiteX22" fmla="*/ 1531961 w 3749722"/>
                      <a:gd name="connsiteY22" fmla="*/ 1327245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912623 w 3749722"/>
                      <a:gd name="connsiteY19" fmla="*/ 1481351 h 1505021"/>
                      <a:gd name="connsiteX20" fmla="*/ 1216428 w 3749722"/>
                      <a:gd name="connsiteY20" fmla="*/ 1442042 h 1505021"/>
                      <a:gd name="connsiteX21" fmla="*/ 1494430 w 3749722"/>
                      <a:gd name="connsiteY21" fmla="*/ 1248770 h 1505021"/>
                      <a:gd name="connsiteX22" fmla="*/ 1531961 w 3749722"/>
                      <a:gd name="connsiteY22" fmla="*/ 1327245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912623 w 3749722"/>
                      <a:gd name="connsiteY19" fmla="*/ 1481351 h 1505021"/>
                      <a:gd name="connsiteX20" fmla="*/ 1216428 w 3749722"/>
                      <a:gd name="connsiteY20" fmla="*/ 1442042 h 1505021"/>
                      <a:gd name="connsiteX21" fmla="*/ 1327743 w 3749722"/>
                      <a:gd name="connsiteY21" fmla="*/ 1424982 h 1505021"/>
                      <a:gd name="connsiteX22" fmla="*/ 1531961 w 3749722"/>
                      <a:gd name="connsiteY22" fmla="*/ 1327245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912623 w 3749722"/>
                      <a:gd name="connsiteY19" fmla="*/ 1481351 h 1505021"/>
                      <a:gd name="connsiteX20" fmla="*/ 1216428 w 3749722"/>
                      <a:gd name="connsiteY20" fmla="*/ 1442042 h 1505021"/>
                      <a:gd name="connsiteX21" fmla="*/ 1327743 w 3749722"/>
                      <a:gd name="connsiteY21" fmla="*/ 1424982 h 1505021"/>
                      <a:gd name="connsiteX22" fmla="*/ 1498623 w 3749722"/>
                      <a:gd name="connsiteY22" fmla="*/ 1374870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46310 w 3834666"/>
                      <a:gd name="connsiteY38" fmla="*/ 412845 h 1505021"/>
                      <a:gd name="connsiteX39" fmla="*/ 3654188 w 3834666"/>
                      <a:gd name="connsiteY39" fmla="*/ 450376 h 1505021"/>
                      <a:gd name="connsiteX40" fmla="*/ 3551830 w 3834666"/>
                      <a:gd name="connsiteY40" fmla="*/ 457200 h 1505021"/>
                      <a:gd name="connsiteX41" fmla="*/ 3592773 w 3834666"/>
                      <a:gd name="connsiteY41" fmla="*/ 368489 h 1505021"/>
                      <a:gd name="connsiteX42" fmla="*/ 3623481 w 3834666"/>
                      <a:gd name="connsiteY42" fmla="*/ 348018 h 1505021"/>
                      <a:gd name="connsiteX43" fmla="*/ 3674660 w 3834666"/>
                      <a:gd name="connsiteY43" fmla="*/ 307074 h 1505021"/>
                      <a:gd name="connsiteX44" fmla="*/ 3650776 w 3834666"/>
                      <a:gd name="connsiteY44" fmla="*/ 269543 h 1505021"/>
                      <a:gd name="connsiteX45" fmla="*/ 3834666 w 3834666"/>
                      <a:gd name="connsiteY45" fmla="*/ 231301 h 1505021"/>
                      <a:gd name="connsiteX46" fmla="*/ 3708779 w 3834666"/>
                      <a:gd name="connsiteY46" fmla="*/ 174009 h 1505021"/>
                      <a:gd name="connsiteX47" fmla="*/ 3647364 w 3834666"/>
                      <a:gd name="connsiteY47" fmla="*/ 143301 h 1505021"/>
                      <a:gd name="connsiteX48" fmla="*/ 3616657 w 3834666"/>
                      <a:gd name="connsiteY48" fmla="*/ 116006 h 1505021"/>
                      <a:gd name="connsiteX49" fmla="*/ 3688307 w 3834666"/>
                      <a:gd name="connsiteY49" fmla="*/ 88710 h 1505021"/>
                      <a:gd name="connsiteX50" fmla="*/ 3688307 w 3834666"/>
                      <a:gd name="connsiteY50" fmla="*/ 47767 h 1505021"/>
                      <a:gd name="connsiteX51" fmla="*/ 3497239 w 3834666"/>
                      <a:gd name="connsiteY51" fmla="*/ 47767 h 1505021"/>
                      <a:gd name="connsiteX52" fmla="*/ 3367585 w 3834666"/>
                      <a:gd name="connsiteY52" fmla="*/ 68239 h 1505021"/>
                      <a:gd name="connsiteX53" fmla="*/ 3258403 w 3834666"/>
                      <a:gd name="connsiteY53" fmla="*/ 44355 h 1505021"/>
                      <a:gd name="connsiteX54" fmla="*/ 2818263 w 3834666"/>
                      <a:gd name="connsiteY54" fmla="*/ 37531 h 1505021"/>
                      <a:gd name="connsiteX55" fmla="*/ 2470245 w 3834666"/>
                      <a:gd name="connsiteY55" fmla="*/ 10236 h 1505021"/>
                      <a:gd name="connsiteX56" fmla="*/ 2180230 w 3834666"/>
                      <a:gd name="connsiteY56" fmla="*/ 0 h 1505021"/>
                      <a:gd name="connsiteX57" fmla="*/ 1757149 w 3834666"/>
                      <a:gd name="connsiteY57" fmla="*/ 54591 h 1505021"/>
                      <a:gd name="connsiteX58" fmla="*/ 1347716 w 3834666"/>
                      <a:gd name="connsiteY58" fmla="*/ 156949 h 1505021"/>
                      <a:gd name="connsiteX59" fmla="*/ 948519 w 3834666"/>
                      <a:gd name="connsiteY59" fmla="*/ 269543 h 1505021"/>
                      <a:gd name="connsiteX60" fmla="*/ 794982 w 3834666"/>
                      <a:gd name="connsiteY60" fmla="*/ 310486 h 1505021"/>
                      <a:gd name="connsiteX61" fmla="*/ 689212 w 3834666"/>
                      <a:gd name="connsiteY61" fmla="*/ 341194 h 1505021"/>
                      <a:gd name="connsiteX62" fmla="*/ 586854 w 3834666"/>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46310 w 3834666"/>
                      <a:gd name="connsiteY38" fmla="*/ 412845 h 1505021"/>
                      <a:gd name="connsiteX39" fmla="*/ 3654188 w 3834666"/>
                      <a:gd name="connsiteY39" fmla="*/ 450376 h 1505021"/>
                      <a:gd name="connsiteX40" fmla="*/ 3551830 w 3834666"/>
                      <a:gd name="connsiteY40" fmla="*/ 457200 h 1505021"/>
                      <a:gd name="connsiteX41" fmla="*/ 3592773 w 3834666"/>
                      <a:gd name="connsiteY41" fmla="*/ 368489 h 1505021"/>
                      <a:gd name="connsiteX42" fmla="*/ 3623481 w 3834666"/>
                      <a:gd name="connsiteY42" fmla="*/ 348018 h 1505021"/>
                      <a:gd name="connsiteX43" fmla="*/ 3674660 w 3834666"/>
                      <a:gd name="connsiteY43" fmla="*/ 307074 h 1505021"/>
                      <a:gd name="connsiteX44" fmla="*/ 3826989 w 3834666"/>
                      <a:gd name="connsiteY44" fmla="*/ 360030 h 1505021"/>
                      <a:gd name="connsiteX45" fmla="*/ 3834666 w 3834666"/>
                      <a:gd name="connsiteY45" fmla="*/ 231301 h 1505021"/>
                      <a:gd name="connsiteX46" fmla="*/ 3708779 w 3834666"/>
                      <a:gd name="connsiteY46" fmla="*/ 174009 h 1505021"/>
                      <a:gd name="connsiteX47" fmla="*/ 3647364 w 3834666"/>
                      <a:gd name="connsiteY47" fmla="*/ 143301 h 1505021"/>
                      <a:gd name="connsiteX48" fmla="*/ 3616657 w 3834666"/>
                      <a:gd name="connsiteY48" fmla="*/ 116006 h 1505021"/>
                      <a:gd name="connsiteX49" fmla="*/ 3688307 w 3834666"/>
                      <a:gd name="connsiteY49" fmla="*/ 88710 h 1505021"/>
                      <a:gd name="connsiteX50" fmla="*/ 3688307 w 3834666"/>
                      <a:gd name="connsiteY50" fmla="*/ 47767 h 1505021"/>
                      <a:gd name="connsiteX51" fmla="*/ 3497239 w 3834666"/>
                      <a:gd name="connsiteY51" fmla="*/ 47767 h 1505021"/>
                      <a:gd name="connsiteX52" fmla="*/ 3367585 w 3834666"/>
                      <a:gd name="connsiteY52" fmla="*/ 68239 h 1505021"/>
                      <a:gd name="connsiteX53" fmla="*/ 3258403 w 3834666"/>
                      <a:gd name="connsiteY53" fmla="*/ 44355 h 1505021"/>
                      <a:gd name="connsiteX54" fmla="*/ 2818263 w 3834666"/>
                      <a:gd name="connsiteY54" fmla="*/ 37531 h 1505021"/>
                      <a:gd name="connsiteX55" fmla="*/ 2470245 w 3834666"/>
                      <a:gd name="connsiteY55" fmla="*/ 10236 h 1505021"/>
                      <a:gd name="connsiteX56" fmla="*/ 2180230 w 3834666"/>
                      <a:gd name="connsiteY56" fmla="*/ 0 h 1505021"/>
                      <a:gd name="connsiteX57" fmla="*/ 1757149 w 3834666"/>
                      <a:gd name="connsiteY57" fmla="*/ 54591 h 1505021"/>
                      <a:gd name="connsiteX58" fmla="*/ 1347716 w 3834666"/>
                      <a:gd name="connsiteY58" fmla="*/ 156949 h 1505021"/>
                      <a:gd name="connsiteX59" fmla="*/ 948519 w 3834666"/>
                      <a:gd name="connsiteY59" fmla="*/ 269543 h 1505021"/>
                      <a:gd name="connsiteX60" fmla="*/ 794982 w 3834666"/>
                      <a:gd name="connsiteY60" fmla="*/ 310486 h 1505021"/>
                      <a:gd name="connsiteX61" fmla="*/ 689212 w 3834666"/>
                      <a:gd name="connsiteY61" fmla="*/ 341194 h 1505021"/>
                      <a:gd name="connsiteX62" fmla="*/ 586854 w 3834666"/>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46310 w 3834666"/>
                      <a:gd name="connsiteY38" fmla="*/ 412845 h 1505021"/>
                      <a:gd name="connsiteX39" fmla="*/ 3654188 w 3834666"/>
                      <a:gd name="connsiteY39" fmla="*/ 450376 h 1505021"/>
                      <a:gd name="connsiteX40" fmla="*/ 3551830 w 3834666"/>
                      <a:gd name="connsiteY40" fmla="*/ 457200 h 1505021"/>
                      <a:gd name="connsiteX41" fmla="*/ 3592773 w 3834666"/>
                      <a:gd name="connsiteY41" fmla="*/ 368489 h 1505021"/>
                      <a:gd name="connsiteX42" fmla="*/ 3623481 w 3834666"/>
                      <a:gd name="connsiteY42" fmla="*/ 348018 h 1505021"/>
                      <a:gd name="connsiteX43" fmla="*/ 3826989 w 3834666"/>
                      <a:gd name="connsiteY43" fmla="*/ 360030 h 1505021"/>
                      <a:gd name="connsiteX44" fmla="*/ 3834666 w 3834666"/>
                      <a:gd name="connsiteY44" fmla="*/ 231301 h 1505021"/>
                      <a:gd name="connsiteX45" fmla="*/ 3708779 w 3834666"/>
                      <a:gd name="connsiteY45" fmla="*/ 174009 h 1505021"/>
                      <a:gd name="connsiteX46" fmla="*/ 3647364 w 3834666"/>
                      <a:gd name="connsiteY46" fmla="*/ 143301 h 1505021"/>
                      <a:gd name="connsiteX47" fmla="*/ 3616657 w 3834666"/>
                      <a:gd name="connsiteY47" fmla="*/ 116006 h 1505021"/>
                      <a:gd name="connsiteX48" fmla="*/ 3688307 w 3834666"/>
                      <a:gd name="connsiteY48" fmla="*/ 88710 h 1505021"/>
                      <a:gd name="connsiteX49" fmla="*/ 3688307 w 3834666"/>
                      <a:gd name="connsiteY49" fmla="*/ 47767 h 1505021"/>
                      <a:gd name="connsiteX50" fmla="*/ 3497239 w 3834666"/>
                      <a:gd name="connsiteY50" fmla="*/ 47767 h 1505021"/>
                      <a:gd name="connsiteX51" fmla="*/ 3367585 w 3834666"/>
                      <a:gd name="connsiteY51" fmla="*/ 68239 h 1505021"/>
                      <a:gd name="connsiteX52" fmla="*/ 3258403 w 3834666"/>
                      <a:gd name="connsiteY52" fmla="*/ 44355 h 1505021"/>
                      <a:gd name="connsiteX53" fmla="*/ 2818263 w 3834666"/>
                      <a:gd name="connsiteY53" fmla="*/ 37531 h 1505021"/>
                      <a:gd name="connsiteX54" fmla="*/ 2470245 w 3834666"/>
                      <a:gd name="connsiteY54" fmla="*/ 10236 h 1505021"/>
                      <a:gd name="connsiteX55" fmla="*/ 2180230 w 3834666"/>
                      <a:gd name="connsiteY55" fmla="*/ 0 h 1505021"/>
                      <a:gd name="connsiteX56" fmla="*/ 1757149 w 3834666"/>
                      <a:gd name="connsiteY56" fmla="*/ 54591 h 1505021"/>
                      <a:gd name="connsiteX57" fmla="*/ 1347716 w 3834666"/>
                      <a:gd name="connsiteY57" fmla="*/ 156949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46310 w 3834666"/>
                      <a:gd name="connsiteY38" fmla="*/ 412845 h 1505021"/>
                      <a:gd name="connsiteX39" fmla="*/ 3654188 w 3834666"/>
                      <a:gd name="connsiteY39" fmla="*/ 450376 h 1505021"/>
                      <a:gd name="connsiteX40" fmla="*/ 3551830 w 3834666"/>
                      <a:gd name="connsiteY40" fmla="*/ 457200 h 1505021"/>
                      <a:gd name="connsiteX41" fmla="*/ 3592773 w 3834666"/>
                      <a:gd name="connsiteY41" fmla="*/ 368489 h 1505021"/>
                      <a:gd name="connsiteX42" fmla="*/ 3826989 w 3834666"/>
                      <a:gd name="connsiteY42" fmla="*/ 360030 h 1505021"/>
                      <a:gd name="connsiteX43" fmla="*/ 3834666 w 3834666"/>
                      <a:gd name="connsiteY43" fmla="*/ 231301 h 1505021"/>
                      <a:gd name="connsiteX44" fmla="*/ 3708779 w 3834666"/>
                      <a:gd name="connsiteY44" fmla="*/ 174009 h 1505021"/>
                      <a:gd name="connsiteX45" fmla="*/ 3647364 w 3834666"/>
                      <a:gd name="connsiteY45" fmla="*/ 143301 h 1505021"/>
                      <a:gd name="connsiteX46" fmla="*/ 3616657 w 3834666"/>
                      <a:gd name="connsiteY46" fmla="*/ 116006 h 1505021"/>
                      <a:gd name="connsiteX47" fmla="*/ 3688307 w 3834666"/>
                      <a:gd name="connsiteY47" fmla="*/ 88710 h 1505021"/>
                      <a:gd name="connsiteX48" fmla="*/ 3688307 w 3834666"/>
                      <a:gd name="connsiteY48" fmla="*/ 47767 h 1505021"/>
                      <a:gd name="connsiteX49" fmla="*/ 3497239 w 3834666"/>
                      <a:gd name="connsiteY49" fmla="*/ 47767 h 1505021"/>
                      <a:gd name="connsiteX50" fmla="*/ 3367585 w 3834666"/>
                      <a:gd name="connsiteY50" fmla="*/ 68239 h 1505021"/>
                      <a:gd name="connsiteX51" fmla="*/ 3258403 w 3834666"/>
                      <a:gd name="connsiteY51" fmla="*/ 44355 h 1505021"/>
                      <a:gd name="connsiteX52" fmla="*/ 2818263 w 3834666"/>
                      <a:gd name="connsiteY52" fmla="*/ 37531 h 1505021"/>
                      <a:gd name="connsiteX53" fmla="*/ 2470245 w 3834666"/>
                      <a:gd name="connsiteY53" fmla="*/ 10236 h 1505021"/>
                      <a:gd name="connsiteX54" fmla="*/ 2180230 w 3834666"/>
                      <a:gd name="connsiteY54" fmla="*/ 0 h 1505021"/>
                      <a:gd name="connsiteX55" fmla="*/ 1757149 w 3834666"/>
                      <a:gd name="connsiteY55" fmla="*/ 54591 h 1505021"/>
                      <a:gd name="connsiteX56" fmla="*/ 1347716 w 3834666"/>
                      <a:gd name="connsiteY56" fmla="*/ 156949 h 1505021"/>
                      <a:gd name="connsiteX57" fmla="*/ 948519 w 3834666"/>
                      <a:gd name="connsiteY57" fmla="*/ 269543 h 1505021"/>
                      <a:gd name="connsiteX58" fmla="*/ 794982 w 3834666"/>
                      <a:gd name="connsiteY58" fmla="*/ 310486 h 1505021"/>
                      <a:gd name="connsiteX59" fmla="*/ 689212 w 3834666"/>
                      <a:gd name="connsiteY59" fmla="*/ 341194 h 1505021"/>
                      <a:gd name="connsiteX60" fmla="*/ 586854 w 3834666"/>
                      <a:gd name="connsiteY60"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654188 w 3834666"/>
                      <a:gd name="connsiteY39" fmla="*/ 450376 h 1505021"/>
                      <a:gd name="connsiteX40" fmla="*/ 3551830 w 3834666"/>
                      <a:gd name="connsiteY40" fmla="*/ 457200 h 1505021"/>
                      <a:gd name="connsiteX41" fmla="*/ 3592773 w 3834666"/>
                      <a:gd name="connsiteY41" fmla="*/ 368489 h 1505021"/>
                      <a:gd name="connsiteX42" fmla="*/ 3826989 w 3834666"/>
                      <a:gd name="connsiteY42" fmla="*/ 360030 h 1505021"/>
                      <a:gd name="connsiteX43" fmla="*/ 3834666 w 3834666"/>
                      <a:gd name="connsiteY43" fmla="*/ 231301 h 1505021"/>
                      <a:gd name="connsiteX44" fmla="*/ 3708779 w 3834666"/>
                      <a:gd name="connsiteY44" fmla="*/ 174009 h 1505021"/>
                      <a:gd name="connsiteX45" fmla="*/ 3647364 w 3834666"/>
                      <a:gd name="connsiteY45" fmla="*/ 143301 h 1505021"/>
                      <a:gd name="connsiteX46" fmla="*/ 3616657 w 3834666"/>
                      <a:gd name="connsiteY46" fmla="*/ 116006 h 1505021"/>
                      <a:gd name="connsiteX47" fmla="*/ 3688307 w 3834666"/>
                      <a:gd name="connsiteY47" fmla="*/ 88710 h 1505021"/>
                      <a:gd name="connsiteX48" fmla="*/ 3688307 w 3834666"/>
                      <a:gd name="connsiteY48" fmla="*/ 47767 h 1505021"/>
                      <a:gd name="connsiteX49" fmla="*/ 3497239 w 3834666"/>
                      <a:gd name="connsiteY49" fmla="*/ 47767 h 1505021"/>
                      <a:gd name="connsiteX50" fmla="*/ 3367585 w 3834666"/>
                      <a:gd name="connsiteY50" fmla="*/ 68239 h 1505021"/>
                      <a:gd name="connsiteX51" fmla="*/ 3258403 w 3834666"/>
                      <a:gd name="connsiteY51" fmla="*/ 44355 h 1505021"/>
                      <a:gd name="connsiteX52" fmla="*/ 2818263 w 3834666"/>
                      <a:gd name="connsiteY52" fmla="*/ 37531 h 1505021"/>
                      <a:gd name="connsiteX53" fmla="*/ 2470245 w 3834666"/>
                      <a:gd name="connsiteY53" fmla="*/ 10236 h 1505021"/>
                      <a:gd name="connsiteX54" fmla="*/ 2180230 w 3834666"/>
                      <a:gd name="connsiteY54" fmla="*/ 0 h 1505021"/>
                      <a:gd name="connsiteX55" fmla="*/ 1757149 w 3834666"/>
                      <a:gd name="connsiteY55" fmla="*/ 54591 h 1505021"/>
                      <a:gd name="connsiteX56" fmla="*/ 1347716 w 3834666"/>
                      <a:gd name="connsiteY56" fmla="*/ 156949 h 1505021"/>
                      <a:gd name="connsiteX57" fmla="*/ 948519 w 3834666"/>
                      <a:gd name="connsiteY57" fmla="*/ 269543 h 1505021"/>
                      <a:gd name="connsiteX58" fmla="*/ 794982 w 3834666"/>
                      <a:gd name="connsiteY58" fmla="*/ 310486 h 1505021"/>
                      <a:gd name="connsiteX59" fmla="*/ 689212 w 3834666"/>
                      <a:gd name="connsiteY59" fmla="*/ 341194 h 1505021"/>
                      <a:gd name="connsiteX60" fmla="*/ 586854 w 3834666"/>
                      <a:gd name="connsiteY60"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654188 w 3834666"/>
                      <a:gd name="connsiteY39" fmla="*/ 450376 h 1505021"/>
                      <a:gd name="connsiteX40" fmla="*/ 3551830 w 3834666"/>
                      <a:gd name="connsiteY40" fmla="*/ 457200 h 1505021"/>
                      <a:gd name="connsiteX41" fmla="*/ 3826989 w 3834666"/>
                      <a:gd name="connsiteY41" fmla="*/ 360030 h 1505021"/>
                      <a:gd name="connsiteX42" fmla="*/ 3834666 w 3834666"/>
                      <a:gd name="connsiteY42" fmla="*/ 231301 h 1505021"/>
                      <a:gd name="connsiteX43" fmla="*/ 3708779 w 3834666"/>
                      <a:gd name="connsiteY43" fmla="*/ 174009 h 1505021"/>
                      <a:gd name="connsiteX44" fmla="*/ 3647364 w 3834666"/>
                      <a:gd name="connsiteY44" fmla="*/ 143301 h 1505021"/>
                      <a:gd name="connsiteX45" fmla="*/ 3616657 w 3834666"/>
                      <a:gd name="connsiteY45" fmla="*/ 116006 h 1505021"/>
                      <a:gd name="connsiteX46" fmla="*/ 3688307 w 3834666"/>
                      <a:gd name="connsiteY46" fmla="*/ 88710 h 1505021"/>
                      <a:gd name="connsiteX47" fmla="*/ 3688307 w 3834666"/>
                      <a:gd name="connsiteY47" fmla="*/ 47767 h 1505021"/>
                      <a:gd name="connsiteX48" fmla="*/ 3497239 w 3834666"/>
                      <a:gd name="connsiteY48" fmla="*/ 47767 h 1505021"/>
                      <a:gd name="connsiteX49" fmla="*/ 3367585 w 3834666"/>
                      <a:gd name="connsiteY49" fmla="*/ 68239 h 1505021"/>
                      <a:gd name="connsiteX50" fmla="*/ 3258403 w 3834666"/>
                      <a:gd name="connsiteY50" fmla="*/ 44355 h 1505021"/>
                      <a:gd name="connsiteX51" fmla="*/ 2818263 w 3834666"/>
                      <a:gd name="connsiteY51" fmla="*/ 37531 h 1505021"/>
                      <a:gd name="connsiteX52" fmla="*/ 2470245 w 3834666"/>
                      <a:gd name="connsiteY52" fmla="*/ 10236 h 1505021"/>
                      <a:gd name="connsiteX53" fmla="*/ 2180230 w 3834666"/>
                      <a:gd name="connsiteY53" fmla="*/ 0 h 1505021"/>
                      <a:gd name="connsiteX54" fmla="*/ 1757149 w 3834666"/>
                      <a:gd name="connsiteY54" fmla="*/ 54591 h 1505021"/>
                      <a:gd name="connsiteX55" fmla="*/ 1347716 w 3834666"/>
                      <a:gd name="connsiteY55" fmla="*/ 156949 h 1505021"/>
                      <a:gd name="connsiteX56" fmla="*/ 948519 w 3834666"/>
                      <a:gd name="connsiteY56" fmla="*/ 269543 h 1505021"/>
                      <a:gd name="connsiteX57" fmla="*/ 794982 w 3834666"/>
                      <a:gd name="connsiteY57" fmla="*/ 310486 h 1505021"/>
                      <a:gd name="connsiteX58" fmla="*/ 689212 w 3834666"/>
                      <a:gd name="connsiteY58" fmla="*/ 341194 h 1505021"/>
                      <a:gd name="connsiteX59" fmla="*/ 586854 w 3834666"/>
                      <a:gd name="connsiteY59"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654188 w 3834666"/>
                      <a:gd name="connsiteY39" fmla="*/ 450376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347716 w 3834666"/>
                      <a:gd name="connsiteY54" fmla="*/ 156949 h 1505021"/>
                      <a:gd name="connsiteX55" fmla="*/ 948519 w 3834666"/>
                      <a:gd name="connsiteY55" fmla="*/ 269543 h 1505021"/>
                      <a:gd name="connsiteX56" fmla="*/ 794982 w 3834666"/>
                      <a:gd name="connsiteY56" fmla="*/ 310486 h 1505021"/>
                      <a:gd name="connsiteX57" fmla="*/ 689212 w 3834666"/>
                      <a:gd name="connsiteY57" fmla="*/ 341194 h 1505021"/>
                      <a:gd name="connsiteX58" fmla="*/ 586854 w 3834666"/>
                      <a:gd name="connsiteY5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826989 w 3834666"/>
                      <a:gd name="connsiteY39" fmla="*/ 360030 h 1505021"/>
                      <a:gd name="connsiteX40" fmla="*/ 3834666 w 3834666"/>
                      <a:gd name="connsiteY40" fmla="*/ 231301 h 1505021"/>
                      <a:gd name="connsiteX41" fmla="*/ 3708779 w 3834666"/>
                      <a:gd name="connsiteY41" fmla="*/ 174009 h 1505021"/>
                      <a:gd name="connsiteX42" fmla="*/ 3647364 w 3834666"/>
                      <a:gd name="connsiteY42" fmla="*/ 143301 h 1505021"/>
                      <a:gd name="connsiteX43" fmla="*/ 3616657 w 3834666"/>
                      <a:gd name="connsiteY43" fmla="*/ 116006 h 1505021"/>
                      <a:gd name="connsiteX44" fmla="*/ 3688307 w 3834666"/>
                      <a:gd name="connsiteY44" fmla="*/ 88710 h 1505021"/>
                      <a:gd name="connsiteX45" fmla="*/ 3688307 w 3834666"/>
                      <a:gd name="connsiteY45" fmla="*/ 47767 h 1505021"/>
                      <a:gd name="connsiteX46" fmla="*/ 3497239 w 3834666"/>
                      <a:gd name="connsiteY46" fmla="*/ 47767 h 1505021"/>
                      <a:gd name="connsiteX47" fmla="*/ 3367585 w 3834666"/>
                      <a:gd name="connsiteY47" fmla="*/ 68239 h 1505021"/>
                      <a:gd name="connsiteX48" fmla="*/ 3258403 w 3834666"/>
                      <a:gd name="connsiteY48" fmla="*/ 44355 h 1505021"/>
                      <a:gd name="connsiteX49" fmla="*/ 2818263 w 3834666"/>
                      <a:gd name="connsiteY49" fmla="*/ 37531 h 1505021"/>
                      <a:gd name="connsiteX50" fmla="*/ 2470245 w 3834666"/>
                      <a:gd name="connsiteY50" fmla="*/ 10236 h 1505021"/>
                      <a:gd name="connsiteX51" fmla="*/ 2180230 w 3834666"/>
                      <a:gd name="connsiteY51" fmla="*/ 0 h 1505021"/>
                      <a:gd name="connsiteX52" fmla="*/ 1757149 w 3834666"/>
                      <a:gd name="connsiteY52" fmla="*/ 54591 h 1505021"/>
                      <a:gd name="connsiteX53" fmla="*/ 1347716 w 3834666"/>
                      <a:gd name="connsiteY53" fmla="*/ 156949 h 1505021"/>
                      <a:gd name="connsiteX54" fmla="*/ 948519 w 3834666"/>
                      <a:gd name="connsiteY54" fmla="*/ 269543 h 1505021"/>
                      <a:gd name="connsiteX55" fmla="*/ 794982 w 3834666"/>
                      <a:gd name="connsiteY55" fmla="*/ 310486 h 1505021"/>
                      <a:gd name="connsiteX56" fmla="*/ 689212 w 3834666"/>
                      <a:gd name="connsiteY56" fmla="*/ 341194 h 1505021"/>
                      <a:gd name="connsiteX57" fmla="*/ 586854 w 3834666"/>
                      <a:gd name="connsiteY5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1743786 w 3834666"/>
                      <a:gd name="connsiteY26" fmla="*/ 1480142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826989 w 3834666"/>
                      <a:gd name="connsiteY39" fmla="*/ 360030 h 1505021"/>
                      <a:gd name="connsiteX40" fmla="*/ 3834666 w 3834666"/>
                      <a:gd name="connsiteY40" fmla="*/ 231301 h 1505021"/>
                      <a:gd name="connsiteX41" fmla="*/ 3708779 w 3834666"/>
                      <a:gd name="connsiteY41" fmla="*/ 174009 h 1505021"/>
                      <a:gd name="connsiteX42" fmla="*/ 3647364 w 3834666"/>
                      <a:gd name="connsiteY42" fmla="*/ 143301 h 1505021"/>
                      <a:gd name="connsiteX43" fmla="*/ 3616657 w 3834666"/>
                      <a:gd name="connsiteY43" fmla="*/ 116006 h 1505021"/>
                      <a:gd name="connsiteX44" fmla="*/ 3688307 w 3834666"/>
                      <a:gd name="connsiteY44" fmla="*/ 88710 h 1505021"/>
                      <a:gd name="connsiteX45" fmla="*/ 3688307 w 3834666"/>
                      <a:gd name="connsiteY45" fmla="*/ 47767 h 1505021"/>
                      <a:gd name="connsiteX46" fmla="*/ 3497239 w 3834666"/>
                      <a:gd name="connsiteY46" fmla="*/ 47767 h 1505021"/>
                      <a:gd name="connsiteX47" fmla="*/ 3367585 w 3834666"/>
                      <a:gd name="connsiteY47" fmla="*/ 68239 h 1505021"/>
                      <a:gd name="connsiteX48" fmla="*/ 3258403 w 3834666"/>
                      <a:gd name="connsiteY48" fmla="*/ 44355 h 1505021"/>
                      <a:gd name="connsiteX49" fmla="*/ 2818263 w 3834666"/>
                      <a:gd name="connsiteY49" fmla="*/ 37531 h 1505021"/>
                      <a:gd name="connsiteX50" fmla="*/ 2470245 w 3834666"/>
                      <a:gd name="connsiteY50" fmla="*/ 10236 h 1505021"/>
                      <a:gd name="connsiteX51" fmla="*/ 2180230 w 3834666"/>
                      <a:gd name="connsiteY51" fmla="*/ 0 h 1505021"/>
                      <a:gd name="connsiteX52" fmla="*/ 1757149 w 3834666"/>
                      <a:gd name="connsiteY52" fmla="*/ 54591 h 1505021"/>
                      <a:gd name="connsiteX53" fmla="*/ 1347716 w 3834666"/>
                      <a:gd name="connsiteY53" fmla="*/ 156949 h 1505021"/>
                      <a:gd name="connsiteX54" fmla="*/ 948519 w 3834666"/>
                      <a:gd name="connsiteY54" fmla="*/ 269543 h 1505021"/>
                      <a:gd name="connsiteX55" fmla="*/ 794982 w 3834666"/>
                      <a:gd name="connsiteY55" fmla="*/ 310486 h 1505021"/>
                      <a:gd name="connsiteX56" fmla="*/ 689212 w 3834666"/>
                      <a:gd name="connsiteY56" fmla="*/ 341194 h 1505021"/>
                      <a:gd name="connsiteX57" fmla="*/ 586854 w 3834666"/>
                      <a:gd name="connsiteY5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1743786 w 3834666"/>
                      <a:gd name="connsiteY26" fmla="*/ 1480142 h 1505021"/>
                      <a:gd name="connsiteX27" fmla="*/ 2724648 w 3834666"/>
                      <a:gd name="connsiteY27" fmla="*/ 1497201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826989 w 3834666"/>
                      <a:gd name="connsiteY39" fmla="*/ 360030 h 1505021"/>
                      <a:gd name="connsiteX40" fmla="*/ 3834666 w 3834666"/>
                      <a:gd name="connsiteY40" fmla="*/ 231301 h 1505021"/>
                      <a:gd name="connsiteX41" fmla="*/ 3708779 w 3834666"/>
                      <a:gd name="connsiteY41" fmla="*/ 174009 h 1505021"/>
                      <a:gd name="connsiteX42" fmla="*/ 3647364 w 3834666"/>
                      <a:gd name="connsiteY42" fmla="*/ 143301 h 1505021"/>
                      <a:gd name="connsiteX43" fmla="*/ 3616657 w 3834666"/>
                      <a:gd name="connsiteY43" fmla="*/ 116006 h 1505021"/>
                      <a:gd name="connsiteX44" fmla="*/ 3688307 w 3834666"/>
                      <a:gd name="connsiteY44" fmla="*/ 88710 h 1505021"/>
                      <a:gd name="connsiteX45" fmla="*/ 3688307 w 3834666"/>
                      <a:gd name="connsiteY45" fmla="*/ 47767 h 1505021"/>
                      <a:gd name="connsiteX46" fmla="*/ 3497239 w 3834666"/>
                      <a:gd name="connsiteY46" fmla="*/ 47767 h 1505021"/>
                      <a:gd name="connsiteX47" fmla="*/ 3367585 w 3834666"/>
                      <a:gd name="connsiteY47" fmla="*/ 68239 h 1505021"/>
                      <a:gd name="connsiteX48" fmla="*/ 3258403 w 3834666"/>
                      <a:gd name="connsiteY48" fmla="*/ 44355 h 1505021"/>
                      <a:gd name="connsiteX49" fmla="*/ 2818263 w 3834666"/>
                      <a:gd name="connsiteY49" fmla="*/ 37531 h 1505021"/>
                      <a:gd name="connsiteX50" fmla="*/ 2470245 w 3834666"/>
                      <a:gd name="connsiteY50" fmla="*/ 10236 h 1505021"/>
                      <a:gd name="connsiteX51" fmla="*/ 2180230 w 3834666"/>
                      <a:gd name="connsiteY51" fmla="*/ 0 h 1505021"/>
                      <a:gd name="connsiteX52" fmla="*/ 1757149 w 3834666"/>
                      <a:gd name="connsiteY52" fmla="*/ 54591 h 1505021"/>
                      <a:gd name="connsiteX53" fmla="*/ 1347716 w 3834666"/>
                      <a:gd name="connsiteY53" fmla="*/ 156949 h 1505021"/>
                      <a:gd name="connsiteX54" fmla="*/ 948519 w 3834666"/>
                      <a:gd name="connsiteY54" fmla="*/ 269543 h 1505021"/>
                      <a:gd name="connsiteX55" fmla="*/ 794982 w 3834666"/>
                      <a:gd name="connsiteY55" fmla="*/ 310486 h 1505021"/>
                      <a:gd name="connsiteX56" fmla="*/ 689212 w 3834666"/>
                      <a:gd name="connsiteY56" fmla="*/ 341194 h 1505021"/>
                      <a:gd name="connsiteX57" fmla="*/ 586854 w 3834666"/>
                      <a:gd name="connsiteY5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1743786 w 3834666"/>
                      <a:gd name="connsiteY26" fmla="*/ 1480142 h 1505021"/>
                      <a:gd name="connsiteX27" fmla="*/ 2724648 w 3834666"/>
                      <a:gd name="connsiteY27" fmla="*/ 1497201 h 1505021"/>
                      <a:gd name="connsiteX28" fmla="*/ 3081409 w 3834666"/>
                      <a:gd name="connsiteY28" fmla="*/ 1495922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826989 w 3834666"/>
                      <a:gd name="connsiteY39" fmla="*/ 360030 h 1505021"/>
                      <a:gd name="connsiteX40" fmla="*/ 3834666 w 3834666"/>
                      <a:gd name="connsiteY40" fmla="*/ 231301 h 1505021"/>
                      <a:gd name="connsiteX41" fmla="*/ 3708779 w 3834666"/>
                      <a:gd name="connsiteY41" fmla="*/ 174009 h 1505021"/>
                      <a:gd name="connsiteX42" fmla="*/ 3647364 w 3834666"/>
                      <a:gd name="connsiteY42" fmla="*/ 143301 h 1505021"/>
                      <a:gd name="connsiteX43" fmla="*/ 3616657 w 3834666"/>
                      <a:gd name="connsiteY43" fmla="*/ 116006 h 1505021"/>
                      <a:gd name="connsiteX44" fmla="*/ 3688307 w 3834666"/>
                      <a:gd name="connsiteY44" fmla="*/ 88710 h 1505021"/>
                      <a:gd name="connsiteX45" fmla="*/ 3688307 w 3834666"/>
                      <a:gd name="connsiteY45" fmla="*/ 47767 h 1505021"/>
                      <a:gd name="connsiteX46" fmla="*/ 3497239 w 3834666"/>
                      <a:gd name="connsiteY46" fmla="*/ 47767 h 1505021"/>
                      <a:gd name="connsiteX47" fmla="*/ 3367585 w 3834666"/>
                      <a:gd name="connsiteY47" fmla="*/ 68239 h 1505021"/>
                      <a:gd name="connsiteX48" fmla="*/ 3258403 w 3834666"/>
                      <a:gd name="connsiteY48" fmla="*/ 44355 h 1505021"/>
                      <a:gd name="connsiteX49" fmla="*/ 2818263 w 3834666"/>
                      <a:gd name="connsiteY49" fmla="*/ 37531 h 1505021"/>
                      <a:gd name="connsiteX50" fmla="*/ 2470245 w 3834666"/>
                      <a:gd name="connsiteY50" fmla="*/ 10236 h 1505021"/>
                      <a:gd name="connsiteX51" fmla="*/ 2180230 w 3834666"/>
                      <a:gd name="connsiteY51" fmla="*/ 0 h 1505021"/>
                      <a:gd name="connsiteX52" fmla="*/ 1757149 w 3834666"/>
                      <a:gd name="connsiteY52" fmla="*/ 54591 h 1505021"/>
                      <a:gd name="connsiteX53" fmla="*/ 1347716 w 3834666"/>
                      <a:gd name="connsiteY53" fmla="*/ 156949 h 1505021"/>
                      <a:gd name="connsiteX54" fmla="*/ 948519 w 3834666"/>
                      <a:gd name="connsiteY54" fmla="*/ 269543 h 1505021"/>
                      <a:gd name="connsiteX55" fmla="*/ 794982 w 3834666"/>
                      <a:gd name="connsiteY55" fmla="*/ 310486 h 1505021"/>
                      <a:gd name="connsiteX56" fmla="*/ 689212 w 3834666"/>
                      <a:gd name="connsiteY56" fmla="*/ 341194 h 1505021"/>
                      <a:gd name="connsiteX57" fmla="*/ 586854 w 3834666"/>
                      <a:gd name="connsiteY5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1734261 w 3834666"/>
                      <a:gd name="connsiteY26" fmla="*/ 1470617 h 1505021"/>
                      <a:gd name="connsiteX27" fmla="*/ 2724648 w 3834666"/>
                      <a:gd name="connsiteY27" fmla="*/ 1497201 h 1505021"/>
                      <a:gd name="connsiteX28" fmla="*/ 3081409 w 3834666"/>
                      <a:gd name="connsiteY28" fmla="*/ 1495922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826989 w 3834666"/>
                      <a:gd name="connsiteY39" fmla="*/ 360030 h 1505021"/>
                      <a:gd name="connsiteX40" fmla="*/ 3834666 w 3834666"/>
                      <a:gd name="connsiteY40" fmla="*/ 231301 h 1505021"/>
                      <a:gd name="connsiteX41" fmla="*/ 3708779 w 3834666"/>
                      <a:gd name="connsiteY41" fmla="*/ 174009 h 1505021"/>
                      <a:gd name="connsiteX42" fmla="*/ 3647364 w 3834666"/>
                      <a:gd name="connsiteY42" fmla="*/ 143301 h 1505021"/>
                      <a:gd name="connsiteX43" fmla="*/ 3616657 w 3834666"/>
                      <a:gd name="connsiteY43" fmla="*/ 116006 h 1505021"/>
                      <a:gd name="connsiteX44" fmla="*/ 3688307 w 3834666"/>
                      <a:gd name="connsiteY44" fmla="*/ 88710 h 1505021"/>
                      <a:gd name="connsiteX45" fmla="*/ 3688307 w 3834666"/>
                      <a:gd name="connsiteY45" fmla="*/ 47767 h 1505021"/>
                      <a:gd name="connsiteX46" fmla="*/ 3497239 w 3834666"/>
                      <a:gd name="connsiteY46" fmla="*/ 47767 h 1505021"/>
                      <a:gd name="connsiteX47" fmla="*/ 3367585 w 3834666"/>
                      <a:gd name="connsiteY47" fmla="*/ 68239 h 1505021"/>
                      <a:gd name="connsiteX48" fmla="*/ 3258403 w 3834666"/>
                      <a:gd name="connsiteY48" fmla="*/ 44355 h 1505021"/>
                      <a:gd name="connsiteX49" fmla="*/ 2818263 w 3834666"/>
                      <a:gd name="connsiteY49" fmla="*/ 37531 h 1505021"/>
                      <a:gd name="connsiteX50" fmla="*/ 2470245 w 3834666"/>
                      <a:gd name="connsiteY50" fmla="*/ 10236 h 1505021"/>
                      <a:gd name="connsiteX51" fmla="*/ 2180230 w 3834666"/>
                      <a:gd name="connsiteY51" fmla="*/ 0 h 1505021"/>
                      <a:gd name="connsiteX52" fmla="*/ 1757149 w 3834666"/>
                      <a:gd name="connsiteY52" fmla="*/ 54591 h 1505021"/>
                      <a:gd name="connsiteX53" fmla="*/ 1347716 w 3834666"/>
                      <a:gd name="connsiteY53" fmla="*/ 156949 h 1505021"/>
                      <a:gd name="connsiteX54" fmla="*/ 948519 w 3834666"/>
                      <a:gd name="connsiteY54" fmla="*/ 269543 h 1505021"/>
                      <a:gd name="connsiteX55" fmla="*/ 794982 w 3834666"/>
                      <a:gd name="connsiteY55" fmla="*/ 310486 h 1505021"/>
                      <a:gd name="connsiteX56" fmla="*/ 689212 w 3834666"/>
                      <a:gd name="connsiteY56" fmla="*/ 341194 h 1505021"/>
                      <a:gd name="connsiteX57" fmla="*/ 586854 w 3834666"/>
                      <a:gd name="connsiteY5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347716 w 3834666"/>
                      <a:gd name="connsiteY54" fmla="*/ 156949 h 1505021"/>
                      <a:gd name="connsiteX55" fmla="*/ 948519 w 3834666"/>
                      <a:gd name="connsiteY55" fmla="*/ 269543 h 1505021"/>
                      <a:gd name="connsiteX56" fmla="*/ 794982 w 3834666"/>
                      <a:gd name="connsiteY56" fmla="*/ 310486 h 1505021"/>
                      <a:gd name="connsiteX57" fmla="*/ 689212 w 3834666"/>
                      <a:gd name="connsiteY57" fmla="*/ 341194 h 1505021"/>
                      <a:gd name="connsiteX58" fmla="*/ 586854 w 3834666"/>
                      <a:gd name="connsiteY5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157216 w 3834666"/>
                      <a:gd name="connsiteY54" fmla="*/ 214099 h 1505021"/>
                      <a:gd name="connsiteX55" fmla="*/ 948519 w 3834666"/>
                      <a:gd name="connsiteY55" fmla="*/ 269543 h 1505021"/>
                      <a:gd name="connsiteX56" fmla="*/ 794982 w 3834666"/>
                      <a:gd name="connsiteY56" fmla="*/ 310486 h 1505021"/>
                      <a:gd name="connsiteX57" fmla="*/ 689212 w 3834666"/>
                      <a:gd name="connsiteY57" fmla="*/ 341194 h 1505021"/>
                      <a:gd name="connsiteX58" fmla="*/ 586854 w 3834666"/>
                      <a:gd name="connsiteY5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157216 w 3834666"/>
                      <a:gd name="connsiteY54" fmla="*/ 214099 h 1505021"/>
                      <a:gd name="connsiteX55" fmla="*/ 1376860 w 3834666"/>
                      <a:gd name="connsiteY55" fmla="*/ 154248 h 1505021"/>
                      <a:gd name="connsiteX56" fmla="*/ 948519 w 3834666"/>
                      <a:gd name="connsiteY56" fmla="*/ 269543 h 1505021"/>
                      <a:gd name="connsiteX57" fmla="*/ 794982 w 3834666"/>
                      <a:gd name="connsiteY57" fmla="*/ 310486 h 1505021"/>
                      <a:gd name="connsiteX58" fmla="*/ 689212 w 3834666"/>
                      <a:gd name="connsiteY58" fmla="*/ 341194 h 1505021"/>
                      <a:gd name="connsiteX59" fmla="*/ 586854 w 3834666"/>
                      <a:gd name="connsiteY59"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486398 w 3834666"/>
                      <a:gd name="connsiteY54" fmla="*/ 130436 h 1505021"/>
                      <a:gd name="connsiteX55" fmla="*/ 1157216 w 3834666"/>
                      <a:gd name="connsiteY55" fmla="*/ 214099 h 1505021"/>
                      <a:gd name="connsiteX56" fmla="*/ 1376860 w 3834666"/>
                      <a:gd name="connsiteY56" fmla="*/ 154248 h 1505021"/>
                      <a:gd name="connsiteX57" fmla="*/ 948519 w 3834666"/>
                      <a:gd name="connsiteY57" fmla="*/ 269543 h 1505021"/>
                      <a:gd name="connsiteX58" fmla="*/ 794982 w 3834666"/>
                      <a:gd name="connsiteY58" fmla="*/ 310486 h 1505021"/>
                      <a:gd name="connsiteX59" fmla="*/ 689212 w 3834666"/>
                      <a:gd name="connsiteY59" fmla="*/ 341194 h 1505021"/>
                      <a:gd name="connsiteX60" fmla="*/ 586854 w 3834666"/>
                      <a:gd name="connsiteY60"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14985 w 3834666"/>
                      <a:gd name="connsiteY54" fmla="*/ 101861 h 1505021"/>
                      <a:gd name="connsiteX55" fmla="*/ 1486398 w 3834666"/>
                      <a:gd name="connsiteY55" fmla="*/ 130436 h 1505021"/>
                      <a:gd name="connsiteX56" fmla="*/ 1157216 w 3834666"/>
                      <a:gd name="connsiteY56" fmla="*/ 214099 h 1505021"/>
                      <a:gd name="connsiteX57" fmla="*/ 1376860 w 3834666"/>
                      <a:gd name="connsiteY57" fmla="*/ 154248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14985 w 3834666"/>
                      <a:gd name="connsiteY54" fmla="*/ 101861 h 1505021"/>
                      <a:gd name="connsiteX55" fmla="*/ 1486398 w 3834666"/>
                      <a:gd name="connsiteY55" fmla="*/ 130436 h 1505021"/>
                      <a:gd name="connsiteX56" fmla="*/ 1157216 w 3834666"/>
                      <a:gd name="connsiteY56" fmla="*/ 214099 h 1505021"/>
                      <a:gd name="connsiteX57" fmla="*/ 1195885 w 3834666"/>
                      <a:gd name="connsiteY57" fmla="*/ 278073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14985 w 3834666"/>
                      <a:gd name="connsiteY54" fmla="*/ 101861 h 1505021"/>
                      <a:gd name="connsiteX55" fmla="*/ 1486398 w 3834666"/>
                      <a:gd name="connsiteY55" fmla="*/ 130436 h 1505021"/>
                      <a:gd name="connsiteX56" fmla="*/ 1157216 w 3834666"/>
                      <a:gd name="connsiteY56" fmla="*/ 214099 h 1505021"/>
                      <a:gd name="connsiteX57" fmla="*/ 1091110 w 3834666"/>
                      <a:gd name="connsiteY57" fmla="*/ 425711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14985 w 3834666"/>
                      <a:gd name="connsiteY54" fmla="*/ 101861 h 1505021"/>
                      <a:gd name="connsiteX55" fmla="*/ 1486398 w 3834666"/>
                      <a:gd name="connsiteY55" fmla="*/ 130436 h 1505021"/>
                      <a:gd name="connsiteX56" fmla="*/ 1157216 w 3834666"/>
                      <a:gd name="connsiteY56" fmla="*/ 214099 h 1505021"/>
                      <a:gd name="connsiteX57" fmla="*/ 1076823 w 3834666"/>
                      <a:gd name="connsiteY57" fmla="*/ 235211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14985 w 3834666"/>
                      <a:gd name="connsiteY54" fmla="*/ 101861 h 1505021"/>
                      <a:gd name="connsiteX55" fmla="*/ 1233985 w 3834666"/>
                      <a:gd name="connsiteY55" fmla="*/ 278073 h 1505021"/>
                      <a:gd name="connsiteX56" fmla="*/ 1157216 w 3834666"/>
                      <a:gd name="connsiteY56" fmla="*/ 214099 h 1505021"/>
                      <a:gd name="connsiteX57" fmla="*/ 1076823 w 3834666"/>
                      <a:gd name="connsiteY57" fmla="*/ 235211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262560 w 3834666"/>
                      <a:gd name="connsiteY54" fmla="*/ 330461 h 1505021"/>
                      <a:gd name="connsiteX55" fmla="*/ 1233985 w 3834666"/>
                      <a:gd name="connsiteY55" fmla="*/ 278073 h 1505021"/>
                      <a:gd name="connsiteX56" fmla="*/ 1157216 w 3834666"/>
                      <a:gd name="connsiteY56" fmla="*/ 214099 h 1505021"/>
                      <a:gd name="connsiteX57" fmla="*/ 1076823 w 3834666"/>
                      <a:gd name="connsiteY57" fmla="*/ 235211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757860 w 3834666"/>
                      <a:gd name="connsiteY54" fmla="*/ 58998 h 1505021"/>
                      <a:gd name="connsiteX55" fmla="*/ 1262560 w 3834666"/>
                      <a:gd name="connsiteY55" fmla="*/ 330461 h 1505021"/>
                      <a:gd name="connsiteX56" fmla="*/ 1233985 w 3834666"/>
                      <a:gd name="connsiteY56" fmla="*/ 278073 h 1505021"/>
                      <a:gd name="connsiteX57" fmla="*/ 1157216 w 3834666"/>
                      <a:gd name="connsiteY57" fmla="*/ 214099 h 1505021"/>
                      <a:gd name="connsiteX58" fmla="*/ 1076823 w 3834666"/>
                      <a:gd name="connsiteY58" fmla="*/ 235211 h 1505021"/>
                      <a:gd name="connsiteX59" fmla="*/ 948519 w 3834666"/>
                      <a:gd name="connsiteY59" fmla="*/ 269543 h 1505021"/>
                      <a:gd name="connsiteX60" fmla="*/ 794982 w 3834666"/>
                      <a:gd name="connsiteY60" fmla="*/ 310486 h 1505021"/>
                      <a:gd name="connsiteX61" fmla="*/ 689212 w 3834666"/>
                      <a:gd name="connsiteY61" fmla="*/ 341194 h 1505021"/>
                      <a:gd name="connsiteX62" fmla="*/ 586854 w 3834666"/>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476873 w 3834666"/>
                      <a:gd name="connsiteY54" fmla="*/ 482860 h 1505021"/>
                      <a:gd name="connsiteX55" fmla="*/ 1262560 w 3834666"/>
                      <a:gd name="connsiteY55" fmla="*/ 330461 h 1505021"/>
                      <a:gd name="connsiteX56" fmla="*/ 1233985 w 3834666"/>
                      <a:gd name="connsiteY56" fmla="*/ 278073 h 1505021"/>
                      <a:gd name="connsiteX57" fmla="*/ 1157216 w 3834666"/>
                      <a:gd name="connsiteY57" fmla="*/ 214099 h 1505021"/>
                      <a:gd name="connsiteX58" fmla="*/ 1076823 w 3834666"/>
                      <a:gd name="connsiteY58" fmla="*/ 235211 h 1505021"/>
                      <a:gd name="connsiteX59" fmla="*/ 948519 w 3834666"/>
                      <a:gd name="connsiteY59" fmla="*/ 269543 h 1505021"/>
                      <a:gd name="connsiteX60" fmla="*/ 794982 w 3834666"/>
                      <a:gd name="connsiteY60" fmla="*/ 310486 h 1505021"/>
                      <a:gd name="connsiteX61" fmla="*/ 689212 w 3834666"/>
                      <a:gd name="connsiteY61" fmla="*/ 341194 h 1505021"/>
                      <a:gd name="connsiteX62" fmla="*/ 586854 w 3834666"/>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291135 w 3834666"/>
                      <a:gd name="connsiteY54" fmla="*/ 387610 h 1505021"/>
                      <a:gd name="connsiteX55" fmla="*/ 1262560 w 3834666"/>
                      <a:gd name="connsiteY55" fmla="*/ 330461 h 1505021"/>
                      <a:gd name="connsiteX56" fmla="*/ 1233985 w 3834666"/>
                      <a:gd name="connsiteY56" fmla="*/ 278073 h 1505021"/>
                      <a:gd name="connsiteX57" fmla="*/ 1157216 w 3834666"/>
                      <a:gd name="connsiteY57" fmla="*/ 214099 h 1505021"/>
                      <a:gd name="connsiteX58" fmla="*/ 1076823 w 3834666"/>
                      <a:gd name="connsiteY58" fmla="*/ 235211 h 1505021"/>
                      <a:gd name="connsiteX59" fmla="*/ 948519 w 3834666"/>
                      <a:gd name="connsiteY59" fmla="*/ 269543 h 1505021"/>
                      <a:gd name="connsiteX60" fmla="*/ 794982 w 3834666"/>
                      <a:gd name="connsiteY60" fmla="*/ 310486 h 1505021"/>
                      <a:gd name="connsiteX61" fmla="*/ 689212 w 3834666"/>
                      <a:gd name="connsiteY61" fmla="*/ 341194 h 1505021"/>
                      <a:gd name="connsiteX62" fmla="*/ 586854 w 3834666"/>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748335 w 3834666"/>
                      <a:gd name="connsiteY54" fmla="*/ 63761 h 1505021"/>
                      <a:gd name="connsiteX55" fmla="*/ 1291135 w 3834666"/>
                      <a:gd name="connsiteY55" fmla="*/ 387610 h 1505021"/>
                      <a:gd name="connsiteX56" fmla="*/ 1262560 w 3834666"/>
                      <a:gd name="connsiteY56" fmla="*/ 330461 h 1505021"/>
                      <a:gd name="connsiteX57" fmla="*/ 1233985 w 3834666"/>
                      <a:gd name="connsiteY57" fmla="*/ 278073 h 1505021"/>
                      <a:gd name="connsiteX58" fmla="*/ 1157216 w 3834666"/>
                      <a:gd name="connsiteY58" fmla="*/ 214099 h 1505021"/>
                      <a:gd name="connsiteX59" fmla="*/ 1076823 w 3834666"/>
                      <a:gd name="connsiteY59" fmla="*/ 235211 h 1505021"/>
                      <a:gd name="connsiteX60" fmla="*/ 948519 w 3834666"/>
                      <a:gd name="connsiteY60" fmla="*/ 269543 h 1505021"/>
                      <a:gd name="connsiteX61" fmla="*/ 794982 w 3834666"/>
                      <a:gd name="connsiteY61" fmla="*/ 310486 h 1505021"/>
                      <a:gd name="connsiteX62" fmla="*/ 689212 w 3834666"/>
                      <a:gd name="connsiteY62" fmla="*/ 341194 h 1505021"/>
                      <a:gd name="connsiteX63" fmla="*/ 586854 w 3834666"/>
                      <a:gd name="connsiteY63"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324472 w 3834666"/>
                      <a:gd name="connsiteY54" fmla="*/ 459049 h 1505021"/>
                      <a:gd name="connsiteX55" fmla="*/ 1291135 w 3834666"/>
                      <a:gd name="connsiteY55" fmla="*/ 387610 h 1505021"/>
                      <a:gd name="connsiteX56" fmla="*/ 1262560 w 3834666"/>
                      <a:gd name="connsiteY56" fmla="*/ 330461 h 1505021"/>
                      <a:gd name="connsiteX57" fmla="*/ 1233985 w 3834666"/>
                      <a:gd name="connsiteY57" fmla="*/ 278073 h 1505021"/>
                      <a:gd name="connsiteX58" fmla="*/ 1157216 w 3834666"/>
                      <a:gd name="connsiteY58" fmla="*/ 214099 h 1505021"/>
                      <a:gd name="connsiteX59" fmla="*/ 1076823 w 3834666"/>
                      <a:gd name="connsiteY59" fmla="*/ 235211 h 1505021"/>
                      <a:gd name="connsiteX60" fmla="*/ 948519 w 3834666"/>
                      <a:gd name="connsiteY60" fmla="*/ 269543 h 1505021"/>
                      <a:gd name="connsiteX61" fmla="*/ 794982 w 3834666"/>
                      <a:gd name="connsiteY61" fmla="*/ 310486 h 1505021"/>
                      <a:gd name="connsiteX62" fmla="*/ 689212 w 3834666"/>
                      <a:gd name="connsiteY62" fmla="*/ 341194 h 1505021"/>
                      <a:gd name="connsiteX63" fmla="*/ 586854 w 3834666"/>
                      <a:gd name="connsiteY63"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29273 w 3834666"/>
                      <a:gd name="connsiteY54" fmla="*/ 182823 h 1505021"/>
                      <a:gd name="connsiteX55" fmla="*/ 1324472 w 3834666"/>
                      <a:gd name="connsiteY55" fmla="*/ 459049 h 1505021"/>
                      <a:gd name="connsiteX56" fmla="*/ 1291135 w 3834666"/>
                      <a:gd name="connsiteY56" fmla="*/ 387610 h 1505021"/>
                      <a:gd name="connsiteX57" fmla="*/ 1262560 w 3834666"/>
                      <a:gd name="connsiteY57" fmla="*/ 330461 h 1505021"/>
                      <a:gd name="connsiteX58" fmla="*/ 1233985 w 3834666"/>
                      <a:gd name="connsiteY58" fmla="*/ 278073 h 1505021"/>
                      <a:gd name="connsiteX59" fmla="*/ 1157216 w 3834666"/>
                      <a:gd name="connsiteY59" fmla="*/ 214099 h 1505021"/>
                      <a:gd name="connsiteX60" fmla="*/ 1076823 w 3834666"/>
                      <a:gd name="connsiteY60" fmla="*/ 235211 h 1505021"/>
                      <a:gd name="connsiteX61" fmla="*/ 948519 w 3834666"/>
                      <a:gd name="connsiteY61" fmla="*/ 269543 h 1505021"/>
                      <a:gd name="connsiteX62" fmla="*/ 794982 w 3834666"/>
                      <a:gd name="connsiteY62" fmla="*/ 310486 h 1505021"/>
                      <a:gd name="connsiteX63" fmla="*/ 689212 w 3834666"/>
                      <a:gd name="connsiteY63" fmla="*/ 341194 h 1505021"/>
                      <a:gd name="connsiteX64" fmla="*/ 586854 w 3834666"/>
                      <a:gd name="connsiteY64"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448298 w 3834666"/>
                      <a:gd name="connsiteY54" fmla="*/ 406661 h 1505021"/>
                      <a:gd name="connsiteX55" fmla="*/ 1324472 w 3834666"/>
                      <a:gd name="connsiteY55" fmla="*/ 459049 h 1505021"/>
                      <a:gd name="connsiteX56" fmla="*/ 1291135 w 3834666"/>
                      <a:gd name="connsiteY56" fmla="*/ 387610 h 1505021"/>
                      <a:gd name="connsiteX57" fmla="*/ 1262560 w 3834666"/>
                      <a:gd name="connsiteY57" fmla="*/ 330461 h 1505021"/>
                      <a:gd name="connsiteX58" fmla="*/ 1233985 w 3834666"/>
                      <a:gd name="connsiteY58" fmla="*/ 278073 h 1505021"/>
                      <a:gd name="connsiteX59" fmla="*/ 1157216 w 3834666"/>
                      <a:gd name="connsiteY59" fmla="*/ 214099 h 1505021"/>
                      <a:gd name="connsiteX60" fmla="*/ 1076823 w 3834666"/>
                      <a:gd name="connsiteY60" fmla="*/ 235211 h 1505021"/>
                      <a:gd name="connsiteX61" fmla="*/ 948519 w 3834666"/>
                      <a:gd name="connsiteY61" fmla="*/ 269543 h 1505021"/>
                      <a:gd name="connsiteX62" fmla="*/ 794982 w 3834666"/>
                      <a:gd name="connsiteY62" fmla="*/ 310486 h 1505021"/>
                      <a:gd name="connsiteX63" fmla="*/ 689212 w 3834666"/>
                      <a:gd name="connsiteY63" fmla="*/ 341194 h 1505021"/>
                      <a:gd name="connsiteX64" fmla="*/ 586854 w 3834666"/>
                      <a:gd name="connsiteY64"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538785 w 3834666"/>
                      <a:gd name="connsiteY54" fmla="*/ 292361 h 1505021"/>
                      <a:gd name="connsiteX55" fmla="*/ 1448298 w 3834666"/>
                      <a:gd name="connsiteY55" fmla="*/ 406661 h 1505021"/>
                      <a:gd name="connsiteX56" fmla="*/ 1324472 w 3834666"/>
                      <a:gd name="connsiteY56" fmla="*/ 459049 h 1505021"/>
                      <a:gd name="connsiteX57" fmla="*/ 1291135 w 3834666"/>
                      <a:gd name="connsiteY57" fmla="*/ 387610 h 1505021"/>
                      <a:gd name="connsiteX58" fmla="*/ 1262560 w 3834666"/>
                      <a:gd name="connsiteY58" fmla="*/ 330461 h 1505021"/>
                      <a:gd name="connsiteX59" fmla="*/ 1233985 w 3834666"/>
                      <a:gd name="connsiteY59" fmla="*/ 278073 h 1505021"/>
                      <a:gd name="connsiteX60" fmla="*/ 1157216 w 3834666"/>
                      <a:gd name="connsiteY60" fmla="*/ 214099 h 1505021"/>
                      <a:gd name="connsiteX61" fmla="*/ 1076823 w 3834666"/>
                      <a:gd name="connsiteY61" fmla="*/ 235211 h 1505021"/>
                      <a:gd name="connsiteX62" fmla="*/ 948519 w 3834666"/>
                      <a:gd name="connsiteY62" fmla="*/ 269543 h 1505021"/>
                      <a:gd name="connsiteX63" fmla="*/ 794982 w 3834666"/>
                      <a:gd name="connsiteY63" fmla="*/ 310486 h 1505021"/>
                      <a:gd name="connsiteX64" fmla="*/ 689212 w 3834666"/>
                      <a:gd name="connsiteY64" fmla="*/ 341194 h 1505021"/>
                      <a:gd name="connsiteX65" fmla="*/ 586854 w 3834666"/>
                      <a:gd name="connsiteY65"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62610 w 3834666"/>
                      <a:gd name="connsiteY54" fmla="*/ 149486 h 1505021"/>
                      <a:gd name="connsiteX55" fmla="*/ 1538785 w 3834666"/>
                      <a:gd name="connsiteY55" fmla="*/ 292361 h 1505021"/>
                      <a:gd name="connsiteX56" fmla="*/ 1448298 w 3834666"/>
                      <a:gd name="connsiteY56" fmla="*/ 406661 h 1505021"/>
                      <a:gd name="connsiteX57" fmla="*/ 1324472 w 3834666"/>
                      <a:gd name="connsiteY57" fmla="*/ 459049 h 1505021"/>
                      <a:gd name="connsiteX58" fmla="*/ 1291135 w 3834666"/>
                      <a:gd name="connsiteY58" fmla="*/ 387610 h 1505021"/>
                      <a:gd name="connsiteX59" fmla="*/ 1262560 w 3834666"/>
                      <a:gd name="connsiteY59" fmla="*/ 330461 h 1505021"/>
                      <a:gd name="connsiteX60" fmla="*/ 1233985 w 3834666"/>
                      <a:gd name="connsiteY60" fmla="*/ 278073 h 1505021"/>
                      <a:gd name="connsiteX61" fmla="*/ 1157216 w 3834666"/>
                      <a:gd name="connsiteY61" fmla="*/ 214099 h 1505021"/>
                      <a:gd name="connsiteX62" fmla="*/ 1076823 w 3834666"/>
                      <a:gd name="connsiteY62" fmla="*/ 235211 h 1505021"/>
                      <a:gd name="connsiteX63" fmla="*/ 948519 w 3834666"/>
                      <a:gd name="connsiteY63" fmla="*/ 269543 h 1505021"/>
                      <a:gd name="connsiteX64" fmla="*/ 794982 w 3834666"/>
                      <a:gd name="connsiteY64" fmla="*/ 310486 h 1505021"/>
                      <a:gd name="connsiteX65" fmla="*/ 689212 w 3834666"/>
                      <a:gd name="connsiteY65" fmla="*/ 341194 h 1505021"/>
                      <a:gd name="connsiteX66" fmla="*/ 586854 w 3834666"/>
                      <a:gd name="connsiteY66"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62610 w 3834666"/>
                      <a:gd name="connsiteY54" fmla="*/ 149486 h 1505021"/>
                      <a:gd name="connsiteX55" fmla="*/ 1486397 w 3834666"/>
                      <a:gd name="connsiteY55" fmla="*/ 349511 h 1505021"/>
                      <a:gd name="connsiteX56" fmla="*/ 1448298 w 3834666"/>
                      <a:gd name="connsiteY56" fmla="*/ 406661 h 1505021"/>
                      <a:gd name="connsiteX57" fmla="*/ 1324472 w 3834666"/>
                      <a:gd name="connsiteY57" fmla="*/ 459049 h 1505021"/>
                      <a:gd name="connsiteX58" fmla="*/ 1291135 w 3834666"/>
                      <a:gd name="connsiteY58" fmla="*/ 387610 h 1505021"/>
                      <a:gd name="connsiteX59" fmla="*/ 1262560 w 3834666"/>
                      <a:gd name="connsiteY59" fmla="*/ 330461 h 1505021"/>
                      <a:gd name="connsiteX60" fmla="*/ 1233985 w 3834666"/>
                      <a:gd name="connsiteY60" fmla="*/ 278073 h 1505021"/>
                      <a:gd name="connsiteX61" fmla="*/ 1157216 w 3834666"/>
                      <a:gd name="connsiteY61" fmla="*/ 214099 h 1505021"/>
                      <a:gd name="connsiteX62" fmla="*/ 1076823 w 3834666"/>
                      <a:gd name="connsiteY62" fmla="*/ 235211 h 1505021"/>
                      <a:gd name="connsiteX63" fmla="*/ 948519 w 3834666"/>
                      <a:gd name="connsiteY63" fmla="*/ 269543 h 1505021"/>
                      <a:gd name="connsiteX64" fmla="*/ 794982 w 3834666"/>
                      <a:gd name="connsiteY64" fmla="*/ 310486 h 1505021"/>
                      <a:gd name="connsiteX65" fmla="*/ 689212 w 3834666"/>
                      <a:gd name="connsiteY65" fmla="*/ 341194 h 1505021"/>
                      <a:gd name="connsiteX66" fmla="*/ 586854 w 3834666"/>
                      <a:gd name="connsiteY66"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43560 w 3834666"/>
                      <a:gd name="connsiteY54" fmla="*/ 411424 h 1505021"/>
                      <a:gd name="connsiteX55" fmla="*/ 1486397 w 3834666"/>
                      <a:gd name="connsiteY55" fmla="*/ 349511 h 1505021"/>
                      <a:gd name="connsiteX56" fmla="*/ 1448298 w 3834666"/>
                      <a:gd name="connsiteY56" fmla="*/ 406661 h 1505021"/>
                      <a:gd name="connsiteX57" fmla="*/ 1324472 w 3834666"/>
                      <a:gd name="connsiteY57" fmla="*/ 459049 h 1505021"/>
                      <a:gd name="connsiteX58" fmla="*/ 1291135 w 3834666"/>
                      <a:gd name="connsiteY58" fmla="*/ 387610 h 1505021"/>
                      <a:gd name="connsiteX59" fmla="*/ 1262560 w 3834666"/>
                      <a:gd name="connsiteY59" fmla="*/ 330461 h 1505021"/>
                      <a:gd name="connsiteX60" fmla="*/ 1233985 w 3834666"/>
                      <a:gd name="connsiteY60" fmla="*/ 278073 h 1505021"/>
                      <a:gd name="connsiteX61" fmla="*/ 1157216 w 3834666"/>
                      <a:gd name="connsiteY61" fmla="*/ 214099 h 1505021"/>
                      <a:gd name="connsiteX62" fmla="*/ 1076823 w 3834666"/>
                      <a:gd name="connsiteY62" fmla="*/ 235211 h 1505021"/>
                      <a:gd name="connsiteX63" fmla="*/ 948519 w 3834666"/>
                      <a:gd name="connsiteY63" fmla="*/ 269543 h 1505021"/>
                      <a:gd name="connsiteX64" fmla="*/ 794982 w 3834666"/>
                      <a:gd name="connsiteY64" fmla="*/ 310486 h 1505021"/>
                      <a:gd name="connsiteX65" fmla="*/ 689212 w 3834666"/>
                      <a:gd name="connsiteY65" fmla="*/ 341194 h 1505021"/>
                      <a:gd name="connsiteX66" fmla="*/ 586854 w 3834666"/>
                      <a:gd name="connsiteY66"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76199 w 3834666"/>
                      <a:gd name="connsiteY53" fmla="*/ 397491 h 1505021"/>
                      <a:gd name="connsiteX54" fmla="*/ 1643560 w 3834666"/>
                      <a:gd name="connsiteY54" fmla="*/ 411424 h 1505021"/>
                      <a:gd name="connsiteX55" fmla="*/ 1486397 w 3834666"/>
                      <a:gd name="connsiteY55" fmla="*/ 349511 h 1505021"/>
                      <a:gd name="connsiteX56" fmla="*/ 1448298 w 3834666"/>
                      <a:gd name="connsiteY56" fmla="*/ 406661 h 1505021"/>
                      <a:gd name="connsiteX57" fmla="*/ 1324472 w 3834666"/>
                      <a:gd name="connsiteY57" fmla="*/ 459049 h 1505021"/>
                      <a:gd name="connsiteX58" fmla="*/ 1291135 w 3834666"/>
                      <a:gd name="connsiteY58" fmla="*/ 387610 h 1505021"/>
                      <a:gd name="connsiteX59" fmla="*/ 1262560 w 3834666"/>
                      <a:gd name="connsiteY59" fmla="*/ 330461 h 1505021"/>
                      <a:gd name="connsiteX60" fmla="*/ 1233985 w 3834666"/>
                      <a:gd name="connsiteY60" fmla="*/ 278073 h 1505021"/>
                      <a:gd name="connsiteX61" fmla="*/ 1157216 w 3834666"/>
                      <a:gd name="connsiteY61" fmla="*/ 214099 h 1505021"/>
                      <a:gd name="connsiteX62" fmla="*/ 1076823 w 3834666"/>
                      <a:gd name="connsiteY62" fmla="*/ 235211 h 1505021"/>
                      <a:gd name="connsiteX63" fmla="*/ 948519 w 3834666"/>
                      <a:gd name="connsiteY63" fmla="*/ 269543 h 1505021"/>
                      <a:gd name="connsiteX64" fmla="*/ 794982 w 3834666"/>
                      <a:gd name="connsiteY64" fmla="*/ 310486 h 1505021"/>
                      <a:gd name="connsiteX65" fmla="*/ 689212 w 3834666"/>
                      <a:gd name="connsiteY65" fmla="*/ 341194 h 1505021"/>
                      <a:gd name="connsiteX66" fmla="*/ 586854 w 3834666"/>
                      <a:gd name="connsiteY66"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062660 w 3834666"/>
                      <a:gd name="connsiteY53" fmla="*/ 101861 h 1505021"/>
                      <a:gd name="connsiteX54" fmla="*/ 1776199 w 3834666"/>
                      <a:gd name="connsiteY54" fmla="*/ 397491 h 1505021"/>
                      <a:gd name="connsiteX55" fmla="*/ 1643560 w 3834666"/>
                      <a:gd name="connsiteY55" fmla="*/ 411424 h 1505021"/>
                      <a:gd name="connsiteX56" fmla="*/ 1486397 w 3834666"/>
                      <a:gd name="connsiteY56" fmla="*/ 349511 h 1505021"/>
                      <a:gd name="connsiteX57" fmla="*/ 1448298 w 3834666"/>
                      <a:gd name="connsiteY57" fmla="*/ 406661 h 1505021"/>
                      <a:gd name="connsiteX58" fmla="*/ 1324472 w 3834666"/>
                      <a:gd name="connsiteY58" fmla="*/ 459049 h 1505021"/>
                      <a:gd name="connsiteX59" fmla="*/ 1291135 w 3834666"/>
                      <a:gd name="connsiteY59" fmla="*/ 387610 h 1505021"/>
                      <a:gd name="connsiteX60" fmla="*/ 1262560 w 3834666"/>
                      <a:gd name="connsiteY60" fmla="*/ 330461 h 1505021"/>
                      <a:gd name="connsiteX61" fmla="*/ 1233985 w 3834666"/>
                      <a:gd name="connsiteY61" fmla="*/ 278073 h 1505021"/>
                      <a:gd name="connsiteX62" fmla="*/ 1157216 w 3834666"/>
                      <a:gd name="connsiteY62" fmla="*/ 214099 h 1505021"/>
                      <a:gd name="connsiteX63" fmla="*/ 1076823 w 3834666"/>
                      <a:gd name="connsiteY63" fmla="*/ 235211 h 1505021"/>
                      <a:gd name="connsiteX64" fmla="*/ 948519 w 3834666"/>
                      <a:gd name="connsiteY64" fmla="*/ 269543 h 1505021"/>
                      <a:gd name="connsiteX65" fmla="*/ 794982 w 3834666"/>
                      <a:gd name="connsiteY65" fmla="*/ 310486 h 1505021"/>
                      <a:gd name="connsiteX66" fmla="*/ 689212 w 3834666"/>
                      <a:gd name="connsiteY66" fmla="*/ 341194 h 1505021"/>
                      <a:gd name="connsiteX67" fmla="*/ 586854 w 3834666"/>
                      <a:gd name="connsiteY6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062660 w 3834666"/>
                      <a:gd name="connsiteY53" fmla="*/ 101861 h 1505021"/>
                      <a:gd name="connsiteX54" fmla="*/ 1876923 w 3834666"/>
                      <a:gd name="connsiteY54" fmla="*/ 282836 h 1505021"/>
                      <a:gd name="connsiteX55" fmla="*/ 1776199 w 3834666"/>
                      <a:gd name="connsiteY55" fmla="*/ 397491 h 1505021"/>
                      <a:gd name="connsiteX56" fmla="*/ 1643560 w 3834666"/>
                      <a:gd name="connsiteY56" fmla="*/ 411424 h 1505021"/>
                      <a:gd name="connsiteX57" fmla="*/ 1486397 w 3834666"/>
                      <a:gd name="connsiteY57" fmla="*/ 349511 h 1505021"/>
                      <a:gd name="connsiteX58" fmla="*/ 1448298 w 3834666"/>
                      <a:gd name="connsiteY58" fmla="*/ 406661 h 1505021"/>
                      <a:gd name="connsiteX59" fmla="*/ 1324472 w 3834666"/>
                      <a:gd name="connsiteY59" fmla="*/ 459049 h 1505021"/>
                      <a:gd name="connsiteX60" fmla="*/ 1291135 w 3834666"/>
                      <a:gd name="connsiteY60" fmla="*/ 387610 h 1505021"/>
                      <a:gd name="connsiteX61" fmla="*/ 1262560 w 3834666"/>
                      <a:gd name="connsiteY61" fmla="*/ 330461 h 1505021"/>
                      <a:gd name="connsiteX62" fmla="*/ 1233985 w 3834666"/>
                      <a:gd name="connsiteY62" fmla="*/ 278073 h 1505021"/>
                      <a:gd name="connsiteX63" fmla="*/ 1157216 w 3834666"/>
                      <a:gd name="connsiteY63" fmla="*/ 214099 h 1505021"/>
                      <a:gd name="connsiteX64" fmla="*/ 1076823 w 3834666"/>
                      <a:gd name="connsiteY64" fmla="*/ 235211 h 1505021"/>
                      <a:gd name="connsiteX65" fmla="*/ 948519 w 3834666"/>
                      <a:gd name="connsiteY65" fmla="*/ 269543 h 1505021"/>
                      <a:gd name="connsiteX66" fmla="*/ 794982 w 3834666"/>
                      <a:gd name="connsiteY66" fmla="*/ 310486 h 1505021"/>
                      <a:gd name="connsiteX67" fmla="*/ 689212 w 3834666"/>
                      <a:gd name="connsiteY67" fmla="*/ 341194 h 1505021"/>
                      <a:gd name="connsiteX68" fmla="*/ 586854 w 3834666"/>
                      <a:gd name="connsiteY6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062660 w 3834666"/>
                      <a:gd name="connsiteY53" fmla="*/ 101861 h 1505021"/>
                      <a:gd name="connsiteX54" fmla="*/ 1953123 w 3834666"/>
                      <a:gd name="connsiteY54" fmla="*/ 359036 h 1505021"/>
                      <a:gd name="connsiteX55" fmla="*/ 1776199 w 3834666"/>
                      <a:gd name="connsiteY55" fmla="*/ 397491 h 1505021"/>
                      <a:gd name="connsiteX56" fmla="*/ 1643560 w 3834666"/>
                      <a:gd name="connsiteY56" fmla="*/ 411424 h 1505021"/>
                      <a:gd name="connsiteX57" fmla="*/ 1486397 w 3834666"/>
                      <a:gd name="connsiteY57" fmla="*/ 349511 h 1505021"/>
                      <a:gd name="connsiteX58" fmla="*/ 1448298 w 3834666"/>
                      <a:gd name="connsiteY58" fmla="*/ 406661 h 1505021"/>
                      <a:gd name="connsiteX59" fmla="*/ 1324472 w 3834666"/>
                      <a:gd name="connsiteY59" fmla="*/ 459049 h 1505021"/>
                      <a:gd name="connsiteX60" fmla="*/ 1291135 w 3834666"/>
                      <a:gd name="connsiteY60" fmla="*/ 387610 h 1505021"/>
                      <a:gd name="connsiteX61" fmla="*/ 1262560 w 3834666"/>
                      <a:gd name="connsiteY61" fmla="*/ 330461 h 1505021"/>
                      <a:gd name="connsiteX62" fmla="*/ 1233985 w 3834666"/>
                      <a:gd name="connsiteY62" fmla="*/ 278073 h 1505021"/>
                      <a:gd name="connsiteX63" fmla="*/ 1157216 w 3834666"/>
                      <a:gd name="connsiteY63" fmla="*/ 214099 h 1505021"/>
                      <a:gd name="connsiteX64" fmla="*/ 1076823 w 3834666"/>
                      <a:gd name="connsiteY64" fmla="*/ 235211 h 1505021"/>
                      <a:gd name="connsiteX65" fmla="*/ 948519 w 3834666"/>
                      <a:gd name="connsiteY65" fmla="*/ 269543 h 1505021"/>
                      <a:gd name="connsiteX66" fmla="*/ 794982 w 3834666"/>
                      <a:gd name="connsiteY66" fmla="*/ 310486 h 1505021"/>
                      <a:gd name="connsiteX67" fmla="*/ 689212 w 3834666"/>
                      <a:gd name="connsiteY67" fmla="*/ 341194 h 1505021"/>
                      <a:gd name="connsiteX68" fmla="*/ 586854 w 3834666"/>
                      <a:gd name="connsiteY6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091235 w 3834666"/>
                      <a:gd name="connsiteY53" fmla="*/ 316174 h 1505021"/>
                      <a:gd name="connsiteX54" fmla="*/ 1953123 w 3834666"/>
                      <a:gd name="connsiteY54" fmla="*/ 359036 h 1505021"/>
                      <a:gd name="connsiteX55" fmla="*/ 1776199 w 3834666"/>
                      <a:gd name="connsiteY55" fmla="*/ 397491 h 1505021"/>
                      <a:gd name="connsiteX56" fmla="*/ 1643560 w 3834666"/>
                      <a:gd name="connsiteY56" fmla="*/ 411424 h 1505021"/>
                      <a:gd name="connsiteX57" fmla="*/ 1486397 w 3834666"/>
                      <a:gd name="connsiteY57" fmla="*/ 349511 h 1505021"/>
                      <a:gd name="connsiteX58" fmla="*/ 1448298 w 3834666"/>
                      <a:gd name="connsiteY58" fmla="*/ 406661 h 1505021"/>
                      <a:gd name="connsiteX59" fmla="*/ 1324472 w 3834666"/>
                      <a:gd name="connsiteY59" fmla="*/ 459049 h 1505021"/>
                      <a:gd name="connsiteX60" fmla="*/ 1291135 w 3834666"/>
                      <a:gd name="connsiteY60" fmla="*/ 387610 h 1505021"/>
                      <a:gd name="connsiteX61" fmla="*/ 1262560 w 3834666"/>
                      <a:gd name="connsiteY61" fmla="*/ 330461 h 1505021"/>
                      <a:gd name="connsiteX62" fmla="*/ 1233985 w 3834666"/>
                      <a:gd name="connsiteY62" fmla="*/ 278073 h 1505021"/>
                      <a:gd name="connsiteX63" fmla="*/ 1157216 w 3834666"/>
                      <a:gd name="connsiteY63" fmla="*/ 214099 h 1505021"/>
                      <a:gd name="connsiteX64" fmla="*/ 1076823 w 3834666"/>
                      <a:gd name="connsiteY64" fmla="*/ 235211 h 1505021"/>
                      <a:gd name="connsiteX65" fmla="*/ 948519 w 3834666"/>
                      <a:gd name="connsiteY65" fmla="*/ 269543 h 1505021"/>
                      <a:gd name="connsiteX66" fmla="*/ 794982 w 3834666"/>
                      <a:gd name="connsiteY66" fmla="*/ 310486 h 1505021"/>
                      <a:gd name="connsiteX67" fmla="*/ 689212 w 3834666"/>
                      <a:gd name="connsiteY67" fmla="*/ 341194 h 1505021"/>
                      <a:gd name="connsiteX68" fmla="*/ 586854 w 3834666"/>
                      <a:gd name="connsiteY6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143623 w 3834666"/>
                      <a:gd name="connsiteY53" fmla="*/ 130436 h 1505021"/>
                      <a:gd name="connsiteX54" fmla="*/ 2091235 w 3834666"/>
                      <a:gd name="connsiteY54" fmla="*/ 316174 h 1505021"/>
                      <a:gd name="connsiteX55" fmla="*/ 1953123 w 3834666"/>
                      <a:gd name="connsiteY55" fmla="*/ 359036 h 1505021"/>
                      <a:gd name="connsiteX56" fmla="*/ 1776199 w 3834666"/>
                      <a:gd name="connsiteY56" fmla="*/ 397491 h 1505021"/>
                      <a:gd name="connsiteX57" fmla="*/ 1643560 w 3834666"/>
                      <a:gd name="connsiteY57" fmla="*/ 411424 h 1505021"/>
                      <a:gd name="connsiteX58" fmla="*/ 1486397 w 3834666"/>
                      <a:gd name="connsiteY58" fmla="*/ 349511 h 1505021"/>
                      <a:gd name="connsiteX59" fmla="*/ 1448298 w 3834666"/>
                      <a:gd name="connsiteY59" fmla="*/ 406661 h 1505021"/>
                      <a:gd name="connsiteX60" fmla="*/ 1324472 w 3834666"/>
                      <a:gd name="connsiteY60" fmla="*/ 459049 h 1505021"/>
                      <a:gd name="connsiteX61" fmla="*/ 1291135 w 3834666"/>
                      <a:gd name="connsiteY61" fmla="*/ 387610 h 1505021"/>
                      <a:gd name="connsiteX62" fmla="*/ 1262560 w 3834666"/>
                      <a:gd name="connsiteY62" fmla="*/ 330461 h 1505021"/>
                      <a:gd name="connsiteX63" fmla="*/ 1233985 w 3834666"/>
                      <a:gd name="connsiteY63" fmla="*/ 278073 h 1505021"/>
                      <a:gd name="connsiteX64" fmla="*/ 1157216 w 3834666"/>
                      <a:gd name="connsiteY64" fmla="*/ 214099 h 1505021"/>
                      <a:gd name="connsiteX65" fmla="*/ 1076823 w 3834666"/>
                      <a:gd name="connsiteY65" fmla="*/ 235211 h 1505021"/>
                      <a:gd name="connsiteX66" fmla="*/ 948519 w 3834666"/>
                      <a:gd name="connsiteY66" fmla="*/ 269543 h 1505021"/>
                      <a:gd name="connsiteX67" fmla="*/ 794982 w 3834666"/>
                      <a:gd name="connsiteY67" fmla="*/ 310486 h 1505021"/>
                      <a:gd name="connsiteX68" fmla="*/ 689212 w 3834666"/>
                      <a:gd name="connsiteY68" fmla="*/ 341194 h 1505021"/>
                      <a:gd name="connsiteX69" fmla="*/ 586854 w 3834666"/>
                      <a:gd name="connsiteY69"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234110 w 3834666"/>
                      <a:gd name="connsiteY53" fmla="*/ 278073 h 1505021"/>
                      <a:gd name="connsiteX54" fmla="*/ 2091235 w 3834666"/>
                      <a:gd name="connsiteY54" fmla="*/ 316174 h 1505021"/>
                      <a:gd name="connsiteX55" fmla="*/ 1953123 w 3834666"/>
                      <a:gd name="connsiteY55" fmla="*/ 359036 h 1505021"/>
                      <a:gd name="connsiteX56" fmla="*/ 1776199 w 3834666"/>
                      <a:gd name="connsiteY56" fmla="*/ 397491 h 1505021"/>
                      <a:gd name="connsiteX57" fmla="*/ 1643560 w 3834666"/>
                      <a:gd name="connsiteY57" fmla="*/ 411424 h 1505021"/>
                      <a:gd name="connsiteX58" fmla="*/ 1486397 w 3834666"/>
                      <a:gd name="connsiteY58" fmla="*/ 349511 h 1505021"/>
                      <a:gd name="connsiteX59" fmla="*/ 1448298 w 3834666"/>
                      <a:gd name="connsiteY59" fmla="*/ 406661 h 1505021"/>
                      <a:gd name="connsiteX60" fmla="*/ 1324472 w 3834666"/>
                      <a:gd name="connsiteY60" fmla="*/ 459049 h 1505021"/>
                      <a:gd name="connsiteX61" fmla="*/ 1291135 w 3834666"/>
                      <a:gd name="connsiteY61" fmla="*/ 387610 h 1505021"/>
                      <a:gd name="connsiteX62" fmla="*/ 1262560 w 3834666"/>
                      <a:gd name="connsiteY62" fmla="*/ 330461 h 1505021"/>
                      <a:gd name="connsiteX63" fmla="*/ 1233985 w 3834666"/>
                      <a:gd name="connsiteY63" fmla="*/ 278073 h 1505021"/>
                      <a:gd name="connsiteX64" fmla="*/ 1157216 w 3834666"/>
                      <a:gd name="connsiteY64" fmla="*/ 214099 h 1505021"/>
                      <a:gd name="connsiteX65" fmla="*/ 1076823 w 3834666"/>
                      <a:gd name="connsiteY65" fmla="*/ 235211 h 1505021"/>
                      <a:gd name="connsiteX66" fmla="*/ 948519 w 3834666"/>
                      <a:gd name="connsiteY66" fmla="*/ 269543 h 1505021"/>
                      <a:gd name="connsiteX67" fmla="*/ 794982 w 3834666"/>
                      <a:gd name="connsiteY67" fmla="*/ 310486 h 1505021"/>
                      <a:gd name="connsiteX68" fmla="*/ 689212 w 3834666"/>
                      <a:gd name="connsiteY68" fmla="*/ 341194 h 1505021"/>
                      <a:gd name="connsiteX69" fmla="*/ 586854 w 3834666"/>
                      <a:gd name="connsiteY69" fmla="*/ 371901 h 1505021"/>
                      <a:gd name="connsiteX0" fmla="*/ 586854 w 3834666"/>
                      <a:gd name="connsiteY0" fmla="*/ 379578 h 1512698"/>
                      <a:gd name="connsiteX1" fmla="*/ 518615 w 3834666"/>
                      <a:gd name="connsiteY1" fmla="*/ 284044 h 1512698"/>
                      <a:gd name="connsiteX2" fmla="*/ 487907 w 3834666"/>
                      <a:gd name="connsiteY2" fmla="*/ 232865 h 1512698"/>
                      <a:gd name="connsiteX3" fmla="*/ 436728 w 3834666"/>
                      <a:gd name="connsiteY3" fmla="*/ 181686 h 1512698"/>
                      <a:gd name="connsiteX4" fmla="*/ 402609 w 3834666"/>
                      <a:gd name="connsiteY4" fmla="*/ 171450 h 1512698"/>
                      <a:gd name="connsiteX5" fmla="*/ 283191 w 3834666"/>
                      <a:gd name="connsiteY5" fmla="*/ 150978 h 1512698"/>
                      <a:gd name="connsiteX6" fmla="*/ 283191 w 3834666"/>
                      <a:gd name="connsiteY6" fmla="*/ 198746 h 1512698"/>
                      <a:gd name="connsiteX7" fmla="*/ 177421 w 3834666"/>
                      <a:gd name="connsiteY7" fmla="*/ 215805 h 1512698"/>
                      <a:gd name="connsiteX8" fmla="*/ 156949 w 3834666"/>
                      <a:gd name="connsiteY8" fmla="*/ 314751 h 1512698"/>
                      <a:gd name="connsiteX9" fmla="*/ 102358 w 3834666"/>
                      <a:gd name="connsiteY9" fmla="*/ 393226 h 1512698"/>
                      <a:gd name="connsiteX10" fmla="*/ 54591 w 3834666"/>
                      <a:gd name="connsiteY10" fmla="*/ 522880 h 1512698"/>
                      <a:gd name="connsiteX11" fmla="*/ 17060 w 3834666"/>
                      <a:gd name="connsiteY11" fmla="*/ 635474 h 1512698"/>
                      <a:gd name="connsiteX12" fmla="*/ 0 w 3834666"/>
                      <a:gd name="connsiteY12" fmla="*/ 751480 h 1512698"/>
                      <a:gd name="connsiteX13" fmla="*/ 0 w 3834666"/>
                      <a:gd name="connsiteY13" fmla="*/ 922077 h 1512698"/>
                      <a:gd name="connsiteX14" fmla="*/ 27295 w 3834666"/>
                      <a:gd name="connsiteY14" fmla="*/ 1003963 h 1512698"/>
                      <a:gd name="connsiteX15" fmla="*/ 47767 w 3834666"/>
                      <a:gd name="connsiteY15" fmla="*/ 1089262 h 1512698"/>
                      <a:gd name="connsiteX16" fmla="*/ 98732 w 3834666"/>
                      <a:gd name="connsiteY16" fmla="*/ 1239459 h 1512698"/>
                      <a:gd name="connsiteX17" fmla="*/ 248573 w 3834666"/>
                      <a:gd name="connsiteY17" fmla="*/ 1418443 h 1512698"/>
                      <a:gd name="connsiteX18" fmla="*/ 408509 w 3834666"/>
                      <a:gd name="connsiteY18" fmla="*/ 1512698 h 1512698"/>
                      <a:gd name="connsiteX19" fmla="*/ 912623 w 3834666"/>
                      <a:gd name="connsiteY19" fmla="*/ 1489028 h 1512698"/>
                      <a:gd name="connsiteX20" fmla="*/ 1029198 w 3834666"/>
                      <a:gd name="connsiteY20" fmla="*/ 1466850 h 1512698"/>
                      <a:gd name="connsiteX21" fmla="*/ 1216428 w 3834666"/>
                      <a:gd name="connsiteY21" fmla="*/ 1449719 h 1512698"/>
                      <a:gd name="connsiteX22" fmla="*/ 1327743 w 3834666"/>
                      <a:gd name="connsiteY22" fmla="*/ 1432659 h 1512698"/>
                      <a:gd name="connsiteX23" fmla="*/ 1498623 w 3834666"/>
                      <a:gd name="connsiteY23" fmla="*/ 1382547 h 1512698"/>
                      <a:gd name="connsiteX24" fmla="*/ 1634319 w 3834666"/>
                      <a:gd name="connsiteY24" fmla="*/ 1334922 h 1512698"/>
                      <a:gd name="connsiteX25" fmla="*/ 1862919 w 3834666"/>
                      <a:gd name="connsiteY25" fmla="*/ 1276919 h 1512698"/>
                      <a:gd name="connsiteX26" fmla="*/ 2251881 w 3834666"/>
                      <a:gd name="connsiteY26" fmla="*/ 1283743 h 1512698"/>
                      <a:gd name="connsiteX27" fmla="*/ 1734261 w 3834666"/>
                      <a:gd name="connsiteY27" fmla="*/ 1478294 h 1512698"/>
                      <a:gd name="connsiteX28" fmla="*/ 2724648 w 3834666"/>
                      <a:gd name="connsiteY28" fmla="*/ 1504878 h 1512698"/>
                      <a:gd name="connsiteX29" fmla="*/ 3081409 w 3834666"/>
                      <a:gd name="connsiteY29" fmla="*/ 1503599 h 1512698"/>
                      <a:gd name="connsiteX30" fmla="*/ 3289110 w 3834666"/>
                      <a:gd name="connsiteY30" fmla="*/ 1430456 h 1512698"/>
                      <a:gd name="connsiteX31" fmla="*/ 3609833 w 3834666"/>
                      <a:gd name="connsiteY31" fmla="*/ 1191620 h 1512698"/>
                      <a:gd name="connsiteX32" fmla="*/ 3729251 w 3834666"/>
                      <a:gd name="connsiteY32" fmla="*/ 1058554 h 1512698"/>
                      <a:gd name="connsiteX33" fmla="*/ 3603009 w 3834666"/>
                      <a:gd name="connsiteY33" fmla="*/ 1003963 h 1512698"/>
                      <a:gd name="connsiteX34" fmla="*/ 3497239 w 3834666"/>
                      <a:gd name="connsiteY34" fmla="*/ 983492 h 1512698"/>
                      <a:gd name="connsiteX35" fmla="*/ 3497239 w 3834666"/>
                      <a:gd name="connsiteY35" fmla="*/ 918665 h 1512698"/>
                      <a:gd name="connsiteX36" fmla="*/ 3650776 w 3834666"/>
                      <a:gd name="connsiteY36" fmla="*/ 724184 h 1512698"/>
                      <a:gd name="connsiteX37" fmla="*/ 3719015 w 3834666"/>
                      <a:gd name="connsiteY37" fmla="*/ 608178 h 1512698"/>
                      <a:gd name="connsiteX38" fmla="*/ 3749722 w 3834666"/>
                      <a:gd name="connsiteY38" fmla="*/ 502408 h 1512698"/>
                      <a:gd name="connsiteX39" fmla="*/ 3798698 w 3834666"/>
                      <a:gd name="connsiteY39" fmla="*/ 410997 h 1512698"/>
                      <a:gd name="connsiteX40" fmla="*/ 3826989 w 3834666"/>
                      <a:gd name="connsiteY40" fmla="*/ 367707 h 1512698"/>
                      <a:gd name="connsiteX41" fmla="*/ 3834666 w 3834666"/>
                      <a:gd name="connsiteY41" fmla="*/ 238978 h 1512698"/>
                      <a:gd name="connsiteX42" fmla="*/ 3708779 w 3834666"/>
                      <a:gd name="connsiteY42" fmla="*/ 181686 h 1512698"/>
                      <a:gd name="connsiteX43" fmla="*/ 3647364 w 3834666"/>
                      <a:gd name="connsiteY43" fmla="*/ 150978 h 1512698"/>
                      <a:gd name="connsiteX44" fmla="*/ 3616657 w 3834666"/>
                      <a:gd name="connsiteY44" fmla="*/ 123683 h 1512698"/>
                      <a:gd name="connsiteX45" fmla="*/ 3688307 w 3834666"/>
                      <a:gd name="connsiteY45" fmla="*/ 96387 h 1512698"/>
                      <a:gd name="connsiteX46" fmla="*/ 3688307 w 3834666"/>
                      <a:gd name="connsiteY46" fmla="*/ 55444 h 1512698"/>
                      <a:gd name="connsiteX47" fmla="*/ 3497239 w 3834666"/>
                      <a:gd name="connsiteY47" fmla="*/ 55444 h 1512698"/>
                      <a:gd name="connsiteX48" fmla="*/ 3367585 w 3834666"/>
                      <a:gd name="connsiteY48" fmla="*/ 75916 h 1512698"/>
                      <a:gd name="connsiteX49" fmla="*/ 3258403 w 3834666"/>
                      <a:gd name="connsiteY49" fmla="*/ 52032 h 1512698"/>
                      <a:gd name="connsiteX50" fmla="*/ 2818263 w 3834666"/>
                      <a:gd name="connsiteY50" fmla="*/ 45208 h 1512698"/>
                      <a:gd name="connsiteX51" fmla="*/ 2470245 w 3834666"/>
                      <a:gd name="connsiteY51" fmla="*/ 17913 h 1512698"/>
                      <a:gd name="connsiteX52" fmla="*/ 2180230 w 3834666"/>
                      <a:gd name="connsiteY52" fmla="*/ 7677 h 1512698"/>
                      <a:gd name="connsiteX53" fmla="*/ 2191248 w 3834666"/>
                      <a:gd name="connsiteY53" fmla="*/ 0 h 1512698"/>
                      <a:gd name="connsiteX54" fmla="*/ 2234110 w 3834666"/>
                      <a:gd name="connsiteY54" fmla="*/ 285750 h 1512698"/>
                      <a:gd name="connsiteX55" fmla="*/ 2091235 w 3834666"/>
                      <a:gd name="connsiteY55" fmla="*/ 323851 h 1512698"/>
                      <a:gd name="connsiteX56" fmla="*/ 1953123 w 3834666"/>
                      <a:gd name="connsiteY56" fmla="*/ 366713 h 1512698"/>
                      <a:gd name="connsiteX57" fmla="*/ 1776199 w 3834666"/>
                      <a:gd name="connsiteY57" fmla="*/ 405168 h 1512698"/>
                      <a:gd name="connsiteX58" fmla="*/ 1643560 w 3834666"/>
                      <a:gd name="connsiteY58" fmla="*/ 419101 h 1512698"/>
                      <a:gd name="connsiteX59" fmla="*/ 1486397 w 3834666"/>
                      <a:gd name="connsiteY59" fmla="*/ 357188 h 1512698"/>
                      <a:gd name="connsiteX60" fmla="*/ 1448298 w 3834666"/>
                      <a:gd name="connsiteY60" fmla="*/ 414338 h 1512698"/>
                      <a:gd name="connsiteX61" fmla="*/ 1324472 w 3834666"/>
                      <a:gd name="connsiteY61" fmla="*/ 466726 h 1512698"/>
                      <a:gd name="connsiteX62" fmla="*/ 1291135 w 3834666"/>
                      <a:gd name="connsiteY62" fmla="*/ 395287 h 1512698"/>
                      <a:gd name="connsiteX63" fmla="*/ 1262560 w 3834666"/>
                      <a:gd name="connsiteY63" fmla="*/ 338138 h 1512698"/>
                      <a:gd name="connsiteX64" fmla="*/ 1233985 w 3834666"/>
                      <a:gd name="connsiteY64" fmla="*/ 285750 h 1512698"/>
                      <a:gd name="connsiteX65" fmla="*/ 1157216 w 3834666"/>
                      <a:gd name="connsiteY65" fmla="*/ 221776 h 1512698"/>
                      <a:gd name="connsiteX66" fmla="*/ 1076823 w 3834666"/>
                      <a:gd name="connsiteY66" fmla="*/ 242888 h 1512698"/>
                      <a:gd name="connsiteX67" fmla="*/ 948519 w 3834666"/>
                      <a:gd name="connsiteY67" fmla="*/ 277220 h 1512698"/>
                      <a:gd name="connsiteX68" fmla="*/ 794982 w 3834666"/>
                      <a:gd name="connsiteY68" fmla="*/ 318163 h 1512698"/>
                      <a:gd name="connsiteX69" fmla="*/ 689212 w 3834666"/>
                      <a:gd name="connsiteY69" fmla="*/ 348871 h 1512698"/>
                      <a:gd name="connsiteX70" fmla="*/ 586854 w 3834666"/>
                      <a:gd name="connsiteY70" fmla="*/ 379578 h 1512698"/>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353173 w 3834666"/>
                      <a:gd name="connsiteY53" fmla="*/ 335223 h 1505021"/>
                      <a:gd name="connsiteX54" fmla="*/ 2234110 w 3834666"/>
                      <a:gd name="connsiteY54" fmla="*/ 278073 h 1505021"/>
                      <a:gd name="connsiteX55" fmla="*/ 2091235 w 3834666"/>
                      <a:gd name="connsiteY55" fmla="*/ 316174 h 1505021"/>
                      <a:gd name="connsiteX56" fmla="*/ 1953123 w 3834666"/>
                      <a:gd name="connsiteY56" fmla="*/ 359036 h 1505021"/>
                      <a:gd name="connsiteX57" fmla="*/ 1776199 w 3834666"/>
                      <a:gd name="connsiteY57" fmla="*/ 397491 h 1505021"/>
                      <a:gd name="connsiteX58" fmla="*/ 1643560 w 3834666"/>
                      <a:gd name="connsiteY58" fmla="*/ 411424 h 1505021"/>
                      <a:gd name="connsiteX59" fmla="*/ 1486397 w 3834666"/>
                      <a:gd name="connsiteY59" fmla="*/ 349511 h 1505021"/>
                      <a:gd name="connsiteX60" fmla="*/ 1448298 w 3834666"/>
                      <a:gd name="connsiteY60" fmla="*/ 406661 h 1505021"/>
                      <a:gd name="connsiteX61" fmla="*/ 1324472 w 3834666"/>
                      <a:gd name="connsiteY61" fmla="*/ 459049 h 1505021"/>
                      <a:gd name="connsiteX62" fmla="*/ 1291135 w 3834666"/>
                      <a:gd name="connsiteY62" fmla="*/ 387610 h 1505021"/>
                      <a:gd name="connsiteX63" fmla="*/ 1262560 w 3834666"/>
                      <a:gd name="connsiteY63" fmla="*/ 330461 h 1505021"/>
                      <a:gd name="connsiteX64" fmla="*/ 1233985 w 3834666"/>
                      <a:gd name="connsiteY64" fmla="*/ 278073 h 1505021"/>
                      <a:gd name="connsiteX65" fmla="*/ 1157216 w 3834666"/>
                      <a:gd name="connsiteY65" fmla="*/ 214099 h 1505021"/>
                      <a:gd name="connsiteX66" fmla="*/ 1076823 w 3834666"/>
                      <a:gd name="connsiteY66" fmla="*/ 235211 h 1505021"/>
                      <a:gd name="connsiteX67" fmla="*/ 948519 w 3834666"/>
                      <a:gd name="connsiteY67" fmla="*/ 269543 h 1505021"/>
                      <a:gd name="connsiteX68" fmla="*/ 794982 w 3834666"/>
                      <a:gd name="connsiteY68" fmla="*/ 310486 h 1505021"/>
                      <a:gd name="connsiteX69" fmla="*/ 689212 w 3834666"/>
                      <a:gd name="connsiteY69" fmla="*/ 341194 h 1505021"/>
                      <a:gd name="connsiteX70" fmla="*/ 586854 w 3834666"/>
                      <a:gd name="connsiteY70"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515098 w 3834666"/>
                      <a:gd name="connsiteY53" fmla="*/ 225685 h 1505021"/>
                      <a:gd name="connsiteX54" fmla="*/ 2234110 w 3834666"/>
                      <a:gd name="connsiteY54" fmla="*/ 278073 h 1505021"/>
                      <a:gd name="connsiteX55" fmla="*/ 2091235 w 3834666"/>
                      <a:gd name="connsiteY55" fmla="*/ 316174 h 1505021"/>
                      <a:gd name="connsiteX56" fmla="*/ 1953123 w 3834666"/>
                      <a:gd name="connsiteY56" fmla="*/ 359036 h 1505021"/>
                      <a:gd name="connsiteX57" fmla="*/ 1776199 w 3834666"/>
                      <a:gd name="connsiteY57" fmla="*/ 397491 h 1505021"/>
                      <a:gd name="connsiteX58" fmla="*/ 1643560 w 3834666"/>
                      <a:gd name="connsiteY58" fmla="*/ 411424 h 1505021"/>
                      <a:gd name="connsiteX59" fmla="*/ 1486397 w 3834666"/>
                      <a:gd name="connsiteY59" fmla="*/ 349511 h 1505021"/>
                      <a:gd name="connsiteX60" fmla="*/ 1448298 w 3834666"/>
                      <a:gd name="connsiteY60" fmla="*/ 406661 h 1505021"/>
                      <a:gd name="connsiteX61" fmla="*/ 1324472 w 3834666"/>
                      <a:gd name="connsiteY61" fmla="*/ 459049 h 1505021"/>
                      <a:gd name="connsiteX62" fmla="*/ 1291135 w 3834666"/>
                      <a:gd name="connsiteY62" fmla="*/ 387610 h 1505021"/>
                      <a:gd name="connsiteX63" fmla="*/ 1262560 w 3834666"/>
                      <a:gd name="connsiteY63" fmla="*/ 330461 h 1505021"/>
                      <a:gd name="connsiteX64" fmla="*/ 1233985 w 3834666"/>
                      <a:gd name="connsiteY64" fmla="*/ 278073 h 1505021"/>
                      <a:gd name="connsiteX65" fmla="*/ 1157216 w 3834666"/>
                      <a:gd name="connsiteY65" fmla="*/ 214099 h 1505021"/>
                      <a:gd name="connsiteX66" fmla="*/ 1076823 w 3834666"/>
                      <a:gd name="connsiteY66" fmla="*/ 235211 h 1505021"/>
                      <a:gd name="connsiteX67" fmla="*/ 948519 w 3834666"/>
                      <a:gd name="connsiteY67" fmla="*/ 269543 h 1505021"/>
                      <a:gd name="connsiteX68" fmla="*/ 794982 w 3834666"/>
                      <a:gd name="connsiteY68" fmla="*/ 310486 h 1505021"/>
                      <a:gd name="connsiteX69" fmla="*/ 689212 w 3834666"/>
                      <a:gd name="connsiteY69" fmla="*/ 341194 h 1505021"/>
                      <a:gd name="connsiteX70" fmla="*/ 586854 w 3834666"/>
                      <a:gd name="connsiteY70"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367460 w 3834666"/>
                      <a:gd name="connsiteY53" fmla="*/ 287597 h 1505021"/>
                      <a:gd name="connsiteX54" fmla="*/ 2234110 w 3834666"/>
                      <a:gd name="connsiteY54" fmla="*/ 278073 h 1505021"/>
                      <a:gd name="connsiteX55" fmla="*/ 2091235 w 3834666"/>
                      <a:gd name="connsiteY55" fmla="*/ 316174 h 1505021"/>
                      <a:gd name="connsiteX56" fmla="*/ 1953123 w 3834666"/>
                      <a:gd name="connsiteY56" fmla="*/ 359036 h 1505021"/>
                      <a:gd name="connsiteX57" fmla="*/ 1776199 w 3834666"/>
                      <a:gd name="connsiteY57" fmla="*/ 397491 h 1505021"/>
                      <a:gd name="connsiteX58" fmla="*/ 1643560 w 3834666"/>
                      <a:gd name="connsiteY58" fmla="*/ 411424 h 1505021"/>
                      <a:gd name="connsiteX59" fmla="*/ 1486397 w 3834666"/>
                      <a:gd name="connsiteY59" fmla="*/ 349511 h 1505021"/>
                      <a:gd name="connsiteX60" fmla="*/ 1448298 w 3834666"/>
                      <a:gd name="connsiteY60" fmla="*/ 406661 h 1505021"/>
                      <a:gd name="connsiteX61" fmla="*/ 1324472 w 3834666"/>
                      <a:gd name="connsiteY61" fmla="*/ 459049 h 1505021"/>
                      <a:gd name="connsiteX62" fmla="*/ 1291135 w 3834666"/>
                      <a:gd name="connsiteY62" fmla="*/ 387610 h 1505021"/>
                      <a:gd name="connsiteX63" fmla="*/ 1262560 w 3834666"/>
                      <a:gd name="connsiteY63" fmla="*/ 330461 h 1505021"/>
                      <a:gd name="connsiteX64" fmla="*/ 1233985 w 3834666"/>
                      <a:gd name="connsiteY64" fmla="*/ 278073 h 1505021"/>
                      <a:gd name="connsiteX65" fmla="*/ 1157216 w 3834666"/>
                      <a:gd name="connsiteY65" fmla="*/ 214099 h 1505021"/>
                      <a:gd name="connsiteX66" fmla="*/ 1076823 w 3834666"/>
                      <a:gd name="connsiteY66" fmla="*/ 235211 h 1505021"/>
                      <a:gd name="connsiteX67" fmla="*/ 948519 w 3834666"/>
                      <a:gd name="connsiteY67" fmla="*/ 269543 h 1505021"/>
                      <a:gd name="connsiteX68" fmla="*/ 794982 w 3834666"/>
                      <a:gd name="connsiteY68" fmla="*/ 310486 h 1505021"/>
                      <a:gd name="connsiteX69" fmla="*/ 689212 w 3834666"/>
                      <a:gd name="connsiteY69" fmla="*/ 341194 h 1505021"/>
                      <a:gd name="connsiteX70" fmla="*/ 586854 w 3834666"/>
                      <a:gd name="connsiteY70" fmla="*/ 371901 h 1505021"/>
                      <a:gd name="connsiteX0" fmla="*/ 586854 w 3834666"/>
                      <a:gd name="connsiteY0" fmla="*/ 361665 h 1494785"/>
                      <a:gd name="connsiteX1" fmla="*/ 518615 w 3834666"/>
                      <a:gd name="connsiteY1" fmla="*/ 266131 h 1494785"/>
                      <a:gd name="connsiteX2" fmla="*/ 487907 w 3834666"/>
                      <a:gd name="connsiteY2" fmla="*/ 214952 h 1494785"/>
                      <a:gd name="connsiteX3" fmla="*/ 436728 w 3834666"/>
                      <a:gd name="connsiteY3" fmla="*/ 163773 h 1494785"/>
                      <a:gd name="connsiteX4" fmla="*/ 402609 w 3834666"/>
                      <a:gd name="connsiteY4" fmla="*/ 153537 h 1494785"/>
                      <a:gd name="connsiteX5" fmla="*/ 283191 w 3834666"/>
                      <a:gd name="connsiteY5" fmla="*/ 133065 h 1494785"/>
                      <a:gd name="connsiteX6" fmla="*/ 283191 w 3834666"/>
                      <a:gd name="connsiteY6" fmla="*/ 180833 h 1494785"/>
                      <a:gd name="connsiteX7" fmla="*/ 177421 w 3834666"/>
                      <a:gd name="connsiteY7" fmla="*/ 197892 h 1494785"/>
                      <a:gd name="connsiteX8" fmla="*/ 156949 w 3834666"/>
                      <a:gd name="connsiteY8" fmla="*/ 296838 h 1494785"/>
                      <a:gd name="connsiteX9" fmla="*/ 102358 w 3834666"/>
                      <a:gd name="connsiteY9" fmla="*/ 375313 h 1494785"/>
                      <a:gd name="connsiteX10" fmla="*/ 54591 w 3834666"/>
                      <a:gd name="connsiteY10" fmla="*/ 504967 h 1494785"/>
                      <a:gd name="connsiteX11" fmla="*/ 17060 w 3834666"/>
                      <a:gd name="connsiteY11" fmla="*/ 617561 h 1494785"/>
                      <a:gd name="connsiteX12" fmla="*/ 0 w 3834666"/>
                      <a:gd name="connsiteY12" fmla="*/ 733567 h 1494785"/>
                      <a:gd name="connsiteX13" fmla="*/ 0 w 3834666"/>
                      <a:gd name="connsiteY13" fmla="*/ 904164 h 1494785"/>
                      <a:gd name="connsiteX14" fmla="*/ 27295 w 3834666"/>
                      <a:gd name="connsiteY14" fmla="*/ 986050 h 1494785"/>
                      <a:gd name="connsiteX15" fmla="*/ 47767 w 3834666"/>
                      <a:gd name="connsiteY15" fmla="*/ 1071349 h 1494785"/>
                      <a:gd name="connsiteX16" fmla="*/ 98732 w 3834666"/>
                      <a:gd name="connsiteY16" fmla="*/ 1221546 h 1494785"/>
                      <a:gd name="connsiteX17" fmla="*/ 248573 w 3834666"/>
                      <a:gd name="connsiteY17" fmla="*/ 1400530 h 1494785"/>
                      <a:gd name="connsiteX18" fmla="*/ 408509 w 3834666"/>
                      <a:gd name="connsiteY18" fmla="*/ 1494785 h 1494785"/>
                      <a:gd name="connsiteX19" fmla="*/ 912623 w 3834666"/>
                      <a:gd name="connsiteY19" fmla="*/ 1471115 h 1494785"/>
                      <a:gd name="connsiteX20" fmla="*/ 1029198 w 3834666"/>
                      <a:gd name="connsiteY20" fmla="*/ 1448937 h 1494785"/>
                      <a:gd name="connsiteX21" fmla="*/ 1216428 w 3834666"/>
                      <a:gd name="connsiteY21" fmla="*/ 1431806 h 1494785"/>
                      <a:gd name="connsiteX22" fmla="*/ 1327743 w 3834666"/>
                      <a:gd name="connsiteY22" fmla="*/ 1414746 h 1494785"/>
                      <a:gd name="connsiteX23" fmla="*/ 1498623 w 3834666"/>
                      <a:gd name="connsiteY23" fmla="*/ 1364634 h 1494785"/>
                      <a:gd name="connsiteX24" fmla="*/ 1634319 w 3834666"/>
                      <a:gd name="connsiteY24" fmla="*/ 1317009 h 1494785"/>
                      <a:gd name="connsiteX25" fmla="*/ 1862919 w 3834666"/>
                      <a:gd name="connsiteY25" fmla="*/ 1259006 h 1494785"/>
                      <a:gd name="connsiteX26" fmla="*/ 2251881 w 3834666"/>
                      <a:gd name="connsiteY26" fmla="*/ 1265830 h 1494785"/>
                      <a:gd name="connsiteX27" fmla="*/ 1734261 w 3834666"/>
                      <a:gd name="connsiteY27" fmla="*/ 1460381 h 1494785"/>
                      <a:gd name="connsiteX28" fmla="*/ 2724648 w 3834666"/>
                      <a:gd name="connsiteY28" fmla="*/ 1486965 h 1494785"/>
                      <a:gd name="connsiteX29" fmla="*/ 3081409 w 3834666"/>
                      <a:gd name="connsiteY29" fmla="*/ 1485686 h 1494785"/>
                      <a:gd name="connsiteX30" fmla="*/ 3289110 w 3834666"/>
                      <a:gd name="connsiteY30" fmla="*/ 1412543 h 1494785"/>
                      <a:gd name="connsiteX31" fmla="*/ 3609833 w 3834666"/>
                      <a:gd name="connsiteY31" fmla="*/ 1173707 h 1494785"/>
                      <a:gd name="connsiteX32" fmla="*/ 3729251 w 3834666"/>
                      <a:gd name="connsiteY32" fmla="*/ 1040641 h 1494785"/>
                      <a:gd name="connsiteX33" fmla="*/ 3603009 w 3834666"/>
                      <a:gd name="connsiteY33" fmla="*/ 986050 h 1494785"/>
                      <a:gd name="connsiteX34" fmla="*/ 3497239 w 3834666"/>
                      <a:gd name="connsiteY34" fmla="*/ 965579 h 1494785"/>
                      <a:gd name="connsiteX35" fmla="*/ 3497239 w 3834666"/>
                      <a:gd name="connsiteY35" fmla="*/ 900752 h 1494785"/>
                      <a:gd name="connsiteX36" fmla="*/ 3650776 w 3834666"/>
                      <a:gd name="connsiteY36" fmla="*/ 706271 h 1494785"/>
                      <a:gd name="connsiteX37" fmla="*/ 3719015 w 3834666"/>
                      <a:gd name="connsiteY37" fmla="*/ 590265 h 1494785"/>
                      <a:gd name="connsiteX38" fmla="*/ 3749722 w 3834666"/>
                      <a:gd name="connsiteY38" fmla="*/ 484495 h 1494785"/>
                      <a:gd name="connsiteX39" fmla="*/ 3798698 w 3834666"/>
                      <a:gd name="connsiteY39" fmla="*/ 393084 h 1494785"/>
                      <a:gd name="connsiteX40" fmla="*/ 3826989 w 3834666"/>
                      <a:gd name="connsiteY40" fmla="*/ 349794 h 1494785"/>
                      <a:gd name="connsiteX41" fmla="*/ 3834666 w 3834666"/>
                      <a:gd name="connsiteY41" fmla="*/ 221065 h 1494785"/>
                      <a:gd name="connsiteX42" fmla="*/ 3708779 w 3834666"/>
                      <a:gd name="connsiteY42" fmla="*/ 163773 h 1494785"/>
                      <a:gd name="connsiteX43" fmla="*/ 3647364 w 3834666"/>
                      <a:gd name="connsiteY43" fmla="*/ 133065 h 1494785"/>
                      <a:gd name="connsiteX44" fmla="*/ 3616657 w 3834666"/>
                      <a:gd name="connsiteY44" fmla="*/ 105770 h 1494785"/>
                      <a:gd name="connsiteX45" fmla="*/ 3688307 w 3834666"/>
                      <a:gd name="connsiteY45" fmla="*/ 78474 h 1494785"/>
                      <a:gd name="connsiteX46" fmla="*/ 3688307 w 3834666"/>
                      <a:gd name="connsiteY46" fmla="*/ 37531 h 1494785"/>
                      <a:gd name="connsiteX47" fmla="*/ 3497239 w 3834666"/>
                      <a:gd name="connsiteY47" fmla="*/ 37531 h 1494785"/>
                      <a:gd name="connsiteX48" fmla="*/ 3367585 w 3834666"/>
                      <a:gd name="connsiteY48" fmla="*/ 58003 h 1494785"/>
                      <a:gd name="connsiteX49" fmla="*/ 3258403 w 3834666"/>
                      <a:gd name="connsiteY49" fmla="*/ 34119 h 1494785"/>
                      <a:gd name="connsiteX50" fmla="*/ 2818263 w 3834666"/>
                      <a:gd name="connsiteY50" fmla="*/ 27295 h 1494785"/>
                      <a:gd name="connsiteX51" fmla="*/ 2470245 w 3834666"/>
                      <a:gd name="connsiteY51" fmla="*/ 0 h 1494785"/>
                      <a:gd name="connsiteX52" fmla="*/ 2551705 w 3834666"/>
                      <a:gd name="connsiteY52" fmla="*/ 251701 h 1494785"/>
                      <a:gd name="connsiteX53" fmla="*/ 2367460 w 3834666"/>
                      <a:gd name="connsiteY53" fmla="*/ 277361 h 1494785"/>
                      <a:gd name="connsiteX54" fmla="*/ 2234110 w 3834666"/>
                      <a:gd name="connsiteY54" fmla="*/ 267837 h 1494785"/>
                      <a:gd name="connsiteX55" fmla="*/ 2091235 w 3834666"/>
                      <a:gd name="connsiteY55" fmla="*/ 305938 h 1494785"/>
                      <a:gd name="connsiteX56" fmla="*/ 1953123 w 3834666"/>
                      <a:gd name="connsiteY56" fmla="*/ 348800 h 1494785"/>
                      <a:gd name="connsiteX57" fmla="*/ 1776199 w 3834666"/>
                      <a:gd name="connsiteY57" fmla="*/ 387255 h 1494785"/>
                      <a:gd name="connsiteX58" fmla="*/ 1643560 w 3834666"/>
                      <a:gd name="connsiteY58" fmla="*/ 401188 h 1494785"/>
                      <a:gd name="connsiteX59" fmla="*/ 1486397 w 3834666"/>
                      <a:gd name="connsiteY59" fmla="*/ 339275 h 1494785"/>
                      <a:gd name="connsiteX60" fmla="*/ 1448298 w 3834666"/>
                      <a:gd name="connsiteY60" fmla="*/ 396425 h 1494785"/>
                      <a:gd name="connsiteX61" fmla="*/ 1324472 w 3834666"/>
                      <a:gd name="connsiteY61" fmla="*/ 448813 h 1494785"/>
                      <a:gd name="connsiteX62" fmla="*/ 1291135 w 3834666"/>
                      <a:gd name="connsiteY62" fmla="*/ 377374 h 1494785"/>
                      <a:gd name="connsiteX63" fmla="*/ 1262560 w 3834666"/>
                      <a:gd name="connsiteY63" fmla="*/ 320225 h 1494785"/>
                      <a:gd name="connsiteX64" fmla="*/ 1233985 w 3834666"/>
                      <a:gd name="connsiteY64" fmla="*/ 267837 h 1494785"/>
                      <a:gd name="connsiteX65" fmla="*/ 1157216 w 3834666"/>
                      <a:gd name="connsiteY65" fmla="*/ 203863 h 1494785"/>
                      <a:gd name="connsiteX66" fmla="*/ 1076823 w 3834666"/>
                      <a:gd name="connsiteY66" fmla="*/ 224975 h 1494785"/>
                      <a:gd name="connsiteX67" fmla="*/ 948519 w 3834666"/>
                      <a:gd name="connsiteY67" fmla="*/ 259307 h 1494785"/>
                      <a:gd name="connsiteX68" fmla="*/ 794982 w 3834666"/>
                      <a:gd name="connsiteY68" fmla="*/ 300250 h 1494785"/>
                      <a:gd name="connsiteX69" fmla="*/ 689212 w 3834666"/>
                      <a:gd name="connsiteY69" fmla="*/ 330958 h 1494785"/>
                      <a:gd name="connsiteX70" fmla="*/ 586854 w 3834666"/>
                      <a:gd name="connsiteY70" fmla="*/ 361665 h 1494785"/>
                      <a:gd name="connsiteX0" fmla="*/ 586854 w 3834666"/>
                      <a:gd name="connsiteY0" fmla="*/ 334370 h 1467490"/>
                      <a:gd name="connsiteX1" fmla="*/ 518615 w 3834666"/>
                      <a:gd name="connsiteY1" fmla="*/ 238836 h 1467490"/>
                      <a:gd name="connsiteX2" fmla="*/ 487907 w 3834666"/>
                      <a:gd name="connsiteY2" fmla="*/ 187657 h 1467490"/>
                      <a:gd name="connsiteX3" fmla="*/ 436728 w 3834666"/>
                      <a:gd name="connsiteY3" fmla="*/ 136478 h 1467490"/>
                      <a:gd name="connsiteX4" fmla="*/ 402609 w 3834666"/>
                      <a:gd name="connsiteY4" fmla="*/ 126242 h 1467490"/>
                      <a:gd name="connsiteX5" fmla="*/ 283191 w 3834666"/>
                      <a:gd name="connsiteY5" fmla="*/ 105770 h 1467490"/>
                      <a:gd name="connsiteX6" fmla="*/ 283191 w 3834666"/>
                      <a:gd name="connsiteY6" fmla="*/ 153538 h 1467490"/>
                      <a:gd name="connsiteX7" fmla="*/ 177421 w 3834666"/>
                      <a:gd name="connsiteY7" fmla="*/ 170597 h 1467490"/>
                      <a:gd name="connsiteX8" fmla="*/ 156949 w 3834666"/>
                      <a:gd name="connsiteY8" fmla="*/ 269543 h 1467490"/>
                      <a:gd name="connsiteX9" fmla="*/ 102358 w 3834666"/>
                      <a:gd name="connsiteY9" fmla="*/ 348018 h 1467490"/>
                      <a:gd name="connsiteX10" fmla="*/ 54591 w 3834666"/>
                      <a:gd name="connsiteY10" fmla="*/ 477672 h 1467490"/>
                      <a:gd name="connsiteX11" fmla="*/ 17060 w 3834666"/>
                      <a:gd name="connsiteY11" fmla="*/ 590266 h 1467490"/>
                      <a:gd name="connsiteX12" fmla="*/ 0 w 3834666"/>
                      <a:gd name="connsiteY12" fmla="*/ 706272 h 1467490"/>
                      <a:gd name="connsiteX13" fmla="*/ 0 w 3834666"/>
                      <a:gd name="connsiteY13" fmla="*/ 876869 h 1467490"/>
                      <a:gd name="connsiteX14" fmla="*/ 27295 w 3834666"/>
                      <a:gd name="connsiteY14" fmla="*/ 958755 h 1467490"/>
                      <a:gd name="connsiteX15" fmla="*/ 47767 w 3834666"/>
                      <a:gd name="connsiteY15" fmla="*/ 1044054 h 1467490"/>
                      <a:gd name="connsiteX16" fmla="*/ 98732 w 3834666"/>
                      <a:gd name="connsiteY16" fmla="*/ 1194251 h 1467490"/>
                      <a:gd name="connsiteX17" fmla="*/ 248573 w 3834666"/>
                      <a:gd name="connsiteY17" fmla="*/ 1373235 h 1467490"/>
                      <a:gd name="connsiteX18" fmla="*/ 408509 w 3834666"/>
                      <a:gd name="connsiteY18" fmla="*/ 1467490 h 1467490"/>
                      <a:gd name="connsiteX19" fmla="*/ 912623 w 3834666"/>
                      <a:gd name="connsiteY19" fmla="*/ 1443820 h 1467490"/>
                      <a:gd name="connsiteX20" fmla="*/ 1029198 w 3834666"/>
                      <a:gd name="connsiteY20" fmla="*/ 1421642 h 1467490"/>
                      <a:gd name="connsiteX21" fmla="*/ 1216428 w 3834666"/>
                      <a:gd name="connsiteY21" fmla="*/ 1404511 h 1467490"/>
                      <a:gd name="connsiteX22" fmla="*/ 1327743 w 3834666"/>
                      <a:gd name="connsiteY22" fmla="*/ 1387451 h 1467490"/>
                      <a:gd name="connsiteX23" fmla="*/ 1498623 w 3834666"/>
                      <a:gd name="connsiteY23" fmla="*/ 1337339 h 1467490"/>
                      <a:gd name="connsiteX24" fmla="*/ 1634319 w 3834666"/>
                      <a:gd name="connsiteY24" fmla="*/ 1289714 h 1467490"/>
                      <a:gd name="connsiteX25" fmla="*/ 1862919 w 3834666"/>
                      <a:gd name="connsiteY25" fmla="*/ 1231711 h 1467490"/>
                      <a:gd name="connsiteX26" fmla="*/ 2251881 w 3834666"/>
                      <a:gd name="connsiteY26" fmla="*/ 1238535 h 1467490"/>
                      <a:gd name="connsiteX27" fmla="*/ 1734261 w 3834666"/>
                      <a:gd name="connsiteY27" fmla="*/ 1433086 h 1467490"/>
                      <a:gd name="connsiteX28" fmla="*/ 2724648 w 3834666"/>
                      <a:gd name="connsiteY28" fmla="*/ 1459670 h 1467490"/>
                      <a:gd name="connsiteX29" fmla="*/ 3081409 w 3834666"/>
                      <a:gd name="connsiteY29" fmla="*/ 1458391 h 1467490"/>
                      <a:gd name="connsiteX30" fmla="*/ 3289110 w 3834666"/>
                      <a:gd name="connsiteY30" fmla="*/ 1385248 h 1467490"/>
                      <a:gd name="connsiteX31" fmla="*/ 3609833 w 3834666"/>
                      <a:gd name="connsiteY31" fmla="*/ 1146412 h 1467490"/>
                      <a:gd name="connsiteX32" fmla="*/ 3729251 w 3834666"/>
                      <a:gd name="connsiteY32" fmla="*/ 1013346 h 1467490"/>
                      <a:gd name="connsiteX33" fmla="*/ 3603009 w 3834666"/>
                      <a:gd name="connsiteY33" fmla="*/ 958755 h 1467490"/>
                      <a:gd name="connsiteX34" fmla="*/ 3497239 w 3834666"/>
                      <a:gd name="connsiteY34" fmla="*/ 938284 h 1467490"/>
                      <a:gd name="connsiteX35" fmla="*/ 3497239 w 3834666"/>
                      <a:gd name="connsiteY35" fmla="*/ 873457 h 1467490"/>
                      <a:gd name="connsiteX36" fmla="*/ 3650776 w 3834666"/>
                      <a:gd name="connsiteY36" fmla="*/ 678976 h 1467490"/>
                      <a:gd name="connsiteX37" fmla="*/ 3719015 w 3834666"/>
                      <a:gd name="connsiteY37" fmla="*/ 562970 h 1467490"/>
                      <a:gd name="connsiteX38" fmla="*/ 3749722 w 3834666"/>
                      <a:gd name="connsiteY38" fmla="*/ 457200 h 1467490"/>
                      <a:gd name="connsiteX39" fmla="*/ 3798698 w 3834666"/>
                      <a:gd name="connsiteY39" fmla="*/ 365789 h 1467490"/>
                      <a:gd name="connsiteX40" fmla="*/ 3826989 w 3834666"/>
                      <a:gd name="connsiteY40" fmla="*/ 322499 h 1467490"/>
                      <a:gd name="connsiteX41" fmla="*/ 3834666 w 3834666"/>
                      <a:gd name="connsiteY41" fmla="*/ 193770 h 1467490"/>
                      <a:gd name="connsiteX42" fmla="*/ 3708779 w 3834666"/>
                      <a:gd name="connsiteY42" fmla="*/ 136478 h 1467490"/>
                      <a:gd name="connsiteX43" fmla="*/ 3647364 w 3834666"/>
                      <a:gd name="connsiteY43" fmla="*/ 105770 h 1467490"/>
                      <a:gd name="connsiteX44" fmla="*/ 3616657 w 3834666"/>
                      <a:gd name="connsiteY44" fmla="*/ 78475 h 1467490"/>
                      <a:gd name="connsiteX45" fmla="*/ 3688307 w 3834666"/>
                      <a:gd name="connsiteY45" fmla="*/ 51179 h 1467490"/>
                      <a:gd name="connsiteX46" fmla="*/ 3688307 w 3834666"/>
                      <a:gd name="connsiteY46" fmla="*/ 10236 h 1467490"/>
                      <a:gd name="connsiteX47" fmla="*/ 3497239 w 3834666"/>
                      <a:gd name="connsiteY47" fmla="*/ 10236 h 1467490"/>
                      <a:gd name="connsiteX48" fmla="*/ 3367585 w 3834666"/>
                      <a:gd name="connsiteY48" fmla="*/ 30708 h 1467490"/>
                      <a:gd name="connsiteX49" fmla="*/ 3258403 w 3834666"/>
                      <a:gd name="connsiteY49" fmla="*/ 6824 h 1467490"/>
                      <a:gd name="connsiteX50" fmla="*/ 2818263 w 3834666"/>
                      <a:gd name="connsiteY50" fmla="*/ 0 h 1467490"/>
                      <a:gd name="connsiteX51" fmla="*/ 2708370 w 3834666"/>
                      <a:gd name="connsiteY51" fmla="*/ 201305 h 1467490"/>
                      <a:gd name="connsiteX52" fmla="*/ 2551705 w 3834666"/>
                      <a:gd name="connsiteY52" fmla="*/ 224406 h 1467490"/>
                      <a:gd name="connsiteX53" fmla="*/ 2367460 w 3834666"/>
                      <a:gd name="connsiteY53" fmla="*/ 250066 h 1467490"/>
                      <a:gd name="connsiteX54" fmla="*/ 2234110 w 3834666"/>
                      <a:gd name="connsiteY54" fmla="*/ 240542 h 1467490"/>
                      <a:gd name="connsiteX55" fmla="*/ 2091235 w 3834666"/>
                      <a:gd name="connsiteY55" fmla="*/ 278643 h 1467490"/>
                      <a:gd name="connsiteX56" fmla="*/ 1953123 w 3834666"/>
                      <a:gd name="connsiteY56" fmla="*/ 321505 h 1467490"/>
                      <a:gd name="connsiteX57" fmla="*/ 1776199 w 3834666"/>
                      <a:gd name="connsiteY57" fmla="*/ 359960 h 1467490"/>
                      <a:gd name="connsiteX58" fmla="*/ 1643560 w 3834666"/>
                      <a:gd name="connsiteY58" fmla="*/ 373893 h 1467490"/>
                      <a:gd name="connsiteX59" fmla="*/ 1486397 w 3834666"/>
                      <a:gd name="connsiteY59" fmla="*/ 311980 h 1467490"/>
                      <a:gd name="connsiteX60" fmla="*/ 1448298 w 3834666"/>
                      <a:gd name="connsiteY60" fmla="*/ 369130 h 1467490"/>
                      <a:gd name="connsiteX61" fmla="*/ 1324472 w 3834666"/>
                      <a:gd name="connsiteY61" fmla="*/ 421518 h 1467490"/>
                      <a:gd name="connsiteX62" fmla="*/ 1291135 w 3834666"/>
                      <a:gd name="connsiteY62" fmla="*/ 350079 h 1467490"/>
                      <a:gd name="connsiteX63" fmla="*/ 1262560 w 3834666"/>
                      <a:gd name="connsiteY63" fmla="*/ 292930 h 1467490"/>
                      <a:gd name="connsiteX64" fmla="*/ 1233985 w 3834666"/>
                      <a:gd name="connsiteY64" fmla="*/ 240542 h 1467490"/>
                      <a:gd name="connsiteX65" fmla="*/ 1157216 w 3834666"/>
                      <a:gd name="connsiteY65" fmla="*/ 176568 h 1467490"/>
                      <a:gd name="connsiteX66" fmla="*/ 1076823 w 3834666"/>
                      <a:gd name="connsiteY66" fmla="*/ 197680 h 1467490"/>
                      <a:gd name="connsiteX67" fmla="*/ 948519 w 3834666"/>
                      <a:gd name="connsiteY67" fmla="*/ 232012 h 1467490"/>
                      <a:gd name="connsiteX68" fmla="*/ 794982 w 3834666"/>
                      <a:gd name="connsiteY68" fmla="*/ 272955 h 1467490"/>
                      <a:gd name="connsiteX69" fmla="*/ 689212 w 3834666"/>
                      <a:gd name="connsiteY69" fmla="*/ 303663 h 1467490"/>
                      <a:gd name="connsiteX70" fmla="*/ 586854 w 3834666"/>
                      <a:gd name="connsiteY70" fmla="*/ 334370 h 1467490"/>
                      <a:gd name="connsiteX0" fmla="*/ 586854 w 3834666"/>
                      <a:gd name="connsiteY0" fmla="*/ 327546 h 1460666"/>
                      <a:gd name="connsiteX1" fmla="*/ 518615 w 3834666"/>
                      <a:gd name="connsiteY1" fmla="*/ 232012 h 1460666"/>
                      <a:gd name="connsiteX2" fmla="*/ 487907 w 3834666"/>
                      <a:gd name="connsiteY2" fmla="*/ 180833 h 1460666"/>
                      <a:gd name="connsiteX3" fmla="*/ 436728 w 3834666"/>
                      <a:gd name="connsiteY3" fmla="*/ 129654 h 1460666"/>
                      <a:gd name="connsiteX4" fmla="*/ 402609 w 3834666"/>
                      <a:gd name="connsiteY4" fmla="*/ 119418 h 1460666"/>
                      <a:gd name="connsiteX5" fmla="*/ 283191 w 3834666"/>
                      <a:gd name="connsiteY5" fmla="*/ 98946 h 1460666"/>
                      <a:gd name="connsiteX6" fmla="*/ 283191 w 3834666"/>
                      <a:gd name="connsiteY6" fmla="*/ 146714 h 1460666"/>
                      <a:gd name="connsiteX7" fmla="*/ 177421 w 3834666"/>
                      <a:gd name="connsiteY7" fmla="*/ 163773 h 1460666"/>
                      <a:gd name="connsiteX8" fmla="*/ 156949 w 3834666"/>
                      <a:gd name="connsiteY8" fmla="*/ 262719 h 1460666"/>
                      <a:gd name="connsiteX9" fmla="*/ 102358 w 3834666"/>
                      <a:gd name="connsiteY9" fmla="*/ 341194 h 1460666"/>
                      <a:gd name="connsiteX10" fmla="*/ 54591 w 3834666"/>
                      <a:gd name="connsiteY10" fmla="*/ 470848 h 1460666"/>
                      <a:gd name="connsiteX11" fmla="*/ 17060 w 3834666"/>
                      <a:gd name="connsiteY11" fmla="*/ 583442 h 1460666"/>
                      <a:gd name="connsiteX12" fmla="*/ 0 w 3834666"/>
                      <a:gd name="connsiteY12" fmla="*/ 699448 h 1460666"/>
                      <a:gd name="connsiteX13" fmla="*/ 0 w 3834666"/>
                      <a:gd name="connsiteY13" fmla="*/ 870045 h 1460666"/>
                      <a:gd name="connsiteX14" fmla="*/ 27295 w 3834666"/>
                      <a:gd name="connsiteY14" fmla="*/ 951931 h 1460666"/>
                      <a:gd name="connsiteX15" fmla="*/ 47767 w 3834666"/>
                      <a:gd name="connsiteY15" fmla="*/ 1037230 h 1460666"/>
                      <a:gd name="connsiteX16" fmla="*/ 98732 w 3834666"/>
                      <a:gd name="connsiteY16" fmla="*/ 1187427 h 1460666"/>
                      <a:gd name="connsiteX17" fmla="*/ 248573 w 3834666"/>
                      <a:gd name="connsiteY17" fmla="*/ 1366411 h 1460666"/>
                      <a:gd name="connsiteX18" fmla="*/ 408509 w 3834666"/>
                      <a:gd name="connsiteY18" fmla="*/ 1460666 h 1460666"/>
                      <a:gd name="connsiteX19" fmla="*/ 912623 w 3834666"/>
                      <a:gd name="connsiteY19" fmla="*/ 1436996 h 1460666"/>
                      <a:gd name="connsiteX20" fmla="*/ 1029198 w 3834666"/>
                      <a:gd name="connsiteY20" fmla="*/ 1414818 h 1460666"/>
                      <a:gd name="connsiteX21" fmla="*/ 1216428 w 3834666"/>
                      <a:gd name="connsiteY21" fmla="*/ 1397687 h 1460666"/>
                      <a:gd name="connsiteX22" fmla="*/ 1327743 w 3834666"/>
                      <a:gd name="connsiteY22" fmla="*/ 1380627 h 1460666"/>
                      <a:gd name="connsiteX23" fmla="*/ 1498623 w 3834666"/>
                      <a:gd name="connsiteY23" fmla="*/ 1330515 h 1460666"/>
                      <a:gd name="connsiteX24" fmla="*/ 1634319 w 3834666"/>
                      <a:gd name="connsiteY24" fmla="*/ 1282890 h 1460666"/>
                      <a:gd name="connsiteX25" fmla="*/ 1862919 w 3834666"/>
                      <a:gd name="connsiteY25" fmla="*/ 1224887 h 1460666"/>
                      <a:gd name="connsiteX26" fmla="*/ 2251881 w 3834666"/>
                      <a:gd name="connsiteY26" fmla="*/ 1231711 h 1460666"/>
                      <a:gd name="connsiteX27" fmla="*/ 1734261 w 3834666"/>
                      <a:gd name="connsiteY27" fmla="*/ 1426262 h 1460666"/>
                      <a:gd name="connsiteX28" fmla="*/ 2724648 w 3834666"/>
                      <a:gd name="connsiteY28" fmla="*/ 1452846 h 1460666"/>
                      <a:gd name="connsiteX29" fmla="*/ 3081409 w 3834666"/>
                      <a:gd name="connsiteY29" fmla="*/ 1451567 h 1460666"/>
                      <a:gd name="connsiteX30" fmla="*/ 3289110 w 3834666"/>
                      <a:gd name="connsiteY30" fmla="*/ 1378424 h 1460666"/>
                      <a:gd name="connsiteX31" fmla="*/ 3609833 w 3834666"/>
                      <a:gd name="connsiteY31" fmla="*/ 1139588 h 1460666"/>
                      <a:gd name="connsiteX32" fmla="*/ 3729251 w 3834666"/>
                      <a:gd name="connsiteY32" fmla="*/ 1006522 h 1460666"/>
                      <a:gd name="connsiteX33" fmla="*/ 3603009 w 3834666"/>
                      <a:gd name="connsiteY33" fmla="*/ 951931 h 1460666"/>
                      <a:gd name="connsiteX34" fmla="*/ 3497239 w 3834666"/>
                      <a:gd name="connsiteY34" fmla="*/ 931460 h 1460666"/>
                      <a:gd name="connsiteX35" fmla="*/ 3497239 w 3834666"/>
                      <a:gd name="connsiteY35" fmla="*/ 866633 h 1460666"/>
                      <a:gd name="connsiteX36" fmla="*/ 3650776 w 3834666"/>
                      <a:gd name="connsiteY36" fmla="*/ 672152 h 1460666"/>
                      <a:gd name="connsiteX37" fmla="*/ 3719015 w 3834666"/>
                      <a:gd name="connsiteY37" fmla="*/ 556146 h 1460666"/>
                      <a:gd name="connsiteX38" fmla="*/ 3749722 w 3834666"/>
                      <a:gd name="connsiteY38" fmla="*/ 450376 h 1460666"/>
                      <a:gd name="connsiteX39" fmla="*/ 3798698 w 3834666"/>
                      <a:gd name="connsiteY39" fmla="*/ 358965 h 1460666"/>
                      <a:gd name="connsiteX40" fmla="*/ 3826989 w 3834666"/>
                      <a:gd name="connsiteY40" fmla="*/ 315675 h 1460666"/>
                      <a:gd name="connsiteX41" fmla="*/ 3834666 w 3834666"/>
                      <a:gd name="connsiteY41" fmla="*/ 186946 h 1460666"/>
                      <a:gd name="connsiteX42" fmla="*/ 3708779 w 3834666"/>
                      <a:gd name="connsiteY42" fmla="*/ 129654 h 1460666"/>
                      <a:gd name="connsiteX43" fmla="*/ 3647364 w 3834666"/>
                      <a:gd name="connsiteY43" fmla="*/ 98946 h 1460666"/>
                      <a:gd name="connsiteX44" fmla="*/ 3616657 w 3834666"/>
                      <a:gd name="connsiteY44" fmla="*/ 71651 h 1460666"/>
                      <a:gd name="connsiteX45" fmla="*/ 3688307 w 3834666"/>
                      <a:gd name="connsiteY45" fmla="*/ 44355 h 1460666"/>
                      <a:gd name="connsiteX46" fmla="*/ 3688307 w 3834666"/>
                      <a:gd name="connsiteY46" fmla="*/ 3412 h 1460666"/>
                      <a:gd name="connsiteX47" fmla="*/ 3497239 w 3834666"/>
                      <a:gd name="connsiteY47" fmla="*/ 3412 h 1460666"/>
                      <a:gd name="connsiteX48" fmla="*/ 3367585 w 3834666"/>
                      <a:gd name="connsiteY48" fmla="*/ 23884 h 1460666"/>
                      <a:gd name="connsiteX49" fmla="*/ 3258403 w 3834666"/>
                      <a:gd name="connsiteY49" fmla="*/ 0 h 1460666"/>
                      <a:gd name="connsiteX50" fmla="*/ 2899225 w 3834666"/>
                      <a:gd name="connsiteY50" fmla="*/ 155101 h 1460666"/>
                      <a:gd name="connsiteX51" fmla="*/ 2708370 w 3834666"/>
                      <a:gd name="connsiteY51" fmla="*/ 194481 h 1460666"/>
                      <a:gd name="connsiteX52" fmla="*/ 2551705 w 3834666"/>
                      <a:gd name="connsiteY52" fmla="*/ 217582 h 1460666"/>
                      <a:gd name="connsiteX53" fmla="*/ 2367460 w 3834666"/>
                      <a:gd name="connsiteY53" fmla="*/ 243242 h 1460666"/>
                      <a:gd name="connsiteX54" fmla="*/ 2234110 w 3834666"/>
                      <a:gd name="connsiteY54" fmla="*/ 233718 h 1460666"/>
                      <a:gd name="connsiteX55" fmla="*/ 2091235 w 3834666"/>
                      <a:gd name="connsiteY55" fmla="*/ 271819 h 1460666"/>
                      <a:gd name="connsiteX56" fmla="*/ 1953123 w 3834666"/>
                      <a:gd name="connsiteY56" fmla="*/ 314681 h 1460666"/>
                      <a:gd name="connsiteX57" fmla="*/ 1776199 w 3834666"/>
                      <a:gd name="connsiteY57" fmla="*/ 353136 h 1460666"/>
                      <a:gd name="connsiteX58" fmla="*/ 1643560 w 3834666"/>
                      <a:gd name="connsiteY58" fmla="*/ 367069 h 1460666"/>
                      <a:gd name="connsiteX59" fmla="*/ 1486397 w 3834666"/>
                      <a:gd name="connsiteY59" fmla="*/ 305156 h 1460666"/>
                      <a:gd name="connsiteX60" fmla="*/ 1448298 w 3834666"/>
                      <a:gd name="connsiteY60" fmla="*/ 362306 h 1460666"/>
                      <a:gd name="connsiteX61" fmla="*/ 1324472 w 3834666"/>
                      <a:gd name="connsiteY61" fmla="*/ 414694 h 1460666"/>
                      <a:gd name="connsiteX62" fmla="*/ 1291135 w 3834666"/>
                      <a:gd name="connsiteY62" fmla="*/ 343255 h 1460666"/>
                      <a:gd name="connsiteX63" fmla="*/ 1262560 w 3834666"/>
                      <a:gd name="connsiteY63" fmla="*/ 286106 h 1460666"/>
                      <a:gd name="connsiteX64" fmla="*/ 1233985 w 3834666"/>
                      <a:gd name="connsiteY64" fmla="*/ 233718 h 1460666"/>
                      <a:gd name="connsiteX65" fmla="*/ 1157216 w 3834666"/>
                      <a:gd name="connsiteY65" fmla="*/ 169744 h 1460666"/>
                      <a:gd name="connsiteX66" fmla="*/ 1076823 w 3834666"/>
                      <a:gd name="connsiteY66" fmla="*/ 190856 h 1460666"/>
                      <a:gd name="connsiteX67" fmla="*/ 948519 w 3834666"/>
                      <a:gd name="connsiteY67" fmla="*/ 225188 h 1460666"/>
                      <a:gd name="connsiteX68" fmla="*/ 794982 w 3834666"/>
                      <a:gd name="connsiteY68" fmla="*/ 266131 h 1460666"/>
                      <a:gd name="connsiteX69" fmla="*/ 689212 w 3834666"/>
                      <a:gd name="connsiteY69" fmla="*/ 296839 h 1460666"/>
                      <a:gd name="connsiteX70" fmla="*/ 586854 w 3834666"/>
                      <a:gd name="connsiteY70" fmla="*/ 327546 h 1460666"/>
                      <a:gd name="connsiteX0" fmla="*/ 586854 w 3834666"/>
                      <a:gd name="connsiteY0" fmla="*/ 324134 h 1457254"/>
                      <a:gd name="connsiteX1" fmla="*/ 518615 w 3834666"/>
                      <a:gd name="connsiteY1" fmla="*/ 228600 h 1457254"/>
                      <a:gd name="connsiteX2" fmla="*/ 487907 w 3834666"/>
                      <a:gd name="connsiteY2" fmla="*/ 177421 h 1457254"/>
                      <a:gd name="connsiteX3" fmla="*/ 436728 w 3834666"/>
                      <a:gd name="connsiteY3" fmla="*/ 126242 h 1457254"/>
                      <a:gd name="connsiteX4" fmla="*/ 402609 w 3834666"/>
                      <a:gd name="connsiteY4" fmla="*/ 116006 h 1457254"/>
                      <a:gd name="connsiteX5" fmla="*/ 283191 w 3834666"/>
                      <a:gd name="connsiteY5" fmla="*/ 95534 h 1457254"/>
                      <a:gd name="connsiteX6" fmla="*/ 283191 w 3834666"/>
                      <a:gd name="connsiteY6" fmla="*/ 143302 h 1457254"/>
                      <a:gd name="connsiteX7" fmla="*/ 177421 w 3834666"/>
                      <a:gd name="connsiteY7" fmla="*/ 160361 h 1457254"/>
                      <a:gd name="connsiteX8" fmla="*/ 156949 w 3834666"/>
                      <a:gd name="connsiteY8" fmla="*/ 259307 h 1457254"/>
                      <a:gd name="connsiteX9" fmla="*/ 102358 w 3834666"/>
                      <a:gd name="connsiteY9" fmla="*/ 337782 h 1457254"/>
                      <a:gd name="connsiteX10" fmla="*/ 54591 w 3834666"/>
                      <a:gd name="connsiteY10" fmla="*/ 467436 h 1457254"/>
                      <a:gd name="connsiteX11" fmla="*/ 17060 w 3834666"/>
                      <a:gd name="connsiteY11" fmla="*/ 580030 h 1457254"/>
                      <a:gd name="connsiteX12" fmla="*/ 0 w 3834666"/>
                      <a:gd name="connsiteY12" fmla="*/ 696036 h 1457254"/>
                      <a:gd name="connsiteX13" fmla="*/ 0 w 3834666"/>
                      <a:gd name="connsiteY13" fmla="*/ 866633 h 1457254"/>
                      <a:gd name="connsiteX14" fmla="*/ 27295 w 3834666"/>
                      <a:gd name="connsiteY14" fmla="*/ 948519 h 1457254"/>
                      <a:gd name="connsiteX15" fmla="*/ 47767 w 3834666"/>
                      <a:gd name="connsiteY15" fmla="*/ 1033818 h 1457254"/>
                      <a:gd name="connsiteX16" fmla="*/ 98732 w 3834666"/>
                      <a:gd name="connsiteY16" fmla="*/ 1184015 h 1457254"/>
                      <a:gd name="connsiteX17" fmla="*/ 248573 w 3834666"/>
                      <a:gd name="connsiteY17" fmla="*/ 1362999 h 1457254"/>
                      <a:gd name="connsiteX18" fmla="*/ 408509 w 3834666"/>
                      <a:gd name="connsiteY18" fmla="*/ 1457254 h 1457254"/>
                      <a:gd name="connsiteX19" fmla="*/ 912623 w 3834666"/>
                      <a:gd name="connsiteY19" fmla="*/ 1433584 h 1457254"/>
                      <a:gd name="connsiteX20" fmla="*/ 1029198 w 3834666"/>
                      <a:gd name="connsiteY20" fmla="*/ 1411406 h 1457254"/>
                      <a:gd name="connsiteX21" fmla="*/ 1216428 w 3834666"/>
                      <a:gd name="connsiteY21" fmla="*/ 1394275 h 1457254"/>
                      <a:gd name="connsiteX22" fmla="*/ 1327743 w 3834666"/>
                      <a:gd name="connsiteY22" fmla="*/ 1377215 h 1457254"/>
                      <a:gd name="connsiteX23" fmla="*/ 1498623 w 3834666"/>
                      <a:gd name="connsiteY23" fmla="*/ 1327103 h 1457254"/>
                      <a:gd name="connsiteX24" fmla="*/ 1634319 w 3834666"/>
                      <a:gd name="connsiteY24" fmla="*/ 1279478 h 1457254"/>
                      <a:gd name="connsiteX25" fmla="*/ 1862919 w 3834666"/>
                      <a:gd name="connsiteY25" fmla="*/ 1221475 h 1457254"/>
                      <a:gd name="connsiteX26" fmla="*/ 2251881 w 3834666"/>
                      <a:gd name="connsiteY26" fmla="*/ 1228299 h 1457254"/>
                      <a:gd name="connsiteX27" fmla="*/ 1734261 w 3834666"/>
                      <a:gd name="connsiteY27" fmla="*/ 1422850 h 1457254"/>
                      <a:gd name="connsiteX28" fmla="*/ 2724648 w 3834666"/>
                      <a:gd name="connsiteY28" fmla="*/ 1449434 h 1457254"/>
                      <a:gd name="connsiteX29" fmla="*/ 3081409 w 3834666"/>
                      <a:gd name="connsiteY29" fmla="*/ 1448155 h 1457254"/>
                      <a:gd name="connsiteX30" fmla="*/ 3289110 w 3834666"/>
                      <a:gd name="connsiteY30" fmla="*/ 1375012 h 1457254"/>
                      <a:gd name="connsiteX31" fmla="*/ 3609833 w 3834666"/>
                      <a:gd name="connsiteY31" fmla="*/ 1136176 h 1457254"/>
                      <a:gd name="connsiteX32" fmla="*/ 3729251 w 3834666"/>
                      <a:gd name="connsiteY32" fmla="*/ 1003110 h 1457254"/>
                      <a:gd name="connsiteX33" fmla="*/ 3603009 w 3834666"/>
                      <a:gd name="connsiteY33" fmla="*/ 948519 h 1457254"/>
                      <a:gd name="connsiteX34" fmla="*/ 3497239 w 3834666"/>
                      <a:gd name="connsiteY34" fmla="*/ 928048 h 1457254"/>
                      <a:gd name="connsiteX35" fmla="*/ 3497239 w 3834666"/>
                      <a:gd name="connsiteY35" fmla="*/ 863221 h 1457254"/>
                      <a:gd name="connsiteX36" fmla="*/ 3650776 w 3834666"/>
                      <a:gd name="connsiteY36" fmla="*/ 668740 h 1457254"/>
                      <a:gd name="connsiteX37" fmla="*/ 3719015 w 3834666"/>
                      <a:gd name="connsiteY37" fmla="*/ 552734 h 1457254"/>
                      <a:gd name="connsiteX38" fmla="*/ 3749722 w 3834666"/>
                      <a:gd name="connsiteY38" fmla="*/ 446964 h 1457254"/>
                      <a:gd name="connsiteX39" fmla="*/ 3798698 w 3834666"/>
                      <a:gd name="connsiteY39" fmla="*/ 355553 h 1457254"/>
                      <a:gd name="connsiteX40" fmla="*/ 3826989 w 3834666"/>
                      <a:gd name="connsiteY40" fmla="*/ 312263 h 1457254"/>
                      <a:gd name="connsiteX41" fmla="*/ 3834666 w 3834666"/>
                      <a:gd name="connsiteY41" fmla="*/ 183534 h 1457254"/>
                      <a:gd name="connsiteX42" fmla="*/ 3708779 w 3834666"/>
                      <a:gd name="connsiteY42" fmla="*/ 126242 h 1457254"/>
                      <a:gd name="connsiteX43" fmla="*/ 3647364 w 3834666"/>
                      <a:gd name="connsiteY43" fmla="*/ 95534 h 1457254"/>
                      <a:gd name="connsiteX44" fmla="*/ 3616657 w 3834666"/>
                      <a:gd name="connsiteY44" fmla="*/ 68239 h 1457254"/>
                      <a:gd name="connsiteX45" fmla="*/ 3688307 w 3834666"/>
                      <a:gd name="connsiteY45" fmla="*/ 40943 h 1457254"/>
                      <a:gd name="connsiteX46" fmla="*/ 3688307 w 3834666"/>
                      <a:gd name="connsiteY46" fmla="*/ 0 h 1457254"/>
                      <a:gd name="connsiteX47" fmla="*/ 3497239 w 3834666"/>
                      <a:gd name="connsiteY47" fmla="*/ 0 h 1457254"/>
                      <a:gd name="connsiteX48" fmla="*/ 3367585 w 3834666"/>
                      <a:gd name="connsiteY48" fmla="*/ 20472 h 1457254"/>
                      <a:gd name="connsiteX49" fmla="*/ 3229828 w 3834666"/>
                      <a:gd name="connsiteY49" fmla="*/ 39450 h 1457254"/>
                      <a:gd name="connsiteX50" fmla="*/ 2899225 w 3834666"/>
                      <a:gd name="connsiteY50" fmla="*/ 151689 h 1457254"/>
                      <a:gd name="connsiteX51" fmla="*/ 2708370 w 3834666"/>
                      <a:gd name="connsiteY51" fmla="*/ 191069 h 1457254"/>
                      <a:gd name="connsiteX52" fmla="*/ 2551705 w 3834666"/>
                      <a:gd name="connsiteY52" fmla="*/ 214170 h 1457254"/>
                      <a:gd name="connsiteX53" fmla="*/ 2367460 w 3834666"/>
                      <a:gd name="connsiteY53" fmla="*/ 239830 h 1457254"/>
                      <a:gd name="connsiteX54" fmla="*/ 2234110 w 3834666"/>
                      <a:gd name="connsiteY54" fmla="*/ 230306 h 1457254"/>
                      <a:gd name="connsiteX55" fmla="*/ 2091235 w 3834666"/>
                      <a:gd name="connsiteY55" fmla="*/ 268407 h 1457254"/>
                      <a:gd name="connsiteX56" fmla="*/ 1953123 w 3834666"/>
                      <a:gd name="connsiteY56" fmla="*/ 311269 h 1457254"/>
                      <a:gd name="connsiteX57" fmla="*/ 1776199 w 3834666"/>
                      <a:gd name="connsiteY57" fmla="*/ 349724 h 1457254"/>
                      <a:gd name="connsiteX58" fmla="*/ 1643560 w 3834666"/>
                      <a:gd name="connsiteY58" fmla="*/ 363657 h 1457254"/>
                      <a:gd name="connsiteX59" fmla="*/ 1486397 w 3834666"/>
                      <a:gd name="connsiteY59" fmla="*/ 301744 h 1457254"/>
                      <a:gd name="connsiteX60" fmla="*/ 1448298 w 3834666"/>
                      <a:gd name="connsiteY60" fmla="*/ 358894 h 1457254"/>
                      <a:gd name="connsiteX61" fmla="*/ 1324472 w 3834666"/>
                      <a:gd name="connsiteY61" fmla="*/ 411282 h 1457254"/>
                      <a:gd name="connsiteX62" fmla="*/ 1291135 w 3834666"/>
                      <a:gd name="connsiteY62" fmla="*/ 339843 h 1457254"/>
                      <a:gd name="connsiteX63" fmla="*/ 1262560 w 3834666"/>
                      <a:gd name="connsiteY63" fmla="*/ 282694 h 1457254"/>
                      <a:gd name="connsiteX64" fmla="*/ 1233985 w 3834666"/>
                      <a:gd name="connsiteY64" fmla="*/ 230306 h 1457254"/>
                      <a:gd name="connsiteX65" fmla="*/ 1157216 w 3834666"/>
                      <a:gd name="connsiteY65" fmla="*/ 166332 h 1457254"/>
                      <a:gd name="connsiteX66" fmla="*/ 1076823 w 3834666"/>
                      <a:gd name="connsiteY66" fmla="*/ 187444 h 1457254"/>
                      <a:gd name="connsiteX67" fmla="*/ 948519 w 3834666"/>
                      <a:gd name="connsiteY67" fmla="*/ 221776 h 1457254"/>
                      <a:gd name="connsiteX68" fmla="*/ 794982 w 3834666"/>
                      <a:gd name="connsiteY68" fmla="*/ 262719 h 1457254"/>
                      <a:gd name="connsiteX69" fmla="*/ 689212 w 3834666"/>
                      <a:gd name="connsiteY69" fmla="*/ 293427 h 1457254"/>
                      <a:gd name="connsiteX70" fmla="*/ 586854 w 3834666"/>
                      <a:gd name="connsiteY70" fmla="*/ 324134 h 1457254"/>
                      <a:gd name="connsiteX0" fmla="*/ 586854 w 3834666"/>
                      <a:gd name="connsiteY0" fmla="*/ 324134 h 1457254"/>
                      <a:gd name="connsiteX1" fmla="*/ 518615 w 3834666"/>
                      <a:gd name="connsiteY1" fmla="*/ 228600 h 1457254"/>
                      <a:gd name="connsiteX2" fmla="*/ 487907 w 3834666"/>
                      <a:gd name="connsiteY2" fmla="*/ 177421 h 1457254"/>
                      <a:gd name="connsiteX3" fmla="*/ 436728 w 3834666"/>
                      <a:gd name="connsiteY3" fmla="*/ 126242 h 1457254"/>
                      <a:gd name="connsiteX4" fmla="*/ 402609 w 3834666"/>
                      <a:gd name="connsiteY4" fmla="*/ 116006 h 1457254"/>
                      <a:gd name="connsiteX5" fmla="*/ 283191 w 3834666"/>
                      <a:gd name="connsiteY5" fmla="*/ 95534 h 1457254"/>
                      <a:gd name="connsiteX6" fmla="*/ 283191 w 3834666"/>
                      <a:gd name="connsiteY6" fmla="*/ 143302 h 1457254"/>
                      <a:gd name="connsiteX7" fmla="*/ 177421 w 3834666"/>
                      <a:gd name="connsiteY7" fmla="*/ 160361 h 1457254"/>
                      <a:gd name="connsiteX8" fmla="*/ 156949 w 3834666"/>
                      <a:gd name="connsiteY8" fmla="*/ 259307 h 1457254"/>
                      <a:gd name="connsiteX9" fmla="*/ 102358 w 3834666"/>
                      <a:gd name="connsiteY9" fmla="*/ 337782 h 1457254"/>
                      <a:gd name="connsiteX10" fmla="*/ 54591 w 3834666"/>
                      <a:gd name="connsiteY10" fmla="*/ 467436 h 1457254"/>
                      <a:gd name="connsiteX11" fmla="*/ 17060 w 3834666"/>
                      <a:gd name="connsiteY11" fmla="*/ 580030 h 1457254"/>
                      <a:gd name="connsiteX12" fmla="*/ 0 w 3834666"/>
                      <a:gd name="connsiteY12" fmla="*/ 696036 h 1457254"/>
                      <a:gd name="connsiteX13" fmla="*/ 0 w 3834666"/>
                      <a:gd name="connsiteY13" fmla="*/ 866633 h 1457254"/>
                      <a:gd name="connsiteX14" fmla="*/ 27295 w 3834666"/>
                      <a:gd name="connsiteY14" fmla="*/ 948519 h 1457254"/>
                      <a:gd name="connsiteX15" fmla="*/ 47767 w 3834666"/>
                      <a:gd name="connsiteY15" fmla="*/ 1033818 h 1457254"/>
                      <a:gd name="connsiteX16" fmla="*/ 274944 w 3834666"/>
                      <a:gd name="connsiteY16" fmla="*/ 988753 h 1457254"/>
                      <a:gd name="connsiteX17" fmla="*/ 248573 w 3834666"/>
                      <a:gd name="connsiteY17" fmla="*/ 1362999 h 1457254"/>
                      <a:gd name="connsiteX18" fmla="*/ 408509 w 3834666"/>
                      <a:gd name="connsiteY18" fmla="*/ 1457254 h 1457254"/>
                      <a:gd name="connsiteX19" fmla="*/ 912623 w 3834666"/>
                      <a:gd name="connsiteY19" fmla="*/ 1433584 h 1457254"/>
                      <a:gd name="connsiteX20" fmla="*/ 1029198 w 3834666"/>
                      <a:gd name="connsiteY20" fmla="*/ 1411406 h 1457254"/>
                      <a:gd name="connsiteX21" fmla="*/ 1216428 w 3834666"/>
                      <a:gd name="connsiteY21" fmla="*/ 1394275 h 1457254"/>
                      <a:gd name="connsiteX22" fmla="*/ 1327743 w 3834666"/>
                      <a:gd name="connsiteY22" fmla="*/ 1377215 h 1457254"/>
                      <a:gd name="connsiteX23" fmla="*/ 1498623 w 3834666"/>
                      <a:gd name="connsiteY23" fmla="*/ 1327103 h 1457254"/>
                      <a:gd name="connsiteX24" fmla="*/ 1634319 w 3834666"/>
                      <a:gd name="connsiteY24" fmla="*/ 1279478 h 1457254"/>
                      <a:gd name="connsiteX25" fmla="*/ 1862919 w 3834666"/>
                      <a:gd name="connsiteY25" fmla="*/ 1221475 h 1457254"/>
                      <a:gd name="connsiteX26" fmla="*/ 2251881 w 3834666"/>
                      <a:gd name="connsiteY26" fmla="*/ 1228299 h 1457254"/>
                      <a:gd name="connsiteX27" fmla="*/ 1734261 w 3834666"/>
                      <a:gd name="connsiteY27" fmla="*/ 1422850 h 1457254"/>
                      <a:gd name="connsiteX28" fmla="*/ 2724648 w 3834666"/>
                      <a:gd name="connsiteY28" fmla="*/ 1449434 h 1457254"/>
                      <a:gd name="connsiteX29" fmla="*/ 3081409 w 3834666"/>
                      <a:gd name="connsiteY29" fmla="*/ 1448155 h 1457254"/>
                      <a:gd name="connsiteX30" fmla="*/ 3289110 w 3834666"/>
                      <a:gd name="connsiteY30" fmla="*/ 1375012 h 1457254"/>
                      <a:gd name="connsiteX31" fmla="*/ 3609833 w 3834666"/>
                      <a:gd name="connsiteY31" fmla="*/ 1136176 h 1457254"/>
                      <a:gd name="connsiteX32" fmla="*/ 3729251 w 3834666"/>
                      <a:gd name="connsiteY32" fmla="*/ 1003110 h 1457254"/>
                      <a:gd name="connsiteX33" fmla="*/ 3603009 w 3834666"/>
                      <a:gd name="connsiteY33" fmla="*/ 948519 h 1457254"/>
                      <a:gd name="connsiteX34" fmla="*/ 3497239 w 3834666"/>
                      <a:gd name="connsiteY34" fmla="*/ 928048 h 1457254"/>
                      <a:gd name="connsiteX35" fmla="*/ 3497239 w 3834666"/>
                      <a:gd name="connsiteY35" fmla="*/ 863221 h 1457254"/>
                      <a:gd name="connsiteX36" fmla="*/ 3650776 w 3834666"/>
                      <a:gd name="connsiteY36" fmla="*/ 668740 h 1457254"/>
                      <a:gd name="connsiteX37" fmla="*/ 3719015 w 3834666"/>
                      <a:gd name="connsiteY37" fmla="*/ 552734 h 1457254"/>
                      <a:gd name="connsiteX38" fmla="*/ 3749722 w 3834666"/>
                      <a:gd name="connsiteY38" fmla="*/ 446964 h 1457254"/>
                      <a:gd name="connsiteX39" fmla="*/ 3798698 w 3834666"/>
                      <a:gd name="connsiteY39" fmla="*/ 355553 h 1457254"/>
                      <a:gd name="connsiteX40" fmla="*/ 3826989 w 3834666"/>
                      <a:gd name="connsiteY40" fmla="*/ 312263 h 1457254"/>
                      <a:gd name="connsiteX41" fmla="*/ 3834666 w 3834666"/>
                      <a:gd name="connsiteY41" fmla="*/ 183534 h 1457254"/>
                      <a:gd name="connsiteX42" fmla="*/ 3708779 w 3834666"/>
                      <a:gd name="connsiteY42" fmla="*/ 126242 h 1457254"/>
                      <a:gd name="connsiteX43" fmla="*/ 3647364 w 3834666"/>
                      <a:gd name="connsiteY43" fmla="*/ 95534 h 1457254"/>
                      <a:gd name="connsiteX44" fmla="*/ 3616657 w 3834666"/>
                      <a:gd name="connsiteY44" fmla="*/ 68239 h 1457254"/>
                      <a:gd name="connsiteX45" fmla="*/ 3688307 w 3834666"/>
                      <a:gd name="connsiteY45" fmla="*/ 40943 h 1457254"/>
                      <a:gd name="connsiteX46" fmla="*/ 3688307 w 3834666"/>
                      <a:gd name="connsiteY46" fmla="*/ 0 h 1457254"/>
                      <a:gd name="connsiteX47" fmla="*/ 3497239 w 3834666"/>
                      <a:gd name="connsiteY47" fmla="*/ 0 h 1457254"/>
                      <a:gd name="connsiteX48" fmla="*/ 3367585 w 3834666"/>
                      <a:gd name="connsiteY48" fmla="*/ 20472 h 1457254"/>
                      <a:gd name="connsiteX49" fmla="*/ 3229828 w 3834666"/>
                      <a:gd name="connsiteY49" fmla="*/ 39450 h 1457254"/>
                      <a:gd name="connsiteX50" fmla="*/ 2899225 w 3834666"/>
                      <a:gd name="connsiteY50" fmla="*/ 151689 h 1457254"/>
                      <a:gd name="connsiteX51" fmla="*/ 2708370 w 3834666"/>
                      <a:gd name="connsiteY51" fmla="*/ 191069 h 1457254"/>
                      <a:gd name="connsiteX52" fmla="*/ 2551705 w 3834666"/>
                      <a:gd name="connsiteY52" fmla="*/ 214170 h 1457254"/>
                      <a:gd name="connsiteX53" fmla="*/ 2367460 w 3834666"/>
                      <a:gd name="connsiteY53" fmla="*/ 239830 h 1457254"/>
                      <a:gd name="connsiteX54" fmla="*/ 2234110 w 3834666"/>
                      <a:gd name="connsiteY54" fmla="*/ 230306 h 1457254"/>
                      <a:gd name="connsiteX55" fmla="*/ 2091235 w 3834666"/>
                      <a:gd name="connsiteY55" fmla="*/ 268407 h 1457254"/>
                      <a:gd name="connsiteX56" fmla="*/ 1953123 w 3834666"/>
                      <a:gd name="connsiteY56" fmla="*/ 311269 h 1457254"/>
                      <a:gd name="connsiteX57" fmla="*/ 1776199 w 3834666"/>
                      <a:gd name="connsiteY57" fmla="*/ 349724 h 1457254"/>
                      <a:gd name="connsiteX58" fmla="*/ 1643560 w 3834666"/>
                      <a:gd name="connsiteY58" fmla="*/ 363657 h 1457254"/>
                      <a:gd name="connsiteX59" fmla="*/ 1486397 w 3834666"/>
                      <a:gd name="connsiteY59" fmla="*/ 301744 h 1457254"/>
                      <a:gd name="connsiteX60" fmla="*/ 1448298 w 3834666"/>
                      <a:gd name="connsiteY60" fmla="*/ 358894 h 1457254"/>
                      <a:gd name="connsiteX61" fmla="*/ 1324472 w 3834666"/>
                      <a:gd name="connsiteY61" fmla="*/ 411282 h 1457254"/>
                      <a:gd name="connsiteX62" fmla="*/ 1291135 w 3834666"/>
                      <a:gd name="connsiteY62" fmla="*/ 339843 h 1457254"/>
                      <a:gd name="connsiteX63" fmla="*/ 1262560 w 3834666"/>
                      <a:gd name="connsiteY63" fmla="*/ 282694 h 1457254"/>
                      <a:gd name="connsiteX64" fmla="*/ 1233985 w 3834666"/>
                      <a:gd name="connsiteY64" fmla="*/ 230306 h 1457254"/>
                      <a:gd name="connsiteX65" fmla="*/ 1157216 w 3834666"/>
                      <a:gd name="connsiteY65" fmla="*/ 166332 h 1457254"/>
                      <a:gd name="connsiteX66" fmla="*/ 1076823 w 3834666"/>
                      <a:gd name="connsiteY66" fmla="*/ 187444 h 1457254"/>
                      <a:gd name="connsiteX67" fmla="*/ 948519 w 3834666"/>
                      <a:gd name="connsiteY67" fmla="*/ 221776 h 1457254"/>
                      <a:gd name="connsiteX68" fmla="*/ 794982 w 3834666"/>
                      <a:gd name="connsiteY68" fmla="*/ 262719 h 1457254"/>
                      <a:gd name="connsiteX69" fmla="*/ 689212 w 3834666"/>
                      <a:gd name="connsiteY69" fmla="*/ 293427 h 1457254"/>
                      <a:gd name="connsiteX70" fmla="*/ 586854 w 3834666"/>
                      <a:gd name="connsiteY70" fmla="*/ 324134 h 1457254"/>
                      <a:gd name="connsiteX0" fmla="*/ 586854 w 3834666"/>
                      <a:gd name="connsiteY0" fmla="*/ 324134 h 1457254"/>
                      <a:gd name="connsiteX1" fmla="*/ 518615 w 3834666"/>
                      <a:gd name="connsiteY1" fmla="*/ 228600 h 1457254"/>
                      <a:gd name="connsiteX2" fmla="*/ 487907 w 3834666"/>
                      <a:gd name="connsiteY2" fmla="*/ 177421 h 1457254"/>
                      <a:gd name="connsiteX3" fmla="*/ 436728 w 3834666"/>
                      <a:gd name="connsiteY3" fmla="*/ 126242 h 1457254"/>
                      <a:gd name="connsiteX4" fmla="*/ 402609 w 3834666"/>
                      <a:gd name="connsiteY4" fmla="*/ 116006 h 1457254"/>
                      <a:gd name="connsiteX5" fmla="*/ 283191 w 3834666"/>
                      <a:gd name="connsiteY5" fmla="*/ 95534 h 1457254"/>
                      <a:gd name="connsiteX6" fmla="*/ 283191 w 3834666"/>
                      <a:gd name="connsiteY6" fmla="*/ 143302 h 1457254"/>
                      <a:gd name="connsiteX7" fmla="*/ 177421 w 3834666"/>
                      <a:gd name="connsiteY7" fmla="*/ 160361 h 1457254"/>
                      <a:gd name="connsiteX8" fmla="*/ 156949 w 3834666"/>
                      <a:gd name="connsiteY8" fmla="*/ 259307 h 1457254"/>
                      <a:gd name="connsiteX9" fmla="*/ 102358 w 3834666"/>
                      <a:gd name="connsiteY9" fmla="*/ 337782 h 1457254"/>
                      <a:gd name="connsiteX10" fmla="*/ 54591 w 3834666"/>
                      <a:gd name="connsiteY10" fmla="*/ 467436 h 1457254"/>
                      <a:gd name="connsiteX11" fmla="*/ 17060 w 3834666"/>
                      <a:gd name="connsiteY11" fmla="*/ 580030 h 1457254"/>
                      <a:gd name="connsiteX12" fmla="*/ 0 w 3834666"/>
                      <a:gd name="connsiteY12" fmla="*/ 696036 h 1457254"/>
                      <a:gd name="connsiteX13" fmla="*/ 0 w 3834666"/>
                      <a:gd name="connsiteY13" fmla="*/ 866633 h 1457254"/>
                      <a:gd name="connsiteX14" fmla="*/ 27295 w 3834666"/>
                      <a:gd name="connsiteY14" fmla="*/ 948519 h 1457254"/>
                      <a:gd name="connsiteX15" fmla="*/ 47767 w 3834666"/>
                      <a:gd name="connsiteY15" fmla="*/ 1033818 h 1457254"/>
                      <a:gd name="connsiteX16" fmla="*/ 274944 w 3834666"/>
                      <a:gd name="connsiteY16" fmla="*/ 988753 h 1457254"/>
                      <a:gd name="connsiteX17" fmla="*/ 248573 w 3834666"/>
                      <a:gd name="connsiteY17" fmla="*/ 1362999 h 1457254"/>
                      <a:gd name="connsiteX18" fmla="*/ 408509 w 3834666"/>
                      <a:gd name="connsiteY18" fmla="*/ 1457254 h 1457254"/>
                      <a:gd name="connsiteX19" fmla="*/ 912623 w 3834666"/>
                      <a:gd name="connsiteY19" fmla="*/ 1433584 h 1457254"/>
                      <a:gd name="connsiteX20" fmla="*/ 1029198 w 3834666"/>
                      <a:gd name="connsiteY20" fmla="*/ 1411406 h 1457254"/>
                      <a:gd name="connsiteX21" fmla="*/ 1216428 w 3834666"/>
                      <a:gd name="connsiteY21" fmla="*/ 1394275 h 1457254"/>
                      <a:gd name="connsiteX22" fmla="*/ 1327743 w 3834666"/>
                      <a:gd name="connsiteY22" fmla="*/ 1377215 h 1457254"/>
                      <a:gd name="connsiteX23" fmla="*/ 1498623 w 3834666"/>
                      <a:gd name="connsiteY23" fmla="*/ 1327103 h 1457254"/>
                      <a:gd name="connsiteX24" fmla="*/ 1634319 w 3834666"/>
                      <a:gd name="connsiteY24" fmla="*/ 1279478 h 1457254"/>
                      <a:gd name="connsiteX25" fmla="*/ 1862919 w 3834666"/>
                      <a:gd name="connsiteY25" fmla="*/ 1221475 h 1457254"/>
                      <a:gd name="connsiteX26" fmla="*/ 2251881 w 3834666"/>
                      <a:gd name="connsiteY26" fmla="*/ 1228299 h 1457254"/>
                      <a:gd name="connsiteX27" fmla="*/ 1734261 w 3834666"/>
                      <a:gd name="connsiteY27" fmla="*/ 1422850 h 1457254"/>
                      <a:gd name="connsiteX28" fmla="*/ 2724648 w 3834666"/>
                      <a:gd name="connsiteY28" fmla="*/ 1449434 h 1457254"/>
                      <a:gd name="connsiteX29" fmla="*/ 3081409 w 3834666"/>
                      <a:gd name="connsiteY29" fmla="*/ 1448155 h 1457254"/>
                      <a:gd name="connsiteX30" fmla="*/ 3289110 w 3834666"/>
                      <a:gd name="connsiteY30" fmla="*/ 1375012 h 1457254"/>
                      <a:gd name="connsiteX31" fmla="*/ 3609833 w 3834666"/>
                      <a:gd name="connsiteY31" fmla="*/ 1136176 h 1457254"/>
                      <a:gd name="connsiteX32" fmla="*/ 3729251 w 3834666"/>
                      <a:gd name="connsiteY32" fmla="*/ 1003110 h 1457254"/>
                      <a:gd name="connsiteX33" fmla="*/ 3603009 w 3834666"/>
                      <a:gd name="connsiteY33" fmla="*/ 948519 h 1457254"/>
                      <a:gd name="connsiteX34" fmla="*/ 3497239 w 3834666"/>
                      <a:gd name="connsiteY34" fmla="*/ 928048 h 1457254"/>
                      <a:gd name="connsiteX35" fmla="*/ 3497239 w 3834666"/>
                      <a:gd name="connsiteY35" fmla="*/ 863221 h 1457254"/>
                      <a:gd name="connsiteX36" fmla="*/ 3650776 w 3834666"/>
                      <a:gd name="connsiteY36" fmla="*/ 668740 h 1457254"/>
                      <a:gd name="connsiteX37" fmla="*/ 3719015 w 3834666"/>
                      <a:gd name="connsiteY37" fmla="*/ 552734 h 1457254"/>
                      <a:gd name="connsiteX38" fmla="*/ 3749722 w 3834666"/>
                      <a:gd name="connsiteY38" fmla="*/ 446964 h 1457254"/>
                      <a:gd name="connsiteX39" fmla="*/ 3798698 w 3834666"/>
                      <a:gd name="connsiteY39" fmla="*/ 355553 h 1457254"/>
                      <a:gd name="connsiteX40" fmla="*/ 3826989 w 3834666"/>
                      <a:gd name="connsiteY40" fmla="*/ 312263 h 1457254"/>
                      <a:gd name="connsiteX41" fmla="*/ 3834666 w 3834666"/>
                      <a:gd name="connsiteY41" fmla="*/ 183534 h 1457254"/>
                      <a:gd name="connsiteX42" fmla="*/ 3708779 w 3834666"/>
                      <a:gd name="connsiteY42" fmla="*/ 126242 h 1457254"/>
                      <a:gd name="connsiteX43" fmla="*/ 3647364 w 3834666"/>
                      <a:gd name="connsiteY43" fmla="*/ 95534 h 1457254"/>
                      <a:gd name="connsiteX44" fmla="*/ 3616657 w 3834666"/>
                      <a:gd name="connsiteY44" fmla="*/ 68239 h 1457254"/>
                      <a:gd name="connsiteX45" fmla="*/ 3688307 w 3834666"/>
                      <a:gd name="connsiteY45" fmla="*/ 40943 h 1457254"/>
                      <a:gd name="connsiteX46" fmla="*/ 3688307 w 3834666"/>
                      <a:gd name="connsiteY46" fmla="*/ 0 h 1457254"/>
                      <a:gd name="connsiteX47" fmla="*/ 3497239 w 3834666"/>
                      <a:gd name="connsiteY47" fmla="*/ 0 h 1457254"/>
                      <a:gd name="connsiteX48" fmla="*/ 3367585 w 3834666"/>
                      <a:gd name="connsiteY48" fmla="*/ 20472 h 1457254"/>
                      <a:gd name="connsiteX49" fmla="*/ 3229828 w 3834666"/>
                      <a:gd name="connsiteY49" fmla="*/ 39450 h 1457254"/>
                      <a:gd name="connsiteX50" fmla="*/ 2899225 w 3834666"/>
                      <a:gd name="connsiteY50" fmla="*/ 151689 h 1457254"/>
                      <a:gd name="connsiteX51" fmla="*/ 2708370 w 3834666"/>
                      <a:gd name="connsiteY51" fmla="*/ 191069 h 1457254"/>
                      <a:gd name="connsiteX52" fmla="*/ 2551705 w 3834666"/>
                      <a:gd name="connsiteY52" fmla="*/ 214170 h 1457254"/>
                      <a:gd name="connsiteX53" fmla="*/ 2367460 w 3834666"/>
                      <a:gd name="connsiteY53" fmla="*/ 239830 h 1457254"/>
                      <a:gd name="connsiteX54" fmla="*/ 2234110 w 3834666"/>
                      <a:gd name="connsiteY54" fmla="*/ 230306 h 1457254"/>
                      <a:gd name="connsiteX55" fmla="*/ 2091235 w 3834666"/>
                      <a:gd name="connsiteY55" fmla="*/ 268407 h 1457254"/>
                      <a:gd name="connsiteX56" fmla="*/ 1953123 w 3834666"/>
                      <a:gd name="connsiteY56" fmla="*/ 311269 h 1457254"/>
                      <a:gd name="connsiteX57" fmla="*/ 1776199 w 3834666"/>
                      <a:gd name="connsiteY57" fmla="*/ 349724 h 1457254"/>
                      <a:gd name="connsiteX58" fmla="*/ 1643560 w 3834666"/>
                      <a:gd name="connsiteY58" fmla="*/ 363657 h 1457254"/>
                      <a:gd name="connsiteX59" fmla="*/ 1486397 w 3834666"/>
                      <a:gd name="connsiteY59" fmla="*/ 301744 h 1457254"/>
                      <a:gd name="connsiteX60" fmla="*/ 1448298 w 3834666"/>
                      <a:gd name="connsiteY60" fmla="*/ 358894 h 1457254"/>
                      <a:gd name="connsiteX61" fmla="*/ 1324472 w 3834666"/>
                      <a:gd name="connsiteY61" fmla="*/ 411282 h 1457254"/>
                      <a:gd name="connsiteX62" fmla="*/ 1291135 w 3834666"/>
                      <a:gd name="connsiteY62" fmla="*/ 339843 h 1457254"/>
                      <a:gd name="connsiteX63" fmla="*/ 1262560 w 3834666"/>
                      <a:gd name="connsiteY63" fmla="*/ 282694 h 1457254"/>
                      <a:gd name="connsiteX64" fmla="*/ 1233985 w 3834666"/>
                      <a:gd name="connsiteY64" fmla="*/ 230306 h 1457254"/>
                      <a:gd name="connsiteX65" fmla="*/ 1157216 w 3834666"/>
                      <a:gd name="connsiteY65" fmla="*/ 166332 h 1457254"/>
                      <a:gd name="connsiteX66" fmla="*/ 1076823 w 3834666"/>
                      <a:gd name="connsiteY66" fmla="*/ 187444 h 1457254"/>
                      <a:gd name="connsiteX67" fmla="*/ 948519 w 3834666"/>
                      <a:gd name="connsiteY67" fmla="*/ 221776 h 1457254"/>
                      <a:gd name="connsiteX68" fmla="*/ 794982 w 3834666"/>
                      <a:gd name="connsiteY68" fmla="*/ 262719 h 1457254"/>
                      <a:gd name="connsiteX69" fmla="*/ 689212 w 3834666"/>
                      <a:gd name="connsiteY69" fmla="*/ 293427 h 1457254"/>
                      <a:gd name="connsiteX70" fmla="*/ 586854 w 3834666"/>
                      <a:gd name="connsiteY70" fmla="*/ 324134 h 1457254"/>
                      <a:gd name="connsiteX0" fmla="*/ 586854 w 3834666"/>
                      <a:gd name="connsiteY0" fmla="*/ 324134 h 1457254"/>
                      <a:gd name="connsiteX1" fmla="*/ 518615 w 3834666"/>
                      <a:gd name="connsiteY1" fmla="*/ 228600 h 1457254"/>
                      <a:gd name="connsiteX2" fmla="*/ 487907 w 3834666"/>
                      <a:gd name="connsiteY2" fmla="*/ 177421 h 1457254"/>
                      <a:gd name="connsiteX3" fmla="*/ 436728 w 3834666"/>
                      <a:gd name="connsiteY3" fmla="*/ 126242 h 1457254"/>
                      <a:gd name="connsiteX4" fmla="*/ 402609 w 3834666"/>
                      <a:gd name="connsiteY4" fmla="*/ 116006 h 1457254"/>
                      <a:gd name="connsiteX5" fmla="*/ 283191 w 3834666"/>
                      <a:gd name="connsiteY5" fmla="*/ 95534 h 1457254"/>
                      <a:gd name="connsiteX6" fmla="*/ 283191 w 3834666"/>
                      <a:gd name="connsiteY6" fmla="*/ 143302 h 1457254"/>
                      <a:gd name="connsiteX7" fmla="*/ 177421 w 3834666"/>
                      <a:gd name="connsiteY7" fmla="*/ 160361 h 1457254"/>
                      <a:gd name="connsiteX8" fmla="*/ 156949 w 3834666"/>
                      <a:gd name="connsiteY8" fmla="*/ 259307 h 1457254"/>
                      <a:gd name="connsiteX9" fmla="*/ 102358 w 3834666"/>
                      <a:gd name="connsiteY9" fmla="*/ 337782 h 1457254"/>
                      <a:gd name="connsiteX10" fmla="*/ 54591 w 3834666"/>
                      <a:gd name="connsiteY10" fmla="*/ 467436 h 1457254"/>
                      <a:gd name="connsiteX11" fmla="*/ 17060 w 3834666"/>
                      <a:gd name="connsiteY11" fmla="*/ 580030 h 1457254"/>
                      <a:gd name="connsiteX12" fmla="*/ 0 w 3834666"/>
                      <a:gd name="connsiteY12" fmla="*/ 696036 h 1457254"/>
                      <a:gd name="connsiteX13" fmla="*/ 0 w 3834666"/>
                      <a:gd name="connsiteY13" fmla="*/ 866633 h 1457254"/>
                      <a:gd name="connsiteX14" fmla="*/ 27295 w 3834666"/>
                      <a:gd name="connsiteY14" fmla="*/ 948519 h 1457254"/>
                      <a:gd name="connsiteX15" fmla="*/ 47767 w 3834666"/>
                      <a:gd name="connsiteY15" fmla="*/ 1033818 h 1457254"/>
                      <a:gd name="connsiteX16" fmla="*/ 274944 w 3834666"/>
                      <a:gd name="connsiteY16" fmla="*/ 988753 h 1457254"/>
                      <a:gd name="connsiteX17" fmla="*/ 415260 w 3834666"/>
                      <a:gd name="connsiteY17" fmla="*/ 1243936 h 1457254"/>
                      <a:gd name="connsiteX18" fmla="*/ 408509 w 3834666"/>
                      <a:gd name="connsiteY18" fmla="*/ 1457254 h 1457254"/>
                      <a:gd name="connsiteX19" fmla="*/ 912623 w 3834666"/>
                      <a:gd name="connsiteY19" fmla="*/ 1433584 h 1457254"/>
                      <a:gd name="connsiteX20" fmla="*/ 1029198 w 3834666"/>
                      <a:gd name="connsiteY20" fmla="*/ 1411406 h 1457254"/>
                      <a:gd name="connsiteX21" fmla="*/ 1216428 w 3834666"/>
                      <a:gd name="connsiteY21" fmla="*/ 1394275 h 1457254"/>
                      <a:gd name="connsiteX22" fmla="*/ 1327743 w 3834666"/>
                      <a:gd name="connsiteY22" fmla="*/ 1377215 h 1457254"/>
                      <a:gd name="connsiteX23" fmla="*/ 1498623 w 3834666"/>
                      <a:gd name="connsiteY23" fmla="*/ 1327103 h 1457254"/>
                      <a:gd name="connsiteX24" fmla="*/ 1634319 w 3834666"/>
                      <a:gd name="connsiteY24" fmla="*/ 1279478 h 1457254"/>
                      <a:gd name="connsiteX25" fmla="*/ 1862919 w 3834666"/>
                      <a:gd name="connsiteY25" fmla="*/ 1221475 h 1457254"/>
                      <a:gd name="connsiteX26" fmla="*/ 2251881 w 3834666"/>
                      <a:gd name="connsiteY26" fmla="*/ 1228299 h 1457254"/>
                      <a:gd name="connsiteX27" fmla="*/ 1734261 w 3834666"/>
                      <a:gd name="connsiteY27" fmla="*/ 1422850 h 1457254"/>
                      <a:gd name="connsiteX28" fmla="*/ 2724648 w 3834666"/>
                      <a:gd name="connsiteY28" fmla="*/ 1449434 h 1457254"/>
                      <a:gd name="connsiteX29" fmla="*/ 3081409 w 3834666"/>
                      <a:gd name="connsiteY29" fmla="*/ 1448155 h 1457254"/>
                      <a:gd name="connsiteX30" fmla="*/ 3289110 w 3834666"/>
                      <a:gd name="connsiteY30" fmla="*/ 1375012 h 1457254"/>
                      <a:gd name="connsiteX31" fmla="*/ 3609833 w 3834666"/>
                      <a:gd name="connsiteY31" fmla="*/ 1136176 h 1457254"/>
                      <a:gd name="connsiteX32" fmla="*/ 3729251 w 3834666"/>
                      <a:gd name="connsiteY32" fmla="*/ 1003110 h 1457254"/>
                      <a:gd name="connsiteX33" fmla="*/ 3603009 w 3834666"/>
                      <a:gd name="connsiteY33" fmla="*/ 948519 h 1457254"/>
                      <a:gd name="connsiteX34" fmla="*/ 3497239 w 3834666"/>
                      <a:gd name="connsiteY34" fmla="*/ 928048 h 1457254"/>
                      <a:gd name="connsiteX35" fmla="*/ 3497239 w 3834666"/>
                      <a:gd name="connsiteY35" fmla="*/ 863221 h 1457254"/>
                      <a:gd name="connsiteX36" fmla="*/ 3650776 w 3834666"/>
                      <a:gd name="connsiteY36" fmla="*/ 668740 h 1457254"/>
                      <a:gd name="connsiteX37" fmla="*/ 3719015 w 3834666"/>
                      <a:gd name="connsiteY37" fmla="*/ 552734 h 1457254"/>
                      <a:gd name="connsiteX38" fmla="*/ 3749722 w 3834666"/>
                      <a:gd name="connsiteY38" fmla="*/ 446964 h 1457254"/>
                      <a:gd name="connsiteX39" fmla="*/ 3798698 w 3834666"/>
                      <a:gd name="connsiteY39" fmla="*/ 355553 h 1457254"/>
                      <a:gd name="connsiteX40" fmla="*/ 3826989 w 3834666"/>
                      <a:gd name="connsiteY40" fmla="*/ 312263 h 1457254"/>
                      <a:gd name="connsiteX41" fmla="*/ 3834666 w 3834666"/>
                      <a:gd name="connsiteY41" fmla="*/ 183534 h 1457254"/>
                      <a:gd name="connsiteX42" fmla="*/ 3708779 w 3834666"/>
                      <a:gd name="connsiteY42" fmla="*/ 126242 h 1457254"/>
                      <a:gd name="connsiteX43" fmla="*/ 3647364 w 3834666"/>
                      <a:gd name="connsiteY43" fmla="*/ 95534 h 1457254"/>
                      <a:gd name="connsiteX44" fmla="*/ 3616657 w 3834666"/>
                      <a:gd name="connsiteY44" fmla="*/ 68239 h 1457254"/>
                      <a:gd name="connsiteX45" fmla="*/ 3688307 w 3834666"/>
                      <a:gd name="connsiteY45" fmla="*/ 40943 h 1457254"/>
                      <a:gd name="connsiteX46" fmla="*/ 3688307 w 3834666"/>
                      <a:gd name="connsiteY46" fmla="*/ 0 h 1457254"/>
                      <a:gd name="connsiteX47" fmla="*/ 3497239 w 3834666"/>
                      <a:gd name="connsiteY47" fmla="*/ 0 h 1457254"/>
                      <a:gd name="connsiteX48" fmla="*/ 3367585 w 3834666"/>
                      <a:gd name="connsiteY48" fmla="*/ 20472 h 1457254"/>
                      <a:gd name="connsiteX49" fmla="*/ 3229828 w 3834666"/>
                      <a:gd name="connsiteY49" fmla="*/ 39450 h 1457254"/>
                      <a:gd name="connsiteX50" fmla="*/ 2899225 w 3834666"/>
                      <a:gd name="connsiteY50" fmla="*/ 151689 h 1457254"/>
                      <a:gd name="connsiteX51" fmla="*/ 2708370 w 3834666"/>
                      <a:gd name="connsiteY51" fmla="*/ 191069 h 1457254"/>
                      <a:gd name="connsiteX52" fmla="*/ 2551705 w 3834666"/>
                      <a:gd name="connsiteY52" fmla="*/ 214170 h 1457254"/>
                      <a:gd name="connsiteX53" fmla="*/ 2367460 w 3834666"/>
                      <a:gd name="connsiteY53" fmla="*/ 239830 h 1457254"/>
                      <a:gd name="connsiteX54" fmla="*/ 2234110 w 3834666"/>
                      <a:gd name="connsiteY54" fmla="*/ 230306 h 1457254"/>
                      <a:gd name="connsiteX55" fmla="*/ 2091235 w 3834666"/>
                      <a:gd name="connsiteY55" fmla="*/ 268407 h 1457254"/>
                      <a:gd name="connsiteX56" fmla="*/ 1953123 w 3834666"/>
                      <a:gd name="connsiteY56" fmla="*/ 311269 h 1457254"/>
                      <a:gd name="connsiteX57" fmla="*/ 1776199 w 3834666"/>
                      <a:gd name="connsiteY57" fmla="*/ 349724 h 1457254"/>
                      <a:gd name="connsiteX58" fmla="*/ 1643560 w 3834666"/>
                      <a:gd name="connsiteY58" fmla="*/ 363657 h 1457254"/>
                      <a:gd name="connsiteX59" fmla="*/ 1486397 w 3834666"/>
                      <a:gd name="connsiteY59" fmla="*/ 301744 h 1457254"/>
                      <a:gd name="connsiteX60" fmla="*/ 1448298 w 3834666"/>
                      <a:gd name="connsiteY60" fmla="*/ 358894 h 1457254"/>
                      <a:gd name="connsiteX61" fmla="*/ 1324472 w 3834666"/>
                      <a:gd name="connsiteY61" fmla="*/ 411282 h 1457254"/>
                      <a:gd name="connsiteX62" fmla="*/ 1291135 w 3834666"/>
                      <a:gd name="connsiteY62" fmla="*/ 339843 h 1457254"/>
                      <a:gd name="connsiteX63" fmla="*/ 1262560 w 3834666"/>
                      <a:gd name="connsiteY63" fmla="*/ 282694 h 1457254"/>
                      <a:gd name="connsiteX64" fmla="*/ 1233985 w 3834666"/>
                      <a:gd name="connsiteY64" fmla="*/ 230306 h 1457254"/>
                      <a:gd name="connsiteX65" fmla="*/ 1157216 w 3834666"/>
                      <a:gd name="connsiteY65" fmla="*/ 166332 h 1457254"/>
                      <a:gd name="connsiteX66" fmla="*/ 1076823 w 3834666"/>
                      <a:gd name="connsiteY66" fmla="*/ 187444 h 1457254"/>
                      <a:gd name="connsiteX67" fmla="*/ 948519 w 3834666"/>
                      <a:gd name="connsiteY67" fmla="*/ 221776 h 1457254"/>
                      <a:gd name="connsiteX68" fmla="*/ 794982 w 3834666"/>
                      <a:gd name="connsiteY68" fmla="*/ 262719 h 1457254"/>
                      <a:gd name="connsiteX69" fmla="*/ 689212 w 3834666"/>
                      <a:gd name="connsiteY69" fmla="*/ 293427 h 1457254"/>
                      <a:gd name="connsiteX70" fmla="*/ 586854 w 3834666"/>
                      <a:gd name="connsiteY70" fmla="*/ 324134 h 1457254"/>
                      <a:gd name="connsiteX0" fmla="*/ 586854 w 3834666"/>
                      <a:gd name="connsiteY0" fmla="*/ 324134 h 1457254"/>
                      <a:gd name="connsiteX1" fmla="*/ 518615 w 3834666"/>
                      <a:gd name="connsiteY1" fmla="*/ 228600 h 1457254"/>
                      <a:gd name="connsiteX2" fmla="*/ 487907 w 3834666"/>
                      <a:gd name="connsiteY2" fmla="*/ 177421 h 1457254"/>
                      <a:gd name="connsiteX3" fmla="*/ 436728 w 3834666"/>
                      <a:gd name="connsiteY3" fmla="*/ 126242 h 1457254"/>
                      <a:gd name="connsiteX4" fmla="*/ 402609 w 3834666"/>
                      <a:gd name="connsiteY4" fmla="*/ 116006 h 1457254"/>
                      <a:gd name="connsiteX5" fmla="*/ 283191 w 3834666"/>
                      <a:gd name="connsiteY5" fmla="*/ 95534 h 1457254"/>
                      <a:gd name="connsiteX6" fmla="*/ 283191 w 3834666"/>
                      <a:gd name="connsiteY6" fmla="*/ 143302 h 1457254"/>
                      <a:gd name="connsiteX7" fmla="*/ 177421 w 3834666"/>
                      <a:gd name="connsiteY7" fmla="*/ 160361 h 1457254"/>
                      <a:gd name="connsiteX8" fmla="*/ 156949 w 3834666"/>
                      <a:gd name="connsiteY8" fmla="*/ 259307 h 1457254"/>
                      <a:gd name="connsiteX9" fmla="*/ 102358 w 3834666"/>
                      <a:gd name="connsiteY9" fmla="*/ 337782 h 1457254"/>
                      <a:gd name="connsiteX10" fmla="*/ 54591 w 3834666"/>
                      <a:gd name="connsiteY10" fmla="*/ 467436 h 1457254"/>
                      <a:gd name="connsiteX11" fmla="*/ 17060 w 3834666"/>
                      <a:gd name="connsiteY11" fmla="*/ 580030 h 1457254"/>
                      <a:gd name="connsiteX12" fmla="*/ 0 w 3834666"/>
                      <a:gd name="connsiteY12" fmla="*/ 696036 h 1457254"/>
                      <a:gd name="connsiteX13" fmla="*/ 0 w 3834666"/>
                      <a:gd name="connsiteY13" fmla="*/ 866633 h 1457254"/>
                      <a:gd name="connsiteX14" fmla="*/ 27295 w 3834666"/>
                      <a:gd name="connsiteY14" fmla="*/ 948519 h 1457254"/>
                      <a:gd name="connsiteX15" fmla="*/ 47767 w 3834666"/>
                      <a:gd name="connsiteY15" fmla="*/ 1033818 h 1457254"/>
                      <a:gd name="connsiteX16" fmla="*/ 274944 w 3834666"/>
                      <a:gd name="connsiteY16" fmla="*/ 988753 h 1457254"/>
                      <a:gd name="connsiteX17" fmla="*/ 415260 w 3834666"/>
                      <a:gd name="connsiteY17" fmla="*/ 1243936 h 1457254"/>
                      <a:gd name="connsiteX18" fmla="*/ 408509 w 3834666"/>
                      <a:gd name="connsiteY18" fmla="*/ 1457254 h 1457254"/>
                      <a:gd name="connsiteX19" fmla="*/ 912623 w 3834666"/>
                      <a:gd name="connsiteY19" fmla="*/ 1433584 h 1457254"/>
                      <a:gd name="connsiteX20" fmla="*/ 1029198 w 3834666"/>
                      <a:gd name="connsiteY20" fmla="*/ 1411406 h 1457254"/>
                      <a:gd name="connsiteX21" fmla="*/ 1216428 w 3834666"/>
                      <a:gd name="connsiteY21" fmla="*/ 1394275 h 1457254"/>
                      <a:gd name="connsiteX22" fmla="*/ 1327743 w 3834666"/>
                      <a:gd name="connsiteY22" fmla="*/ 1377215 h 1457254"/>
                      <a:gd name="connsiteX23" fmla="*/ 1498623 w 3834666"/>
                      <a:gd name="connsiteY23" fmla="*/ 1327103 h 1457254"/>
                      <a:gd name="connsiteX24" fmla="*/ 1634319 w 3834666"/>
                      <a:gd name="connsiteY24" fmla="*/ 1279478 h 1457254"/>
                      <a:gd name="connsiteX25" fmla="*/ 1862919 w 3834666"/>
                      <a:gd name="connsiteY25" fmla="*/ 1221475 h 1457254"/>
                      <a:gd name="connsiteX26" fmla="*/ 2251881 w 3834666"/>
                      <a:gd name="connsiteY26" fmla="*/ 1228299 h 1457254"/>
                      <a:gd name="connsiteX27" fmla="*/ 1734261 w 3834666"/>
                      <a:gd name="connsiteY27" fmla="*/ 1422850 h 1457254"/>
                      <a:gd name="connsiteX28" fmla="*/ 2724648 w 3834666"/>
                      <a:gd name="connsiteY28" fmla="*/ 1449434 h 1457254"/>
                      <a:gd name="connsiteX29" fmla="*/ 3081409 w 3834666"/>
                      <a:gd name="connsiteY29" fmla="*/ 1448155 h 1457254"/>
                      <a:gd name="connsiteX30" fmla="*/ 3289110 w 3834666"/>
                      <a:gd name="connsiteY30" fmla="*/ 1375012 h 1457254"/>
                      <a:gd name="connsiteX31" fmla="*/ 3609833 w 3834666"/>
                      <a:gd name="connsiteY31" fmla="*/ 1136176 h 1457254"/>
                      <a:gd name="connsiteX32" fmla="*/ 3729251 w 3834666"/>
                      <a:gd name="connsiteY32" fmla="*/ 1003110 h 1457254"/>
                      <a:gd name="connsiteX33" fmla="*/ 3603009 w 3834666"/>
                      <a:gd name="connsiteY33" fmla="*/ 948519 h 1457254"/>
                      <a:gd name="connsiteX34" fmla="*/ 3497239 w 3834666"/>
                      <a:gd name="connsiteY34" fmla="*/ 928048 h 1457254"/>
                      <a:gd name="connsiteX35" fmla="*/ 3497239 w 3834666"/>
                      <a:gd name="connsiteY35" fmla="*/ 863221 h 1457254"/>
                      <a:gd name="connsiteX36" fmla="*/ 3650776 w 3834666"/>
                      <a:gd name="connsiteY36" fmla="*/ 668740 h 1457254"/>
                      <a:gd name="connsiteX37" fmla="*/ 3719015 w 3834666"/>
                      <a:gd name="connsiteY37" fmla="*/ 552734 h 1457254"/>
                      <a:gd name="connsiteX38" fmla="*/ 3749722 w 3834666"/>
                      <a:gd name="connsiteY38" fmla="*/ 446964 h 1457254"/>
                      <a:gd name="connsiteX39" fmla="*/ 3798698 w 3834666"/>
                      <a:gd name="connsiteY39" fmla="*/ 355553 h 1457254"/>
                      <a:gd name="connsiteX40" fmla="*/ 3826989 w 3834666"/>
                      <a:gd name="connsiteY40" fmla="*/ 312263 h 1457254"/>
                      <a:gd name="connsiteX41" fmla="*/ 3834666 w 3834666"/>
                      <a:gd name="connsiteY41" fmla="*/ 183534 h 1457254"/>
                      <a:gd name="connsiteX42" fmla="*/ 3708779 w 3834666"/>
                      <a:gd name="connsiteY42" fmla="*/ 126242 h 1457254"/>
                      <a:gd name="connsiteX43" fmla="*/ 3647364 w 3834666"/>
                      <a:gd name="connsiteY43" fmla="*/ 95534 h 1457254"/>
                      <a:gd name="connsiteX44" fmla="*/ 3616657 w 3834666"/>
                      <a:gd name="connsiteY44" fmla="*/ 68239 h 1457254"/>
                      <a:gd name="connsiteX45" fmla="*/ 3688307 w 3834666"/>
                      <a:gd name="connsiteY45" fmla="*/ 40943 h 1457254"/>
                      <a:gd name="connsiteX46" fmla="*/ 3688307 w 3834666"/>
                      <a:gd name="connsiteY46" fmla="*/ 0 h 1457254"/>
                      <a:gd name="connsiteX47" fmla="*/ 3497239 w 3834666"/>
                      <a:gd name="connsiteY47" fmla="*/ 0 h 1457254"/>
                      <a:gd name="connsiteX48" fmla="*/ 3367585 w 3834666"/>
                      <a:gd name="connsiteY48" fmla="*/ 20472 h 1457254"/>
                      <a:gd name="connsiteX49" fmla="*/ 3229828 w 3834666"/>
                      <a:gd name="connsiteY49" fmla="*/ 39450 h 1457254"/>
                      <a:gd name="connsiteX50" fmla="*/ 2899225 w 3834666"/>
                      <a:gd name="connsiteY50" fmla="*/ 151689 h 1457254"/>
                      <a:gd name="connsiteX51" fmla="*/ 2708370 w 3834666"/>
                      <a:gd name="connsiteY51" fmla="*/ 191069 h 1457254"/>
                      <a:gd name="connsiteX52" fmla="*/ 2551705 w 3834666"/>
                      <a:gd name="connsiteY52" fmla="*/ 214170 h 1457254"/>
                      <a:gd name="connsiteX53" fmla="*/ 2367460 w 3834666"/>
                      <a:gd name="connsiteY53" fmla="*/ 239830 h 1457254"/>
                      <a:gd name="connsiteX54" fmla="*/ 2234110 w 3834666"/>
                      <a:gd name="connsiteY54" fmla="*/ 230306 h 1457254"/>
                      <a:gd name="connsiteX55" fmla="*/ 2091235 w 3834666"/>
                      <a:gd name="connsiteY55" fmla="*/ 268407 h 1457254"/>
                      <a:gd name="connsiteX56" fmla="*/ 1953123 w 3834666"/>
                      <a:gd name="connsiteY56" fmla="*/ 311269 h 1457254"/>
                      <a:gd name="connsiteX57" fmla="*/ 1776199 w 3834666"/>
                      <a:gd name="connsiteY57" fmla="*/ 349724 h 1457254"/>
                      <a:gd name="connsiteX58" fmla="*/ 1643560 w 3834666"/>
                      <a:gd name="connsiteY58" fmla="*/ 363657 h 1457254"/>
                      <a:gd name="connsiteX59" fmla="*/ 1486397 w 3834666"/>
                      <a:gd name="connsiteY59" fmla="*/ 301744 h 1457254"/>
                      <a:gd name="connsiteX60" fmla="*/ 1448298 w 3834666"/>
                      <a:gd name="connsiteY60" fmla="*/ 358894 h 1457254"/>
                      <a:gd name="connsiteX61" fmla="*/ 1324472 w 3834666"/>
                      <a:gd name="connsiteY61" fmla="*/ 411282 h 1457254"/>
                      <a:gd name="connsiteX62" fmla="*/ 1291135 w 3834666"/>
                      <a:gd name="connsiteY62" fmla="*/ 339843 h 1457254"/>
                      <a:gd name="connsiteX63" fmla="*/ 1262560 w 3834666"/>
                      <a:gd name="connsiteY63" fmla="*/ 282694 h 1457254"/>
                      <a:gd name="connsiteX64" fmla="*/ 1233985 w 3834666"/>
                      <a:gd name="connsiteY64" fmla="*/ 230306 h 1457254"/>
                      <a:gd name="connsiteX65" fmla="*/ 1157216 w 3834666"/>
                      <a:gd name="connsiteY65" fmla="*/ 166332 h 1457254"/>
                      <a:gd name="connsiteX66" fmla="*/ 1076823 w 3834666"/>
                      <a:gd name="connsiteY66" fmla="*/ 187444 h 1457254"/>
                      <a:gd name="connsiteX67" fmla="*/ 948519 w 3834666"/>
                      <a:gd name="connsiteY67" fmla="*/ 221776 h 1457254"/>
                      <a:gd name="connsiteX68" fmla="*/ 794982 w 3834666"/>
                      <a:gd name="connsiteY68" fmla="*/ 262719 h 1457254"/>
                      <a:gd name="connsiteX69" fmla="*/ 689212 w 3834666"/>
                      <a:gd name="connsiteY69" fmla="*/ 293427 h 1457254"/>
                      <a:gd name="connsiteX70" fmla="*/ 586854 w 3834666"/>
                      <a:gd name="connsiteY70" fmla="*/ 324134 h 145725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912623 w 3834666"/>
                      <a:gd name="connsiteY19" fmla="*/ 1433584 h 1449434"/>
                      <a:gd name="connsiteX20" fmla="*/ 1029198 w 3834666"/>
                      <a:gd name="connsiteY20" fmla="*/ 1411406 h 1449434"/>
                      <a:gd name="connsiteX21" fmla="*/ 1216428 w 3834666"/>
                      <a:gd name="connsiteY21" fmla="*/ 1394275 h 1449434"/>
                      <a:gd name="connsiteX22" fmla="*/ 1327743 w 3834666"/>
                      <a:gd name="connsiteY22" fmla="*/ 1377215 h 1449434"/>
                      <a:gd name="connsiteX23" fmla="*/ 1498623 w 3834666"/>
                      <a:gd name="connsiteY23" fmla="*/ 132710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029198 w 3834666"/>
                      <a:gd name="connsiteY20" fmla="*/ 1411406 h 1449434"/>
                      <a:gd name="connsiteX21" fmla="*/ 1216428 w 3834666"/>
                      <a:gd name="connsiteY21" fmla="*/ 1394275 h 1449434"/>
                      <a:gd name="connsiteX22" fmla="*/ 1327743 w 3834666"/>
                      <a:gd name="connsiteY22" fmla="*/ 1377215 h 1449434"/>
                      <a:gd name="connsiteX23" fmla="*/ 1498623 w 3834666"/>
                      <a:gd name="connsiteY23" fmla="*/ 132710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6848 w 3834666"/>
                      <a:gd name="connsiteY20" fmla="*/ 1278056 h 1449434"/>
                      <a:gd name="connsiteX21" fmla="*/ 1216428 w 3834666"/>
                      <a:gd name="connsiteY21" fmla="*/ 1394275 h 1449434"/>
                      <a:gd name="connsiteX22" fmla="*/ 1327743 w 3834666"/>
                      <a:gd name="connsiteY22" fmla="*/ 1377215 h 1449434"/>
                      <a:gd name="connsiteX23" fmla="*/ 1498623 w 3834666"/>
                      <a:gd name="connsiteY23" fmla="*/ 132710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6848 w 3834666"/>
                      <a:gd name="connsiteY20" fmla="*/ 1278056 h 1449434"/>
                      <a:gd name="connsiteX21" fmla="*/ 1406928 w 3834666"/>
                      <a:gd name="connsiteY21" fmla="*/ 1246637 h 1449434"/>
                      <a:gd name="connsiteX22" fmla="*/ 1327743 w 3834666"/>
                      <a:gd name="connsiteY22" fmla="*/ 1377215 h 1449434"/>
                      <a:gd name="connsiteX23" fmla="*/ 1498623 w 3834666"/>
                      <a:gd name="connsiteY23" fmla="*/ 132710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6848 w 3834666"/>
                      <a:gd name="connsiteY20" fmla="*/ 1278056 h 1449434"/>
                      <a:gd name="connsiteX21" fmla="*/ 1406928 w 3834666"/>
                      <a:gd name="connsiteY21" fmla="*/ 1246637 h 1449434"/>
                      <a:gd name="connsiteX22" fmla="*/ 1513480 w 3834666"/>
                      <a:gd name="connsiteY22" fmla="*/ 1186715 h 1449434"/>
                      <a:gd name="connsiteX23" fmla="*/ 1498623 w 3834666"/>
                      <a:gd name="connsiteY23" fmla="*/ 132710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6848 w 3834666"/>
                      <a:gd name="connsiteY20" fmla="*/ 1278056 h 1449434"/>
                      <a:gd name="connsiteX21" fmla="*/ 1406928 w 3834666"/>
                      <a:gd name="connsiteY21" fmla="*/ 1246637 h 1449434"/>
                      <a:gd name="connsiteX22" fmla="*/ 1513480 w 3834666"/>
                      <a:gd name="connsiteY22" fmla="*/ 1186715 h 1449434"/>
                      <a:gd name="connsiteX23" fmla="*/ 1641498 w 3834666"/>
                      <a:gd name="connsiteY23" fmla="*/ 115565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6848 w 3834666"/>
                      <a:gd name="connsiteY20" fmla="*/ 1278056 h 1449434"/>
                      <a:gd name="connsiteX21" fmla="*/ 1368828 w 3834666"/>
                      <a:gd name="connsiteY21" fmla="*/ 1260924 h 1449434"/>
                      <a:gd name="connsiteX22" fmla="*/ 1513480 w 3834666"/>
                      <a:gd name="connsiteY22" fmla="*/ 1186715 h 1449434"/>
                      <a:gd name="connsiteX23" fmla="*/ 1641498 w 3834666"/>
                      <a:gd name="connsiteY23" fmla="*/ 115565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2086 w 3834666"/>
                      <a:gd name="connsiteY20" fmla="*/ 1254244 h 1449434"/>
                      <a:gd name="connsiteX21" fmla="*/ 1368828 w 3834666"/>
                      <a:gd name="connsiteY21" fmla="*/ 1260924 h 1449434"/>
                      <a:gd name="connsiteX22" fmla="*/ 1513480 w 3834666"/>
                      <a:gd name="connsiteY22" fmla="*/ 1186715 h 1449434"/>
                      <a:gd name="connsiteX23" fmla="*/ 1641498 w 3834666"/>
                      <a:gd name="connsiteY23" fmla="*/ 115565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2086 w 3834666"/>
                      <a:gd name="connsiteY20" fmla="*/ 1254244 h 1449434"/>
                      <a:gd name="connsiteX21" fmla="*/ 1368828 w 3834666"/>
                      <a:gd name="connsiteY21" fmla="*/ 1260924 h 1449434"/>
                      <a:gd name="connsiteX22" fmla="*/ 1434010 w 3834666"/>
                      <a:gd name="connsiteY22" fmla="*/ 1206718 h 1449434"/>
                      <a:gd name="connsiteX23" fmla="*/ 1513480 w 3834666"/>
                      <a:gd name="connsiteY23" fmla="*/ 1186715 h 1449434"/>
                      <a:gd name="connsiteX24" fmla="*/ 1641498 w 3834666"/>
                      <a:gd name="connsiteY24" fmla="*/ 1155653 h 1449434"/>
                      <a:gd name="connsiteX25" fmla="*/ 1634319 w 3834666"/>
                      <a:gd name="connsiteY25" fmla="*/ 1279478 h 1449434"/>
                      <a:gd name="connsiteX26" fmla="*/ 1862919 w 3834666"/>
                      <a:gd name="connsiteY26" fmla="*/ 1221475 h 1449434"/>
                      <a:gd name="connsiteX27" fmla="*/ 2251881 w 3834666"/>
                      <a:gd name="connsiteY27" fmla="*/ 1228299 h 1449434"/>
                      <a:gd name="connsiteX28" fmla="*/ 1734261 w 3834666"/>
                      <a:gd name="connsiteY28" fmla="*/ 1422850 h 1449434"/>
                      <a:gd name="connsiteX29" fmla="*/ 2724648 w 3834666"/>
                      <a:gd name="connsiteY29" fmla="*/ 1449434 h 1449434"/>
                      <a:gd name="connsiteX30" fmla="*/ 3081409 w 3834666"/>
                      <a:gd name="connsiteY30" fmla="*/ 1448155 h 1449434"/>
                      <a:gd name="connsiteX31" fmla="*/ 3289110 w 3834666"/>
                      <a:gd name="connsiteY31" fmla="*/ 1375012 h 1449434"/>
                      <a:gd name="connsiteX32" fmla="*/ 3609833 w 3834666"/>
                      <a:gd name="connsiteY32" fmla="*/ 1136176 h 1449434"/>
                      <a:gd name="connsiteX33" fmla="*/ 3729251 w 3834666"/>
                      <a:gd name="connsiteY33" fmla="*/ 1003110 h 1449434"/>
                      <a:gd name="connsiteX34" fmla="*/ 3603009 w 3834666"/>
                      <a:gd name="connsiteY34" fmla="*/ 948519 h 1449434"/>
                      <a:gd name="connsiteX35" fmla="*/ 3497239 w 3834666"/>
                      <a:gd name="connsiteY35" fmla="*/ 928048 h 1449434"/>
                      <a:gd name="connsiteX36" fmla="*/ 3497239 w 3834666"/>
                      <a:gd name="connsiteY36" fmla="*/ 863221 h 1449434"/>
                      <a:gd name="connsiteX37" fmla="*/ 3650776 w 3834666"/>
                      <a:gd name="connsiteY37" fmla="*/ 668740 h 1449434"/>
                      <a:gd name="connsiteX38" fmla="*/ 3719015 w 3834666"/>
                      <a:gd name="connsiteY38" fmla="*/ 552734 h 1449434"/>
                      <a:gd name="connsiteX39" fmla="*/ 3749722 w 3834666"/>
                      <a:gd name="connsiteY39" fmla="*/ 446964 h 1449434"/>
                      <a:gd name="connsiteX40" fmla="*/ 3798698 w 3834666"/>
                      <a:gd name="connsiteY40" fmla="*/ 355553 h 1449434"/>
                      <a:gd name="connsiteX41" fmla="*/ 3826989 w 3834666"/>
                      <a:gd name="connsiteY41" fmla="*/ 312263 h 1449434"/>
                      <a:gd name="connsiteX42" fmla="*/ 3834666 w 3834666"/>
                      <a:gd name="connsiteY42" fmla="*/ 183534 h 1449434"/>
                      <a:gd name="connsiteX43" fmla="*/ 3708779 w 3834666"/>
                      <a:gd name="connsiteY43" fmla="*/ 126242 h 1449434"/>
                      <a:gd name="connsiteX44" fmla="*/ 3647364 w 3834666"/>
                      <a:gd name="connsiteY44" fmla="*/ 95534 h 1449434"/>
                      <a:gd name="connsiteX45" fmla="*/ 3616657 w 3834666"/>
                      <a:gd name="connsiteY45" fmla="*/ 68239 h 1449434"/>
                      <a:gd name="connsiteX46" fmla="*/ 3688307 w 3834666"/>
                      <a:gd name="connsiteY46" fmla="*/ 40943 h 1449434"/>
                      <a:gd name="connsiteX47" fmla="*/ 3688307 w 3834666"/>
                      <a:gd name="connsiteY47" fmla="*/ 0 h 1449434"/>
                      <a:gd name="connsiteX48" fmla="*/ 3497239 w 3834666"/>
                      <a:gd name="connsiteY48" fmla="*/ 0 h 1449434"/>
                      <a:gd name="connsiteX49" fmla="*/ 3367585 w 3834666"/>
                      <a:gd name="connsiteY49" fmla="*/ 20472 h 1449434"/>
                      <a:gd name="connsiteX50" fmla="*/ 3229828 w 3834666"/>
                      <a:gd name="connsiteY50" fmla="*/ 39450 h 1449434"/>
                      <a:gd name="connsiteX51" fmla="*/ 2899225 w 3834666"/>
                      <a:gd name="connsiteY51" fmla="*/ 151689 h 1449434"/>
                      <a:gd name="connsiteX52" fmla="*/ 2708370 w 3834666"/>
                      <a:gd name="connsiteY52" fmla="*/ 191069 h 1449434"/>
                      <a:gd name="connsiteX53" fmla="*/ 2551705 w 3834666"/>
                      <a:gd name="connsiteY53" fmla="*/ 214170 h 1449434"/>
                      <a:gd name="connsiteX54" fmla="*/ 2367460 w 3834666"/>
                      <a:gd name="connsiteY54" fmla="*/ 239830 h 1449434"/>
                      <a:gd name="connsiteX55" fmla="*/ 2234110 w 3834666"/>
                      <a:gd name="connsiteY55" fmla="*/ 230306 h 1449434"/>
                      <a:gd name="connsiteX56" fmla="*/ 2091235 w 3834666"/>
                      <a:gd name="connsiteY56" fmla="*/ 268407 h 1449434"/>
                      <a:gd name="connsiteX57" fmla="*/ 1953123 w 3834666"/>
                      <a:gd name="connsiteY57" fmla="*/ 311269 h 1449434"/>
                      <a:gd name="connsiteX58" fmla="*/ 1776199 w 3834666"/>
                      <a:gd name="connsiteY58" fmla="*/ 349724 h 1449434"/>
                      <a:gd name="connsiteX59" fmla="*/ 1643560 w 3834666"/>
                      <a:gd name="connsiteY59" fmla="*/ 363657 h 1449434"/>
                      <a:gd name="connsiteX60" fmla="*/ 1486397 w 3834666"/>
                      <a:gd name="connsiteY60" fmla="*/ 301744 h 1449434"/>
                      <a:gd name="connsiteX61" fmla="*/ 1448298 w 3834666"/>
                      <a:gd name="connsiteY61" fmla="*/ 358894 h 1449434"/>
                      <a:gd name="connsiteX62" fmla="*/ 1324472 w 3834666"/>
                      <a:gd name="connsiteY62" fmla="*/ 411282 h 1449434"/>
                      <a:gd name="connsiteX63" fmla="*/ 1291135 w 3834666"/>
                      <a:gd name="connsiteY63" fmla="*/ 339843 h 1449434"/>
                      <a:gd name="connsiteX64" fmla="*/ 1262560 w 3834666"/>
                      <a:gd name="connsiteY64" fmla="*/ 282694 h 1449434"/>
                      <a:gd name="connsiteX65" fmla="*/ 1233985 w 3834666"/>
                      <a:gd name="connsiteY65" fmla="*/ 230306 h 1449434"/>
                      <a:gd name="connsiteX66" fmla="*/ 1157216 w 3834666"/>
                      <a:gd name="connsiteY66" fmla="*/ 166332 h 1449434"/>
                      <a:gd name="connsiteX67" fmla="*/ 1076823 w 3834666"/>
                      <a:gd name="connsiteY67" fmla="*/ 187444 h 1449434"/>
                      <a:gd name="connsiteX68" fmla="*/ 948519 w 3834666"/>
                      <a:gd name="connsiteY68" fmla="*/ 221776 h 1449434"/>
                      <a:gd name="connsiteX69" fmla="*/ 794982 w 3834666"/>
                      <a:gd name="connsiteY69" fmla="*/ 262719 h 1449434"/>
                      <a:gd name="connsiteX70" fmla="*/ 689212 w 3834666"/>
                      <a:gd name="connsiteY70" fmla="*/ 293427 h 1449434"/>
                      <a:gd name="connsiteX71" fmla="*/ 586854 w 3834666"/>
                      <a:gd name="connsiteY71"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2086 w 3834666"/>
                      <a:gd name="connsiteY20" fmla="*/ 1254244 h 1449434"/>
                      <a:gd name="connsiteX21" fmla="*/ 1368828 w 3834666"/>
                      <a:gd name="connsiteY21" fmla="*/ 1260924 h 1449434"/>
                      <a:gd name="connsiteX22" fmla="*/ 1443535 w 3834666"/>
                      <a:gd name="connsiteY22" fmla="*/ 1225768 h 1449434"/>
                      <a:gd name="connsiteX23" fmla="*/ 1513480 w 3834666"/>
                      <a:gd name="connsiteY23" fmla="*/ 1186715 h 1449434"/>
                      <a:gd name="connsiteX24" fmla="*/ 1641498 w 3834666"/>
                      <a:gd name="connsiteY24" fmla="*/ 1155653 h 1449434"/>
                      <a:gd name="connsiteX25" fmla="*/ 1634319 w 3834666"/>
                      <a:gd name="connsiteY25" fmla="*/ 1279478 h 1449434"/>
                      <a:gd name="connsiteX26" fmla="*/ 1862919 w 3834666"/>
                      <a:gd name="connsiteY26" fmla="*/ 1221475 h 1449434"/>
                      <a:gd name="connsiteX27" fmla="*/ 2251881 w 3834666"/>
                      <a:gd name="connsiteY27" fmla="*/ 1228299 h 1449434"/>
                      <a:gd name="connsiteX28" fmla="*/ 1734261 w 3834666"/>
                      <a:gd name="connsiteY28" fmla="*/ 1422850 h 1449434"/>
                      <a:gd name="connsiteX29" fmla="*/ 2724648 w 3834666"/>
                      <a:gd name="connsiteY29" fmla="*/ 1449434 h 1449434"/>
                      <a:gd name="connsiteX30" fmla="*/ 3081409 w 3834666"/>
                      <a:gd name="connsiteY30" fmla="*/ 1448155 h 1449434"/>
                      <a:gd name="connsiteX31" fmla="*/ 3289110 w 3834666"/>
                      <a:gd name="connsiteY31" fmla="*/ 1375012 h 1449434"/>
                      <a:gd name="connsiteX32" fmla="*/ 3609833 w 3834666"/>
                      <a:gd name="connsiteY32" fmla="*/ 1136176 h 1449434"/>
                      <a:gd name="connsiteX33" fmla="*/ 3729251 w 3834666"/>
                      <a:gd name="connsiteY33" fmla="*/ 1003110 h 1449434"/>
                      <a:gd name="connsiteX34" fmla="*/ 3603009 w 3834666"/>
                      <a:gd name="connsiteY34" fmla="*/ 948519 h 1449434"/>
                      <a:gd name="connsiteX35" fmla="*/ 3497239 w 3834666"/>
                      <a:gd name="connsiteY35" fmla="*/ 928048 h 1449434"/>
                      <a:gd name="connsiteX36" fmla="*/ 3497239 w 3834666"/>
                      <a:gd name="connsiteY36" fmla="*/ 863221 h 1449434"/>
                      <a:gd name="connsiteX37" fmla="*/ 3650776 w 3834666"/>
                      <a:gd name="connsiteY37" fmla="*/ 668740 h 1449434"/>
                      <a:gd name="connsiteX38" fmla="*/ 3719015 w 3834666"/>
                      <a:gd name="connsiteY38" fmla="*/ 552734 h 1449434"/>
                      <a:gd name="connsiteX39" fmla="*/ 3749722 w 3834666"/>
                      <a:gd name="connsiteY39" fmla="*/ 446964 h 1449434"/>
                      <a:gd name="connsiteX40" fmla="*/ 3798698 w 3834666"/>
                      <a:gd name="connsiteY40" fmla="*/ 355553 h 1449434"/>
                      <a:gd name="connsiteX41" fmla="*/ 3826989 w 3834666"/>
                      <a:gd name="connsiteY41" fmla="*/ 312263 h 1449434"/>
                      <a:gd name="connsiteX42" fmla="*/ 3834666 w 3834666"/>
                      <a:gd name="connsiteY42" fmla="*/ 183534 h 1449434"/>
                      <a:gd name="connsiteX43" fmla="*/ 3708779 w 3834666"/>
                      <a:gd name="connsiteY43" fmla="*/ 126242 h 1449434"/>
                      <a:gd name="connsiteX44" fmla="*/ 3647364 w 3834666"/>
                      <a:gd name="connsiteY44" fmla="*/ 95534 h 1449434"/>
                      <a:gd name="connsiteX45" fmla="*/ 3616657 w 3834666"/>
                      <a:gd name="connsiteY45" fmla="*/ 68239 h 1449434"/>
                      <a:gd name="connsiteX46" fmla="*/ 3688307 w 3834666"/>
                      <a:gd name="connsiteY46" fmla="*/ 40943 h 1449434"/>
                      <a:gd name="connsiteX47" fmla="*/ 3688307 w 3834666"/>
                      <a:gd name="connsiteY47" fmla="*/ 0 h 1449434"/>
                      <a:gd name="connsiteX48" fmla="*/ 3497239 w 3834666"/>
                      <a:gd name="connsiteY48" fmla="*/ 0 h 1449434"/>
                      <a:gd name="connsiteX49" fmla="*/ 3367585 w 3834666"/>
                      <a:gd name="connsiteY49" fmla="*/ 20472 h 1449434"/>
                      <a:gd name="connsiteX50" fmla="*/ 3229828 w 3834666"/>
                      <a:gd name="connsiteY50" fmla="*/ 39450 h 1449434"/>
                      <a:gd name="connsiteX51" fmla="*/ 2899225 w 3834666"/>
                      <a:gd name="connsiteY51" fmla="*/ 151689 h 1449434"/>
                      <a:gd name="connsiteX52" fmla="*/ 2708370 w 3834666"/>
                      <a:gd name="connsiteY52" fmla="*/ 191069 h 1449434"/>
                      <a:gd name="connsiteX53" fmla="*/ 2551705 w 3834666"/>
                      <a:gd name="connsiteY53" fmla="*/ 214170 h 1449434"/>
                      <a:gd name="connsiteX54" fmla="*/ 2367460 w 3834666"/>
                      <a:gd name="connsiteY54" fmla="*/ 239830 h 1449434"/>
                      <a:gd name="connsiteX55" fmla="*/ 2234110 w 3834666"/>
                      <a:gd name="connsiteY55" fmla="*/ 230306 h 1449434"/>
                      <a:gd name="connsiteX56" fmla="*/ 2091235 w 3834666"/>
                      <a:gd name="connsiteY56" fmla="*/ 268407 h 1449434"/>
                      <a:gd name="connsiteX57" fmla="*/ 1953123 w 3834666"/>
                      <a:gd name="connsiteY57" fmla="*/ 311269 h 1449434"/>
                      <a:gd name="connsiteX58" fmla="*/ 1776199 w 3834666"/>
                      <a:gd name="connsiteY58" fmla="*/ 349724 h 1449434"/>
                      <a:gd name="connsiteX59" fmla="*/ 1643560 w 3834666"/>
                      <a:gd name="connsiteY59" fmla="*/ 363657 h 1449434"/>
                      <a:gd name="connsiteX60" fmla="*/ 1486397 w 3834666"/>
                      <a:gd name="connsiteY60" fmla="*/ 301744 h 1449434"/>
                      <a:gd name="connsiteX61" fmla="*/ 1448298 w 3834666"/>
                      <a:gd name="connsiteY61" fmla="*/ 358894 h 1449434"/>
                      <a:gd name="connsiteX62" fmla="*/ 1324472 w 3834666"/>
                      <a:gd name="connsiteY62" fmla="*/ 411282 h 1449434"/>
                      <a:gd name="connsiteX63" fmla="*/ 1291135 w 3834666"/>
                      <a:gd name="connsiteY63" fmla="*/ 339843 h 1449434"/>
                      <a:gd name="connsiteX64" fmla="*/ 1262560 w 3834666"/>
                      <a:gd name="connsiteY64" fmla="*/ 282694 h 1449434"/>
                      <a:gd name="connsiteX65" fmla="*/ 1233985 w 3834666"/>
                      <a:gd name="connsiteY65" fmla="*/ 230306 h 1449434"/>
                      <a:gd name="connsiteX66" fmla="*/ 1157216 w 3834666"/>
                      <a:gd name="connsiteY66" fmla="*/ 166332 h 1449434"/>
                      <a:gd name="connsiteX67" fmla="*/ 1076823 w 3834666"/>
                      <a:gd name="connsiteY67" fmla="*/ 187444 h 1449434"/>
                      <a:gd name="connsiteX68" fmla="*/ 948519 w 3834666"/>
                      <a:gd name="connsiteY68" fmla="*/ 221776 h 1449434"/>
                      <a:gd name="connsiteX69" fmla="*/ 794982 w 3834666"/>
                      <a:gd name="connsiteY69" fmla="*/ 262719 h 1449434"/>
                      <a:gd name="connsiteX70" fmla="*/ 689212 w 3834666"/>
                      <a:gd name="connsiteY70" fmla="*/ 293427 h 1449434"/>
                      <a:gd name="connsiteX71" fmla="*/ 586854 w 3834666"/>
                      <a:gd name="connsiteY71"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2086 w 3834666"/>
                      <a:gd name="connsiteY20" fmla="*/ 1254244 h 1449434"/>
                      <a:gd name="connsiteX21" fmla="*/ 1368828 w 3834666"/>
                      <a:gd name="connsiteY21" fmla="*/ 1260924 h 1449434"/>
                      <a:gd name="connsiteX22" fmla="*/ 1443535 w 3834666"/>
                      <a:gd name="connsiteY22" fmla="*/ 1225768 h 1449434"/>
                      <a:gd name="connsiteX23" fmla="*/ 1513480 w 3834666"/>
                      <a:gd name="connsiteY23" fmla="*/ 1186715 h 1449434"/>
                      <a:gd name="connsiteX24" fmla="*/ 1641498 w 3834666"/>
                      <a:gd name="connsiteY24" fmla="*/ 1155653 h 1449434"/>
                      <a:gd name="connsiteX25" fmla="*/ 1686706 w 3834666"/>
                      <a:gd name="connsiteY25" fmla="*/ 1260428 h 1449434"/>
                      <a:gd name="connsiteX26" fmla="*/ 1862919 w 3834666"/>
                      <a:gd name="connsiteY26" fmla="*/ 1221475 h 1449434"/>
                      <a:gd name="connsiteX27" fmla="*/ 2251881 w 3834666"/>
                      <a:gd name="connsiteY27" fmla="*/ 1228299 h 1449434"/>
                      <a:gd name="connsiteX28" fmla="*/ 1734261 w 3834666"/>
                      <a:gd name="connsiteY28" fmla="*/ 1422850 h 1449434"/>
                      <a:gd name="connsiteX29" fmla="*/ 2724648 w 3834666"/>
                      <a:gd name="connsiteY29" fmla="*/ 1449434 h 1449434"/>
                      <a:gd name="connsiteX30" fmla="*/ 3081409 w 3834666"/>
                      <a:gd name="connsiteY30" fmla="*/ 1448155 h 1449434"/>
                      <a:gd name="connsiteX31" fmla="*/ 3289110 w 3834666"/>
                      <a:gd name="connsiteY31" fmla="*/ 1375012 h 1449434"/>
                      <a:gd name="connsiteX32" fmla="*/ 3609833 w 3834666"/>
                      <a:gd name="connsiteY32" fmla="*/ 1136176 h 1449434"/>
                      <a:gd name="connsiteX33" fmla="*/ 3729251 w 3834666"/>
                      <a:gd name="connsiteY33" fmla="*/ 1003110 h 1449434"/>
                      <a:gd name="connsiteX34" fmla="*/ 3603009 w 3834666"/>
                      <a:gd name="connsiteY34" fmla="*/ 948519 h 1449434"/>
                      <a:gd name="connsiteX35" fmla="*/ 3497239 w 3834666"/>
                      <a:gd name="connsiteY35" fmla="*/ 928048 h 1449434"/>
                      <a:gd name="connsiteX36" fmla="*/ 3497239 w 3834666"/>
                      <a:gd name="connsiteY36" fmla="*/ 863221 h 1449434"/>
                      <a:gd name="connsiteX37" fmla="*/ 3650776 w 3834666"/>
                      <a:gd name="connsiteY37" fmla="*/ 668740 h 1449434"/>
                      <a:gd name="connsiteX38" fmla="*/ 3719015 w 3834666"/>
                      <a:gd name="connsiteY38" fmla="*/ 552734 h 1449434"/>
                      <a:gd name="connsiteX39" fmla="*/ 3749722 w 3834666"/>
                      <a:gd name="connsiteY39" fmla="*/ 446964 h 1449434"/>
                      <a:gd name="connsiteX40" fmla="*/ 3798698 w 3834666"/>
                      <a:gd name="connsiteY40" fmla="*/ 355553 h 1449434"/>
                      <a:gd name="connsiteX41" fmla="*/ 3826989 w 3834666"/>
                      <a:gd name="connsiteY41" fmla="*/ 312263 h 1449434"/>
                      <a:gd name="connsiteX42" fmla="*/ 3834666 w 3834666"/>
                      <a:gd name="connsiteY42" fmla="*/ 183534 h 1449434"/>
                      <a:gd name="connsiteX43" fmla="*/ 3708779 w 3834666"/>
                      <a:gd name="connsiteY43" fmla="*/ 126242 h 1449434"/>
                      <a:gd name="connsiteX44" fmla="*/ 3647364 w 3834666"/>
                      <a:gd name="connsiteY44" fmla="*/ 95534 h 1449434"/>
                      <a:gd name="connsiteX45" fmla="*/ 3616657 w 3834666"/>
                      <a:gd name="connsiteY45" fmla="*/ 68239 h 1449434"/>
                      <a:gd name="connsiteX46" fmla="*/ 3688307 w 3834666"/>
                      <a:gd name="connsiteY46" fmla="*/ 40943 h 1449434"/>
                      <a:gd name="connsiteX47" fmla="*/ 3688307 w 3834666"/>
                      <a:gd name="connsiteY47" fmla="*/ 0 h 1449434"/>
                      <a:gd name="connsiteX48" fmla="*/ 3497239 w 3834666"/>
                      <a:gd name="connsiteY48" fmla="*/ 0 h 1449434"/>
                      <a:gd name="connsiteX49" fmla="*/ 3367585 w 3834666"/>
                      <a:gd name="connsiteY49" fmla="*/ 20472 h 1449434"/>
                      <a:gd name="connsiteX50" fmla="*/ 3229828 w 3834666"/>
                      <a:gd name="connsiteY50" fmla="*/ 39450 h 1449434"/>
                      <a:gd name="connsiteX51" fmla="*/ 2899225 w 3834666"/>
                      <a:gd name="connsiteY51" fmla="*/ 151689 h 1449434"/>
                      <a:gd name="connsiteX52" fmla="*/ 2708370 w 3834666"/>
                      <a:gd name="connsiteY52" fmla="*/ 191069 h 1449434"/>
                      <a:gd name="connsiteX53" fmla="*/ 2551705 w 3834666"/>
                      <a:gd name="connsiteY53" fmla="*/ 214170 h 1449434"/>
                      <a:gd name="connsiteX54" fmla="*/ 2367460 w 3834666"/>
                      <a:gd name="connsiteY54" fmla="*/ 239830 h 1449434"/>
                      <a:gd name="connsiteX55" fmla="*/ 2234110 w 3834666"/>
                      <a:gd name="connsiteY55" fmla="*/ 230306 h 1449434"/>
                      <a:gd name="connsiteX56" fmla="*/ 2091235 w 3834666"/>
                      <a:gd name="connsiteY56" fmla="*/ 268407 h 1449434"/>
                      <a:gd name="connsiteX57" fmla="*/ 1953123 w 3834666"/>
                      <a:gd name="connsiteY57" fmla="*/ 311269 h 1449434"/>
                      <a:gd name="connsiteX58" fmla="*/ 1776199 w 3834666"/>
                      <a:gd name="connsiteY58" fmla="*/ 349724 h 1449434"/>
                      <a:gd name="connsiteX59" fmla="*/ 1643560 w 3834666"/>
                      <a:gd name="connsiteY59" fmla="*/ 363657 h 1449434"/>
                      <a:gd name="connsiteX60" fmla="*/ 1486397 w 3834666"/>
                      <a:gd name="connsiteY60" fmla="*/ 301744 h 1449434"/>
                      <a:gd name="connsiteX61" fmla="*/ 1448298 w 3834666"/>
                      <a:gd name="connsiteY61" fmla="*/ 358894 h 1449434"/>
                      <a:gd name="connsiteX62" fmla="*/ 1324472 w 3834666"/>
                      <a:gd name="connsiteY62" fmla="*/ 411282 h 1449434"/>
                      <a:gd name="connsiteX63" fmla="*/ 1291135 w 3834666"/>
                      <a:gd name="connsiteY63" fmla="*/ 339843 h 1449434"/>
                      <a:gd name="connsiteX64" fmla="*/ 1262560 w 3834666"/>
                      <a:gd name="connsiteY64" fmla="*/ 282694 h 1449434"/>
                      <a:gd name="connsiteX65" fmla="*/ 1233985 w 3834666"/>
                      <a:gd name="connsiteY65" fmla="*/ 230306 h 1449434"/>
                      <a:gd name="connsiteX66" fmla="*/ 1157216 w 3834666"/>
                      <a:gd name="connsiteY66" fmla="*/ 166332 h 1449434"/>
                      <a:gd name="connsiteX67" fmla="*/ 1076823 w 3834666"/>
                      <a:gd name="connsiteY67" fmla="*/ 187444 h 1449434"/>
                      <a:gd name="connsiteX68" fmla="*/ 948519 w 3834666"/>
                      <a:gd name="connsiteY68" fmla="*/ 221776 h 1449434"/>
                      <a:gd name="connsiteX69" fmla="*/ 794982 w 3834666"/>
                      <a:gd name="connsiteY69" fmla="*/ 262719 h 1449434"/>
                      <a:gd name="connsiteX70" fmla="*/ 689212 w 3834666"/>
                      <a:gd name="connsiteY70" fmla="*/ 293427 h 1449434"/>
                      <a:gd name="connsiteX71" fmla="*/ 586854 w 3834666"/>
                      <a:gd name="connsiteY71"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2086 w 3834666"/>
                      <a:gd name="connsiteY20" fmla="*/ 1254244 h 1449434"/>
                      <a:gd name="connsiteX21" fmla="*/ 1368828 w 3834666"/>
                      <a:gd name="connsiteY21" fmla="*/ 1260924 h 1449434"/>
                      <a:gd name="connsiteX22" fmla="*/ 1443535 w 3834666"/>
                      <a:gd name="connsiteY22" fmla="*/ 1225768 h 1449434"/>
                      <a:gd name="connsiteX23" fmla="*/ 1513480 w 3834666"/>
                      <a:gd name="connsiteY23" fmla="*/ 1186715 h 1449434"/>
                      <a:gd name="connsiteX24" fmla="*/ 1641498 w 3834666"/>
                      <a:gd name="connsiteY24" fmla="*/ 1155653 h 1449434"/>
                      <a:gd name="connsiteX25" fmla="*/ 1686706 w 3834666"/>
                      <a:gd name="connsiteY25" fmla="*/ 1260428 h 1449434"/>
                      <a:gd name="connsiteX26" fmla="*/ 1862919 w 3834666"/>
                      <a:gd name="connsiteY26" fmla="*/ 1221475 h 1449434"/>
                      <a:gd name="connsiteX27" fmla="*/ 2251881 w 3834666"/>
                      <a:gd name="connsiteY27" fmla="*/ 1228299 h 1449434"/>
                      <a:gd name="connsiteX28" fmla="*/ 2610561 w 3834666"/>
                      <a:gd name="connsiteY28" fmla="*/ 1232350 h 1449434"/>
                      <a:gd name="connsiteX29" fmla="*/ 2724648 w 3834666"/>
                      <a:gd name="connsiteY29" fmla="*/ 1449434 h 1449434"/>
                      <a:gd name="connsiteX30" fmla="*/ 3081409 w 3834666"/>
                      <a:gd name="connsiteY30" fmla="*/ 1448155 h 1449434"/>
                      <a:gd name="connsiteX31" fmla="*/ 3289110 w 3834666"/>
                      <a:gd name="connsiteY31" fmla="*/ 1375012 h 1449434"/>
                      <a:gd name="connsiteX32" fmla="*/ 3609833 w 3834666"/>
                      <a:gd name="connsiteY32" fmla="*/ 1136176 h 1449434"/>
                      <a:gd name="connsiteX33" fmla="*/ 3729251 w 3834666"/>
                      <a:gd name="connsiteY33" fmla="*/ 1003110 h 1449434"/>
                      <a:gd name="connsiteX34" fmla="*/ 3603009 w 3834666"/>
                      <a:gd name="connsiteY34" fmla="*/ 948519 h 1449434"/>
                      <a:gd name="connsiteX35" fmla="*/ 3497239 w 3834666"/>
                      <a:gd name="connsiteY35" fmla="*/ 928048 h 1449434"/>
                      <a:gd name="connsiteX36" fmla="*/ 3497239 w 3834666"/>
                      <a:gd name="connsiteY36" fmla="*/ 863221 h 1449434"/>
                      <a:gd name="connsiteX37" fmla="*/ 3650776 w 3834666"/>
                      <a:gd name="connsiteY37" fmla="*/ 668740 h 1449434"/>
                      <a:gd name="connsiteX38" fmla="*/ 3719015 w 3834666"/>
                      <a:gd name="connsiteY38" fmla="*/ 552734 h 1449434"/>
                      <a:gd name="connsiteX39" fmla="*/ 3749722 w 3834666"/>
                      <a:gd name="connsiteY39" fmla="*/ 446964 h 1449434"/>
                      <a:gd name="connsiteX40" fmla="*/ 3798698 w 3834666"/>
                      <a:gd name="connsiteY40" fmla="*/ 355553 h 1449434"/>
                      <a:gd name="connsiteX41" fmla="*/ 3826989 w 3834666"/>
                      <a:gd name="connsiteY41" fmla="*/ 312263 h 1449434"/>
                      <a:gd name="connsiteX42" fmla="*/ 3834666 w 3834666"/>
                      <a:gd name="connsiteY42" fmla="*/ 183534 h 1449434"/>
                      <a:gd name="connsiteX43" fmla="*/ 3708779 w 3834666"/>
                      <a:gd name="connsiteY43" fmla="*/ 126242 h 1449434"/>
                      <a:gd name="connsiteX44" fmla="*/ 3647364 w 3834666"/>
                      <a:gd name="connsiteY44" fmla="*/ 95534 h 1449434"/>
                      <a:gd name="connsiteX45" fmla="*/ 3616657 w 3834666"/>
                      <a:gd name="connsiteY45" fmla="*/ 68239 h 1449434"/>
                      <a:gd name="connsiteX46" fmla="*/ 3688307 w 3834666"/>
                      <a:gd name="connsiteY46" fmla="*/ 40943 h 1449434"/>
                      <a:gd name="connsiteX47" fmla="*/ 3688307 w 3834666"/>
                      <a:gd name="connsiteY47" fmla="*/ 0 h 1449434"/>
                      <a:gd name="connsiteX48" fmla="*/ 3497239 w 3834666"/>
                      <a:gd name="connsiteY48" fmla="*/ 0 h 1449434"/>
                      <a:gd name="connsiteX49" fmla="*/ 3367585 w 3834666"/>
                      <a:gd name="connsiteY49" fmla="*/ 20472 h 1449434"/>
                      <a:gd name="connsiteX50" fmla="*/ 3229828 w 3834666"/>
                      <a:gd name="connsiteY50" fmla="*/ 39450 h 1449434"/>
                      <a:gd name="connsiteX51" fmla="*/ 2899225 w 3834666"/>
                      <a:gd name="connsiteY51" fmla="*/ 151689 h 1449434"/>
                      <a:gd name="connsiteX52" fmla="*/ 2708370 w 3834666"/>
                      <a:gd name="connsiteY52" fmla="*/ 191069 h 1449434"/>
                      <a:gd name="connsiteX53" fmla="*/ 2551705 w 3834666"/>
                      <a:gd name="connsiteY53" fmla="*/ 214170 h 1449434"/>
                      <a:gd name="connsiteX54" fmla="*/ 2367460 w 3834666"/>
                      <a:gd name="connsiteY54" fmla="*/ 239830 h 1449434"/>
                      <a:gd name="connsiteX55" fmla="*/ 2234110 w 3834666"/>
                      <a:gd name="connsiteY55" fmla="*/ 230306 h 1449434"/>
                      <a:gd name="connsiteX56" fmla="*/ 2091235 w 3834666"/>
                      <a:gd name="connsiteY56" fmla="*/ 268407 h 1449434"/>
                      <a:gd name="connsiteX57" fmla="*/ 1953123 w 3834666"/>
                      <a:gd name="connsiteY57" fmla="*/ 311269 h 1449434"/>
                      <a:gd name="connsiteX58" fmla="*/ 1776199 w 3834666"/>
                      <a:gd name="connsiteY58" fmla="*/ 349724 h 1449434"/>
                      <a:gd name="connsiteX59" fmla="*/ 1643560 w 3834666"/>
                      <a:gd name="connsiteY59" fmla="*/ 363657 h 1449434"/>
                      <a:gd name="connsiteX60" fmla="*/ 1486397 w 3834666"/>
                      <a:gd name="connsiteY60" fmla="*/ 301744 h 1449434"/>
                      <a:gd name="connsiteX61" fmla="*/ 1448298 w 3834666"/>
                      <a:gd name="connsiteY61" fmla="*/ 358894 h 1449434"/>
                      <a:gd name="connsiteX62" fmla="*/ 1324472 w 3834666"/>
                      <a:gd name="connsiteY62" fmla="*/ 411282 h 1449434"/>
                      <a:gd name="connsiteX63" fmla="*/ 1291135 w 3834666"/>
                      <a:gd name="connsiteY63" fmla="*/ 339843 h 1449434"/>
                      <a:gd name="connsiteX64" fmla="*/ 1262560 w 3834666"/>
                      <a:gd name="connsiteY64" fmla="*/ 282694 h 1449434"/>
                      <a:gd name="connsiteX65" fmla="*/ 1233985 w 3834666"/>
                      <a:gd name="connsiteY65" fmla="*/ 230306 h 1449434"/>
                      <a:gd name="connsiteX66" fmla="*/ 1157216 w 3834666"/>
                      <a:gd name="connsiteY66" fmla="*/ 166332 h 1449434"/>
                      <a:gd name="connsiteX67" fmla="*/ 1076823 w 3834666"/>
                      <a:gd name="connsiteY67" fmla="*/ 187444 h 1449434"/>
                      <a:gd name="connsiteX68" fmla="*/ 948519 w 3834666"/>
                      <a:gd name="connsiteY68" fmla="*/ 221776 h 1449434"/>
                      <a:gd name="connsiteX69" fmla="*/ 794982 w 3834666"/>
                      <a:gd name="connsiteY69" fmla="*/ 262719 h 1449434"/>
                      <a:gd name="connsiteX70" fmla="*/ 689212 w 3834666"/>
                      <a:gd name="connsiteY70" fmla="*/ 293427 h 1449434"/>
                      <a:gd name="connsiteX71" fmla="*/ 586854 w 3834666"/>
                      <a:gd name="connsiteY71" fmla="*/ 324134 h 1449434"/>
                      <a:gd name="connsiteX0" fmla="*/ 586854 w 3834666"/>
                      <a:gd name="connsiteY0" fmla="*/ 324134 h 1448155"/>
                      <a:gd name="connsiteX1" fmla="*/ 518615 w 3834666"/>
                      <a:gd name="connsiteY1" fmla="*/ 228600 h 1448155"/>
                      <a:gd name="connsiteX2" fmla="*/ 487907 w 3834666"/>
                      <a:gd name="connsiteY2" fmla="*/ 177421 h 1448155"/>
                      <a:gd name="connsiteX3" fmla="*/ 436728 w 3834666"/>
                      <a:gd name="connsiteY3" fmla="*/ 126242 h 1448155"/>
                      <a:gd name="connsiteX4" fmla="*/ 402609 w 3834666"/>
                      <a:gd name="connsiteY4" fmla="*/ 116006 h 1448155"/>
                      <a:gd name="connsiteX5" fmla="*/ 283191 w 3834666"/>
                      <a:gd name="connsiteY5" fmla="*/ 95534 h 1448155"/>
                      <a:gd name="connsiteX6" fmla="*/ 283191 w 3834666"/>
                      <a:gd name="connsiteY6" fmla="*/ 143302 h 1448155"/>
                      <a:gd name="connsiteX7" fmla="*/ 177421 w 3834666"/>
                      <a:gd name="connsiteY7" fmla="*/ 160361 h 1448155"/>
                      <a:gd name="connsiteX8" fmla="*/ 156949 w 3834666"/>
                      <a:gd name="connsiteY8" fmla="*/ 259307 h 1448155"/>
                      <a:gd name="connsiteX9" fmla="*/ 102358 w 3834666"/>
                      <a:gd name="connsiteY9" fmla="*/ 337782 h 1448155"/>
                      <a:gd name="connsiteX10" fmla="*/ 54591 w 3834666"/>
                      <a:gd name="connsiteY10" fmla="*/ 467436 h 1448155"/>
                      <a:gd name="connsiteX11" fmla="*/ 17060 w 3834666"/>
                      <a:gd name="connsiteY11" fmla="*/ 580030 h 1448155"/>
                      <a:gd name="connsiteX12" fmla="*/ 0 w 3834666"/>
                      <a:gd name="connsiteY12" fmla="*/ 696036 h 1448155"/>
                      <a:gd name="connsiteX13" fmla="*/ 0 w 3834666"/>
                      <a:gd name="connsiteY13" fmla="*/ 866633 h 1448155"/>
                      <a:gd name="connsiteX14" fmla="*/ 27295 w 3834666"/>
                      <a:gd name="connsiteY14" fmla="*/ 948519 h 1448155"/>
                      <a:gd name="connsiteX15" fmla="*/ 47767 w 3834666"/>
                      <a:gd name="connsiteY15" fmla="*/ 1033818 h 1448155"/>
                      <a:gd name="connsiteX16" fmla="*/ 274944 w 3834666"/>
                      <a:gd name="connsiteY16" fmla="*/ 988753 h 1448155"/>
                      <a:gd name="connsiteX17" fmla="*/ 415260 w 3834666"/>
                      <a:gd name="connsiteY17" fmla="*/ 1243936 h 1448155"/>
                      <a:gd name="connsiteX18" fmla="*/ 694259 w 3834666"/>
                      <a:gd name="connsiteY18" fmla="*/ 1242942 h 1448155"/>
                      <a:gd name="connsiteX19" fmla="*/ 1007873 w 3834666"/>
                      <a:gd name="connsiteY19" fmla="*/ 1257371 h 1448155"/>
                      <a:gd name="connsiteX20" fmla="*/ 1272086 w 3834666"/>
                      <a:gd name="connsiteY20" fmla="*/ 1254244 h 1448155"/>
                      <a:gd name="connsiteX21" fmla="*/ 1368828 w 3834666"/>
                      <a:gd name="connsiteY21" fmla="*/ 1260924 h 1448155"/>
                      <a:gd name="connsiteX22" fmla="*/ 1443535 w 3834666"/>
                      <a:gd name="connsiteY22" fmla="*/ 1225768 h 1448155"/>
                      <a:gd name="connsiteX23" fmla="*/ 1513480 w 3834666"/>
                      <a:gd name="connsiteY23" fmla="*/ 1186715 h 1448155"/>
                      <a:gd name="connsiteX24" fmla="*/ 1641498 w 3834666"/>
                      <a:gd name="connsiteY24" fmla="*/ 1155653 h 1448155"/>
                      <a:gd name="connsiteX25" fmla="*/ 1686706 w 3834666"/>
                      <a:gd name="connsiteY25" fmla="*/ 1260428 h 1448155"/>
                      <a:gd name="connsiteX26" fmla="*/ 1862919 w 3834666"/>
                      <a:gd name="connsiteY26" fmla="*/ 1221475 h 1448155"/>
                      <a:gd name="connsiteX27" fmla="*/ 2251881 w 3834666"/>
                      <a:gd name="connsiteY27" fmla="*/ 1228299 h 1448155"/>
                      <a:gd name="connsiteX28" fmla="*/ 2610561 w 3834666"/>
                      <a:gd name="connsiteY28" fmla="*/ 1232350 h 1448155"/>
                      <a:gd name="connsiteX29" fmla="*/ 2934198 w 3834666"/>
                      <a:gd name="connsiteY29" fmla="*/ 1244646 h 1448155"/>
                      <a:gd name="connsiteX30" fmla="*/ 3081409 w 3834666"/>
                      <a:gd name="connsiteY30" fmla="*/ 1448155 h 1448155"/>
                      <a:gd name="connsiteX31" fmla="*/ 3289110 w 3834666"/>
                      <a:gd name="connsiteY31" fmla="*/ 1375012 h 1448155"/>
                      <a:gd name="connsiteX32" fmla="*/ 3609833 w 3834666"/>
                      <a:gd name="connsiteY32" fmla="*/ 1136176 h 1448155"/>
                      <a:gd name="connsiteX33" fmla="*/ 3729251 w 3834666"/>
                      <a:gd name="connsiteY33" fmla="*/ 1003110 h 1448155"/>
                      <a:gd name="connsiteX34" fmla="*/ 3603009 w 3834666"/>
                      <a:gd name="connsiteY34" fmla="*/ 948519 h 1448155"/>
                      <a:gd name="connsiteX35" fmla="*/ 3497239 w 3834666"/>
                      <a:gd name="connsiteY35" fmla="*/ 928048 h 1448155"/>
                      <a:gd name="connsiteX36" fmla="*/ 3497239 w 3834666"/>
                      <a:gd name="connsiteY36" fmla="*/ 863221 h 1448155"/>
                      <a:gd name="connsiteX37" fmla="*/ 3650776 w 3834666"/>
                      <a:gd name="connsiteY37" fmla="*/ 668740 h 1448155"/>
                      <a:gd name="connsiteX38" fmla="*/ 3719015 w 3834666"/>
                      <a:gd name="connsiteY38" fmla="*/ 552734 h 1448155"/>
                      <a:gd name="connsiteX39" fmla="*/ 3749722 w 3834666"/>
                      <a:gd name="connsiteY39" fmla="*/ 446964 h 1448155"/>
                      <a:gd name="connsiteX40" fmla="*/ 3798698 w 3834666"/>
                      <a:gd name="connsiteY40" fmla="*/ 355553 h 1448155"/>
                      <a:gd name="connsiteX41" fmla="*/ 3826989 w 3834666"/>
                      <a:gd name="connsiteY41" fmla="*/ 312263 h 1448155"/>
                      <a:gd name="connsiteX42" fmla="*/ 3834666 w 3834666"/>
                      <a:gd name="connsiteY42" fmla="*/ 183534 h 1448155"/>
                      <a:gd name="connsiteX43" fmla="*/ 3708779 w 3834666"/>
                      <a:gd name="connsiteY43" fmla="*/ 126242 h 1448155"/>
                      <a:gd name="connsiteX44" fmla="*/ 3647364 w 3834666"/>
                      <a:gd name="connsiteY44" fmla="*/ 95534 h 1448155"/>
                      <a:gd name="connsiteX45" fmla="*/ 3616657 w 3834666"/>
                      <a:gd name="connsiteY45" fmla="*/ 68239 h 1448155"/>
                      <a:gd name="connsiteX46" fmla="*/ 3688307 w 3834666"/>
                      <a:gd name="connsiteY46" fmla="*/ 40943 h 1448155"/>
                      <a:gd name="connsiteX47" fmla="*/ 3688307 w 3834666"/>
                      <a:gd name="connsiteY47" fmla="*/ 0 h 1448155"/>
                      <a:gd name="connsiteX48" fmla="*/ 3497239 w 3834666"/>
                      <a:gd name="connsiteY48" fmla="*/ 0 h 1448155"/>
                      <a:gd name="connsiteX49" fmla="*/ 3367585 w 3834666"/>
                      <a:gd name="connsiteY49" fmla="*/ 20472 h 1448155"/>
                      <a:gd name="connsiteX50" fmla="*/ 3229828 w 3834666"/>
                      <a:gd name="connsiteY50" fmla="*/ 39450 h 1448155"/>
                      <a:gd name="connsiteX51" fmla="*/ 2899225 w 3834666"/>
                      <a:gd name="connsiteY51" fmla="*/ 151689 h 1448155"/>
                      <a:gd name="connsiteX52" fmla="*/ 2708370 w 3834666"/>
                      <a:gd name="connsiteY52" fmla="*/ 191069 h 1448155"/>
                      <a:gd name="connsiteX53" fmla="*/ 2551705 w 3834666"/>
                      <a:gd name="connsiteY53" fmla="*/ 214170 h 1448155"/>
                      <a:gd name="connsiteX54" fmla="*/ 2367460 w 3834666"/>
                      <a:gd name="connsiteY54" fmla="*/ 239830 h 1448155"/>
                      <a:gd name="connsiteX55" fmla="*/ 2234110 w 3834666"/>
                      <a:gd name="connsiteY55" fmla="*/ 230306 h 1448155"/>
                      <a:gd name="connsiteX56" fmla="*/ 2091235 w 3834666"/>
                      <a:gd name="connsiteY56" fmla="*/ 268407 h 1448155"/>
                      <a:gd name="connsiteX57" fmla="*/ 1953123 w 3834666"/>
                      <a:gd name="connsiteY57" fmla="*/ 311269 h 1448155"/>
                      <a:gd name="connsiteX58" fmla="*/ 1776199 w 3834666"/>
                      <a:gd name="connsiteY58" fmla="*/ 349724 h 1448155"/>
                      <a:gd name="connsiteX59" fmla="*/ 1643560 w 3834666"/>
                      <a:gd name="connsiteY59" fmla="*/ 363657 h 1448155"/>
                      <a:gd name="connsiteX60" fmla="*/ 1486397 w 3834666"/>
                      <a:gd name="connsiteY60" fmla="*/ 301744 h 1448155"/>
                      <a:gd name="connsiteX61" fmla="*/ 1448298 w 3834666"/>
                      <a:gd name="connsiteY61" fmla="*/ 358894 h 1448155"/>
                      <a:gd name="connsiteX62" fmla="*/ 1324472 w 3834666"/>
                      <a:gd name="connsiteY62" fmla="*/ 411282 h 1448155"/>
                      <a:gd name="connsiteX63" fmla="*/ 1291135 w 3834666"/>
                      <a:gd name="connsiteY63" fmla="*/ 339843 h 1448155"/>
                      <a:gd name="connsiteX64" fmla="*/ 1262560 w 3834666"/>
                      <a:gd name="connsiteY64" fmla="*/ 282694 h 1448155"/>
                      <a:gd name="connsiteX65" fmla="*/ 1233985 w 3834666"/>
                      <a:gd name="connsiteY65" fmla="*/ 230306 h 1448155"/>
                      <a:gd name="connsiteX66" fmla="*/ 1157216 w 3834666"/>
                      <a:gd name="connsiteY66" fmla="*/ 166332 h 1448155"/>
                      <a:gd name="connsiteX67" fmla="*/ 1076823 w 3834666"/>
                      <a:gd name="connsiteY67" fmla="*/ 187444 h 1448155"/>
                      <a:gd name="connsiteX68" fmla="*/ 948519 w 3834666"/>
                      <a:gd name="connsiteY68" fmla="*/ 221776 h 1448155"/>
                      <a:gd name="connsiteX69" fmla="*/ 794982 w 3834666"/>
                      <a:gd name="connsiteY69" fmla="*/ 262719 h 1448155"/>
                      <a:gd name="connsiteX70" fmla="*/ 689212 w 3834666"/>
                      <a:gd name="connsiteY70" fmla="*/ 293427 h 1448155"/>
                      <a:gd name="connsiteX71" fmla="*/ 586854 w 3834666"/>
                      <a:gd name="connsiteY71" fmla="*/ 324134 h 1448155"/>
                      <a:gd name="connsiteX0" fmla="*/ 586854 w 3834666"/>
                      <a:gd name="connsiteY0" fmla="*/ 324134 h 1375012"/>
                      <a:gd name="connsiteX1" fmla="*/ 518615 w 3834666"/>
                      <a:gd name="connsiteY1" fmla="*/ 228600 h 1375012"/>
                      <a:gd name="connsiteX2" fmla="*/ 487907 w 3834666"/>
                      <a:gd name="connsiteY2" fmla="*/ 177421 h 1375012"/>
                      <a:gd name="connsiteX3" fmla="*/ 436728 w 3834666"/>
                      <a:gd name="connsiteY3" fmla="*/ 126242 h 1375012"/>
                      <a:gd name="connsiteX4" fmla="*/ 402609 w 3834666"/>
                      <a:gd name="connsiteY4" fmla="*/ 116006 h 1375012"/>
                      <a:gd name="connsiteX5" fmla="*/ 283191 w 3834666"/>
                      <a:gd name="connsiteY5" fmla="*/ 95534 h 1375012"/>
                      <a:gd name="connsiteX6" fmla="*/ 283191 w 3834666"/>
                      <a:gd name="connsiteY6" fmla="*/ 143302 h 1375012"/>
                      <a:gd name="connsiteX7" fmla="*/ 177421 w 3834666"/>
                      <a:gd name="connsiteY7" fmla="*/ 160361 h 1375012"/>
                      <a:gd name="connsiteX8" fmla="*/ 156949 w 3834666"/>
                      <a:gd name="connsiteY8" fmla="*/ 259307 h 1375012"/>
                      <a:gd name="connsiteX9" fmla="*/ 102358 w 3834666"/>
                      <a:gd name="connsiteY9" fmla="*/ 337782 h 1375012"/>
                      <a:gd name="connsiteX10" fmla="*/ 54591 w 3834666"/>
                      <a:gd name="connsiteY10" fmla="*/ 467436 h 1375012"/>
                      <a:gd name="connsiteX11" fmla="*/ 17060 w 3834666"/>
                      <a:gd name="connsiteY11" fmla="*/ 580030 h 1375012"/>
                      <a:gd name="connsiteX12" fmla="*/ 0 w 3834666"/>
                      <a:gd name="connsiteY12" fmla="*/ 696036 h 1375012"/>
                      <a:gd name="connsiteX13" fmla="*/ 0 w 3834666"/>
                      <a:gd name="connsiteY13" fmla="*/ 866633 h 1375012"/>
                      <a:gd name="connsiteX14" fmla="*/ 27295 w 3834666"/>
                      <a:gd name="connsiteY14" fmla="*/ 948519 h 1375012"/>
                      <a:gd name="connsiteX15" fmla="*/ 47767 w 3834666"/>
                      <a:gd name="connsiteY15" fmla="*/ 1033818 h 1375012"/>
                      <a:gd name="connsiteX16" fmla="*/ 274944 w 3834666"/>
                      <a:gd name="connsiteY16" fmla="*/ 988753 h 1375012"/>
                      <a:gd name="connsiteX17" fmla="*/ 415260 w 3834666"/>
                      <a:gd name="connsiteY17" fmla="*/ 1243936 h 1375012"/>
                      <a:gd name="connsiteX18" fmla="*/ 694259 w 3834666"/>
                      <a:gd name="connsiteY18" fmla="*/ 1242942 h 1375012"/>
                      <a:gd name="connsiteX19" fmla="*/ 1007873 w 3834666"/>
                      <a:gd name="connsiteY19" fmla="*/ 1257371 h 1375012"/>
                      <a:gd name="connsiteX20" fmla="*/ 1272086 w 3834666"/>
                      <a:gd name="connsiteY20" fmla="*/ 1254244 h 1375012"/>
                      <a:gd name="connsiteX21" fmla="*/ 1368828 w 3834666"/>
                      <a:gd name="connsiteY21" fmla="*/ 1260924 h 1375012"/>
                      <a:gd name="connsiteX22" fmla="*/ 1443535 w 3834666"/>
                      <a:gd name="connsiteY22" fmla="*/ 1225768 h 1375012"/>
                      <a:gd name="connsiteX23" fmla="*/ 1513480 w 3834666"/>
                      <a:gd name="connsiteY23" fmla="*/ 1186715 h 1375012"/>
                      <a:gd name="connsiteX24" fmla="*/ 1641498 w 3834666"/>
                      <a:gd name="connsiteY24" fmla="*/ 1155653 h 1375012"/>
                      <a:gd name="connsiteX25" fmla="*/ 1686706 w 3834666"/>
                      <a:gd name="connsiteY25" fmla="*/ 1260428 h 1375012"/>
                      <a:gd name="connsiteX26" fmla="*/ 1862919 w 3834666"/>
                      <a:gd name="connsiteY26" fmla="*/ 1221475 h 1375012"/>
                      <a:gd name="connsiteX27" fmla="*/ 2251881 w 3834666"/>
                      <a:gd name="connsiteY27" fmla="*/ 1228299 h 1375012"/>
                      <a:gd name="connsiteX28" fmla="*/ 2610561 w 3834666"/>
                      <a:gd name="connsiteY28" fmla="*/ 1232350 h 1375012"/>
                      <a:gd name="connsiteX29" fmla="*/ 2934198 w 3834666"/>
                      <a:gd name="connsiteY29" fmla="*/ 1244646 h 1375012"/>
                      <a:gd name="connsiteX30" fmla="*/ 3033784 w 3834666"/>
                      <a:gd name="connsiteY30" fmla="*/ 1224318 h 1375012"/>
                      <a:gd name="connsiteX31" fmla="*/ 3289110 w 3834666"/>
                      <a:gd name="connsiteY31" fmla="*/ 1375012 h 1375012"/>
                      <a:gd name="connsiteX32" fmla="*/ 3609833 w 3834666"/>
                      <a:gd name="connsiteY32" fmla="*/ 1136176 h 1375012"/>
                      <a:gd name="connsiteX33" fmla="*/ 3729251 w 3834666"/>
                      <a:gd name="connsiteY33" fmla="*/ 1003110 h 1375012"/>
                      <a:gd name="connsiteX34" fmla="*/ 3603009 w 3834666"/>
                      <a:gd name="connsiteY34" fmla="*/ 948519 h 1375012"/>
                      <a:gd name="connsiteX35" fmla="*/ 3497239 w 3834666"/>
                      <a:gd name="connsiteY35" fmla="*/ 928048 h 1375012"/>
                      <a:gd name="connsiteX36" fmla="*/ 3497239 w 3834666"/>
                      <a:gd name="connsiteY36" fmla="*/ 863221 h 1375012"/>
                      <a:gd name="connsiteX37" fmla="*/ 3650776 w 3834666"/>
                      <a:gd name="connsiteY37" fmla="*/ 668740 h 1375012"/>
                      <a:gd name="connsiteX38" fmla="*/ 3719015 w 3834666"/>
                      <a:gd name="connsiteY38" fmla="*/ 552734 h 1375012"/>
                      <a:gd name="connsiteX39" fmla="*/ 3749722 w 3834666"/>
                      <a:gd name="connsiteY39" fmla="*/ 446964 h 1375012"/>
                      <a:gd name="connsiteX40" fmla="*/ 3798698 w 3834666"/>
                      <a:gd name="connsiteY40" fmla="*/ 355553 h 1375012"/>
                      <a:gd name="connsiteX41" fmla="*/ 3826989 w 3834666"/>
                      <a:gd name="connsiteY41" fmla="*/ 312263 h 1375012"/>
                      <a:gd name="connsiteX42" fmla="*/ 3834666 w 3834666"/>
                      <a:gd name="connsiteY42" fmla="*/ 183534 h 1375012"/>
                      <a:gd name="connsiteX43" fmla="*/ 3708779 w 3834666"/>
                      <a:gd name="connsiteY43" fmla="*/ 126242 h 1375012"/>
                      <a:gd name="connsiteX44" fmla="*/ 3647364 w 3834666"/>
                      <a:gd name="connsiteY44" fmla="*/ 95534 h 1375012"/>
                      <a:gd name="connsiteX45" fmla="*/ 3616657 w 3834666"/>
                      <a:gd name="connsiteY45" fmla="*/ 68239 h 1375012"/>
                      <a:gd name="connsiteX46" fmla="*/ 3688307 w 3834666"/>
                      <a:gd name="connsiteY46" fmla="*/ 40943 h 1375012"/>
                      <a:gd name="connsiteX47" fmla="*/ 3688307 w 3834666"/>
                      <a:gd name="connsiteY47" fmla="*/ 0 h 1375012"/>
                      <a:gd name="connsiteX48" fmla="*/ 3497239 w 3834666"/>
                      <a:gd name="connsiteY48" fmla="*/ 0 h 1375012"/>
                      <a:gd name="connsiteX49" fmla="*/ 3367585 w 3834666"/>
                      <a:gd name="connsiteY49" fmla="*/ 20472 h 1375012"/>
                      <a:gd name="connsiteX50" fmla="*/ 3229828 w 3834666"/>
                      <a:gd name="connsiteY50" fmla="*/ 39450 h 1375012"/>
                      <a:gd name="connsiteX51" fmla="*/ 2899225 w 3834666"/>
                      <a:gd name="connsiteY51" fmla="*/ 151689 h 1375012"/>
                      <a:gd name="connsiteX52" fmla="*/ 2708370 w 3834666"/>
                      <a:gd name="connsiteY52" fmla="*/ 191069 h 1375012"/>
                      <a:gd name="connsiteX53" fmla="*/ 2551705 w 3834666"/>
                      <a:gd name="connsiteY53" fmla="*/ 214170 h 1375012"/>
                      <a:gd name="connsiteX54" fmla="*/ 2367460 w 3834666"/>
                      <a:gd name="connsiteY54" fmla="*/ 239830 h 1375012"/>
                      <a:gd name="connsiteX55" fmla="*/ 2234110 w 3834666"/>
                      <a:gd name="connsiteY55" fmla="*/ 230306 h 1375012"/>
                      <a:gd name="connsiteX56" fmla="*/ 2091235 w 3834666"/>
                      <a:gd name="connsiteY56" fmla="*/ 268407 h 1375012"/>
                      <a:gd name="connsiteX57" fmla="*/ 1953123 w 3834666"/>
                      <a:gd name="connsiteY57" fmla="*/ 311269 h 1375012"/>
                      <a:gd name="connsiteX58" fmla="*/ 1776199 w 3834666"/>
                      <a:gd name="connsiteY58" fmla="*/ 349724 h 1375012"/>
                      <a:gd name="connsiteX59" fmla="*/ 1643560 w 3834666"/>
                      <a:gd name="connsiteY59" fmla="*/ 363657 h 1375012"/>
                      <a:gd name="connsiteX60" fmla="*/ 1486397 w 3834666"/>
                      <a:gd name="connsiteY60" fmla="*/ 301744 h 1375012"/>
                      <a:gd name="connsiteX61" fmla="*/ 1448298 w 3834666"/>
                      <a:gd name="connsiteY61" fmla="*/ 358894 h 1375012"/>
                      <a:gd name="connsiteX62" fmla="*/ 1324472 w 3834666"/>
                      <a:gd name="connsiteY62" fmla="*/ 411282 h 1375012"/>
                      <a:gd name="connsiteX63" fmla="*/ 1291135 w 3834666"/>
                      <a:gd name="connsiteY63" fmla="*/ 339843 h 1375012"/>
                      <a:gd name="connsiteX64" fmla="*/ 1262560 w 3834666"/>
                      <a:gd name="connsiteY64" fmla="*/ 282694 h 1375012"/>
                      <a:gd name="connsiteX65" fmla="*/ 1233985 w 3834666"/>
                      <a:gd name="connsiteY65" fmla="*/ 230306 h 1375012"/>
                      <a:gd name="connsiteX66" fmla="*/ 1157216 w 3834666"/>
                      <a:gd name="connsiteY66" fmla="*/ 166332 h 1375012"/>
                      <a:gd name="connsiteX67" fmla="*/ 1076823 w 3834666"/>
                      <a:gd name="connsiteY67" fmla="*/ 187444 h 1375012"/>
                      <a:gd name="connsiteX68" fmla="*/ 948519 w 3834666"/>
                      <a:gd name="connsiteY68" fmla="*/ 221776 h 1375012"/>
                      <a:gd name="connsiteX69" fmla="*/ 794982 w 3834666"/>
                      <a:gd name="connsiteY69" fmla="*/ 262719 h 1375012"/>
                      <a:gd name="connsiteX70" fmla="*/ 689212 w 3834666"/>
                      <a:gd name="connsiteY70" fmla="*/ 293427 h 1375012"/>
                      <a:gd name="connsiteX71" fmla="*/ 586854 w 3834666"/>
                      <a:gd name="connsiteY71" fmla="*/ 324134 h 1375012"/>
                      <a:gd name="connsiteX0" fmla="*/ 586854 w 3834666"/>
                      <a:gd name="connsiteY0" fmla="*/ 324134 h 1375012"/>
                      <a:gd name="connsiteX1" fmla="*/ 518615 w 3834666"/>
                      <a:gd name="connsiteY1" fmla="*/ 228600 h 1375012"/>
                      <a:gd name="connsiteX2" fmla="*/ 487907 w 3834666"/>
                      <a:gd name="connsiteY2" fmla="*/ 177421 h 1375012"/>
                      <a:gd name="connsiteX3" fmla="*/ 436728 w 3834666"/>
                      <a:gd name="connsiteY3" fmla="*/ 126242 h 1375012"/>
                      <a:gd name="connsiteX4" fmla="*/ 402609 w 3834666"/>
                      <a:gd name="connsiteY4" fmla="*/ 116006 h 1375012"/>
                      <a:gd name="connsiteX5" fmla="*/ 283191 w 3834666"/>
                      <a:gd name="connsiteY5" fmla="*/ 95534 h 1375012"/>
                      <a:gd name="connsiteX6" fmla="*/ 283191 w 3834666"/>
                      <a:gd name="connsiteY6" fmla="*/ 143302 h 1375012"/>
                      <a:gd name="connsiteX7" fmla="*/ 177421 w 3834666"/>
                      <a:gd name="connsiteY7" fmla="*/ 160361 h 1375012"/>
                      <a:gd name="connsiteX8" fmla="*/ 156949 w 3834666"/>
                      <a:gd name="connsiteY8" fmla="*/ 259307 h 1375012"/>
                      <a:gd name="connsiteX9" fmla="*/ 102358 w 3834666"/>
                      <a:gd name="connsiteY9" fmla="*/ 337782 h 1375012"/>
                      <a:gd name="connsiteX10" fmla="*/ 54591 w 3834666"/>
                      <a:gd name="connsiteY10" fmla="*/ 467436 h 1375012"/>
                      <a:gd name="connsiteX11" fmla="*/ 17060 w 3834666"/>
                      <a:gd name="connsiteY11" fmla="*/ 580030 h 1375012"/>
                      <a:gd name="connsiteX12" fmla="*/ 0 w 3834666"/>
                      <a:gd name="connsiteY12" fmla="*/ 696036 h 1375012"/>
                      <a:gd name="connsiteX13" fmla="*/ 0 w 3834666"/>
                      <a:gd name="connsiteY13" fmla="*/ 866633 h 1375012"/>
                      <a:gd name="connsiteX14" fmla="*/ 27295 w 3834666"/>
                      <a:gd name="connsiteY14" fmla="*/ 948519 h 1375012"/>
                      <a:gd name="connsiteX15" fmla="*/ 47767 w 3834666"/>
                      <a:gd name="connsiteY15" fmla="*/ 1033818 h 1375012"/>
                      <a:gd name="connsiteX16" fmla="*/ 274944 w 3834666"/>
                      <a:gd name="connsiteY16" fmla="*/ 988753 h 1375012"/>
                      <a:gd name="connsiteX17" fmla="*/ 415260 w 3834666"/>
                      <a:gd name="connsiteY17" fmla="*/ 1243936 h 1375012"/>
                      <a:gd name="connsiteX18" fmla="*/ 694259 w 3834666"/>
                      <a:gd name="connsiteY18" fmla="*/ 1242942 h 1375012"/>
                      <a:gd name="connsiteX19" fmla="*/ 1007873 w 3834666"/>
                      <a:gd name="connsiteY19" fmla="*/ 1257371 h 1375012"/>
                      <a:gd name="connsiteX20" fmla="*/ 1272086 w 3834666"/>
                      <a:gd name="connsiteY20" fmla="*/ 1254244 h 1375012"/>
                      <a:gd name="connsiteX21" fmla="*/ 1368828 w 3834666"/>
                      <a:gd name="connsiteY21" fmla="*/ 1260924 h 1375012"/>
                      <a:gd name="connsiteX22" fmla="*/ 1443535 w 3834666"/>
                      <a:gd name="connsiteY22" fmla="*/ 1225768 h 1375012"/>
                      <a:gd name="connsiteX23" fmla="*/ 1513480 w 3834666"/>
                      <a:gd name="connsiteY23" fmla="*/ 1186715 h 1375012"/>
                      <a:gd name="connsiteX24" fmla="*/ 1641498 w 3834666"/>
                      <a:gd name="connsiteY24" fmla="*/ 1155653 h 1375012"/>
                      <a:gd name="connsiteX25" fmla="*/ 1686706 w 3834666"/>
                      <a:gd name="connsiteY25" fmla="*/ 1260428 h 1375012"/>
                      <a:gd name="connsiteX26" fmla="*/ 1862919 w 3834666"/>
                      <a:gd name="connsiteY26" fmla="*/ 1221475 h 1375012"/>
                      <a:gd name="connsiteX27" fmla="*/ 2251881 w 3834666"/>
                      <a:gd name="connsiteY27" fmla="*/ 1228299 h 1375012"/>
                      <a:gd name="connsiteX28" fmla="*/ 2610561 w 3834666"/>
                      <a:gd name="connsiteY28" fmla="*/ 1232350 h 1375012"/>
                      <a:gd name="connsiteX29" fmla="*/ 2934198 w 3834666"/>
                      <a:gd name="connsiteY29" fmla="*/ 1244646 h 1375012"/>
                      <a:gd name="connsiteX30" fmla="*/ 3033784 w 3834666"/>
                      <a:gd name="connsiteY30" fmla="*/ 1224318 h 1375012"/>
                      <a:gd name="connsiteX31" fmla="*/ 3172323 w 3834666"/>
                      <a:gd name="connsiteY31" fmla="*/ 1297206 h 1375012"/>
                      <a:gd name="connsiteX32" fmla="*/ 3289110 w 3834666"/>
                      <a:gd name="connsiteY32" fmla="*/ 1375012 h 1375012"/>
                      <a:gd name="connsiteX33" fmla="*/ 3609833 w 3834666"/>
                      <a:gd name="connsiteY33" fmla="*/ 1136176 h 1375012"/>
                      <a:gd name="connsiteX34" fmla="*/ 3729251 w 3834666"/>
                      <a:gd name="connsiteY34" fmla="*/ 1003110 h 1375012"/>
                      <a:gd name="connsiteX35" fmla="*/ 3603009 w 3834666"/>
                      <a:gd name="connsiteY35" fmla="*/ 948519 h 1375012"/>
                      <a:gd name="connsiteX36" fmla="*/ 3497239 w 3834666"/>
                      <a:gd name="connsiteY36" fmla="*/ 928048 h 1375012"/>
                      <a:gd name="connsiteX37" fmla="*/ 3497239 w 3834666"/>
                      <a:gd name="connsiteY37" fmla="*/ 863221 h 1375012"/>
                      <a:gd name="connsiteX38" fmla="*/ 3650776 w 3834666"/>
                      <a:gd name="connsiteY38" fmla="*/ 668740 h 1375012"/>
                      <a:gd name="connsiteX39" fmla="*/ 3719015 w 3834666"/>
                      <a:gd name="connsiteY39" fmla="*/ 552734 h 1375012"/>
                      <a:gd name="connsiteX40" fmla="*/ 3749722 w 3834666"/>
                      <a:gd name="connsiteY40" fmla="*/ 446964 h 1375012"/>
                      <a:gd name="connsiteX41" fmla="*/ 3798698 w 3834666"/>
                      <a:gd name="connsiteY41" fmla="*/ 355553 h 1375012"/>
                      <a:gd name="connsiteX42" fmla="*/ 3826989 w 3834666"/>
                      <a:gd name="connsiteY42" fmla="*/ 312263 h 1375012"/>
                      <a:gd name="connsiteX43" fmla="*/ 3834666 w 3834666"/>
                      <a:gd name="connsiteY43" fmla="*/ 183534 h 1375012"/>
                      <a:gd name="connsiteX44" fmla="*/ 3708779 w 3834666"/>
                      <a:gd name="connsiteY44" fmla="*/ 126242 h 1375012"/>
                      <a:gd name="connsiteX45" fmla="*/ 3647364 w 3834666"/>
                      <a:gd name="connsiteY45" fmla="*/ 95534 h 1375012"/>
                      <a:gd name="connsiteX46" fmla="*/ 3616657 w 3834666"/>
                      <a:gd name="connsiteY46" fmla="*/ 68239 h 1375012"/>
                      <a:gd name="connsiteX47" fmla="*/ 3688307 w 3834666"/>
                      <a:gd name="connsiteY47" fmla="*/ 40943 h 1375012"/>
                      <a:gd name="connsiteX48" fmla="*/ 3688307 w 3834666"/>
                      <a:gd name="connsiteY48" fmla="*/ 0 h 1375012"/>
                      <a:gd name="connsiteX49" fmla="*/ 3497239 w 3834666"/>
                      <a:gd name="connsiteY49" fmla="*/ 0 h 1375012"/>
                      <a:gd name="connsiteX50" fmla="*/ 3367585 w 3834666"/>
                      <a:gd name="connsiteY50" fmla="*/ 20472 h 1375012"/>
                      <a:gd name="connsiteX51" fmla="*/ 3229828 w 3834666"/>
                      <a:gd name="connsiteY51" fmla="*/ 39450 h 1375012"/>
                      <a:gd name="connsiteX52" fmla="*/ 2899225 w 3834666"/>
                      <a:gd name="connsiteY52" fmla="*/ 151689 h 1375012"/>
                      <a:gd name="connsiteX53" fmla="*/ 2708370 w 3834666"/>
                      <a:gd name="connsiteY53" fmla="*/ 191069 h 1375012"/>
                      <a:gd name="connsiteX54" fmla="*/ 2551705 w 3834666"/>
                      <a:gd name="connsiteY54" fmla="*/ 214170 h 1375012"/>
                      <a:gd name="connsiteX55" fmla="*/ 2367460 w 3834666"/>
                      <a:gd name="connsiteY55" fmla="*/ 239830 h 1375012"/>
                      <a:gd name="connsiteX56" fmla="*/ 2234110 w 3834666"/>
                      <a:gd name="connsiteY56" fmla="*/ 230306 h 1375012"/>
                      <a:gd name="connsiteX57" fmla="*/ 2091235 w 3834666"/>
                      <a:gd name="connsiteY57" fmla="*/ 268407 h 1375012"/>
                      <a:gd name="connsiteX58" fmla="*/ 1953123 w 3834666"/>
                      <a:gd name="connsiteY58" fmla="*/ 311269 h 1375012"/>
                      <a:gd name="connsiteX59" fmla="*/ 1776199 w 3834666"/>
                      <a:gd name="connsiteY59" fmla="*/ 349724 h 1375012"/>
                      <a:gd name="connsiteX60" fmla="*/ 1643560 w 3834666"/>
                      <a:gd name="connsiteY60" fmla="*/ 363657 h 1375012"/>
                      <a:gd name="connsiteX61" fmla="*/ 1486397 w 3834666"/>
                      <a:gd name="connsiteY61" fmla="*/ 301744 h 1375012"/>
                      <a:gd name="connsiteX62" fmla="*/ 1448298 w 3834666"/>
                      <a:gd name="connsiteY62" fmla="*/ 358894 h 1375012"/>
                      <a:gd name="connsiteX63" fmla="*/ 1324472 w 3834666"/>
                      <a:gd name="connsiteY63" fmla="*/ 411282 h 1375012"/>
                      <a:gd name="connsiteX64" fmla="*/ 1291135 w 3834666"/>
                      <a:gd name="connsiteY64" fmla="*/ 339843 h 1375012"/>
                      <a:gd name="connsiteX65" fmla="*/ 1262560 w 3834666"/>
                      <a:gd name="connsiteY65" fmla="*/ 282694 h 1375012"/>
                      <a:gd name="connsiteX66" fmla="*/ 1233985 w 3834666"/>
                      <a:gd name="connsiteY66" fmla="*/ 230306 h 1375012"/>
                      <a:gd name="connsiteX67" fmla="*/ 1157216 w 3834666"/>
                      <a:gd name="connsiteY67" fmla="*/ 166332 h 1375012"/>
                      <a:gd name="connsiteX68" fmla="*/ 1076823 w 3834666"/>
                      <a:gd name="connsiteY68" fmla="*/ 187444 h 1375012"/>
                      <a:gd name="connsiteX69" fmla="*/ 948519 w 3834666"/>
                      <a:gd name="connsiteY69" fmla="*/ 221776 h 1375012"/>
                      <a:gd name="connsiteX70" fmla="*/ 794982 w 3834666"/>
                      <a:gd name="connsiteY70" fmla="*/ 262719 h 1375012"/>
                      <a:gd name="connsiteX71" fmla="*/ 689212 w 3834666"/>
                      <a:gd name="connsiteY71" fmla="*/ 293427 h 1375012"/>
                      <a:gd name="connsiteX72" fmla="*/ 586854 w 3834666"/>
                      <a:gd name="connsiteY72" fmla="*/ 324134 h 1375012"/>
                      <a:gd name="connsiteX0" fmla="*/ 586854 w 3834666"/>
                      <a:gd name="connsiteY0" fmla="*/ 324134 h 1375012"/>
                      <a:gd name="connsiteX1" fmla="*/ 518615 w 3834666"/>
                      <a:gd name="connsiteY1" fmla="*/ 228600 h 1375012"/>
                      <a:gd name="connsiteX2" fmla="*/ 487907 w 3834666"/>
                      <a:gd name="connsiteY2" fmla="*/ 177421 h 1375012"/>
                      <a:gd name="connsiteX3" fmla="*/ 436728 w 3834666"/>
                      <a:gd name="connsiteY3" fmla="*/ 126242 h 1375012"/>
                      <a:gd name="connsiteX4" fmla="*/ 402609 w 3834666"/>
                      <a:gd name="connsiteY4" fmla="*/ 116006 h 1375012"/>
                      <a:gd name="connsiteX5" fmla="*/ 283191 w 3834666"/>
                      <a:gd name="connsiteY5" fmla="*/ 95534 h 1375012"/>
                      <a:gd name="connsiteX6" fmla="*/ 283191 w 3834666"/>
                      <a:gd name="connsiteY6" fmla="*/ 143302 h 1375012"/>
                      <a:gd name="connsiteX7" fmla="*/ 177421 w 3834666"/>
                      <a:gd name="connsiteY7" fmla="*/ 160361 h 1375012"/>
                      <a:gd name="connsiteX8" fmla="*/ 156949 w 3834666"/>
                      <a:gd name="connsiteY8" fmla="*/ 259307 h 1375012"/>
                      <a:gd name="connsiteX9" fmla="*/ 102358 w 3834666"/>
                      <a:gd name="connsiteY9" fmla="*/ 337782 h 1375012"/>
                      <a:gd name="connsiteX10" fmla="*/ 54591 w 3834666"/>
                      <a:gd name="connsiteY10" fmla="*/ 467436 h 1375012"/>
                      <a:gd name="connsiteX11" fmla="*/ 17060 w 3834666"/>
                      <a:gd name="connsiteY11" fmla="*/ 580030 h 1375012"/>
                      <a:gd name="connsiteX12" fmla="*/ 0 w 3834666"/>
                      <a:gd name="connsiteY12" fmla="*/ 696036 h 1375012"/>
                      <a:gd name="connsiteX13" fmla="*/ 0 w 3834666"/>
                      <a:gd name="connsiteY13" fmla="*/ 866633 h 1375012"/>
                      <a:gd name="connsiteX14" fmla="*/ 27295 w 3834666"/>
                      <a:gd name="connsiteY14" fmla="*/ 948519 h 1375012"/>
                      <a:gd name="connsiteX15" fmla="*/ 47767 w 3834666"/>
                      <a:gd name="connsiteY15" fmla="*/ 1033818 h 1375012"/>
                      <a:gd name="connsiteX16" fmla="*/ 274944 w 3834666"/>
                      <a:gd name="connsiteY16" fmla="*/ 988753 h 1375012"/>
                      <a:gd name="connsiteX17" fmla="*/ 415260 w 3834666"/>
                      <a:gd name="connsiteY17" fmla="*/ 1243936 h 1375012"/>
                      <a:gd name="connsiteX18" fmla="*/ 694259 w 3834666"/>
                      <a:gd name="connsiteY18" fmla="*/ 1242942 h 1375012"/>
                      <a:gd name="connsiteX19" fmla="*/ 1007873 w 3834666"/>
                      <a:gd name="connsiteY19" fmla="*/ 1257371 h 1375012"/>
                      <a:gd name="connsiteX20" fmla="*/ 1272086 w 3834666"/>
                      <a:gd name="connsiteY20" fmla="*/ 1254244 h 1375012"/>
                      <a:gd name="connsiteX21" fmla="*/ 1368828 w 3834666"/>
                      <a:gd name="connsiteY21" fmla="*/ 1260924 h 1375012"/>
                      <a:gd name="connsiteX22" fmla="*/ 1443535 w 3834666"/>
                      <a:gd name="connsiteY22" fmla="*/ 1225768 h 1375012"/>
                      <a:gd name="connsiteX23" fmla="*/ 1513480 w 3834666"/>
                      <a:gd name="connsiteY23" fmla="*/ 1186715 h 1375012"/>
                      <a:gd name="connsiteX24" fmla="*/ 1641498 w 3834666"/>
                      <a:gd name="connsiteY24" fmla="*/ 1155653 h 1375012"/>
                      <a:gd name="connsiteX25" fmla="*/ 1686706 w 3834666"/>
                      <a:gd name="connsiteY25" fmla="*/ 1260428 h 1375012"/>
                      <a:gd name="connsiteX26" fmla="*/ 1862919 w 3834666"/>
                      <a:gd name="connsiteY26" fmla="*/ 1221475 h 1375012"/>
                      <a:gd name="connsiteX27" fmla="*/ 2251881 w 3834666"/>
                      <a:gd name="connsiteY27" fmla="*/ 1228299 h 1375012"/>
                      <a:gd name="connsiteX28" fmla="*/ 2610561 w 3834666"/>
                      <a:gd name="connsiteY28" fmla="*/ 1232350 h 1375012"/>
                      <a:gd name="connsiteX29" fmla="*/ 2934198 w 3834666"/>
                      <a:gd name="connsiteY29" fmla="*/ 1244646 h 1375012"/>
                      <a:gd name="connsiteX30" fmla="*/ 3033784 w 3834666"/>
                      <a:gd name="connsiteY30" fmla="*/ 1224318 h 1375012"/>
                      <a:gd name="connsiteX31" fmla="*/ 3148511 w 3834666"/>
                      <a:gd name="connsiteY31" fmla="*/ 1221006 h 1375012"/>
                      <a:gd name="connsiteX32" fmla="*/ 3289110 w 3834666"/>
                      <a:gd name="connsiteY32" fmla="*/ 1375012 h 1375012"/>
                      <a:gd name="connsiteX33" fmla="*/ 3609833 w 3834666"/>
                      <a:gd name="connsiteY33" fmla="*/ 1136176 h 1375012"/>
                      <a:gd name="connsiteX34" fmla="*/ 3729251 w 3834666"/>
                      <a:gd name="connsiteY34" fmla="*/ 1003110 h 1375012"/>
                      <a:gd name="connsiteX35" fmla="*/ 3603009 w 3834666"/>
                      <a:gd name="connsiteY35" fmla="*/ 948519 h 1375012"/>
                      <a:gd name="connsiteX36" fmla="*/ 3497239 w 3834666"/>
                      <a:gd name="connsiteY36" fmla="*/ 928048 h 1375012"/>
                      <a:gd name="connsiteX37" fmla="*/ 3497239 w 3834666"/>
                      <a:gd name="connsiteY37" fmla="*/ 863221 h 1375012"/>
                      <a:gd name="connsiteX38" fmla="*/ 3650776 w 3834666"/>
                      <a:gd name="connsiteY38" fmla="*/ 668740 h 1375012"/>
                      <a:gd name="connsiteX39" fmla="*/ 3719015 w 3834666"/>
                      <a:gd name="connsiteY39" fmla="*/ 552734 h 1375012"/>
                      <a:gd name="connsiteX40" fmla="*/ 3749722 w 3834666"/>
                      <a:gd name="connsiteY40" fmla="*/ 446964 h 1375012"/>
                      <a:gd name="connsiteX41" fmla="*/ 3798698 w 3834666"/>
                      <a:gd name="connsiteY41" fmla="*/ 355553 h 1375012"/>
                      <a:gd name="connsiteX42" fmla="*/ 3826989 w 3834666"/>
                      <a:gd name="connsiteY42" fmla="*/ 312263 h 1375012"/>
                      <a:gd name="connsiteX43" fmla="*/ 3834666 w 3834666"/>
                      <a:gd name="connsiteY43" fmla="*/ 183534 h 1375012"/>
                      <a:gd name="connsiteX44" fmla="*/ 3708779 w 3834666"/>
                      <a:gd name="connsiteY44" fmla="*/ 126242 h 1375012"/>
                      <a:gd name="connsiteX45" fmla="*/ 3647364 w 3834666"/>
                      <a:gd name="connsiteY45" fmla="*/ 95534 h 1375012"/>
                      <a:gd name="connsiteX46" fmla="*/ 3616657 w 3834666"/>
                      <a:gd name="connsiteY46" fmla="*/ 68239 h 1375012"/>
                      <a:gd name="connsiteX47" fmla="*/ 3688307 w 3834666"/>
                      <a:gd name="connsiteY47" fmla="*/ 40943 h 1375012"/>
                      <a:gd name="connsiteX48" fmla="*/ 3688307 w 3834666"/>
                      <a:gd name="connsiteY48" fmla="*/ 0 h 1375012"/>
                      <a:gd name="connsiteX49" fmla="*/ 3497239 w 3834666"/>
                      <a:gd name="connsiteY49" fmla="*/ 0 h 1375012"/>
                      <a:gd name="connsiteX50" fmla="*/ 3367585 w 3834666"/>
                      <a:gd name="connsiteY50" fmla="*/ 20472 h 1375012"/>
                      <a:gd name="connsiteX51" fmla="*/ 3229828 w 3834666"/>
                      <a:gd name="connsiteY51" fmla="*/ 39450 h 1375012"/>
                      <a:gd name="connsiteX52" fmla="*/ 2899225 w 3834666"/>
                      <a:gd name="connsiteY52" fmla="*/ 151689 h 1375012"/>
                      <a:gd name="connsiteX53" fmla="*/ 2708370 w 3834666"/>
                      <a:gd name="connsiteY53" fmla="*/ 191069 h 1375012"/>
                      <a:gd name="connsiteX54" fmla="*/ 2551705 w 3834666"/>
                      <a:gd name="connsiteY54" fmla="*/ 214170 h 1375012"/>
                      <a:gd name="connsiteX55" fmla="*/ 2367460 w 3834666"/>
                      <a:gd name="connsiteY55" fmla="*/ 239830 h 1375012"/>
                      <a:gd name="connsiteX56" fmla="*/ 2234110 w 3834666"/>
                      <a:gd name="connsiteY56" fmla="*/ 230306 h 1375012"/>
                      <a:gd name="connsiteX57" fmla="*/ 2091235 w 3834666"/>
                      <a:gd name="connsiteY57" fmla="*/ 268407 h 1375012"/>
                      <a:gd name="connsiteX58" fmla="*/ 1953123 w 3834666"/>
                      <a:gd name="connsiteY58" fmla="*/ 311269 h 1375012"/>
                      <a:gd name="connsiteX59" fmla="*/ 1776199 w 3834666"/>
                      <a:gd name="connsiteY59" fmla="*/ 349724 h 1375012"/>
                      <a:gd name="connsiteX60" fmla="*/ 1643560 w 3834666"/>
                      <a:gd name="connsiteY60" fmla="*/ 363657 h 1375012"/>
                      <a:gd name="connsiteX61" fmla="*/ 1486397 w 3834666"/>
                      <a:gd name="connsiteY61" fmla="*/ 301744 h 1375012"/>
                      <a:gd name="connsiteX62" fmla="*/ 1448298 w 3834666"/>
                      <a:gd name="connsiteY62" fmla="*/ 358894 h 1375012"/>
                      <a:gd name="connsiteX63" fmla="*/ 1324472 w 3834666"/>
                      <a:gd name="connsiteY63" fmla="*/ 411282 h 1375012"/>
                      <a:gd name="connsiteX64" fmla="*/ 1291135 w 3834666"/>
                      <a:gd name="connsiteY64" fmla="*/ 339843 h 1375012"/>
                      <a:gd name="connsiteX65" fmla="*/ 1262560 w 3834666"/>
                      <a:gd name="connsiteY65" fmla="*/ 282694 h 1375012"/>
                      <a:gd name="connsiteX66" fmla="*/ 1233985 w 3834666"/>
                      <a:gd name="connsiteY66" fmla="*/ 230306 h 1375012"/>
                      <a:gd name="connsiteX67" fmla="*/ 1157216 w 3834666"/>
                      <a:gd name="connsiteY67" fmla="*/ 166332 h 1375012"/>
                      <a:gd name="connsiteX68" fmla="*/ 1076823 w 3834666"/>
                      <a:gd name="connsiteY68" fmla="*/ 187444 h 1375012"/>
                      <a:gd name="connsiteX69" fmla="*/ 948519 w 3834666"/>
                      <a:gd name="connsiteY69" fmla="*/ 221776 h 1375012"/>
                      <a:gd name="connsiteX70" fmla="*/ 794982 w 3834666"/>
                      <a:gd name="connsiteY70" fmla="*/ 262719 h 1375012"/>
                      <a:gd name="connsiteX71" fmla="*/ 689212 w 3834666"/>
                      <a:gd name="connsiteY71" fmla="*/ 293427 h 1375012"/>
                      <a:gd name="connsiteX72" fmla="*/ 586854 w 3834666"/>
                      <a:gd name="connsiteY72" fmla="*/ 324134 h 1375012"/>
                      <a:gd name="connsiteX0" fmla="*/ 586854 w 3834666"/>
                      <a:gd name="connsiteY0" fmla="*/ 324134 h 1332150"/>
                      <a:gd name="connsiteX1" fmla="*/ 518615 w 3834666"/>
                      <a:gd name="connsiteY1" fmla="*/ 228600 h 1332150"/>
                      <a:gd name="connsiteX2" fmla="*/ 487907 w 3834666"/>
                      <a:gd name="connsiteY2" fmla="*/ 177421 h 1332150"/>
                      <a:gd name="connsiteX3" fmla="*/ 436728 w 3834666"/>
                      <a:gd name="connsiteY3" fmla="*/ 126242 h 1332150"/>
                      <a:gd name="connsiteX4" fmla="*/ 402609 w 3834666"/>
                      <a:gd name="connsiteY4" fmla="*/ 116006 h 1332150"/>
                      <a:gd name="connsiteX5" fmla="*/ 283191 w 3834666"/>
                      <a:gd name="connsiteY5" fmla="*/ 95534 h 1332150"/>
                      <a:gd name="connsiteX6" fmla="*/ 283191 w 3834666"/>
                      <a:gd name="connsiteY6" fmla="*/ 143302 h 1332150"/>
                      <a:gd name="connsiteX7" fmla="*/ 177421 w 3834666"/>
                      <a:gd name="connsiteY7" fmla="*/ 160361 h 1332150"/>
                      <a:gd name="connsiteX8" fmla="*/ 156949 w 3834666"/>
                      <a:gd name="connsiteY8" fmla="*/ 259307 h 1332150"/>
                      <a:gd name="connsiteX9" fmla="*/ 102358 w 3834666"/>
                      <a:gd name="connsiteY9" fmla="*/ 337782 h 1332150"/>
                      <a:gd name="connsiteX10" fmla="*/ 54591 w 3834666"/>
                      <a:gd name="connsiteY10" fmla="*/ 467436 h 1332150"/>
                      <a:gd name="connsiteX11" fmla="*/ 17060 w 3834666"/>
                      <a:gd name="connsiteY11" fmla="*/ 580030 h 1332150"/>
                      <a:gd name="connsiteX12" fmla="*/ 0 w 3834666"/>
                      <a:gd name="connsiteY12" fmla="*/ 696036 h 1332150"/>
                      <a:gd name="connsiteX13" fmla="*/ 0 w 3834666"/>
                      <a:gd name="connsiteY13" fmla="*/ 866633 h 1332150"/>
                      <a:gd name="connsiteX14" fmla="*/ 27295 w 3834666"/>
                      <a:gd name="connsiteY14" fmla="*/ 948519 h 1332150"/>
                      <a:gd name="connsiteX15" fmla="*/ 47767 w 3834666"/>
                      <a:gd name="connsiteY15" fmla="*/ 1033818 h 1332150"/>
                      <a:gd name="connsiteX16" fmla="*/ 274944 w 3834666"/>
                      <a:gd name="connsiteY16" fmla="*/ 988753 h 1332150"/>
                      <a:gd name="connsiteX17" fmla="*/ 415260 w 3834666"/>
                      <a:gd name="connsiteY17" fmla="*/ 1243936 h 1332150"/>
                      <a:gd name="connsiteX18" fmla="*/ 694259 w 3834666"/>
                      <a:gd name="connsiteY18" fmla="*/ 1242942 h 1332150"/>
                      <a:gd name="connsiteX19" fmla="*/ 1007873 w 3834666"/>
                      <a:gd name="connsiteY19" fmla="*/ 1257371 h 1332150"/>
                      <a:gd name="connsiteX20" fmla="*/ 1272086 w 3834666"/>
                      <a:gd name="connsiteY20" fmla="*/ 1254244 h 1332150"/>
                      <a:gd name="connsiteX21" fmla="*/ 1368828 w 3834666"/>
                      <a:gd name="connsiteY21" fmla="*/ 1260924 h 1332150"/>
                      <a:gd name="connsiteX22" fmla="*/ 1443535 w 3834666"/>
                      <a:gd name="connsiteY22" fmla="*/ 1225768 h 1332150"/>
                      <a:gd name="connsiteX23" fmla="*/ 1513480 w 3834666"/>
                      <a:gd name="connsiteY23" fmla="*/ 1186715 h 1332150"/>
                      <a:gd name="connsiteX24" fmla="*/ 1641498 w 3834666"/>
                      <a:gd name="connsiteY24" fmla="*/ 1155653 h 1332150"/>
                      <a:gd name="connsiteX25" fmla="*/ 1686706 w 3834666"/>
                      <a:gd name="connsiteY25" fmla="*/ 1260428 h 1332150"/>
                      <a:gd name="connsiteX26" fmla="*/ 1862919 w 3834666"/>
                      <a:gd name="connsiteY26" fmla="*/ 1221475 h 1332150"/>
                      <a:gd name="connsiteX27" fmla="*/ 2251881 w 3834666"/>
                      <a:gd name="connsiteY27" fmla="*/ 1228299 h 1332150"/>
                      <a:gd name="connsiteX28" fmla="*/ 2610561 w 3834666"/>
                      <a:gd name="connsiteY28" fmla="*/ 1232350 h 1332150"/>
                      <a:gd name="connsiteX29" fmla="*/ 2934198 w 3834666"/>
                      <a:gd name="connsiteY29" fmla="*/ 1244646 h 1332150"/>
                      <a:gd name="connsiteX30" fmla="*/ 3033784 w 3834666"/>
                      <a:gd name="connsiteY30" fmla="*/ 1224318 h 1332150"/>
                      <a:gd name="connsiteX31" fmla="*/ 3148511 w 3834666"/>
                      <a:gd name="connsiteY31" fmla="*/ 1221006 h 1332150"/>
                      <a:gd name="connsiteX32" fmla="*/ 3351022 w 3834666"/>
                      <a:gd name="connsiteY32" fmla="*/ 1332150 h 1332150"/>
                      <a:gd name="connsiteX33" fmla="*/ 3609833 w 3834666"/>
                      <a:gd name="connsiteY33" fmla="*/ 1136176 h 1332150"/>
                      <a:gd name="connsiteX34" fmla="*/ 3729251 w 3834666"/>
                      <a:gd name="connsiteY34" fmla="*/ 1003110 h 1332150"/>
                      <a:gd name="connsiteX35" fmla="*/ 3603009 w 3834666"/>
                      <a:gd name="connsiteY35" fmla="*/ 948519 h 1332150"/>
                      <a:gd name="connsiteX36" fmla="*/ 3497239 w 3834666"/>
                      <a:gd name="connsiteY36" fmla="*/ 928048 h 1332150"/>
                      <a:gd name="connsiteX37" fmla="*/ 3497239 w 3834666"/>
                      <a:gd name="connsiteY37" fmla="*/ 863221 h 1332150"/>
                      <a:gd name="connsiteX38" fmla="*/ 3650776 w 3834666"/>
                      <a:gd name="connsiteY38" fmla="*/ 668740 h 1332150"/>
                      <a:gd name="connsiteX39" fmla="*/ 3719015 w 3834666"/>
                      <a:gd name="connsiteY39" fmla="*/ 552734 h 1332150"/>
                      <a:gd name="connsiteX40" fmla="*/ 3749722 w 3834666"/>
                      <a:gd name="connsiteY40" fmla="*/ 446964 h 1332150"/>
                      <a:gd name="connsiteX41" fmla="*/ 3798698 w 3834666"/>
                      <a:gd name="connsiteY41" fmla="*/ 355553 h 1332150"/>
                      <a:gd name="connsiteX42" fmla="*/ 3826989 w 3834666"/>
                      <a:gd name="connsiteY42" fmla="*/ 312263 h 1332150"/>
                      <a:gd name="connsiteX43" fmla="*/ 3834666 w 3834666"/>
                      <a:gd name="connsiteY43" fmla="*/ 183534 h 1332150"/>
                      <a:gd name="connsiteX44" fmla="*/ 3708779 w 3834666"/>
                      <a:gd name="connsiteY44" fmla="*/ 126242 h 1332150"/>
                      <a:gd name="connsiteX45" fmla="*/ 3647364 w 3834666"/>
                      <a:gd name="connsiteY45" fmla="*/ 95534 h 1332150"/>
                      <a:gd name="connsiteX46" fmla="*/ 3616657 w 3834666"/>
                      <a:gd name="connsiteY46" fmla="*/ 68239 h 1332150"/>
                      <a:gd name="connsiteX47" fmla="*/ 3688307 w 3834666"/>
                      <a:gd name="connsiteY47" fmla="*/ 40943 h 1332150"/>
                      <a:gd name="connsiteX48" fmla="*/ 3688307 w 3834666"/>
                      <a:gd name="connsiteY48" fmla="*/ 0 h 1332150"/>
                      <a:gd name="connsiteX49" fmla="*/ 3497239 w 3834666"/>
                      <a:gd name="connsiteY49" fmla="*/ 0 h 1332150"/>
                      <a:gd name="connsiteX50" fmla="*/ 3367585 w 3834666"/>
                      <a:gd name="connsiteY50" fmla="*/ 20472 h 1332150"/>
                      <a:gd name="connsiteX51" fmla="*/ 3229828 w 3834666"/>
                      <a:gd name="connsiteY51" fmla="*/ 39450 h 1332150"/>
                      <a:gd name="connsiteX52" fmla="*/ 2899225 w 3834666"/>
                      <a:gd name="connsiteY52" fmla="*/ 151689 h 1332150"/>
                      <a:gd name="connsiteX53" fmla="*/ 2708370 w 3834666"/>
                      <a:gd name="connsiteY53" fmla="*/ 191069 h 1332150"/>
                      <a:gd name="connsiteX54" fmla="*/ 2551705 w 3834666"/>
                      <a:gd name="connsiteY54" fmla="*/ 214170 h 1332150"/>
                      <a:gd name="connsiteX55" fmla="*/ 2367460 w 3834666"/>
                      <a:gd name="connsiteY55" fmla="*/ 239830 h 1332150"/>
                      <a:gd name="connsiteX56" fmla="*/ 2234110 w 3834666"/>
                      <a:gd name="connsiteY56" fmla="*/ 230306 h 1332150"/>
                      <a:gd name="connsiteX57" fmla="*/ 2091235 w 3834666"/>
                      <a:gd name="connsiteY57" fmla="*/ 268407 h 1332150"/>
                      <a:gd name="connsiteX58" fmla="*/ 1953123 w 3834666"/>
                      <a:gd name="connsiteY58" fmla="*/ 311269 h 1332150"/>
                      <a:gd name="connsiteX59" fmla="*/ 1776199 w 3834666"/>
                      <a:gd name="connsiteY59" fmla="*/ 349724 h 1332150"/>
                      <a:gd name="connsiteX60" fmla="*/ 1643560 w 3834666"/>
                      <a:gd name="connsiteY60" fmla="*/ 363657 h 1332150"/>
                      <a:gd name="connsiteX61" fmla="*/ 1486397 w 3834666"/>
                      <a:gd name="connsiteY61" fmla="*/ 301744 h 1332150"/>
                      <a:gd name="connsiteX62" fmla="*/ 1448298 w 3834666"/>
                      <a:gd name="connsiteY62" fmla="*/ 358894 h 1332150"/>
                      <a:gd name="connsiteX63" fmla="*/ 1324472 w 3834666"/>
                      <a:gd name="connsiteY63" fmla="*/ 411282 h 1332150"/>
                      <a:gd name="connsiteX64" fmla="*/ 1291135 w 3834666"/>
                      <a:gd name="connsiteY64" fmla="*/ 339843 h 1332150"/>
                      <a:gd name="connsiteX65" fmla="*/ 1262560 w 3834666"/>
                      <a:gd name="connsiteY65" fmla="*/ 282694 h 1332150"/>
                      <a:gd name="connsiteX66" fmla="*/ 1233985 w 3834666"/>
                      <a:gd name="connsiteY66" fmla="*/ 230306 h 1332150"/>
                      <a:gd name="connsiteX67" fmla="*/ 1157216 w 3834666"/>
                      <a:gd name="connsiteY67" fmla="*/ 166332 h 1332150"/>
                      <a:gd name="connsiteX68" fmla="*/ 1076823 w 3834666"/>
                      <a:gd name="connsiteY68" fmla="*/ 187444 h 1332150"/>
                      <a:gd name="connsiteX69" fmla="*/ 948519 w 3834666"/>
                      <a:gd name="connsiteY69" fmla="*/ 221776 h 1332150"/>
                      <a:gd name="connsiteX70" fmla="*/ 794982 w 3834666"/>
                      <a:gd name="connsiteY70" fmla="*/ 262719 h 1332150"/>
                      <a:gd name="connsiteX71" fmla="*/ 689212 w 3834666"/>
                      <a:gd name="connsiteY71" fmla="*/ 293427 h 1332150"/>
                      <a:gd name="connsiteX72" fmla="*/ 586854 w 3834666"/>
                      <a:gd name="connsiteY72" fmla="*/ 324134 h 1332150"/>
                      <a:gd name="connsiteX0" fmla="*/ 586854 w 3834666"/>
                      <a:gd name="connsiteY0" fmla="*/ 324134 h 1332150"/>
                      <a:gd name="connsiteX1" fmla="*/ 518615 w 3834666"/>
                      <a:gd name="connsiteY1" fmla="*/ 228600 h 1332150"/>
                      <a:gd name="connsiteX2" fmla="*/ 487907 w 3834666"/>
                      <a:gd name="connsiteY2" fmla="*/ 177421 h 1332150"/>
                      <a:gd name="connsiteX3" fmla="*/ 436728 w 3834666"/>
                      <a:gd name="connsiteY3" fmla="*/ 126242 h 1332150"/>
                      <a:gd name="connsiteX4" fmla="*/ 402609 w 3834666"/>
                      <a:gd name="connsiteY4" fmla="*/ 116006 h 1332150"/>
                      <a:gd name="connsiteX5" fmla="*/ 283191 w 3834666"/>
                      <a:gd name="connsiteY5" fmla="*/ 95534 h 1332150"/>
                      <a:gd name="connsiteX6" fmla="*/ 283191 w 3834666"/>
                      <a:gd name="connsiteY6" fmla="*/ 143302 h 1332150"/>
                      <a:gd name="connsiteX7" fmla="*/ 177421 w 3834666"/>
                      <a:gd name="connsiteY7" fmla="*/ 160361 h 1332150"/>
                      <a:gd name="connsiteX8" fmla="*/ 156949 w 3834666"/>
                      <a:gd name="connsiteY8" fmla="*/ 259307 h 1332150"/>
                      <a:gd name="connsiteX9" fmla="*/ 102358 w 3834666"/>
                      <a:gd name="connsiteY9" fmla="*/ 337782 h 1332150"/>
                      <a:gd name="connsiteX10" fmla="*/ 54591 w 3834666"/>
                      <a:gd name="connsiteY10" fmla="*/ 467436 h 1332150"/>
                      <a:gd name="connsiteX11" fmla="*/ 17060 w 3834666"/>
                      <a:gd name="connsiteY11" fmla="*/ 580030 h 1332150"/>
                      <a:gd name="connsiteX12" fmla="*/ 0 w 3834666"/>
                      <a:gd name="connsiteY12" fmla="*/ 696036 h 1332150"/>
                      <a:gd name="connsiteX13" fmla="*/ 0 w 3834666"/>
                      <a:gd name="connsiteY13" fmla="*/ 866633 h 1332150"/>
                      <a:gd name="connsiteX14" fmla="*/ 27295 w 3834666"/>
                      <a:gd name="connsiteY14" fmla="*/ 948519 h 1332150"/>
                      <a:gd name="connsiteX15" fmla="*/ 47767 w 3834666"/>
                      <a:gd name="connsiteY15" fmla="*/ 1033818 h 1332150"/>
                      <a:gd name="connsiteX16" fmla="*/ 274944 w 3834666"/>
                      <a:gd name="connsiteY16" fmla="*/ 988753 h 1332150"/>
                      <a:gd name="connsiteX17" fmla="*/ 415260 w 3834666"/>
                      <a:gd name="connsiteY17" fmla="*/ 1243936 h 1332150"/>
                      <a:gd name="connsiteX18" fmla="*/ 694259 w 3834666"/>
                      <a:gd name="connsiteY18" fmla="*/ 1242942 h 1332150"/>
                      <a:gd name="connsiteX19" fmla="*/ 1007873 w 3834666"/>
                      <a:gd name="connsiteY19" fmla="*/ 1257371 h 1332150"/>
                      <a:gd name="connsiteX20" fmla="*/ 1272086 w 3834666"/>
                      <a:gd name="connsiteY20" fmla="*/ 1254244 h 1332150"/>
                      <a:gd name="connsiteX21" fmla="*/ 1368828 w 3834666"/>
                      <a:gd name="connsiteY21" fmla="*/ 1260924 h 1332150"/>
                      <a:gd name="connsiteX22" fmla="*/ 1443535 w 3834666"/>
                      <a:gd name="connsiteY22" fmla="*/ 1225768 h 1332150"/>
                      <a:gd name="connsiteX23" fmla="*/ 1513480 w 3834666"/>
                      <a:gd name="connsiteY23" fmla="*/ 1186715 h 1332150"/>
                      <a:gd name="connsiteX24" fmla="*/ 1641498 w 3834666"/>
                      <a:gd name="connsiteY24" fmla="*/ 1155653 h 1332150"/>
                      <a:gd name="connsiteX25" fmla="*/ 1686706 w 3834666"/>
                      <a:gd name="connsiteY25" fmla="*/ 1260428 h 1332150"/>
                      <a:gd name="connsiteX26" fmla="*/ 1862919 w 3834666"/>
                      <a:gd name="connsiteY26" fmla="*/ 1221475 h 1332150"/>
                      <a:gd name="connsiteX27" fmla="*/ 2251881 w 3834666"/>
                      <a:gd name="connsiteY27" fmla="*/ 1228299 h 1332150"/>
                      <a:gd name="connsiteX28" fmla="*/ 2610561 w 3834666"/>
                      <a:gd name="connsiteY28" fmla="*/ 1232350 h 1332150"/>
                      <a:gd name="connsiteX29" fmla="*/ 2934198 w 3834666"/>
                      <a:gd name="connsiteY29" fmla="*/ 1244646 h 1332150"/>
                      <a:gd name="connsiteX30" fmla="*/ 3033784 w 3834666"/>
                      <a:gd name="connsiteY30" fmla="*/ 1224318 h 1332150"/>
                      <a:gd name="connsiteX31" fmla="*/ 3148511 w 3834666"/>
                      <a:gd name="connsiteY31" fmla="*/ 1221006 h 1332150"/>
                      <a:gd name="connsiteX32" fmla="*/ 3351022 w 3834666"/>
                      <a:gd name="connsiteY32" fmla="*/ 1332150 h 1332150"/>
                      <a:gd name="connsiteX33" fmla="*/ 3609833 w 3834666"/>
                      <a:gd name="connsiteY33" fmla="*/ 1136176 h 1332150"/>
                      <a:gd name="connsiteX34" fmla="*/ 3729251 w 3834666"/>
                      <a:gd name="connsiteY34" fmla="*/ 1003110 h 1332150"/>
                      <a:gd name="connsiteX35" fmla="*/ 3603009 w 3834666"/>
                      <a:gd name="connsiteY35" fmla="*/ 948519 h 1332150"/>
                      <a:gd name="connsiteX36" fmla="*/ 3497239 w 3834666"/>
                      <a:gd name="connsiteY36" fmla="*/ 928048 h 1332150"/>
                      <a:gd name="connsiteX37" fmla="*/ 3497239 w 3834666"/>
                      <a:gd name="connsiteY37" fmla="*/ 863221 h 1332150"/>
                      <a:gd name="connsiteX38" fmla="*/ 3650776 w 3834666"/>
                      <a:gd name="connsiteY38" fmla="*/ 668740 h 1332150"/>
                      <a:gd name="connsiteX39" fmla="*/ 3719015 w 3834666"/>
                      <a:gd name="connsiteY39" fmla="*/ 552734 h 1332150"/>
                      <a:gd name="connsiteX40" fmla="*/ 3749722 w 3834666"/>
                      <a:gd name="connsiteY40" fmla="*/ 446964 h 1332150"/>
                      <a:gd name="connsiteX41" fmla="*/ 3798698 w 3834666"/>
                      <a:gd name="connsiteY41" fmla="*/ 355553 h 1332150"/>
                      <a:gd name="connsiteX42" fmla="*/ 3607914 w 3834666"/>
                      <a:gd name="connsiteY42" fmla="*/ 402751 h 1332150"/>
                      <a:gd name="connsiteX43" fmla="*/ 3834666 w 3834666"/>
                      <a:gd name="connsiteY43" fmla="*/ 183534 h 1332150"/>
                      <a:gd name="connsiteX44" fmla="*/ 3708779 w 3834666"/>
                      <a:gd name="connsiteY44" fmla="*/ 126242 h 1332150"/>
                      <a:gd name="connsiteX45" fmla="*/ 3647364 w 3834666"/>
                      <a:gd name="connsiteY45" fmla="*/ 95534 h 1332150"/>
                      <a:gd name="connsiteX46" fmla="*/ 3616657 w 3834666"/>
                      <a:gd name="connsiteY46" fmla="*/ 68239 h 1332150"/>
                      <a:gd name="connsiteX47" fmla="*/ 3688307 w 3834666"/>
                      <a:gd name="connsiteY47" fmla="*/ 40943 h 1332150"/>
                      <a:gd name="connsiteX48" fmla="*/ 3688307 w 3834666"/>
                      <a:gd name="connsiteY48" fmla="*/ 0 h 1332150"/>
                      <a:gd name="connsiteX49" fmla="*/ 3497239 w 3834666"/>
                      <a:gd name="connsiteY49" fmla="*/ 0 h 1332150"/>
                      <a:gd name="connsiteX50" fmla="*/ 3367585 w 3834666"/>
                      <a:gd name="connsiteY50" fmla="*/ 20472 h 1332150"/>
                      <a:gd name="connsiteX51" fmla="*/ 3229828 w 3834666"/>
                      <a:gd name="connsiteY51" fmla="*/ 39450 h 1332150"/>
                      <a:gd name="connsiteX52" fmla="*/ 2899225 w 3834666"/>
                      <a:gd name="connsiteY52" fmla="*/ 151689 h 1332150"/>
                      <a:gd name="connsiteX53" fmla="*/ 2708370 w 3834666"/>
                      <a:gd name="connsiteY53" fmla="*/ 191069 h 1332150"/>
                      <a:gd name="connsiteX54" fmla="*/ 2551705 w 3834666"/>
                      <a:gd name="connsiteY54" fmla="*/ 214170 h 1332150"/>
                      <a:gd name="connsiteX55" fmla="*/ 2367460 w 3834666"/>
                      <a:gd name="connsiteY55" fmla="*/ 239830 h 1332150"/>
                      <a:gd name="connsiteX56" fmla="*/ 2234110 w 3834666"/>
                      <a:gd name="connsiteY56" fmla="*/ 230306 h 1332150"/>
                      <a:gd name="connsiteX57" fmla="*/ 2091235 w 3834666"/>
                      <a:gd name="connsiteY57" fmla="*/ 268407 h 1332150"/>
                      <a:gd name="connsiteX58" fmla="*/ 1953123 w 3834666"/>
                      <a:gd name="connsiteY58" fmla="*/ 311269 h 1332150"/>
                      <a:gd name="connsiteX59" fmla="*/ 1776199 w 3834666"/>
                      <a:gd name="connsiteY59" fmla="*/ 349724 h 1332150"/>
                      <a:gd name="connsiteX60" fmla="*/ 1643560 w 3834666"/>
                      <a:gd name="connsiteY60" fmla="*/ 363657 h 1332150"/>
                      <a:gd name="connsiteX61" fmla="*/ 1486397 w 3834666"/>
                      <a:gd name="connsiteY61" fmla="*/ 301744 h 1332150"/>
                      <a:gd name="connsiteX62" fmla="*/ 1448298 w 3834666"/>
                      <a:gd name="connsiteY62" fmla="*/ 358894 h 1332150"/>
                      <a:gd name="connsiteX63" fmla="*/ 1324472 w 3834666"/>
                      <a:gd name="connsiteY63" fmla="*/ 411282 h 1332150"/>
                      <a:gd name="connsiteX64" fmla="*/ 1291135 w 3834666"/>
                      <a:gd name="connsiteY64" fmla="*/ 339843 h 1332150"/>
                      <a:gd name="connsiteX65" fmla="*/ 1262560 w 3834666"/>
                      <a:gd name="connsiteY65" fmla="*/ 282694 h 1332150"/>
                      <a:gd name="connsiteX66" fmla="*/ 1233985 w 3834666"/>
                      <a:gd name="connsiteY66" fmla="*/ 230306 h 1332150"/>
                      <a:gd name="connsiteX67" fmla="*/ 1157216 w 3834666"/>
                      <a:gd name="connsiteY67" fmla="*/ 166332 h 1332150"/>
                      <a:gd name="connsiteX68" fmla="*/ 1076823 w 3834666"/>
                      <a:gd name="connsiteY68" fmla="*/ 187444 h 1332150"/>
                      <a:gd name="connsiteX69" fmla="*/ 948519 w 3834666"/>
                      <a:gd name="connsiteY69" fmla="*/ 221776 h 1332150"/>
                      <a:gd name="connsiteX70" fmla="*/ 794982 w 3834666"/>
                      <a:gd name="connsiteY70" fmla="*/ 262719 h 1332150"/>
                      <a:gd name="connsiteX71" fmla="*/ 689212 w 3834666"/>
                      <a:gd name="connsiteY71" fmla="*/ 293427 h 1332150"/>
                      <a:gd name="connsiteX72" fmla="*/ 586854 w 3834666"/>
                      <a:gd name="connsiteY72" fmla="*/ 324134 h 1332150"/>
                      <a:gd name="connsiteX0" fmla="*/ 586854 w 3798698"/>
                      <a:gd name="connsiteY0" fmla="*/ 324134 h 1332150"/>
                      <a:gd name="connsiteX1" fmla="*/ 518615 w 3798698"/>
                      <a:gd name="connsiteY1" fmla="*/ 228600 h 1332150"/>
                      <a:gd name="connsiteX2" fmla="*/ 487907 w 3798698"/>
                      <a:gd name="connsiteY2" fmla="*/ 177421 h 1332150"/>
                      <a:gd name="connsiteX3" fmla="*/ 436728 w 3798698"/>
                      <a:gd name="connsiteY3" fmla="*/ 126242 h 1332150"/>
                      <a:gd name="connsiteX4" fmla="*/ 402609 w 3798698"/>
                      <a:gd name="connsiteY4" fmla="*/ 116006 h 1332150"/>
                      <a:gd name="connsiteX5" fmla="*/ 283191 w 3798698"/>
                      <a:gd name="connsiteY5" fmla="*/ 95534 h 1332150"/>
                      <a:gd name="connsiteX6" fmla="*/ 283191 w 3798698"/>
                      <a:gd name="connsiteY6" fmla="*/ 143302 h 1332150"/>
                      <a:gd name="connsiteX7" fmla="*/ 177421 w 3798698"/>
                      <a:gd name="connsiteY7" fmla="*/ 160361 h 1332150"/>
                      <a:gd name="connsiteX8" fmla="*/ 156949 w 3798698"/>
                      <a:gd name="connsiteY8" fmla="*/ 259307 h 1332150"/>
                      <a:gd name="connsiteX9" fmla="*/ 102358 w 3798698"/>
                      <a:gd name="connsiteY9" fmla="*/ 337782 h 1332150"/>
                      <a:gd name="connsiteX10" fmla="*/ 54591 w 3798698"/>
                      <a:gd name="connsiteY10" fmla="*/ 467436 h 1332150"/>
                      <a:gd name="connsiteX11" fmla="*/ 17060 w 3798698"/>
                      <a:gd name="connsiteY11" fmla="*/ 580030 h 1332150"/>
                      <a:gd name="connsiteX12" fmla="*/ 0 w 3798698"/>
                      <a:gd name="connsiteY12" fmla="*/ 696036 h 1332150"/>
                      <a:gd name="connsiteX13" fmla="*/ 0 w 3798698"/>
                      <a:gd name="connsiteY13" fmla="*/ 866633 h 1332150"/>
                      <a:gd name="connsiteX14" fmla="*/ 27295 w 3798698"/>
                      <a:gd name="connsiteY14" fmla="*/ 948519 h 1332150"/>
                      <a:gd name="connsiteX15" fmla="*/ 47767 w 3798698"/>
                      <a:gd name="connsiteY15" fmla="*/ 1033818 h 1332150"/>
                      <a:gd name="connsiteX16" fmla="*/ 274944 w 3798698"/>
                      <a:gd name="connsiteY16" fmla="*/ 988753 h 1332150"/>
                      <a:gd name="connsiteX17" fmla="*/ 415260 w 3798698"/>
                      <a:gd name="connsiteY17" fmla="*/ 1243936 h 1332150"/>
                      <a:gd name="connsiteX18" fmla="*/ 694259 w 3798698"/>
                      <a:gd name="connsiteY18" fmla="*/ 1242942 h 1332150"/>
                      <a:gd name="connsiteX19" fmla="*/ 1007873 w 3798698"/>
                      <a:gd name="connsiteY19" fmla="*/ 1257371 h 1332150"/>
                      <a:gd name="connsiteX20" fmla="*/ 1272086 w 3798698"/>
                      <a:gd name="connsiteY20" fmla="*/ 1254244 h 1332150"/>
                      <a:gd name="connsiteX21" fmla="*/ 1368828 w 3798698"/>
                      <a:gd name="connsiteY21" fmla="*/ 1260924 h 1332150"/>
                      <a:gd name="connsiteX22" fmla="*/ 1443535 w 3798698"/>
                      <a:gd name="connsiteY22" fmla="*/ 1225768 h 1332150"/>
                      <a:gd name="connsiteX23" fmla="*/ 1513480 w 3798698"/>
                      <a:gd name="connsiteY23" fmla="*/ 1186715 h 1332150"/>
                      <a:gd name="connsiteX24" fmla="*/ 1641498 w 3798698"/>
                      <a:gd name="connsiteY24" fmla="*/ 1155653 h 1332150"/>
                      <a:gd name="connsiteX25" fmla="*/ 1686706 w 3798698"/>
                      <a:gd name="connsiteY25" fmla="*/ 1260428 h 1332150"/>
                      <a:gd name="connsiteX26" fmla="*/ 1862919 w 3798698"/>
                      <a:gd name="connsiteY26" fmla="*/ 1221475 h 1332150"/>
                      <a:gd name="connsiteX27" fmla="*/ 2251881 w 3798698"/>
                      <a:gd name="connsiteY27" fmla="*/ 1228299 h 1332150"/>
                      <a:gd name="connsiteX28" fmla="*/ 2610561 w 3798698"/>
                      <a:gd name="connsiteY28" fmla="*/ 1232350 h 1332150"/>
                      <a:gd name="connsiteX29" fmla="*/ 2934198 w 3798698"/>
                      <a:gd name="connsiteY29" fmla="*/ 1244646 h 1332150"/>
                      <a:gd name="connsiteX30" fmla="*/ 3033784 w 3798698"/>
                      <a:gd name="connsiteY30" fmla="*/ 1224318 h 1332150"/>
                      <a:gd name="connsiteX31" fmla="*/ 3148511 w 3798698"/>
                      <a:gd name="connsiteY31" fmla="*/ 1221006 h 1332150"/>
                      <a:gd name="connsiteX32" fmla="*/ 3351022 w 3798698"/>
                      <a:gd name="connsiteY32" fmla="*/ 1332150 h 1332150"/>
                      <a:gd name="connsiteX33" fmla="*/ 3609833 w 3798698"/>
                      <a:gd name="connsiteY33" fmla="*/ 1136176 h 1332150"/>
                      <a:gd name="connsiteX34" fmla="*/ 3729251 w 3798698"/>
                      <a:gd name="connsiteY34" fmla="*/ 1003110 h 1332150"/>
                      <a:gd name="connsiteX35" fmla="*/ 3603009 w 3798698"/>
                      <a:gd name="connsiteY35" fmla="*/ 948519 h 1332150"/>
                      <a:gd name="connsiteX36" fmla="*/ 3497239 w 3798698"/>
                      <a:gd name="connsiteY36" fmla="*/ 928048 h 1332150"/>
                      <a:gd name="connsiteX37" fmla="*/ 3497239 w 3798698"/>
                      <a:gd name="connsiteY37" fmla="*/ 863221 h 1332150"/>
                      <a:gd name="connsiteX38" fmla="*/ 3650776 w 3798698"/>
                      <a:gd name="connsiteY38" fmla="*/ 668740 h 1332150"/>
                      <a:gd name="connsiteX39" fmla="*/ 3719015 w 3798698"/>
                      <a:gd name="connsiteY39" fmla="*/ 552734 h 1332150"/>
                      <a:gd name="connsiteX40" fmla="*/ 3749722 w 3798698"/>
                      <a:gd name="connsiteY40" fmla="*/ 446964 h 1332150"/>
                      <a:gd name="connsiteX41" fmla="*/ 3798698 w 3798698"/>
                      <a:gd name="connsiteY41" fmla="*/ 355553 h 1332150"/>
                      <a:gd name="connsiteX42" fmla="*/ 3607914 w 3798698"/>
                      <a:gd name="connsiteY42" fmla="*/ 402751 h 1332150"/>
                      <a:gd name="connsiteX43" fmla="*/ 3448903 w 3798698"/>
                      <a:gd name="connsiteY43" fmla="*/ 393084 h 1332150"/>
                      <a:gd name="connsiteX44" fmla="*/ 3708779 w 3798698"/>
                      <a:gd name="connsiteY44" fmla="*/ 126242 h 1332150"/>
                      <a:gd name="connsiteX45" fmla="*/ 3647364 w 3798698"/>
                      <a:gd name="connsiteY45" fmla="*/ 95534 h 1332150"/>
                      <a:gd name="connsiteX46" fmla="*/ 3616657 w 3798698"/>
                      <a:gd name="connsiteY46" fmla="*/ 68239 h 1332150"/>
                      <a:gd name="connsiteX47" fmla="*/ 3688307 w 3798698"/>
                      <a:gd name="connsiteY47" fmla="*/ 40943 h 1332150"/>
                      <a:gd name="connsiteX48" fmla="*/ 3688307 w 3798698"/>
                      <a:gd name="connsiteY48" fmla="*/ 0 h 1332150"/>
                      <a:gd name="connsiteX49" fmla="*/ 3497239 w 3798698"/>
                      <a:gd name="connsiteY49" fmla="*/ 0 h 1332150"/>
                      <a:gd name="connsiteX50" fmla="*/ 3367585 w 3798698"/>
                      <a:gd name="connsiteY50" fmla="*/ 20472 h 1332150"/>
                      <a:gd name="connsiteX51" fmla="*/ 3229828 w 3798698"/>
                      <a:gd name="connsiteY51" fmla="*/ 39450 h 1332150"/>
                      <a:gd name="connsiteX52" fmla="*/ 2899225 w 3798698"/>
                      <a:gd name="connsiteY52" fmla="*/ 151689 h 1332150"/>
                      <a:gd name="connsiteX53" fmla="*/ 2708370 w 3798698"/>
                      <a:gd name="connsiteY53" fmla="*/ 191069 h 1332150"/>
                      <a:gd name="connsiteX54" fmla="*/ 2551705 w 3798698"/>
                      <a:gd name="connsiteY54" fmla="*/ 214170 h 1332150"/>
                      <a:gd name="connsiteX55" fmla="*/ 2367460 w 3798698"/>
                      <a:gd name="connsiteY55" fmla="*/ 239830 h 1332150"/>
                      <a:gd name="connsiteX56" fmla="*/ 2234110 w 3798698"/>
                      <a:gd name="connsiteY56" fmla="*/ 230306 h 1332150"/>
                      <a:gd name="connsiteX57" fmla="*/ 2091235 w 3798698"/>
                      <a:gd name="connsiteY57" fmla="*/ 268407 h 1332150"/>
                      <a:gd name="connsiteX58" fmla="*/ 1953123 w 3798698"/>
                      <a:gd name="connsiteY58" fmla="*/ 311269 h 1332150"/>
                      <a:gd name="connsiteX59" fmla="*/ 1776199 w 3798698"/>
                      <a:gd name="connsiteY59" fmla="*/ 349724 h 1332150"/>
                      <a:gd name="connsiteX60" fmla="*/ 1643560 w 3798698"/>
                      <a:gd name="connsiteY60" fmla="*/ 363657 h 1332150"/>
                      <a:gd name="connsiteX61" fmla="*/ 1486397 w 3798698"/>
                      <a:gd name="connsiteY61" fmla="*/ 301744 h 1332150"/>
                      <a:gd name="connsiteX62" fmla="*/ 1448298 w 3798698"/>
                      <a:gd name="connsiteY62" fmla="*/ 358894 h 1332150"/>
                      <a:gd name="connsiteX63" fmla="*/ 1324472 w 3798698"/>
                      <a:gd name="connsiteY63" fmla="*/ 411282 h 1332150"/>
                      <a:gd name="connsiteX64" fmla="*/ 1291135 w 3798698"/>
                      <a:gd name="connsiteY64" fmla="*/ 339843 h 1332150"/>
                      <a:gd name="connsiteX65" fmla="*/ 1262560 w 3798698"/>
                      <a:gd name="connsiteY65" fmla="*/ 282694 h 1332150"/>
                      <a:gd name="connsiteX66" fmla="*/ 1233985 w 3798698"/>
                      <a:gd name="connsiteY66" fmla="*/ 230306 h 1332150"/>
                      <a:gd name="connsiteX67" fmla="*/ 1157216 w 3798698"/>
                      <a:gd name="connsiteY67" fmla="*/ 166332 h 1332150"/>
                      <a:gd name="connsiteX68" fmla="*/ 1076823 w 3798698"/>
                      <a:gd name="connsiteY68" fmla="*/ 187444 h 1332150"/>
                      <a:gd name="connsiteX69" fmla="*/ 948519 w 3798698"/>
                      <a:gd name="connsiteY69" fmla="*/ 221776 h 1332150"/>
                      <a:gd name="connsiteX70" fmla="*/ 794982 w 3798698"/>
                      <a:gd name="connsiteY70" fmla="*/ 262719 h 1332150"/>
                      <a:gd name="connsiteX71" fmla="*/ 689212 w 3798698"/>
                      <a:gd name="connsiteY71" fmla="*/ 293427 h 1332150"/>
                      <a:gd name="connsiteX72" fmla="*/ 586854 w 3798698"/>
                      <a:gd name="connsiteY72" fmla="*/ 324134 h 1332150"/>
                      <a:gd name="connsiteX0" fmla="*/ 586854 w 3798698"/>
                      <a:gd name="connsiteY0" fmla="*/ 324134 h 1332150"/>
                      <a:gd name="connsiteX1" fmla="*/ 518615 w 3798698"/>
                      <a:gd name="connsiteY1" fmla="*/ 228600 h 1332150"/>
                      <a:gd name="connsiteX2" fmla="*/ 487907 w 3798698"/>
                      <a:gd name="connsiteY2" fmla="*/ 177421 h 1332150"/>
                      <a:gd name="connsiteX3" fmla="*/ 436728 w 3798698"/>
                      <a:gd name="connsiteY3" fmla="*/ 126242 h 1332150"/>
                      <a:gd name="connsiteX4" fmla="*/ 402609 w 3798698"/>
                      <a:gd name="connsiteY4" fmla="*/ 116006 h 1332150"/>
                      <a:gd name="connsiteX5" fmla="*/ 283191 w 3798698"/>
                      <a:gd name="connsiteY5" fmla="*/ 95534 h 1332150"/>
                      <a:gd name="connsiteX6" fmla="*/ 283191 w 3798698"/>
                      <a:gd name="connsiteY6" fmla="*/ 143302 h 1332150"/>
                      <a:gd name="connsiteX7" fmla="*/ 177421 w 3798698"/>
                      <a:gd name="connsiteY7" fmla="*/ 160361 h 1332150"/>
                      <a:gd name="connsiteX8" fmla="*/ 156949 w 3798698"/>
                      <a:gd name="connsiteY8" fmla="*/ 259307 h 1332150"/>
                      <a:gd name="connsiteX9" fmla="*/ 102358 w 3798698"/>
                      <a:gd name="connsiteY9" fmla="*/ 337782 h 1332150"/>
                      <a:gd name="connsiteX10" fmla="*/ 54591 w 3798698"/>
                      <a:gd name="connsiteY10" fmla="*/ 467436 h 1332150"/>
                      <a:gd name="connsiteX11" fmla="*/ 17060 w 3798698"/>
                      <a:gd name="connsiteY11" fmla="*/ 580030 h 1332150"/>
                      <a:gd name="connsiteX12" fmla="*/ 0 w 3798698"/>
                      <a:gd name="connsiteY12" fmla="*/ 696036 h 1332150"/>
                      <a:gd name="connsiteX13" fmla="*/ 0 w 3798698"/>
                      <a:gd name="connsiteY13" fmla="*/ 866633 h 1332150"/>
                      <a:gd name="connsiteX14" fmla="*/ 27295 w 3798698"/>
                      <a:gd name="connsiteY14" fmla="*/ 948519 h 1332150"/>
                      <a:gd name="connsiteX15" fmla="*/ 47767 w 3798698"/>
                      <a:gd name="connsiteY15" fmla="*/ 1033818 h 1332150"/>
                      <a:gd name="connsiteX16" fmla="*/ 274944 w 3798698"/>
                      <a:gd name="connsiteY16" fmla="*/ 988753 h 1332150"/>
                      <a:gd name="connsiteX17" fmla="*/ 415260 w 3798698"/>
                      <a:gd name="connsiteY17" fmla="*/ 1243936 h 1332150"/>
                      <a:gd name="connsiteX18" fmla="*/ 694259 w 3798698"/>
                      <a:gd name="connsiteY18" fmla="*/ 1242942 h 1332150"/>
                      <a:gd name="connsiteX19" fmla="*/ 1007873 w 3798698"/>
                      <a:gd name="connsiteY19" fmla="*/ 1257371 h 1332150"/>
                      <a:gd name="connsiteX20" fmla="*/ 1272086 w 3798698"/>
                      <a:gd name="connsiteY20" fmla="*/ 1254244 h 1332150"/>
                      <a:gd name="connsiteX21" fmla="*/ 1368828 w 3798698"/>
                      <a:gd name="connsiteY21" fmla="*/ 1260924 h 1332150"/>
                      <a:gd name="connsiteX22" fmla="*/ 1443535 w 3798698"/>
                      <a:gd name="connsiteY22" fmla="*/ 1225768 h 1332150"/>
                      <a:gd name="connsiteX23" fmla="*/ 1513480 w 3798698"/>
                      <a:gd name="connsiteY23" fmla="*/ 1186715 h 1332150"/>
                      <a:gd name="connsiteX24" fmla="*/ 1641498 w 3798698"/>
                      <a:gd name="connsiteY24" fmla="*/ 1155653 h 1332150"/>
                      <a:gd name="connsiteX25" fmla="*/ 1686706 w 3798698"/>
                      <a:gd name="connsiteY25" fmla="*/ 1260428 h 1332150"/>
                      <a:gd name="connsiteX26" fmla="*/ 1862919 w 3798698"/>
                      <a:gd name="connsiteY26" fmla="*/ 1221475 h 1332150"/>
                      <a:gd name="connsiteX27" fmla="*/ 2251881 w 3798698"/>
                      <a:gd name="connsiteY27" fmla="*/ 1228299 h 1332150"/>
                      <a:gd name="connsiteX28" fmla="*/ 2610561 w 3798698"/>
                      <a:gd name="connsiteY28" fmla="*/ 1232350 h 1332150"/>
                      <a:gd name="connsiteX29" fmla="*/ 2934198 w 3798698"/>
                      <a:gd name="connsiteY29" fmla="*/ 1244646 h 1332150"/>
                      <a:gd name="connsiteX30" fmla="*/ 3033784 w 3798698"/>
                      <a:gd name="connsiteY30" fmla="*/ 1224318 h 1332150"/>
                      <a:gd name="connsiteX31" fmla="*/ 3148511 w 3798698"/>
                      <a:gd name="connsiteY31" fmla="*/ 1221006 h 1332150"/>
                      <a:gd name="connsiteX32" fmla="*/ 3351022 w 3798698"/>
                      <a:gd name="connsiteY32" fmla="*/ 1332150 h 1332150"/>
                      <a:gd name="connsiteX33" fmla="*/ 3609833 w 3798698"/>
                      <a:gd name="connsiteY33" fmla="*/ 1136176 h 1332150"/>
                      <a:gd name="connsiteX34" fmla="*/ 3729251 w 3798698"/>
                      <a:gd name="connsiteY34" fmla="*/ 1003110 h 1332150"/>
                      <a:gd name="connsiteX35" fmla="*/ 3603009 w 3798698"/>
                      <a:gd name="connsiteY35" fmla="*/ 948519 h 1332150"/>
                      <a:gd name="connsiteX36" fmla="*/ 3497239 w 3798698"/>
                      <a:gd name="connsiteY36" fmla="*/ 928048 h 1332150"/>
                      <a:gd name="connsiteX37" fmla="*/ 3497239 w 3798698"/>
                      <a:gd name="connsiteY37" fmla="*/ 863221 h 1332150"/>
                      <a:gd name="connsiteX38" fmla="*/ 3650776 w 3798698"/>
                      <a:gd name="connsiteY38" fmla="*/ 668740 h 1332150"/>
                      <a:gd name="connsiteX39" fmla="*/ 3719015 w 3798698"/>
                      <a:gd name="connsiteY39" fmla="*/ 552734 h 1332150"/>
                      <a:gd name="connsiteX40" fmla="*/ 3749722 w 3798698"/>
                      <a:gd name="connsiteY40" fmla="*/ 446964 h 1332150"/>
                      <a:gd name="connsiteX41" fmla="*/ 3798698 w 3798698"/>
                      <a:gd name="connsiteY41" fmla="*/ 355553 h 1332150"/>
                      <a:gd name="connsiteX42" fmla="*/ 3607914 w 3798698"/>
                      <a:gd name="connsiteY42" fmla="*/ 402751 h 1332150"/>
                      <a:gd name="connsiteX43" fmla="*/ 3448903 w 3798698"/>
                      <a:gd name="connsiteY43" fmla="*/ 393084 h 1332150"/>
                      <a:gd name="connsiteX44" fmla="*/ 3499229 w 3798698"/>
                      <a:gd name="connsiteY44" fmla="*/ 273880 h 1332150"/>
                      <a:gd name="connsiteX45" fmla="*/ 3647364 w 3798698"/>
                      <a:gd name="connsiteY45" fmla="*/ 95534 h 1332150"/>
                      <a:gd name="connsiteX46" fmla="*/ 3616657 w 3798698"/>
                      <a:gd name="connsiteY46" fmla="*/ 68239 h 1332150"/>
                      <a:gd name="connsiteX47" fmla="*/ 3688307 w 3798698"/>
                      <a:gd name="connsiteY47" fmla="*/ 40943 h 1332150"/>
                      <a:gd name="connsiteX48" fmla="*/ 3688307 w 3798698"/>
                      <a:gd name="connsiteY48" fmla="*/ 0 h 1332150"/>
                      <a:gd name="connsiteX49" fmla="*/ 3497239 w 3798698"/>
                      <a:gd name="connsiteY49" fmla="*/ 0 h 1332150"/>
                      <a:gd name="connsiteX50" fmla="*/ 3367585 w 3798698"/>
                      <a:gd name="connsiteY50" fmla="*/ 20472 h 1332150"/>
                      <a:gd name="connsiteX51" fmla="*/ 3229828 w 3798698"/>
                      <a:gd name="connsiteY51" fmla="*/ 39450 h 1332150"/>
                      <a:gd name="connsiteX52" fmla="*/ 2899225 w 3798698"/>
                      <a:gd name="connsiteY52" fmla="*/ 151689 h 1332150"/>
                      <a:gd name="connsiteX53" fmla="*/ 2708370 w 3798698"/>
                      <a:gd name="connsiteY53" fmla="*/ 191069 h 1332150"/>
                      <a:gd name="connsiteX54" fmla="*/ 2551705 w 3798698"/>
                      <a:gd name="connsiteY54" fmla="*/ 214170 h 1332150"/>
                      <a:gd name="connsiteX55" fmla="*/ 2367460 w 3798698"/>
                      <a:gd name="connsiteY55" fmla="*/ 239830 h 1332150"/>
                      <a:gd name="connsiteX56" fmla="*/ 2234110 w 3798698"/>
                      <a:gd name="connsiteY56" fmla="*/ 230306 h 1332150"/>
                      <a:gd name="connsiteX57" fmla="*/ 2091235 w 3798698"/>
                      <a:gd name="connsiteY57" fmla="*/ 268407 h 1332150"/>
                      <a:gd name="connsiteX58" fmla="*/ 1953123 w 3798698"/>
                      <a:gd name="connsiteY58" fmla="*/ 311269 h 1332150"/>
                      <a:gd name="connsiteX59" fmla="*/ 1776199 w 3798698"/>
                      <a:gd name="connsiteY59" fmla="*/ 349724 h 1332150"/>
                      <a:gd name="connsiteX60" fmla="*/ 1643560 w 3798698"/>
                      <a:gd name="connsiteY60" fmla="*/ 363657 h 1332150"/>
                      <a:gd name="connsiteX61" fmla="*/ 1486397 w 3798698"/>
                      <a:gd name="connsiteY61" fmla="*/ 301744 h 1332150"/>
                      <a:gd name="connsiteX62" fmla="*/ 1448298 w 3798698"/>
                      <a:gd name="connsiteY62" fmla="*/ 358894 h 1332150"/>
                      <a:gd name="connsiteX63" fmla="*/ 1324472 w 3798698"/>
                      <a:gd name="connsiteY63" fmla="*/ 411282 h 1332150"/>
                      <a:gd name="connsiteX64" fmla="*/ 1291135 w 3798698"/>
                      <a:gd name="connsiteY64" fmla="*/ 339843 h 1332150"/>
                      <a:gd name="connsiteX65" fmla="*/ 1262560 w 3798698"/>
                      <a:gd name="connsiteY65" fmla="*/ 282694 h 1332150"/>
                      <a:gd name="connsiteX66" fmla="*/ 1233985 w 3798698"/>
                      <a:gd name="connsiteY66" fmla="*/ 230306 h 1332150"/>
                      <a:gd name="connsiteX67" fmla="*/ 1157216 w 3798698"/>
                      <a:gd name="connsiteY67" fmla="*/ 166332 h 1332150"/>
                      <a:gd name="connsiteX68" fmla="*/ 1076823 w 3798698"/>
                      <a:gd name="connsiteY68" fmla="*/ 187444 h 1332150"/>
                      <a:gd name="connsiteX69" fmla="*/ 948519 w 3798698"/>
                      <a:gd name="connsiteY69" fmla="*/ 221776 h 1332150"/>
                      <a:gd name="connsiteX70" fmla="*/ 794982 w 3798698"/>
                      <a:gd name="connsiteY70" fmla="*/ 262719 h 1332150"/>
                      <a:gd name="connsiteX71" fmla="*/ 689212 w 3798698"/>
                      <a:gd name="connsiteY71" fmla="*/ 293427 h 1332150"/>
                      <a:gd name="connsiteX72" fmla="*/ 586854 w 3798698"/>
                      <a:gd name="connsiteY72" fmla="*/ 324134 h 1332150"/>
                      <a:gd name="connsiteX0" fmla="*/ 586854 w 3798698"/>
                      <a:gd name="connsiteY0" fmla="*/ 324134 h 1332150"/>
                      <a:gd name="connsiteX1" fmla="*/ 518615 w 3798698"/>
                      <a:gd name="connsiteY1" fmla="*/ 228600 h 1332150"/>
                      <a:gd name="connsiteX2" fmla="*/ 487907 w 3798698"/>
                      <a:gd name="connsiteY2" fmla="*/ 177421 h 1332150"/>
                      <a:gd name="connsiteX3" fmla="*/ 436728 w 3798698"/>
                      <a:gd name="connsiteY3" fmla="*/ 126242 h 1332150"/>
                      <a:gd name="connsiteX4" fmla="*/ 402609 w 3798698"/>
                      <a:gd name="connsiteY4" fmla="*/ 116006 h 1332150"/>
                      <a:gd name="connsiteX5" fmla="*/ 283191 w 3798698"/>
                      <a:gd name="connsiteY5" fmla="*/ 95534 h 1332150"/>
                      <a:gd name="connsiteX6" fmla="*/ 283191 w 3798698"/>
                      <a:gd name="connsiteY6" fmla="*/ 143302 h 1332150"/>
                      <a:gd name="connsiteX7" fmla="*/ 177421 w 3798698"/>
                      <a:gd name="connsiteY7" fmla="*/ 160361 h 1332150"/>
                      <a:gd name="connsiteX8" fmla="*/ 156949 w 3798698"/>
                      <a:gd name="connsiteY8" fmla="*/ 259307 h 1332150"/>
                      <a:gd name="connsiteX9" fmla="*/ 102358 w 3798698"/>
                      <a:gd name="connsiteY9" fmla="*/ 337782 h 1332150"/>
                      <a:gd name="connsiteX10" fmla="*/ 54591 w 3798698"/>
                      <a:gd name="connsiteY10" fmla="*/ 467436 h 1332150"/>
                      <a:gd name="connsiteX11" fmla="*/ 17060 w 3798698"/>
                      <a:gd name="connsiteY11" fmla="*/ 580030 h 1332150"/>
                      <a:gd name="connsiteX12" fmla="*/ 0 w 3798698"/>
                      <a:gd name="connsiteY12" fmla="*/ 696036 h 1332150"/>
                      <a:gd name="connsiteX13" fmla="*/ 0 w 3798698"/>
                      <a:gd name="connsiteY13" fmla="*/ 866633 h 1332150"/>
                      <a:gd name="connsiteX14" fmla="*/ 27295 w 3798698"/>
                      <a:gd name="connsiteY14" fmla="*/ 948519 h 1332150"/>
                      <a:gd name="connsiteX15" fmla="*/ 47767 w 3798698"/>
                      <a:gd name="connsiteY15" fmla="*/ 1033818 h 1332150"/>
                      <a:gd name="connsiteX16" fmla="*/ 274944 w 3798698"/>
                      <a:gd name="connsiteY16" fmla="*/ 988753 h 1332150"/>
                      <a:gd name="connsiteX17" fmla="*/ 415260 w 3798698"/>
                      <a:gd name="connsiteY17" fmla="*/ 1243936 h 1332150"/>
                      <a:gd name="connsiteX18" fmla="*/ 694259 w 3798698"/>
                      <a:gd name="connsiteY18" fmla="*/ 1242942 h 1332150"/>
                      <a:gd name="connsiteX19" fmla="*/ 1007873 w 3798698"/>
                      <a:gd name="connsiteY19" fmla="*/ 1257371 h 1332150"/>
                      <a:gd name="connsiteX20" fmla="*/ 1272086 w 3798698"/>
                      <a:gd name="connsiteY20" fmla="*/ 1254244 h 1332150"/>
                      <a:gd name="connsiteX21" fmla="*/ 1368828 w 3798698"/>
                      <a:gd name="connsiteY21" fmla="*/ 1260924 h 1332150"/>
                      <a:gd name="connsiteX22" fmla="*/ 1443535 w 3798698"/>
                      <a:gd name="connsiteY22" fmla="*/ 1225768 h 1332150"/>
                      <a:gd name="connsiteX23" fmla="*/ 1513480 w 3798698"/>
                      <a:gd name="connsiteY23" fmla="*/ 1186715 h 1332150"/>
                      <a:gd name="connsiteX24" fmla="*/ 1641498 w 3798698"/>
                      <a:gd name="connsiteY24" fmla="*/ 1155653 h 1332150"/>
                      <a:gd name="connsiteX25" fmla="*/ 1686706 w 3798698"/>
                      <a:gd name="connsiteY25" fmla="*/ 1260428 h 1332150"/>
                      <a:gd name="connsiteX26" fmla="*/ 1862919 w 3798698"/>
                      <a:gd name="connsiteY26" fmla="*/ 1221475 h 1332150"/>
                      <a:gd name="connsiteX27" fmla="*/ 2251881 w 3798698"/>
                      <a:gd name="connsiteY27" fmla="*/ 1228299 h 1332150"/>
                      <a:gd name="connsiteX28" fmla="*/ 2610561 w 3798698"/>
                      <a:gd name="connsiteY28" fmla="*/ 1232350 h 1332150"/>
                      <a:gd name="connsiteX29" fmla="*/ 2934198 w 3798698"/>
                      <a:gd name="connsiteY29" fmla="*/ 1244646 h 1332150"/>
                      <a:gd name="connsiteX30" fmla="*/ 3033784 w 3798698"/>
                      <a:gd name="connsiteY30" fmla="*/ 1224318 h 1332150"/>
                      <a:gd name="connsiteX31" fmla="*/ 3148511 w 3798698"/>
                      <a:gd name="connsiteY31" fmla="*/ 1221006 h 1332150"/>
                      <a:gd name="connsiteX32" fmla="*/ 3351022 w 3798698"/>
                      <a:gd name="connsiteY32" fmla="*/ 1332150 h 1332150"/>
                      <a:gd name="connsiteX33" fmla="*/ 3609833 w 3798698"/>
                      <a:gd name="connsiteY33" fmla="*/ 1136176 h 1332150"/>
                      <a:gd name="connsiteX34" fmla="*/ 3729251 w 3798698"/>
                      <a:gd name="connsiteY34" fmla="*/ 1003110 h 1332150"/>
                      <a:gd name="connsiteX35" fmla="*/ 3603009 w 3798698"/>
                      <a:gd name="connsiteY35" fmla="*/ 948519 h 1332150"/>
                      <a:gd name="connsiteX36" fmla="*/ 3497239 w 3798698"/>
                      <a:gd name="connsiteY36" fmla="*/ 928048 h 1332150"/>
                      <a:gd name="connsiteX37" fmla="*/ 3497239 w 3798698"/>
                      <a:gd name="connsiteY37" fmla="*/ 863221 h 1332150"/>
                      <a:gd name="connsiteX38" fmla="*/ 3650776 w 3798698"/>
                      <a:gd name="connsiteY38" fmla="*/ 668740 h 1332150"/>
                      <a:gd name="connsiteX39" fmla="*/ 3719015 w 3798698"/>
                      <a:gd name="connsiteY39" fmla="*/ 552734 h 1332150"/>
                      <a:gd name="connsiteX40" fmla="*/ 3749722 w 3798698"/>
                      <a:gd name="connsiteY40" fmla="*/ 446964 h 1332150"/>
                      <a:gd name="connsiteX41" fmla="*/ 3798698 w 3798698"/>
                      <a:gd name="connsiteY41" fmla="*/ 355553 h 1332150"/>
                      <a:gd name="connsiteX42" fmla="*/ 3607914 w 3798698"/>
                      <a:gd name="connsiteY42" fmla="*/ 402751 h 1332150"/>
                      <a:gd name="connsiteX43" fmla="*/ 3448903 w 3798698"/>
                      <a:gd name="connsiteY43" fmla="*/ 393084 h 1332150"/>
                      <a:gd name="connsiteX44" fmla="*/ 3499229 w 3798698"/>
                      <a:gd name="connsiteY44" fmla="*/ 273880 h 1332150"/>
                      <a:gd name="connsiteX45" fmla="*/ 3528301 w 3798698"/>
                      <a:gd name="connsiteY45" fmla="*/ 171734 h 1332150"/>
                      <a:gd name="connsiteX46" fmla="*/ 3616657 w 3798698"/>
                      <a:gd name="connsiteY46" fmla="*/ 68239 h 1332150"/>
                      <a:gd name="connsiteX47" fmla="*/ 3688307 w 3798698"/>
                      <a:gd name="connsiteY47" fmla="*/ 40943 h 1332150"/>
                      <a:gd name="connsiteX48" fmla="*/ 3688307 w 3798698"/>
                      <a:gd name="connsiteY48" fmla="*/ 0 h 1332150"/>
                      <a:gd name="connsiteX49" fmla="*/ 3497239 w 3798698"/>
                      <a:gd name="connsiteY49" fmla="*/ 0 h 1332150"/>
                      <a:gd name="connsiteX50" fmla="*/ 3367585 w 3798698"/>
                      <a:gd name="connsiteY50" fmla="*/ 20472 h 1332150"/>
                      <a:gd name="connsiteX51" fmla="*/ 3229828 w 3798698"/>
                      <a:gd name="connsiteY51" fmla="*/ 39450 h 1332150"/>
                      <a:gd name="connsiteX52" fmla="*/ 2899225 w 3798698"/>
                      <a:gd name="connsiteY52" fmla="*/ 151689 h 1332150"/>
                      <a:gd name="connsiteX53" fmla="*/ 2708370 w 3798698"/>
                      <a:gd name="connsiteY53" fmla="*/ 191069 h 1332150"/>
                      <a:gd name="connsiteX54" fmla="*/ 2551705 w 3798698"/>
                      <a:gd name="connsiteY54" fmla="*/ 214170 h 1332150"/>
                      <a:gd name="connsiteX55" fmla="*/ 2367460 w 3798698"/>
                      <a:gd name="connsiteY55" fmla="*/ 239830 h 1332150"/>
                      <a:gd name="connsiteX56" fmla="*/ 2234110 w 3798698"/>
                      <a:gd name="connsiteY56" fmla="*/ 230306 h 1332150"/>
                      <a:gd name="connsiteX57" fmla="*/ 2091235 w 3798698"/>
                      <a:gd name="connsiteY57" fmla="*/ 268407 h 1332150"/>
                      <a:gd name="connsiteX58" fmla="*/ 1953123 w 3798698"/>
                      <a:gd name="connsiteY58" fmla="*/ 311269 h 1332150"/>
                      <a:gd name="connsiteX59" fmla="*/ 1776199 w 3798698"/>
                      <a:gd name="connsiteY59" fmla="*/ 349724 h 1332150"/>
                      <a:gd name="connsiteX60" fmla="*/ 1643560 w 3798698"/>
                      <a:gd name="connsiteY60" fmla="*/ 363657 h 1332150"/>
                      <a:gd name="connsiteX61" fmla="*/ 1486397 w 3798698"/>
                      <a:gd name="connsiteY61" fmla="*/ 301744 h 1332150"/>
                      <a:gd name="connsiteX62" fmla="*/ 1448298 w 3798698"/>
                      <a:gd name="connsiteY62" fmla="*/ 358894 h 1332150"/>
                      <a:gd name="connsiteX63" fmla="*/ 1324472 w 3798698"/>
                      <a:gd name="connsiteY63" fmla="*/ 411282 h 1332150"/>
                      <a:gd name="connsiteX64" fmla="*/ 1291135 w 3798698"/>
                      <a:gd name="connsiteY64" fmla="*/ 339843 h 1332150"/>
                      <a:gd name="connsiteX65" fmla="*/ 1262560 w 3798698"/>
                      <a:gd name="connsiteY65" fmla="*/ 282694 h 1332150"/>
                      <a:gd name="connsiteX66" fmla="*/ 1233985 w 3798698"/>
                      <a:gd name="connsiteY66" fmla="*/ 230306 h 1332150"/>
                      <a:gd name="connsiteX67" fmla="*/ 1157216 w 3798698"/>
                      <a:gd name="connsiteY67" fmla="*/ 166332 h 1332150"/>
                      <a:gd name="connsiteX68" fmla="*/ 1076823 w 3798698"/>
                      <a:gd name="connsiteY68" fmla="*/ 187444 h 1332150"/>
                      <a:gd name="connsiteX69" fmla="*/ 948519 w 3798698"/>
                      <a:gd name="connsiteY69" fmla="*/ 221776 h 1332150"/>
                      <a:gd name="connsiteX70" fmla="*/ 794982 w 3798698"/>
                      <a:gd name="connsiteY70" fmla="*/ 262719 h 1332150"/>
                      <a:gd name="connsiteX71" fmla="*/ 689212 w 3798698"/>
                      <a:gd name="connsiteY71" fmla="*/ 293427 h 1332150"/>
                      <a:gd name="connsiteX72" fmla="*/ 586854 w 3798698"/>
                      <a:gd name="connsiteY72" fmla="*/ 324134 h 1332150"/>
                      <a:gd name="connsiteX0" fmla="*/ 586854 w 3798698"/>
                      <a:gd name="connsiteY0" fmla="*/ 324134 h 1332150"/>
                      <a:gd name="connsiteX1" fmla="*/ 518615 w 3798698"/>
                      <a:gd name="connsiteY1" fmla="*/ 228600 h 1332150"/>
                      <a:gd name="connsiteX2" fmla="*/ 487907 w 3798698"/>
                      <a:gd name="connsiteY2" fmla="*/ 177421 h 1332150"/>
                      <a:gd name="connsiteX3" fmla="*/ 436728 w 3798698"/>
                      <a:gd name="connsiteY3" fmla="*/ 126242 h 1332150"/>
                      <a:gd name="connsiteX4" fmla="*/ 402609 w 3798698"/>
                      <a:gd name="connsiteY4" fmla="*/ 116006 h 1332150"/>
                      <a:gd name="connsiteX5" fmla="*/ 283191 w 3798698"/>
                      <a:gd name="connsiteY5" fmla="*/ 95534 h 1332150"/>
                      <a:gd name="connsiteX6" fmla="*/ 283191 w 3798698"/>
                      <a:gd name="connsiteY6" fmla="*/ 143302 h 1332150"/>
                      <a:gd name="connsiteX7" fmla="*/ 177421 w 3798698"/>
                      <a:gd name="connsiteY7" fmla="*/ 160361 h 1332150"/>
                      <a:gd name="connsiteX8" fmla="*/ 156949 w 3798698"/>
                      <a:gd name="connsiteY8" fmla="*/ 259307 h 1332150"/>
                      <a:gd name="connsiteX9" fmla="*/ 102358 w 3798698"/>
                      <a:gd name="connsiteY9" fmla="*/ 337782 h 1332150"/>
                      <a:gd name="connsiteX10" fmla="*/ 54591 w 3798698"/>
                      <a:gd name="connsiteY10" fmla="*/ 467436 h 1332150"/>
                      <a:gd name="connsiteX11" fmla="*/ 17060 w 3798698"/>
                      <a:gd name="connsiteY11" fmla="*/ 580030 h 1332150"/>
                      <a:gd name="connsiteX12" fmla="*/ 0 w 3798698"/>
                      <a:gd name="connsiteY12" fmla="*/ 696036 h 1332150"/>
                      <a:gd name="connsiteX13" fmla="*/ 0 w 3798698"/>
                      <a:gd name="connsiteY13" fmla="*/ 866633 h 1332150"/>
                      <a:gd name="connsiteX14" fmla="*/ 27295 w 3798698"/>
                      <a:gd name="connsiteY14" fmla="*/ 948519 h 1332150"/>
                      <a:gd name="connsiteX15" fmla="*/ 47767 w 3798698"/>
                      <a:gd name="connsiteY15" fmla="*/ 1033818 h 1332150"/>
                      <a:gd name="connsiteX16" fmla="*/ 274944 w 3798698"/>
                      <a:gd name="connsiteY16" fmla="*/ 988753 h 1332150"/>
                      <a:gd name="connsiteX17" fmla="*/ 415260 w 3798698"/>
                      <a:gd name="connsiteY17" fmla="*/ 1243936 h 1332150"/>
                      <a:gd name="connsiteX18" fmla="*/ 694259 w 3798698"/>
                      <a:gd name="connsiteY18" fmla="*/ 1242942 h 1332150"/>
                      <a:gd name="connsiteX19" fmla="*/ 1007873 w 3798698"/>
                      <a:gd name="connsiteY19" fmla="*/ 1257371 h 1332150"/>
                      <a:gd name="connsiteX20" fmla="*/ 1272086 w 3798698"/>
                      <a:gd name="connsiteY20" fmla="*/ 1254244 h 1332150"/>
                      <a:gd name="connsiteX21" fmla="*/ 1368828 w 3798698"/>
                      <a:gd name="connsiteY21" fmla="*/ 1260924 h 1332150"/>
                      <a:gd name="connsiteX22" fmla="*/ 1443535 w 3798698"/>
                      <a:gd name="connsiteY22" fmla="*/ 1225768 h 1332150"/>
                      <a:gd name="connsiteX23" fmla="*/ 1513480 w 3798698"/>
                      <a:gd name="connsiteY23" fmla="*/ 1186715 h 1332150"/>
                      <a:gd name="connsiteX24" fmla="*/ 1641498 w 3798698"/>
                      <a:gd name="connsiteY24" fmla="*/ 1155653 h 1332150"/>
                      <a:gd name="connsiteX25" fmla="*/ 1686706 w 3798698"/>
                      <a:gd name="connsiteY25" fmla="*/ 1260428 h 1332150"/>
                      <a:gd name="connsiteX26" fmla="*/ 1862919 w 3798698"/>
                      <a:gd name="connsiteY26" fmla="*/ 1221475 h 1332150"/>
                      <a:gd name="connsiteX27" fmla="*/ 2251881 w 3798698"/>
                      <a:gd name="connsiteY27" fmla="*/ 1228299 h 1332150"/>
                      <a:gd name="connsiteX28" fmla="*/ 2610561 w 3798698"/>
                      <a:gd name="connsiteY28" fmla="*/ 1232350 h 1332150"/>
                      <a:gd name="connsiteX29" fmla="*/ 2934198 w 3798698"/>
                      <a:gd name="connsiteY29" fmla="*/ 1244646 h 1332150"/>
                      <a:gd name="connsiteX30" fmla="*/ 3033784 w 3798698"/>
                      <a:gd name="connsiteY30" fmla="*/ 1224318 h 1332150"/>
                      <a:gd name="connsiteX31" fmla="*/ 3148511 w 3798698"/>
                      <a:gd name="connsiteY31" fmla="*/ 1221006 h 1332150"/>
                      <a:gd name="connsiteX32" fmla="*/ 3351022 w 3798698"/>
                      <a:gd name="connsiteY32" fmla="*/ 1332150 h 1332150"/>
                      <a:gd name="connsiteX33" fmla="*/ 3609833 w 3798698"/>
                      <a:gd name="connsiteY33" fmla="*/ 1136176 h 1332150"/>
                      <a:gd name="connsiteX34" fmla="*/ 3729251 w 3798698"/>
                      <a:gd name="connsiteY34" fmla="*/ 1003110 h 1332150"/>
                      <a:gd name="connsiteX35" fmla="*/ 3603009 w 3798698"/>
                      <a:gd name="connsiteY35" fmla="*/ 948519 h 1332150"/>
                      <a:gd name="connsiteX36" fmla="*/ 3497239 w 3798698"/>
                      <a:gd name="connsiteY36" fmla="*/ 928048 h 1332150"/>
                      <a:gd name="connsiteX37" fmla="*/ 3497239 w 3798698"/>
                      <a:gd name="connsiteY37" fmla="*/ 863221 h 1332150"/>
                      <a:gd name="connsiteX38" fmla="*/ 3650776 w 3798698"/>
                      <a:gd name="connsiteY38" fmla="*/ 668740 h 1332150"/>
                      <a:gd name="connsiteX39" fmla="*/ 3719015 w 3798698"/>
                      <a:gd name="connsiteY39" fmla="*/ 552734 h 1332150"/>
                      <a:gd name="connsiteX40" fmla="*/ 3749722 w 3798698"/>
                      <a:gd name="connsiteY40" fmla="*/ 446964 h 1332150"/>
                      <a:gd name="connsiteX41" fmla="*/ 3798698 w 3798698"/>
                      <a:gd name="connsiteY41" fmla="*/ 355553 h 1332150"/>
                      <a:gd name="connsiteX42" fmla="*/ 3607914 w 3798698"/>
                      <a:gd name="connsiteY42" fmla="*/ 402751 h 1332150"/>
                      <a:gd name="connsiteX43" fmla="*/ 3448903 w 3798698"/>
                      <a:gd name="connsiteY43" fmla="*/ 393084 h 1332150"/>
                      <a:gd name="connsiteX44" fmla="*/ 3499229 w 3798698"/>
                      <a:gd name="connsiteY44" fmla="*/ 273880 h 1332150"/>
                      <a:gd name="connsiteX45" fmla="*/ 3528301 w 3798698"/>
                      <a:gd name="connsiteY45" fmla="*/ 171734 h 1332150"/>
                      <a:gd name="connsiteX46" fmla="*/ 3564269 w 3798698"/>
                      <a:gd name="connsiteY46" fmla="*/ 63477 h 1332150"/>
                      <a:gd name="connsiteX47" fmla="*/ 3688307 w 3798698"/>
                      <a:gd name="connsiteY47" fmla="*/ 40943 h 1332150"/>
                      <a:gd name="connsiteX48" fmla="*/ 3688307 w 3798698"/>
                      <a:gd name="connsiteY48" fmla="*/ 0 h 1332150"/>
                      <a:gd name="connsiteX49" fmla="*/ 3497239 w 3798698"/>
                      <a:gd name="connsiteY49" fmla="*/ 0 h 1332150"/>
                      <a:gd name="connsiteX50" fmla="*/ 3367585 w 3798698"/>
                      <a:gd name="connsiteY50" fmla="*/ 20472 h 1332150"/>
                      <a:gd name="connsiteX51" fmla="*/ 3229828 w 3798698"/>
                      <a:gd name="connsiteY51" fmla="*/ 39450 h 1332150"/>
                      <a:gd name="connsiteX52" fmla="*/ 2899225 w 3798698"/>
                      <a:gd name="connsiteY52" fmla="*/ 151689 h 1332150"/>
                      <a:gd name="connsiteX53" fmla="*/ 2708370 w 3798698"/>
                      <a:gd name="connsiteY53" fmla="*/ 191069 h 1332150"/>
                      <a:gd name="connsiteX54" fmla="*/ 2551705 w 3798698"/>
                      <a:gd name="connsiteY54" fmla="*/ 214170 h 1332150"/>
                      <a:gd name="connsiteX55" fmla="*/ 2367460 w 3798698"/>
                      <a:gd name="connsiteY55" fmla="*/ 239830 h 1332150"/>
                      <a:gd name="connsiteX56" fmla="*/ 2234110 w 3798698"/>
                      <a:gd name="connsiteY56" fmla="*/ 230306 h 1332150"/>
                      <a:gd name="connsiteX57" fmla="*/ 2091235 w 3798698"/>
                      <a:gd name="connsiteY57" fmla="*/ 268407 h 1332150"/>
                      <a:gd name="connsiteX58" fmla="*/ 1953123 w 3798698"/>
                      <a:gd name="connsiteY58" fmla="*/ 311269 h 1332150"/>
                      <a:gd name="connsiteX59" fmla="*/ 1776199 w 3798698"/>
                      <a:gd name="connsiteY59" fmla="*/ 349724 h 1332150"/>
                      <a:gd name="connsiteX60" fmla="*/ 1643560 w 3798698"/>
                      <a:gd name="connsiteY60" fmla="*/ 363657 h 1332150"/>
                      <a:gd name="connsiteX61" fmla="*/ 1486397 w 3798698"/>
                      <a:gd name="connsiteY61" fmla="*/ 301744 h 1332150"/>
                      <a:gd name="connsiteX62" fmla="*/ 1448298 w 3798698"/>
                      <a:gd name="connsiteY62" fmla="*/ 358894 h 1332150"/>
                      <a:gd name="connsiteX63" fmla="*/ 1324472 w 3798698"/>
                      <a:gd name="connsiteY63" fmla="*/ 411282 h 1332150"/>
                      <a:gd name="connsiteX64" fmla="*/ 1291135 w 3798698"/>
                      <a:gd name="connsiteY64" fmla="*/ 339843 h 1332150"/>
                      <a:gd name="connsiteX65" fmla="*/ 1262560 w 3798698"/>
                      <a:gd name="connsiteY65" fmla="*/ 282694 h 1332150"/>
                      <a:gd name="connsiteX66" fmla="*/ 1233985 w 3798698"/>
                      <a:gd name="connsiteY66" fmla="*/ 230306 h 1332150"/>
                      <a:gd name="connsiteX67" fmla="*/ 1157216 w 3798698"/>
                      <a:gd name="connsiteY67" fmla="*/ 166332 h 1332150"/>
                      <a:gd name="connsiteX68" fmla="*/ 1076823 w 3798698"/>
                      <a:gd name="connsiteY68" fmla="*/ 187444 h 1332150"/>
                      <a:gd name="connsiteX69" fmla="*/ 948519 w 3798698"/>
                      <a:gd name="connsiteY69" fmla="*/ 221776 h 1332150"/>
                      <a:gd name="connsiteX70" fmla="*/ 794982 w 3798698"/>
                      <a:gd name="connsiteY70" fmla="*/ 262719 h 1332150"/>
                      <a:gd name="connsiteX71" fmla="*/ 689212 w 3798698"/>
                      <a:gd name="connsiteY71" fmla="*/ 293427 h 1332150"/>
                      <a:gd name="connsiteX72" fmla="*/ 586854 w 3798698"/>
                      <a:gd name="connsiteY72" fmla="*/ 324134 h 133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798698" h="1332150">
                        <a:moveTo>
                          <a:pt x="586854" y="324134"/>
                        </a:moveTo>
                        <a:lnTo>
                          <a:pt x="518615" y="228600"/>
                        </a:lnTo>
                        <a:lnTo>
                          <a:pt x="487907" y="177421"/>
                        </a:lnTo>
                        <a:lnTo>
                          <a:pt x="436728" y="126242"/>
                        </a:lnTo>
                        <a:lnTo>
                          <a:pt x="402609" y="116006"/>
                        </a:lnTo>
                        <a:lnTo>
                          <a:pt x="283191" y="95534"/>
                        </a:lnTo>
                        <a:lnTo>
                          <a:pt x="283191" y="143302"/>
                        </a:lnTo>
                        <a:lnTo>
                          <a:pt x="177421" y="160361"/>
                        </a:lnTo>
                        <a:lnTo>
                          <a:pt x="156949" y="259307"/>
                        </a:lnTo>
                        <a:lnTo>
                          <a:pt x="102358" y="337782"/>
                        </a:lnTo>
                        <a:lnTo>
                          <a:pt x="54591" y="467436"/>
                        </a:lnTo>
                        <a:lnTo>
                          <a:pt x="17060" y="580030"/>
                        </a:lnTo>
                        <a:lnTo>
                          <a:pt x="0" y="696036"/>
                        </a:lnTo>
                        <a:lnTo>
                          <a:pt x="0" y="866633"/>
                        </a:lnTo>
                        <a:lnTo>
                          <a:pt x="27295" y="948519"/>
                        </a:lnTo>
                        <a:lnTo>
                          <a:pt x="47767" y="1033818"/>
                        </a:lnTo>
                        <a:lnTo>
                          <a:pt x="274944" y="988753"/>
                        </a:lnTo>
                        <a:cubicBezTo>
                          <a:pt x="309017" y="1056352"/>
                          <a:pt x="352613" y="1152524"/>
                          <a:pt x="415260" y="1243936"/>
                        </a:cubicBezTo>
                        <a:lnTo>
                          <a:pt x="694259" y="1242942"/>
                        </a:lnTo>
                        <a:lnTo>
                          <a:pt x="1007873" y="1257371"/>
                        </a:lnTo>
                        <a:cubicBezTo>
                          <a:pt x="1108146" y="1245761"/>
                          <a:pt x="1211927" y="1253652"/>
                          <a:pt x="1272086" y="1254244"/>
                        </a:cubicBezTo>
                        <a:cubicBezTo>
                          <a:pt x="1332245" y="1254836"/>
                          <a:pt x="1340253" y="1265670"/>
                          <a:pt x="1368828" y="1260924"/>
                        </a:cubicBezTo>
                        <a:cubicBezTo>
                          <a:pt x="1397403" y="1256178"/>
                          <a:pt x="1419426" y="1238136"/>
                          <a:pt x="1443535" y="1225768"/>
                        </a:cubicBezTo>
                        <a:cubicBezTo>
                          <a:pt x="1467644" y="1213400"/>
                          <a:pt x="1478899" y="1195226"/>
                          <a:pt x="1513480" y="1186715"/>
                        </a:cubicBezTo>
                        <a:lnTo>
                          <a:pt x="1641498" y="1155653"/>
                        </a:lnTo>
                        <a:lnTo>
                          <a:pt x="1686706" y="1260428"/>
                        </a:lnTo>
                        <a:lnTo>
                          <a:pt x="1862919" y="1221475"/>
                        </a:lnTo>
                        <a:lnTo>
                          <a:pt x="2251881" y="1228299"/>
                        </a:lnTo>
                        <a:lnTo>
                          <a:pt x="2610561" y="1232350"/>
                        </a:lnTo>
                        <a:lnTo>
                          <a:pt x="2934198" y="1244646"/>
                        </a:lnTo>
                        <a:lnTo>
                          <a:pt x="3033784" y="1224318"/>
                        </a:lnTo>
                        <a:lnTo>
                          <a:pt x="3148511" y="1221006"/>
                        </a:lnTo>
                        <a:lnTo>
                          <a:pt x="3351022" y="1332150"/>
                        </a:lnTo>
                        <a:lnTo>
                          <a:pt x="3609833" y="1136176"/>
                        </a:lnTo>
                        <a:lnTo>
                          <a:pt x="3729251" y="1003110"/>
                        </a:lnTo>
                        <a:lnTo>
                          <a:pt x="3603009" y="948519"/>
                        </a:lnTo>
                        <a:lnTo>
                          <a:pt x="3497239" y="928048"/>
                        </a:lnTo>
                        <a:lnTo>
                          <a:pt x="3497239" y="863221"/>
                        </a:lnTo>
                        <a:lnTo>
                          <a:pt x="3650776" y="668740"/>
                        </a:lnTo>
                        <a:lnTo>
                          <a:pt x="3719015" y="552734"/>
                        </a:lnTo>
                        <a:lnTo>
                          <a:pt x="3749722" y="446964"/>
                        </a:lnTo>
                        <a:lnTo>
                          <a:pt x="3798698" y="355553"/>
                        </a:lnTo>
                        <a:lnTo>
                          <a:pt x="3607914" y="402751"/>
                        </a:lnTo>
                        <a:lnTo>
                          <a:pt x="3448903" y="393084"/>
                        </a:lnTo>
                        <a:lnTo>
                          <a:pt x="3499229" y="273880"/>
                        </a:lnTo>
                        <a:lnTo>
                          <a:pt x="3528301" y="171734"/>
                        </a:lnTo>
                        <a:lnTo>
                          <a:pt x="3564269" y="63477"/>
                        </a:lnTo>
                        <a:lnTo>
                          <a:pt x="3688307" y="40943"/>
                        </a:lnTo>
                        <a:lnTo>
                          <a:pt x="3688307" y="0"/>
                        </a:lnTo>
                        <a:lnTo>
                          <a:pt x="3497239" y="0"/>
                        </a:lnTo>
                        <a:lnTo>
                          <a:pt x="3367585" y="20472"/>
                        </a:lnTo>
                        <a:lnTo>
                          <a:pt x="3229828" y="39450"/>
                        </a:lnTo>
                        <a:lnTo>
                          <a:pt x="2899225" y="151689"/>
                        </a:lnTo>
                        <a:lnTo>
                          <a:pt x="2708370" y="191069"/>
                        </a:lnTo>
                        <a:lnTo>
                          <a:pt x="2551705" y="214170"/>
                        </a:lnTo>
                        <a:lnTo>
                          <a:pt x="2367460" y="239830"/>
                        </a:lnTo>
                        <a:lnTo>
                          <a:pt x="2234110" y="230306"/>
                        </a:lnTo>
                        <a:lnTo>
                          <a:pt x="2091235" y="268407"/>
                        </a:lnTo>
                        <a:lnTo>
                          <a:pt x="1953123" y="311269"/>
                        </a:lnTo>
                        <a:lnTo>
                          <a:pt x="1776199" y="349724"/>
                        </a:lnTo>
                        <a:lnTo>
                          <a:pt x="1643560" y="363657"/>
                        </a:lnTo>
                        <a:lnTo>
                          <a:pt x="1486397" y="301744"/>
                        </a:lnTo>
                        <a:lnTo>
                          <a:pt x="1448298" y="358894"/>
                        </a:lnTo>
                        <a:lnTo>
                          <a:pt x="1324472" y="411282"/>
                        </a:lnTo>
                        <a:lnTo>
                          <a:pt x="1291135" y="339843"/>
                        </a:lnTo>
                        <a:lnTo>
                          <a:pt x="1262560" y="282694"/>
                        </a:lnTo>
                        <a:lnTo>
                          <a:pt x="1233985" y="230306"/>
                        </a:lnTo>
                        <a:lnTo>
                          <a:pt x="1157216" y="166332"/>
                        </a:lnTo>
                        <a:lnTo>
                          <a:pt x="1076823" y="187444"/>
                        </a:lnTo>
                        <a:lnTo>
                          <a:pt x="948519" y="221776"/>
                        </a:lnTo>
                        <a:lnTo>
                          <a:pt x="794982" y="262719"/>
                        </a:lnTo>
                        <a:lnTo>
                          <a:pt x="689212" y="293427"/>
                        </a:lnTo>
                        <a:lnTo>
                          <a:pt x="586854" y="324134"/>
                        </a:lnTo>
                        <a:close/>
                      </a:path>
                    </a:pathLst>
                  </a:custGeom>
                  <a:solidFill>
                    <a:srgbClr val="FF6600">
                      <a:alpha val="40000"/>
                    </a:srgbClr>
                  </a:solidFill>
                  <a:ln w="12700" cap="flat" cmpd="sng" algn="ctr">
                    <a:solidFill>
                      <a:srgbClr val="FF6600"/>
                    </a:solidFill>
                    <a:prstDash val="sysDash"/>
                  </a:ln>
                  <a:effectLst/>
                </p:spPr>
                <p:txBody>
                  <a:bodyPr rtlCol="0" anchor="ctr"/>
                  <a:lstStyle/>
                  <a:p>
                    <a:pPr algn="ctr" defTabSz="870004" fontAlgn="auto">
                      <a:spcBef>
                        <a:spcPts val="0"/>
                      </a:spcBef>
                      <a:spcAft>
                        <a:spcPts val="0"/>
                      </a:spcAft>
                      <a:defRPr/>
                    </a:pPr>
                    <a:endParaRPr kumimoji="0" lang="ja-JP" altLang="en-US" sz="1712" kern="0">
                      <a:solidFill>
                        <a:prstClr val="white"/>
                      </a:solidFill>
                      <a:latin typeface="Meiryo UI"/>
                      <a:ea typeface="Meiryo UI"/>
                    </a:endParaRPr>
                  </a:p>
                </p:txBody>
              </p:sp>
              <p:sp>
                <p:nvSpPr>
                  <p:cNvPr id="284" name="フリーフォーム 283"/>
                  <p:cNvSpPr/>
                  <p:nvPr/>
                </p:nvSpPr>
                <p:spPr>
                  <a:xfrm>
                    <a:off x="5309111" y="4874797"/>
                    <a:ext cx="3796872" cy="1331510"/>
                  </a:xfrm>
                  <a:custGeom>
                    <a:avLst/>
                    <a:gdLst>
                      <a:gd name="connsiteX0" fmla="*/ 586854 w 3749722"/>
                      <a:gd name="connsiteY0" fmla="*/ 371901 h 1422779"/>
                      <a:gd name="connsiteX1" fmla="*/ 518615 w 3749722"/>
                      <a:gd name="connsiteY1" fmla="*/ 276367 h 1422779"/>
                      <a:gd name="connsiteX2" fmla="*/ 487907 w 3749722"/>
                      <a:gd name="connsiteY2" fmla="*/ 225188 h 1422779"/>
                      <a:gd name="connsiteX3" fmla="*/ 436728 w 3749722"/>
                      <a:gd name="connsiteY3" fmla="*/ 174009 h 1422779"/>
                      <a:gd name="connsiteX4" fmla="*/ 402609 w 3749722"/>
                      <a:gd name="connsiteY4" fmla="*/ 163773 h 1422779"/>
                      <a:gd name="connsiteX5" fmla="*/ 283191 w 3749722"/>
                      <a:gd name="connsiteY5" fmla="*/ 143301 h 1422779"/>
                      <a:gd name="connsiteX6" fmla="*/ 283191 w 3749722"/>
                      <a:gd name="connsiteY6" fmla="*/ 191069 h 1422779"/>
                      <a:gd name="connsiteX7" fmla="*/ 177421 w 3749722"/>
                      <a:gd name="connsiteY7" fmla="*/ 208128 h 1422779"/>
                      <a:gd name="connsiteX8" fmla="*/ 156949 w 3749722"/>
                      <a:gd name="connsiteY8" fmla="*/ 307074 h 1422779"/>
                      <a:gd name="connsiteX9" fmla="*/ 102358 w 3749722"/>
                      <a:gd name="connsiteY9" fmla="*/ 385549 h 1422779"/>
                      <a:gd name="connsiteX10" fmla="*/ 54591 w 3749722"/>
                      <a:gd name="connsiteY10" fmla="*/ 515203 h 1422779"/>
                      <a:gd name="connsiteX11" fmla="*/ 17060 w 3749722"/>
                      <a:gd name="connsiteY11" fmla="*/ 627797 h 1422779"/>
                      <a:gd name="connsiteX12" fmla="*/ 0 w 3749722"/>
                      <a:gd name="connsiteY12" fmla="*/ 743803 h 1422779"/>
                      <a:gd name="connsiteX13" fmla="*/ 0 w 3749722"/>
                      <a:gd name="connsiteY13" fmla="*/ 914400 h 1422779"/>
                      <a:gd name="connsiteX14" fmla="*/ 27295 w 3749722"/>
                      <a:gd name="connsiteY14" fmla="*/ 996286 h 1422779"/>
                      <a:gd name="connsiteX15" fmla="*/ 47767 w 3749722"/>
                      <a:gd name="connsiteY15" fmla="*/ 1081585 h 1422779"/>
                      <a:gd name="connsiteX16" fmla="*/ 255895 w 3749722"/>
                      <a:gd name="connsiteY16" fmla="*/ 1026994 h 1422779"/>
                      <a:gd name="connsiteX17" fmla="*/ 310486 w 3749722"/>
                      <a:gd name="connsiteY17" fmla="*/ 1044054 h 1422779"/>
                      <a:gd name="connsiteX18" fmla="*/ 556146 w 3749722"/>
                      <a:gd name="connsiteY18" fmla="*/ 1166883 h 1422779"/>
                      <a:gd name="connsiteX19" fmla="*/ 774510 w 3749722"/>
                      <a:gd name="connsiteY19" fmla="*/ 1214651 h 1422779"/>
                      <a:gd name="connsiteX20" fmla="*/ 1125940 w 3749722"/>
                      <a:gd name="connsiteY20" fmla="*/ 1265830 h 1422779"/>
                      <a:gd name="connsiteX21" fmla="*/ 1494430 w 3749722"/>
                      <a:gd name="connsiteY21" fmla="*/ 1248770 h 1422779"/>
                      <a:gd name="connsiteX22" fmla="*/ 1531961 w 3749722"/>
                      <a:gd name="connsiteY22" fmla="*/ 1327245 h 1422779"/>
                      <a:gd name="connsiteX23" fmla="*/ 1634319 w 3749722"/>
                      <a:gd name="connsiteY23" fmla="*/ 1327245 h 1422779"/>
                      <a:gd name="connsiteX24" fmla="*/ 1862919 w 3749722"/>
                      <a:gd name="connsiteY24" fmla="*/ 1269242 h 1422779"/>
                      <a:gd name="connsiteX25" fmla="*/ 2251881 w 3749722"/>
                      <a:gd name="connsiteY25" fmla="*/ 1276066 h 1422779"/>
                      <a:gd name="connsiteX26" fmla="*/ 2524836 w 3749722"/>
                      <a:gd name="connsiteY26" fmla="*/ 1265830 h 1422779"/>
                      <a:gd name="connsiteX27" fmla="*/ 2910385 w 3749722"/>
                      <a:gd name="connsiteY27" fmla="*/ 1282889 h 1422779"/>
                      <a:gd name="connsiteX28" fmla="*/ 2995684 w 3749722"/>
                      <a:gd name="connsiteY28" fmla="*/ 1310185 h 1422779"/>
                      <a:gd name="connsiteX29" fmla="*/ 3289110 w 3749722"/>
                      <a:gd name="connsiteY29" fmla="*/ 1422779 h 1422779"/>
                      <a:gd name="connsiteX30" fmla="*/ 3609833 w 3749722"/>
                      <a:gd name="connsiteY30" fmla="*/ 1183943 h 1422779"/>
                      <a:gd name="connsiteX31" fmla="*/ 3729251 w 3749722"/>
                      <a:gd name="connsiteY31" fmla="*/ 1050877 h 1422779"/>
                      <a:gd name="connsiteX32" fmla="*/ 3603009 w 3749722"/>
                      <a:gd name="connsiteY32" fmla="*/ 996286 h 1422779"/>
                      <a:gd name="connsiteX33" fmla="*/ 3497239 w 3749722"/>
                      <a:gd name="connsiteY33" fmla="*/ 975815 h 1422779"/>
                      <a:gd name="connsiteX34" fmla="*/ 3497239 w 3749722"/>
                      <a:gd name="connsiteY34" fmla="*/ 910988 h 1422779"/>
                      <a:gd name="connsiteX35" fmla="*/ 3650776 w 3749722"/>
                      <a:gd name="connsiteY35" fmla="*/ 716507 h 1422779"/>
                      <a:gd name="connsiteX36" fmla="*/ 3719015 w 3749722"/>
                      <a:gd name="connsiteY36" fmla="*/ 600501 h 1422779"/>
                      <a:gd name="connsiteX37" fmla="*/ 3749722 w 3749722"/>
                      <a:gd name="connsiteY37" fmla="*/ 494731 h 1422779"/>
                      <a:gd name="connsiteX38" fmla="*/ 3746310 w 3749722"/>
                      <a:gd name="connsiteY38" fmla="*/ 412845 h 1422779"/>
                      <a:gd name="connsiteX39" fmla="*/ 3654188 w 3749722"/>
                      <a:gd name="connsiteY39" fmla="*/ 450376 h 1422779"/>
                      <a:gd name="connsiteX40" fmla="*/ 3551830 w 3749722"/>
                      <a:gd name="connsiteY40" fmla="*/ 457200 h 1422779"/>
                      <a:gd name="connsiteX41" fmla="*/ 3592773 w 3749722"/>
                      <a:gd name="connsiteY41" fmla="*/ 368489 h 1422779"/>
                      <a:gd name="connsiteX42" fmla="*/ 3623481 w 3749722"/>
                      <a:gd name="connsiteY42" fmla="*/ 348018 h 1422779"/>
                      <a:gd name="connsiteX43" fmla="*/ 3674660 w 3749722"/>
                      <a:gd name="connsiteY43" fmla="*/ 307074 h 1422779"/>
                      <a:gd name="connsiteX44" fmla="*/ 3650776 w 3749722"/>
                      <a:gd name="connsiteY44" fmla="*/ 269543 h 1422779"/>
                      <a:gd name="connsiteX45" fmla="*/ 3715603 w 3749722"/>
                      <a:gd name="connsiteY45" fmla="*/ 221776 h 1422779"/>
                      <a:gd name="connsiteX46" fmla="*/ 3708779 w 3749722"/>
                      <a:gd name="connsiteY46" fmla="*/ 174009 h 1422779"/>
                      <a:gd name="connsiteX47" fmla="*/ 3647364 w 3749722"/>
                      <a:gd name="connsiteY47" fmla="*/ 143301 h 1422779"/>
                      <a:gd name="connsiteX48" fmla="*/ 3616657 w 3749722"/>
                      <a:gd name="connsiteY48" fmla="*/ 116006 h 1422779"/>
                      <a:gd name="connsiteX49" fmla="*/ 3688307 w 3749722"/>
                      <a:gd name="connsiteY49" fmla="*/ 88710 h 1422779"/>
                      <a:gd name="connsiteX50" fmla="*/ 3688307 w 3749722"/>
                      <a:gd name="connsiteY50" fmla="*/ 47767 h 1422779"/>
                      <a:gd name="connsiteX51" fmla="*/ 3497239 w 3749722"/>
                      <a:gd name="connsiteY51" fmla="*/ 47767 h 1422779"/>
                      <a:gd name="connsiteX52" fmla="*/ 3367585 w 3749722"/>
                      <a:gd name="connsiteY52" fmla="*/ 68239 h 1422779"/>
                      <a:gd name="connsiteX53" fmla="*/ 3258403 w 3749722"/>
                      <a:gd name="connsiteY53" fmla="*/ 44355 h 1422779"/>
                      <a:gd name="connsiteX54" fmla="*/ 2818263 w 3749722"/>
                      <a:gd name="connsiteY54" fmla="*/ 37531 h 1422779"/>
                      <a:gd name="connsiteX55" fmla="*/ 2470245 w 3749722"/>
                      <a:gd name="connsiteY55" fmla="*/ 10236 h 1422779"/>
                      <a:gd name="connsiteX56" fmla="*/ 2180230 w 3749722"/>
                      <a:gd name="connsiteY56" fmla="*/ 0 h 1422779"/>
                      <a:gd name="connsiteX57" fmla="*/ 1757149 w 3749722"/>
                      <a:gd name="connsiteY57" fmla="*/ 54591 h 1422779"/>
                      <a:gd name="connsiteX58" fmla="*/ 1347716 w 3749722"/>
                      <a:gd name="connsiteY58" fmla="*/ 156949 h 1422779"/>
                      <a:gd name="connsiteX59" fmla="*/ 948519 w 3749722"/>
                      <a:gd name="connsiteY59" fmla="*/ 269543 h 1422779"/>
                      <a:gd name="connsiteX60" fmla="*/ 794982 w 3749722"/>
                      <a:gd name="connsiteY60" fmla="*/ 310486 h 1422779"/>
                      <a:gd name="connsiteX61" fmla="*/ 689212 w 3749722"/>
                      <a:gd name="connsiteY61" fmla="*/ 341194 h 1422779"/>
                      <a:gd name="connsiteX62" fmla="*/ 586854 w 3749722"/>
                      <a:gd name="connsiteY62" fmla="*/ 371901 h 1422779"/>
                      <a:gd name="connsiteX0" fmla="*/ 586854 w 3749722"/>
                      <a:gd name="connsiteY0" fmla="*/ 371901 h 1422779"/>
                      <a:gd name="connsiteX1" fmla="*/ 518615 w 3749722"/>
                      <a:gd name="connsiteY1" fmla="*/ 276367 h 1422779"/>
                      <a:gd name="connsiteX2" fmla="*/ 487907 w 3749722"/>
                      <a:gd name="connsiteY2" fmla="*/ 225188 h 1422779"/>
                      <a:gd name="connsiteX3" fmla="*/ 436728 w 3749722"/>
                      <a:gd name="connsiteY3" fmla="*/ 174009 h 1422779"/>
                      <a:gd name="connsiteX4" fmla="*/ 402609 w 3749722"/>
                      <a:gd name="connsiteY4" fmla="*/ 163773 h 1422779"/>
                      <a:gd name="connsiteX5" fmla="*/ 283191 w 3749722"/>
                      <a:gd name="connsiteY5" fmla="*/ 143301 h 1422779"/>
                      <a:gd name="connsiteX6" fmla="*/ 283191 w 3749722"/>
                      <a:gd name="connsiteY6" fmla="*/ 191069 h 1422779"/>
                      <a:gd name="connsiteX7" fmla="*/ 177421 w 3749722"/>
                      <a:gd name="connsiteY7" fmla="*/ 208128 h 1422779"/>
                      <a:gd name="connsiteX8" fmla="*/ 156949 w 3749722"/>
                      <a:gd name="connsiteY8" fmla="*/ 307074 h 1422779"/>
                      <a:gd name="connsiteX9" fmla="*/ 102358 w 3749722"/>
                      <a:gd name="connsiteY9" fmla="*/ 385549 h 1422779"/>
                      <a:gd name="connsiteX10" fmla="*/ 54591 w 3749722"/>
                      <a:gd name="connsiteY10" fmla="*/ 515203 h 1422779"/>
                      <a:gd name="connsiteX11" fmla="*/ 17060 w 3749722"/>
                      <a:gd name="connsiteY11" fmla="*/ 627797 h 1422779"/>
                      <a:gd name="connsiteX12" fmla="*/ 0 w 3749722"/>
                      <a:gd name="connsiteY12" fmla="*/ 743803 h 1422779"/>
                      <a:gd name="connsiteX13" fmla="*/ 0 w 3749722"/>
                      <a:gd name="connsiteY13" fmla="*/ 914400 h 1422779"/>
                      <a:gd name="connsiteX14" fmla="*/ 27295 w 3749722"/>
                      <a:gd name="connsiteY14" fmla="*/ 996286 h 1422779"/>
                      <a:gd name="connsiteX15" fmla="*/ 47767 w 3749722"/>
                      <a:gd name="connsiteY15" fmla="*/ 1081585 h 1422779"/>
                      <a:gd name="connsiteX16" fmla="*/ 98732 w 3749722"/>
                      <a:gd name="connsiteY16" fmla="*/ 1231782 h 1422779"/>
                      <a:gd name="connsiteX17" fmla="*/ 310486 w 3749722"/>
                      <a:gd name="connsiteY17" fmla="*/ 1044054 h 1422779"/>
                      <a:gd name="connsiteX18" fmla="*/ 556146 w 3749722"/>
                      <a:gd name="connsiteY18" fmla="*/ 1166883 h 1422779"/>
                      <a:gd name="connsiteX19" fmla="*/ 774510 w 3749722"/>
                      <a:gd name="connsiteY19" fmla="*/ 1214651 h 1422779"/>
                      <a:gd name="connsiteX20" fmla="*/ 1125940 w 3749722"/>
                      <a:gd name="connsiteY20" fmla="*/ 1265830 h 1422779"/>
                      <a:gd name="connsiteX21" fmla="*/ 1494430 w 3749722"/>
                      <a:gd name="connsiteY21" fmla="*/ 1248770 h 1422779"/>
                      <a:gd name="connsiteX22" fmla="*/ 1531961 w 3749722"/>
                      <a:gd name="connsiteY22" fmla="*/ 1327245 h 1422779"/>
                      <a:gd name="connsiteX23" fmla="*/ 1634319 w 3749722"/>
                      <a:gd name="connsiteY23" fmla="*/ 1327245 h 1422779"/>
                      <a:gd name="connsiteX24" fmla="*/ 1862919 w 3749722"/>
                      <a:gd name="connsiteY24" fmla="*/ 1269242 h 1422779"/>
                      <a:gd name="connsiteX25" fmla="*/ 2251881 w 3749722"/>
                      <a:gd name="connsiteY25" fmla="*/ 1276066 h 1422779"/>
                      <a:gd name="connsiteX26" fmla="*/ 2524836 w 3749722"/>
                      <a:gd name="connsiteY26" fmla="*/ 1265830 h 1422779"/>
                      <a:gd name="connsiteX27" fmla="*/ 2910385 w 3749722"/>
                      <a:gd name="connsiteY27" fmla="*/ 1282889 h 1422779"/>
                      <a:gd name="connsiteX28" fmla="*/ 2995684 w 3749722"/>
                      <a:gd name="connsiteY28" fmla="*/ 1310185 h 1422779"/>
                      <a:gd name="connsiteX29" fmla="*/ 3289110 w 3749722"/>
                      <a:gd name="connsiteY29" fmla="*/ 1422779 h 1422779"/>
                      <a:gd name="connsiteX30" fmla="*/ 3609833 w 3749722"/>
                      <a:gd name="connsiteY30" fmla="*/ 1183943 h 1422779"/>
                      <a:gd name="connsiteX31" fmla="*/ 3729251 w 3749722"/>
                      <a:gd name="connsiteY31" fmla="*/ 1050877 h 1422779"/>
                      <a:gd name="connsiteX32" fmla="*/ 3603009 w 3749722"/>
                      <a:gd name="connsiteY32" fmla="*/ 996286 h 1422779"/>
                      <a:gd name="connsiteX33" fmla="*/ 3497239 w 3749722"/>
                      <a:gd name="connsiteY33" fmla="*/ 975815 h 1422779"/>
                      <a:gd name="connsiteX34" fmla="*/ 3497239 w 3749722"/>
                      <a:gd name="connsiteY34" fmla="*/ 910988 h 1422779"/>
                      <a:gd name="connsiteX35" fmla="*/ 3650776 w 3749722"/>
                      <a:gd name="connsiteY35" fmla="*/ 716507 h 1422779"/>
                      <a:gd name="connsiteX36" fmla="*/ 3719015 w 3749722"/>
                      <a:gd name="connsiteY36" fmla="*/ 600501 h 1422779"/>
                      <a:gd name="connsiteX37" fmla="*/ 3749722 w 3749722"/>
                      <a:gd name="connsiteY37" fmla="*/ 494731 h 1422779"/>
                      <a:gd name="connsiteX38" fmla="*/ 3746310 w 3749722"/>
                      <a:gd name="connsiteY38" fmla="*/ 412845 h 1422779"/>
                      <a:gd name="connsiteX39" fmla="*/ 3654188 w 3749722"/>
                      <a:gd name="connsiteY39" fmla="*/ 450376 h 1422779"/>
                      <a:gd name="connsiteX40" fmla="*/ 3551830 w 3749722"/>
                      <a:gd name="connsiteY40" fmla="*/ 457200 h 1422779"/>
                      <a:gd name="connsiteX41" fmla="*/ 3592773 w 3749722"/>
                      <a:gd name="connsiteY41" fmla="*/ 368489 h 1422779"/>
                      <a:gd name="connsiteX42" fmla="*/ 3623481 w 3749722"/>
                      <a:gd name="connsiteY42" fmla="*/ 348018 h 1422779"/>
                      <a:gd name="connsiteX43" fmla="*/ 3674660 w 3749722"/>
                      <a:gd name="connsiteY43" fmla="*/ 307074 h 1422779"/>
                      <a:gd name="connsiteX44" fmla="*/ 3650776 w 3749722"/>
                      <a:gd name="connsiteY44" fmla="*/ 269543 h 1422779"/>
                      <a:gd name="connsiteX45" fmla="*/ 3715603 w 3749722"/>
                      <a:gd name="connsiteY45" fmla="*/ 221776 h 1422779"/>
                      <a:gd name="connsiteX46" fmla="*/ 3708779 w 3749722"/>
                      <a:gd name="connsiteY46" fmla="*/ 174009 h 1422779"/>
                      <a:gd name="connsiteX47" fmla="*/ 3647364 w 3749722"/>
                      <a:gd name="connsiteY47" fmla="*/ 143301 h 1422779"/>
                      <a:gd name="connsiteX48" fmla="*/ 3616657 w 3749722"/>
                      <a:gd name="connsiteY48" fmla="*/ 116006 h 1422779"/>
                      <a:gd name="connsiteX49" fmla="*/ 3688307 w 3749722"/>
                      <a:gd name="connsiteY49" fmla="*/ 88710 h 1422779"/>
                      <a:gd name="connsiteX50" fmla="*/ 3688307 w 3749722"/>
                      <a:gd name="connsiteY50" fmla="*/ 47767 h 1422779"/>
                      <a:gd name="connsiteX51" fmla="*/ 3497239 w 3749722"/>
                      <a:gd name="connsiteY51" fmla="*/ 47767 h 1422779"/>
                      <a:gd name="connsiteX52" fmla="*/ 3367585 w 3749722"/>
                      <a:gd name="connsiteY52" fmla="*/ 68239 h 1422779"/>
                      <a:gd name="connsiteX53" fmla="*/ 3258403 w 3749722"/>
                      <a:gd name="connsiteY53" fmla="*/ 44355 h 1422779"/>
                      <a:gd name="connsiteX54" fmla="*/ 2818263 w 3749722"/>
                      <a:gd name="connsiteY54" fmla="*/ 37531 h 1422779"/>
                      <a:gd name="connsiteX55" fmla="*/ 2470245 w 3749722"/>
                      <a:gd name="connsiteY55" fmla="*/ 10236 h 1422779"/>
                      <a:gd name="connsiteX56" fmla="*/ 2180230 w 3749722"/>
                      <a:gd name="connsiteY56" fmla="*/ 0 h 1422779"/>
                      <a:gd name="connsiteX57" fmla="*/ 1757149 w 3749722"/>
                      <a:gd name="connsiteY57" fmla="*/ 54591 h 1422779"/>
                      <a:gd name="connsiteX58" fmla="*/ 1347716 w 3749722"/>
                      <a:gd name="connsiteY58" fmla="*/ 156949 h 1422779"/>
                      <a:gd name="connsiteX59" fmla="*/ 948519 w 3749722"/>
                      <a:gd name="connsiteY59" fmla="*/ 269543 h 1422779"/>
                      <a:gd name="connsiteX60" fmla="*/ 794982 w 3749722"/>
                      <a:gd name="connsiteY60" fmla="*/ 310486 h 1422779"/>
                      <a:gd name="connsiteX61" fmla="*/ 689212 w 3749722"/>
                      <a:gd name="connsiteY61" fmla="*/ 341194 h 1422779"/>
                      <a:gd name="connsiteX62" fmla="*/ 586854 w 3749722"/>
                      <a:gd name="connsiteY62" fmla="*/ 371901 h 1422779"/>
                      <a:gd name="connsiteX0" fmla="*/ 586854 w 3749722"/>
                      <a:gd name="connsiteY0" fmla="*/ 371901 h 1422779"/>
                      <a:gd name="connsiteX1" fmla="*/ 518615 w 3749722"/>
                      <a:gd name="connsiteY1" fmla="*/ 276367 h 1422779"/>
                      <a:gd name="connsiteX2" fmla="*/ 487907 w 3749722"/>
                      <a:gd name="connsiteY2" fmla="*/ 225188 h 1422779"/>
                      <a:gd name="connsiteX3" fmla="*/ 436728 w 3749722"/>
                      <a:gd name="connsiteY3" fmla="*/ 174009 h 1422779"/>
                      <a:gd name="connsiteX4" fmla="*/ 402609 w 3749722"/>
                      <a:gd name="connsiteY4" fmla="*/ 163773 h 1422779"/>
                      <a:gd name="connsiteX5" fmla="*/ 283191 w 3749722"/>
                      <a:gd name="connsiteY5" fmla="*/ 143301 h 1422779"/>
                      <a:gd name="connsiteX6" fmla="*/ 283191 w 3749722"/>
                      <a:gd name="connsiteY6" fmla="*/ 191069 h 1422779"/>
                      <a:gd name="connsiteX7" fmla="*/ 177421 w 3749722"/>
                      <a:gd name="connsiteY7" fmla="*/ 208128 h 1422779"/>
                      <a:gd name="connsiteX8" fmla="*/ 156949 w 3749722"/>
                      <a:gd name="connsiteY8" fmla="*/ 307074 h 1422779"/>
                      <a:gd name="connsiteX9" fmla="*/ 102358 w 3749722"/>
                      <a:gd name="connsiteY9" fmla="*/ 385549 h 1422779"/>
                      <a:gd name="connsiteX10" fmla="*/ 54591 w 3749722"/>
                      <a:gd name="connsiteY10" fmla="*/ 515203 h 1422779"/>
                      <a:gd name="connsiteX11" fmla="*/ 17060 w 3749722"/>
                      <a:gd name="connsiteY11" fmla="*/ 627797 h 1422779"/>
                      <a:gd name="connsiteX12" fmla="*/ 0 w 3749722"/>
                      <a:gd name="connsiteY12" fmla="*/ 743803 h 1422779"/>
                      <a:gd name="connsiteX13" fmla="*/ 0 w 3749722"/>
                      <a:gd name="connsiteY13" fmla="*/ 914400 h 1422779"/>
                      <a:gd name="connsiteX14" fmla="*/ 27295 w 3749722"/>
                      <a:gd name="connsiteY14" fmla="*/ 996286 h 1422779"/>
                      <a:gd name="connsiteX15" fmla="*/ 47767 w 3749722"/>
                      <a:gd name="connsiteY15" fmla="*/ 1081585 h 1422779"/>
                      <a:gd name="connsiteX16" fmla="*/ 98732 w 3749722"/>
                      <a:gd name="connsiteY16" fmla="*/ 1231782 h 1422779"/>
                      <a:gd name="connsiteX17" fmla="*/ 248573 w 3749722"/>
                      <a:gd name="connsiteY17" fmla="*/ 1410766 h 1422779"/>
                      <a:gd name="connsiteX18" fmla="*/ 556146 w 3749722"/>
                      <a:gd name="connsiteY18" fmla="*/ 1166883 h 1422779"/>
                      <a:gd name="connsiteX19" fmla="*/ 774510 w 3749722"/>
                      <a:gd name="connsiteY19" fmla="*/ 1214651 h 1422779"/>
                      <a:gd name="connsiteX20" fmla="*/ 1125940 w 3749722"/>
                      <a:gd name="connsiteY20" fmla="*/ 1265830 h 1422779"/>
                      <a:gd name="connsiteX21" fmla="*/ 1494430 w 3749722"/>
                      <a:gd name="connsiteY21" fmla="*/ 1248770 h 1422779"/>
                      <a:gd name="connsiteX22" fmla="*/ 1531961 w 3749722"/>
                      <a:gd name="connsiteY22" fmla="*/ 1327245 h 1422779"/>
                      <a:gd name="connsiteX23" fmla="*/ 1634319 w 3749722"/>
                      <a:gd name="connsiteY23" fmla="*/ 1327245 h 1422779"/>
                      <a:gd name="connsiteX24" fmla="*/ 1862919 w 3749722"/>
                      <a:gd name="connsiteY24" fmla="*/ 1269242 h 1422779"/>
                      <a:gd name="connsiteX25" fmla="*/ 2251881 w 3749722"/>
                      <a:gd name="connsiteY25" fmla="*/ 1276066 h 1422779"/>
                      <a:gd name="connsiteX26" fmla="*/ 2524836 w 3749722"/>
                      <a:gd name="connsiteY26" fmla="*/ 1265830 h 1422779"/>
                      <a:gd name="connsiteX27" fmla="*/ 2910385 w 3749722"/>
                      <a:gd name="connsiteY27" fmla="*/ 1282889 h 1422779"/>
                      <a:gd name="connsiteX28" fmla="*/ 2995684 w 3749722"/>
                      <a:gd name="connsiteY28" fmla="*/ 1310185 h 1422779"/>
                      <a:gd name="connsiteX29" fmla="*/ 3289110 w 3749722"/>
                      <a:gd name="connsiteY29" fmla="*/ 1422779 h 1422779"/>
                      <a:gd name="connsiteX30" fmla="*/ 3609833 w 3749722"/>
                      <a:gd name="connsiteY30" fmla="*/ 1183943 h 1422779"/>
                      <a:gd name="connsiteX31" fmla="*/ 3729251 w 3749722"/>
                      <a:gd name="connsiteY31" fmla="*/ 1050877 h 1422779"/>
                      <a:gd name="connsiteX32" fmla="*/ 3603009 w 3749722"/>
                      <a:gd name="connsiteY32" fmla="*/ 996286 h 1422779"/>
                      <a:gd name="connsiteX33" fmla="*/ 3497239 w 3749722"/>
                      <a:gd name="connsiteY33" fmla="*/ 975815 h 1422779"/>
                      <a:gd name="connsiteX34" fmla="*/ 3497239 w 3749722"/>
                      <a:gd name="connsiteY34" fmla="*/ 910988 h 1422779"/>
                      <a:gd name="connsiteX35" fmla="*/ 3650776 w 3749722"/>
                      <a:gd name="connsiteY35" fmla="*/ 716507 h 1422779"/>
                      <a:gd name="connsiteX36" fmla="*/ 3719015 w 3749722"/>
                      <a:gd name="connsiteY36" fmla="*/ 600501 h 1422779"/>
                      <a:gd name="connsiteX37" fmla="*/ 3749722 w 3749722"/>
                      <a:gd name="connsiteY37" fmla="*/ 494731 h 1422779"/>
                      <a:gd name="connsiteX38" fmla="*/ 3746310 w 3749722"/>
                      <a:gd name="connsiteY38" fmla="*/ 412845 h 1422779"/>
                      <a:gd name="connsiteX39" fmla="*/ 3654188 w 3749722"/>
                      <a:gd name="connsiteY39" fmla="*/ 450376 h 1422779"/>
                      <a:gd name="connsiteX40" fmla="*/ 3551830 w 3749722"/>
                      <a:gd name="connsiteY40" fmla="*/ 457200 h 1422779"/>
                      <a:gd name="connsiteX41" fmla="*/ 3592773 w 3749722"/>
                      <a:gd name="connsiteY41" fmla="*/ 368489 h 1422779"/>
                      <a:gd name="connsiteX42" fmla="*/ 3623481 w 3749722"/>
                      <a:gd name="connsiteY42" fmla="*/ 348018 h 1422779"/>
                      <a:gd name="connsiteX43" fmla="*/ 3674660 w 3749722"/>
                      <a:gd name="connsiteY43" fmla="*/ 307074 h 1422779"/>
                      <a:gd name="connsiteX44" fmla="*/ 3650776 w 3749722"/>
                      <a:gd name="connsiteY44" fmla="*/ 269543 h 1422779"/>
                      <a:gd name="connsiteX45" fmla="*/ 3715603 w 3749722"/>
                      <a:gd name="connsiteY45" fmla="*/ 221776 h 1422779"/>
                      <a:gd name="connsiteX46" fmla="*/ 3708779 w 3749722"/>
                      <a:gd name="connsiteY46" fmla="*/ 174009 h 1422779"/>
                      <a:gd name="connsiteX47" fmla="*/ 3647364 w 3749722"/>
                      <a:gd name="connsiteY47" fmla="*/ 143301 h 1422779"/>
                      <a:gd name="connsiteX48" fmla="*/ 3616657 w 3749722"/>
                      <a:gd name="connsiteY48" fmla="*/ 116006 h 1422779"/>
                      <a:gd name="connsiteX49" fmla="*/ 3688307 w 3749722"/>
                      <a:gd name="connsiteY49" fmla="*/ 88710 h 1422779"/>
                      <a:gd name="connsiteX50" fmla="*/ 3688307 w 3749722"/>
                      <a:gd name="connsiteY50" fmla="*/ 47767 h 1422779"/>
                      <a:gd name="connsiteX51" fmla="*/ 3497239 w 3749722"/>
                      <a:gd name="connsiteY51" fmla="*/ 47767 h 1422779"/>
                      <a:gd name="connsiteX52" fmla="*/ 3367585 w 3749722"/>
                      <a:gd name="connsiteY52" fmla="*/ 68239 h 1422779"/>
                      <a:gd name="connsiteX53" fmla="*/ 3258403 w 3749722"/>
                      <a:gd name="connsiteY53" fmla="*/ 44355 h 1422779"/>
                      <a:gd name="connsiteX54" fmla="*/ 2818263 w 3749722"/>
                      <a:gd name="connsiteY54" fmla="*/ 37531 h 1422779"/>
                      <a:gd name="connsiteX55" fmla="*/ 2470245 w 3749722"/>
                      <a:gd name="connsiteY55" fmla="*/ 10236 h 1422779"/>
                      <a:gd name="connsiteX56" fmla="*/ 2180230 w 3749722"/>
                      <a:gd name="connsiteY56" fmla="*/ 0 h 1422779"/>
                      <a:gd name="connsiteX57" fmla="*/ 1757149 w 3749722"/>
                      <a:gd name="connsiteY57" fmla="*/ 54591 h 1422779"/>
                      <a:gd name="connsiteX58" fmla="*/ 1347716 w 3749722"/>
                      <a:gd name="connsiteY58" fmla="*/ 156949 h 1422779"/>
                      <a:gd name="connsiteX59" fmla="*/ 948519 w 3749722"/>
                      <a:gd name="connsiteY59" fmla="*/ 269543 h 1422779"/>
                      <a:gd name="connsiteX60" fmla="*/ 794982 w 3749722"/>
                      <a:gd name="connsiteY60" fmla="*/ 310486 h 1422779"/>
                      <a:gd name="connsiteX61" fmla="*/ 689212 w 3749722"/>
                      <a:gd name="connsiteY61" fmla="*/ 341194 h 1422779"/>
                      <a:gd name="connsiteX62" fmla="*/ 586854 w 3749722"/>
                      <a:gd name="connsiteY62" fmla="*/ 371901 h 1422779"/>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774510 w 3749722"/>
                      <a:gd name="connsiteY19" fmla="*/ 1214651 h 1505021"/>
                      <a:gd name="connsiteX20" fmla="*/ 1125940 w 3749722"/>
                      <a:gd name="connsiteY20" fmla="*/ 1265830 h 1505021"/>
                      <a:gd name="connsiteX21" fmla="*/ 1494430 w 3749722"/>
                      <a:gd name="connsiteY21" fmla="*/ 1248770 h 1505021"/>
                      <a:gd name="connsiteX22" fmla="*/ 1531961 w 3749722"/>
                      <a:gd name="connsiteY22" fmla="*/ 1327245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912623 w 3749722"/>
                      <a:gd name="connsiteY19" fmla="*/ 1481351 h 1505021"/>
                      <a:gd name="connsiteX20" fmla="*/ 1125940 w 3749722"/>
                      <a:gd name="connsiteY20" fmla="*/ 1265830 h 1505021"/>
                      <a:gd name="connsiteX21" fmla="*/ 1494430 w 3749722"/>
                      <a:gd name="connsiteY21" fmla="*/ 1248770 h 1505021"/>
                      <a:gd name="connsiteX22" fmla="*/ 1531961 w 3749722"/>
                      <a:gd name="connsiteY22" fmla="*/ 1327245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912623 w 3749722"/>
                      <a:gd name="connsiteY19" fmla="*/ 1481351 h 1505021"/>
                      <a:gd name="connsiteX20" fmla="*/ 1216428 w 3749722"/>
                      <a:gd name="connsiteY20" fmla="*/ 1442042 h 1505021"/>
                      <a:gd name="connsiteX21" fmla="*/ 1494430 w 3749722"/>
                      <a:gd name="connsiteY21" fmla="*/ 1248770 h 1505021"/>
                      <a:gd name="connsiteX22" fmla="*/ 1531961 w 3749722"/>
                      <a:gd name="connsiteY22" fmla="*/ 1327245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912623 w 3749722"/>
                      <a:gd name="connsiteY19" fmla="*/ 1481351 h 1505021"/>
                      <a:gd name="connsiteX20" fmla="*/ 1216428 w 3749722"/>
                      <a:gd name="connsiteY20" fmla="*/ 1442042 h 1505021"/>
                      <a:gd name="connsiteX21" fmla="*/ 1494430 w 3749722"/>
                      <a:gd name="connsiteY21" fmla="*/ 1248770 h 1505021"/>
                      <a:gd name="connsiteX22" fmla="*/ 1531961 w 3749722"/>
                      <a:gd name="connsiteY22" fmla="*/ 1327245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912623 w 3749722"/>
                      <a:gd name="connsiteY19" fmla="*/ 1481351 h 1505021"/>
                      <a:gd name="connsiteX20" fmla="*/ 1216428 w 3749722"/>
                      <a:gd name="connsiteY20" fmla="*/ 1442042 h 1505021"/>
                      <a:gd name="connsiteX21" fmla="*/ 1327743 w 3749722"/>
                      <a:gd name="connsiteY21" fmla="*/ 1424982 h 1505021"/>
                      <a:gd name="connsiteX22" fmla="*/ 1531961 w 3749722"/>
                      <a:gd name="connsiteY22" fmla="*/ 1327245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749722"/>
                      <a:gd name="connsiteY0" fmla="*/ 371901 h 1505021"/>
                      <a:gd name="connsiteX1" fmla="*/ 518615 w 3749722"/>
                      <a:gd name="connsiteY1" fmla="*/ 276367 h 1505021"/>
                      <a:gd name="connsiteX2" fmla="*/ 487907 w 3749722"/>
                      <a:gd name="connsiteY2" fmla="*/ 225188 h 1505021"/>
                      <a:gd name="connsiteX3" fmla="*/ 436728 w 3749722"/>
                      <a:gd name="connsiteY3" fmla="*/ 174009 h 1505021"/>
                      <a:gd name="connsiteX4" fmla="*/ 402609 w 3749722"/>
                      <a:gd name="connsiteY4" fmla="*/ 163773 h 1505021"/>
                      <a:gd name="connsiteX5" fmla="*/ 283191 w 3749722"/>
                      <a:gd name="connsiteY5" fmla="*/ 143301 h 1505021"/>
                      <a:gd name="connsiteX6" fmla="*/ 283191 w 3749722"/>
                      <a:gd name="connsiteY6" fmla="*/ 191069 h 1505021"/>
                      <a:gd name="connsiteX7" fmla="*/ 177421 w 3749722"/>
                      <a:gd name="connsiteY7" fmla="*/ 208128 h 1505021"/>
                      <a:gd name="connsiteX8" fmla="*/ 156949 w 3749722"/>
                      <a:gd name="connsiteY8" fmla="*/ 307074 h 1505021"/>
                      <a:gd name="connsiteX9" fmla="*/ 102358 w 3749722"/>
                      <a:gd name="connsiteY9" fmla="*/ 385549 h 1505021"/>
                      <a:gd name="connsiteX10" fmla="*/ 54591 w 3749722"/>
                      <a:gd name="connsiteY10" fmla="*/ 515203 h 1505021"/>
                      <a:gd name="connsiteX11" fmla="*/ 17060 w 3749722"/>
                      <a:gd name="connsiteY11" fmla="*/ 627797 h 1505021"/>
                      <a:gd name="connsiteX12" fmla="*/ 0 w 3749722"/>
                      <a:gd name="connsiteY12" fmla="*/ 743803 h 1505021"/>
                      <a:gd name="connsiteX13" fmla="*/ 0 w 3749722"/>
                      <a:gd name="connsiteY13" fmla="*/ 914400 h 1505021"/>
                      <a:gd name="connsiteX14" fmla="*/ 27295 w 3749722"/>
                      <a:gd name="connsiteY14" fmla="*/ 996286 h 1505021"/>
                      <a:gd name="connsiteX15" fmla="*/ 47767 w 3749722"/>
                      <a:gd name="connsiteY15" fmla="*/ 1081585 h 1505021"/>
                      <a:gd name="connsiteX16" fmla="*/ 98732 w 3749722"/>
                      <a:gd name="connsiteY16" fmla="*/ 1231782 h 1505021"/>
                      <a:gd name="connsiteX17" fmla="*/ 248573 w 3749722"/>
                      <a:gd name="connsiteY17" fmla="*/ 1410766 h 1505021"/>
                      <a:gd name="connsiteX18" fmla="*/ 408509 w 3749722"/>
                      <a:gd name="connsiteY18" fmla="*/ 1505021 h 1505021"/>
                      <a:gd name="connsiteX19" fmla="*/ 912623 w 3749722"/>
                      <a:gd name="connsiteY19" fmla="*/ 1481351 h 1505021"/>
                      <a:gd name="connsiteX20" fmla="*/ 1216428 w 3749722"/>
                      <a:gd name="connsiteY20" fmla="*/ 1442042 h 1505021"/>
                      <a:gd name="connsiteX21" fmla="*/ 1327743 w 3749722"/>
                      <a:gd name="connsiteY21" fmla="*/ 1424982 h 1505021"/>
                      <a:gd name="connsiteX22" fmla="*/ 1498623 w 3749722"/>
                      <a:gd name="connsiteY22" fmla="*/ 1374870 h 1505021"/>
                      <a:gd name="connsiteX23" fmla="*/ 1634319 w 3749722"/>
                      <a:gd name="connsiteY23" fmla="*/ 1327245 h 1505021"/>
                      <a:gd name="connsiteX24" fmla="*/ 1862919 w 3749722"/>
                      <a:gd name="connsiteY24" fmla="*/ 1269242 h 1505021"/>
                      <a:gd name="connsiteX25" fmla="*/ 2251881 w 3749722"/>
                      <a:gd name="connsiteY25" fmla="*/ 1276066 h 1505021"/>
                      <a:gd name="connsiteX26" fmla="*/ 2524836 w 3749722"/>
                      <a:gd name="connsiteY26" fmla="*/ 1265830 h 1505021"/>
                      <a:gd name="connsiteX27" fmla="*/ 2910385 w 3749722"/>
                      <a:gd name="connsiteY27" fmla="*/ 1282889 h 1505021"/>
                      <a:gd name="connsiteX28" fmla="*/ 2995684 w 3749722"/>
                      <a:gd name="connsiteY28" fmla="*/ 1310185 h 1505021"/>
                      <a:gd name="connsiteX29" fmla="*/ 3289110 w 3749722"/>
                      <a:gd name="connsiteY29" fmla="*/ 1422779 h 1505021"/>
                      <a:gd name="connsiteX30" fmla="*/ 3609833 w 3749722"/>
                      <a:gd name="connsiteY30" fmla="*/ 1183943 h 1505021"/>
                      <a:gd name="connsiteX31" fmla="*/ 3729251 w 3749722"/>
                      <a:gd name="connsiteY31" fmla="*/ 1050877 h 1505021"/>
                      <a:gd name="connsiteX32" fmla="*/ 3603009 w 3749722"/>
                      <a:gd name="connsiteY32" fmla="*/ 996286 h 1505021"/>
                      <a:gd name="connsiteX33" fmla="*/ 3497239 w 3749722"/>
                      <a:gd name="connsiteY33" fmla="*/ 975815 h 1505021"/>
                      <a:gd name="connsiteX34" fmla="*/ 3497239 w 3749722"/>
                      <a:gd name="connsiteY34" fmla="*/ 910988 h 1505021"/>
                      <a:gd name="connsiteX35" fmla="*/ 3650776 w 3749722"/>
                      <a:gd name="connsiteY35" fmla="*/ 716507 h 1505021"/>
                      <a:gd name="connsiteX36" fmla="*/ 3719015 w 3749722"/>
                      <a:gd name="connsiteY36" fmla="*/ 600501 h 1505021"/>
                      <a:gd name="connsiteX37" fmla="*/ 3749722 w 3749722"/>
                      <a:gd name="connsiteY37" fmla="*/ 494731 h 1505021"/>
                      <a:gd name="connsiteX38" fmla="*/ 3746310 w 3749722"/>
                      <a:gd name="connsiteY38" fmla="*/ 412845 h 1505021"/>
                      <a:gd name="connsiteX39" fmla="*/ 3654188 w 3749722"/>
                      <a:gd name="connsiteY39" fmla="*/ 450376 h 1505021"/>
                      <a:gd name="connsiteX40" fmla="*/ 3551830 w 3749722"/>
                      <a:gd name="connsiteY40" fmla="*/ 457200 h 1505021"/>
                      <a:gd name="connsiteX41" fmla="*/ 3592773 w 3749722"/>
                      <a:gd name="connsiteY41" fmla="*/ 368489 h 1505021"/>
                      <a:gd name="connsiteX42" fmla="*/ 3623481 w 3749722"/>
                      <a:gd name="connsiteY42" fmla="*/ 348018 h 1505021"/>
                      <a:gd name="connsiteX43" fmla="*/ 3674660 w 3749722"/>
                      <a:gd name="connsiteY43" fmla="*/ 307074 h 1505021"/>
                      <a:gd name="connsiteX44" fmla="*/ 3650776 w 3749722"/>
                      <a:gd name="connsiteY44" fmla="*/ 269543 h 1505021"/>
                      <a:gd name="connsiteX45" fmla="*/ 3715603 w 3749722"/>
                      <a:gd name="connsiteY45" fmla="*/ 221776 h 1505021"/>
                      <a:gd name="connsiteX46" fmla="*/ 3708779 w 3749722"/>
                      <a:gd name="connsiteY46" fmla="*/ 174009 h 1505021"/>
                      <a:gd name="connsiteX47" fmla="*/ 3647364 w 3749722"/>
                      <a:gd name="connsiteY47" fmla="*/ 143301 h 1505021"/>
                      <a:gd name="connsiteX48" fmla="*/ 3616657 w 3749722"/>
                      <a:gd name="connsiteY48" fmla="*/ 116006 h 1505021"/>
                      <a:gd name="connsiteX49" fmla="*/ 3688307 w 3749722"/>
                      <a:gd name="connsiteY49" fmla="*/ 88710 h 1505021"/>
                      <a:gd name="connsiteX50" fmla="*/ 3688307 w 3749722"/>
                      <a:gd name="connsiteY50" fmla="*/ 47767 h 1505021"/>
                      <a:gd name="connsiteX51" fmla="*/ 3497239 w 3749722"/>
                      <a:gd name="connsiteY51" fmla="*/ 47767 h 1505021"/>
                      <a:gd name="connsiteX52" fmla="*/ 3367585 w 3749722"/>
                      <a:gd name="connsiteY52" fmla="*/ 68239 h 1505021"/>
                      <a:gd name="connsiteX53" fmla="*/ 3258403 w 3749722"/>
                      <a:gd name="connsiteY53" fmla="*/ 44355 h 1505021"/>
                      <a:gd name="connsiteX54" fmla="*/ 2818263 w 3749722"/>
                      <a:gd name="connsiteY54" fmla="*/ 37531 h 1505021"/>
                      <a:gd name="connsiteX55" fmla="*/ 2470245 w 3749722"/>
                      <a:gd name="connsiteY55" fmla="*/ 10236 h 1505021"/>
                      <a:gd name="connsiteX56" fmla="*/ 2180230 w 3749722"/>
                      <a:gd name="connsiteY56" fmla="*/ 0 h 1505021"/>
                      <a:gd name="connsiteX57" fmla="*/ 1757149 w 3749722"/>
                      <a:gd name="connsiteY57" fmla="*/ 54591 h 1505021"/>
                      <a:gd name="connsiteX58" fmla="*/ 1347716 w 3749722"/>
                      <a:gd name="connsiteY58" fmla="*/ 156949 h 1505021"/>
                      <a:gd name="connsiteX59" fmla="*/ 948519 w 3749722"/>
                      <a:gd name="connsiteY59" fmla="*/ 269543 h 1505021"/>
                      <a:gd name="connsiteX60" fmla="*/ 794982 w 3749722"/>
                      <a:gd name="connsiteY60" fmla="*/ 310486 h 1505021"/>
                      <a:gd name="connsiteX61" fmla="*/ 689212 w 3749722"/>
                      <a:gd name="connsiteY61" fmla="*/ 341194 h 1505021"/>
                      <a:gd name="connsiteX62" fmla="*/ 586854 w 3749722"/>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46310 w 3834666"/>
                      <a:gd name="connsiteY38" fmla="*/ 412845 h 1505021"/>
                      <a:gd name="connsiteX39" fmla="*/ 3654188 w 3834666"/>
                      <a:gd name="connsiteY39" fmla="*/ 450376 h 1505021"/>
                      <a:gd name="connsiteX40" fmla="*/ 3551830 w 3834666"/>
                      <a:gd name="connsiteY40" fmla="*/ 457200 h 1505021"/>
                      <a:gd name="connsiteX41" fmla="*/ 3592773 w 3834666"/>
                      <a:gd name="connsiteY41" fmla="*/ 368489 h 1505021"/>
                      <a:gd name="connsiteX42" fmla="*/ 3623481 w 3834666"/>
                      <a:gd name="connsiteY42" fmla="*/ 348018 h 1505021"/>
                      <a:gd name="connsiteX43" fmla="*/ 3674660 w 3834666"/>
                      <a:gd name="connsiteY43" fmla="*/ 307074 h 1505021"/>
                      <a:gd name="connsiteX44" fmla="*/ 3650776 w 3834666"/>
                      <a:gd name="connsiteY44" fmla="*/ 269543 h 1505021"/>
                      <a:gd name="connsiteX45" fmla="*/ 3834666 w 3834666"/>
                      <a:gd name="connsiteY45" fmla="*/ 231301 h 1505021"/>
                      <a:gd name="connsiteX46" fmla="*/ 3708779 w 3834666"/>
                      <a:gd name="connsiteY46" fmla="*/ 174009 h 1505021"/>
                      <a:gd name="connsiteX47" fmla="*/ 3647364 w 3834666"/>
                      <a:gd name="connsiteY47" fmla="*/ 143301 h 1505021"/>
                      <a:gd name="connsiteX48" fmla="*/ 3616657 w 3834666"/>
                      <a:gd name="connsiteY48" fmla="*/ 116006 h 1505021"/>
                      <a:gd name="connsiteX49" fmla="*/ 3688307 w 3834666"/>
                      <a:gd name="connsiteY49" fmla="*/ 88710 h 1505021"/>
                      <a:gd name="connsiteX50" fmla="*/ 3688307 w 3834666"/>
                      <a:gd name="connsiteY50" fmla="*/ 47767 h 1505021"/>
                      <a:gd name="connsiteX51" fmla="*/ 3497239 w 3834666"/>
                      <a:gd name="connsiteY51" fmla="*/ 47767 h 1505021"/>
                      <a:gd name="connsiteX52" fmla="*/ 3367585 w 3834666"/>
                      <a:gd name="connsiteY52" fmla="*/ 68239 h 1505021"/>
                      <a:gd name="connsiteX53" fmla="*/ 3258403 w 3834666"/>
                      <a:gd name="connsiteY53" fmla="*/ 44355 h 1505021"/>
                      <a:gd name="connsiteX54" fmla="*/ 2818263 w 3834666"/>
                      <a:gd name="connsiteY54" fmla="*/ 37531 h 1505021"/>
                      <a:gd name="connsiteX55" fmla="*/ 2470245 w 3834666"/>
                      <a:gd name="connsiteY55" fmla="*/ 10236 h 1505021"/>
                      <a:gd name="connsiteX56" fmla="*/ 2180230 w 3834666"/>
                      <a:gd name="connsiteY56" fmla="*/ 0 h 1505021"/>
                      <a:gd name="connsiteX57" fmla="*/ 1757149 w 3834666"/>
                      <a:gd name="connsiteY57" fmla="*/ 54591 h 1505021"/>
                      <a:gd name="connsiteX58" fmla="*/ 1347716 w 3834666"/>
                      <a:gd name="connsiteY58" fmla="*/ 156949 h 1505021"/>
                      <a:gd name="connsiteX59" fmla="*/ 948519 w 3834666"/>
                      <a:gd name="connsiteY59" fmla="*/ 269543 h 1505021"/>
                      <a:gd name="connsiteX60" fmla="*/ 794982 w 3834666"/>
                      <a:gd name="connsiteY60" fmla="*/ 310486 h 1505021"/>
                      <a:gd name="connsiteX61" fmla="*/ 689212 w 3834666"/>
                      <a:gd name="connsiteY61" fmla="*/ 341194 h 1505021"/>
                      <a:gd name="connsiteX62" fmla="*/ 586854 w 3834666"/>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46310 w 3834666"/>
                      <a:gd name="connsiteY38" fmla="*/ 412845 h 1505021"/>
                      <a:gd name="connsiteX39" fmla="*/ 3654188 w 3834666"/>
                      <a:gd name="connsiteY39" fmla="*/ 450376 h 1505021"/>
                      <a:gd name="connsiteX40" fmla="*/ 3551830 w 3834666"/>
                      <a:gd name="connsiteY40" fmla="*/ 457200 h 1505021"/>
                      <a:gd name="connsiteX41" fmla="*/ 3592773 w 3834666"/>
                      <a:gd name="connsiteY41" fmla="*/ 368489 h 1505021"/>
                      <a:gd name="connsiteX42" fmla="*/ 3623481 w 3834666"/>
                      <a:gd name="connsiteY42" fmla="*/ 348018 h 1505021"/>
                      <a:gd name="connsiteX43" fmla="*/ 3674660 w 3834666"/>
                      <a:gd name="connsiteY43" fmla="*/ 307074 h 1505021"/>
                      <a:gd name="connsiteX44" fmla="*/ 3826989 w 3834666"/>
                      <a:gd name="connsiteY44" fmla="*/ 360030 h 1505021"/>
                      <a:gd name="connsiteX45" fmla="*/ 3834666 w 3834666"/>
                      <a:gd name="connsiteY45" fmla="*/ 231301 h 1505021"/>
                      <a:gd name="connsiteX46" fmla="*/ 3708779 w 3834666"/>
                      <a:gd name="connsiteY46" fmla="*/ 174009 h 1505021"/>
                      <a:gd name="connsiteX47" fmla="*/ 3647364 w 3834666"/>
                      <a:gd name="connsiteY47" fmla="*/ 143301 h 1505021"/>
                      <a:gd name="connsiteX48" fmla="*/ 3616657 w 3834666"/>
                      <a:gd name="connsiteY48" fmla="*/ 116006 h 1505021"/>
                      <a:gd name="connsiteX49" fmla="*/ 3688307 w 3834666"/>
                      <a:gd name="connsiteY49" fmla="*/ 88710 h 1505021"/>
                      <a:gd name="connsiteX50" fmla="*/ 3688307 w 3834666"/>
                      <a:gd name="connsiteY50" fmla="*/ 47767 h 1505021"/>
                      <a:gd name="connsiteX51" fmla="*/ 3497239 w 3834666"/>
                      <a:gd name="connsiteY51" fmla="*/ 47767 h 1505021"/>
                      <a:gd name="connsiteX52" fmla="*/ 3367585 w 3834666"/>
                      <a:gd name="connsiteY52" fmla="*/ 68239 h 1505021"/>
                      <a:gd name="connsiteX53" fmla="*/ 3258403 w 3834666"/>
                      <a:gd name="connsiteY53" fmla="*/ 44355 h 1505021"/>
                      <a:gd name="connsiteX54" fmla="*/ 2818263 w 3834666"/>
                      <a:gd name="connsiteY54" fmla="*/ 37531 h 1505021"/>
                      <a:gd name="connsiteX55" fmla="*/ 2470245 w 3834666"/>
                      <a:gd name="connsiteY55" fmla="*/ 10236 h 1505021"/>
                      <a:gd name="connsiteX56" fmla="*/ 2180230 w 3834666"/>
                      <a:gd name="connsiteY56" fmla="*/ 0 h 1505021"/>
                      <a:gd name="connsiteX57" fmla="*/ 1757149 w 3834666"/>
                      <a:gd name="connsiteY57" fmla="*/ 54591 h 1505021"/>
                      <a:gd name="connsiteX58" fmla="*/ 1347716 w 3834666"/>
                      <a:gd name="connsiteY58" fmla="*/ 156949 h 1505021"/>
                      <a:gd name="connsiteX59" fmla="*/ 948519 w 3834666"/>
                      <a:gd name="connsiteY59" fmla="*/ 269543 h 1505021"/>
                      <a:gd name="connsiteX60" fmla="*/ 794982 w 3834666"/>
                      <a:gd name="connsiteY60" fmla="*/ 310486 h 1505021"/>
                      <a:gd name="connsiteX61" fmla="*/ 689212 w 3834666"/>
                      <a:gd name="connsiteY61" fmla="*/ 341194 h 1505021"/>
                      <a:gd name="connsiteX62" fmla="*/ 586854 w 3834666"/>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46310 w 3834666"/>
                      <a:gd name="connsiteY38" fmla="*/ 412845 h 1505021"/>
                      <a:gd name="connsiteX39" fmla="*/ 3654188 w 3834666"/>
                      <a:gd name="connsiteY39" fmla="*/ 450376 h 1505021"/>
                      <a:gd name="connsiteX40" fmla="*/ 3551830 w 3834666"/>
                      <a:gd name="connsiteY40" fmla="*/ 457200 h 1505021"/>
                      <a:gd name="connsiteX41" fmla="*/ 3592773 w 3834666"/>
                      <a:gd name="connsiteY41" fmla="*/ 368489 h 1505021"/>
                      <a:gd name="connsiteX42" fmla="*/ 3623481 w 3834666"/>
                      <a:gd name="connsiteY42" fmla="*/ 348018 h 1505021"/>
                      <a:gd name="connsiteX43" fmla="*/ 3826989 w 3834666"/>
                      <a:gd name="connsiteY43" fmla="*/ 360030 h 1505021"/>
                      <a:gd name="connsiteX44" fmla="*/ 3834666 w 3834666"/>
                      <a:gd name="connsiteY44" fmla="*/ 231301 h 1505021"/>
                      <a:gd name="connsiteX45" fmla="*/ 3708779 w 3834666"/>
                      <a:gd name="connsiteY45" fmla="*/ 174009 h 1505021"/>
                      <a:gd name="connsiteX46" fmla="*/ 3647364 w 3834666"/>
                      <a:gd name="connsiteY46" fmla="*/ 143301 h 1505021"/>
                      <a:gd name="connsiteX47" fmla="*/ 3616657 w 3834666"/>
                      <a:gd name="connsiteY47" fmla="*/ 116006 h 1505021"/>
                      <a:gd name="connsiteX48" fmla="*/ 3688307 w 3834666"/>
                      <a:gd name="connsiteY48" fmla="*/ 88710 h 1505021"/>
                      <a:gd name="connsiteX49" fmla="*/ 3688307 w 3834666"/>
                      <a:gd name="connsiteY49" fmla="*/ 47767 h 1505021"/>
                      <a:gd name="connsiteX50" fmla="*/ 3497239 w 3834666"/>
                      <a:gd name="connsiteY50" fmla="*/ 47767 h 1505021"/>
                      <a:gd name="connsiteX51" fmla="*/ 3367585 w 3834666"/>
                      <a:gd name="connsiteY51" fmla="*/ 68239 h 1505021"/>
                      <a:gd name="connsiteX52" fmla="*/ 3258403 w 3834666"/>
                      <a:gd name="connsiteY52" fmla="*/ 44355 h 1505021"/>
                      <a:gd name="connsiteX53" fmla="*/ 2818263 w 3834666"/>
                      <a:gd name="connsiteY53" fmla="*/ 37531 h 1505021"/>
                      <a:gd name="connsiteX54" fmla="*/ 2470245 w 3834666"/>
                      <a:gd name="connsiteY54" fmla="*/ 10236 h 1505021"/>
                      <a:gd name="connsiteX55" fmla="*/ 2180230 w 3834666"/>
                      <a:gd name="connsiteY55" fmla="*/ 0 h 1505021"/>
                      <a:gd name="connsiteX56" fmla="*/ 1757149 w 3834666"/>
                      <a:gd name="connsiteY56" fmla="*/ 54591 h 1505021"/>
                      <a:gd name="connsiteX57" fmla="*/ 1347716 w 3834666"/>
                      <a:gd name="connsiteY57" fmla="*/ 156949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46310 w 3834666"/>
                      <a:gd name="connsiteY38" fmla="*/ 412845 h 1505021"/>
                      <a:gd name="connsiteX39" fmla="*/ 3654188 w 3834666"/>
                      <a:gd name="connsiteY39" fmla="*/ 450376 h 1505021"/>
                      <a:gd name="connsiteX40" fmla="*/ 3551830 w 3834666"/>
                      <a:gd name="connsiteY40" fmla="*/ 457200 h 1505021"/>
                      <a:gd name="connsiteX41" fmla="*/ 3592773 w 3834666"/>
                      <a:gd name="connsiteY41" fmla="*/ 368489 h 1505021"/>
                      <a:gd name="connsiteX42" fmla="*/ 3826989 w 3834666"/>
                      <a:gd name="connsiteY42" fmla="*/ 360030 h 1505021"/>
                      <a:gd name="connsiteX43" fmla="*/ 3834666 w 3834666"/>
                      <a:gd name="connsiteY43" fmla="*/ 231301 h 1505021"/>
                      <a:gd name="connsiteX44" fmla="*/ 3708779 w 3834666"/>
                      <a:gd name="connsiteY44" fmla="*/ 174009 h 1505021"/>
                      <a:gd name="connsiteX45" fmla="*/ 3647364 w 3834666"/>
                      <a:gd name="connsiteY45" fmla="*/ 143301 h 1505021"/>
                      <a:gd name="connsiteX46" fmla="*/ 3616657 w 3834666"/>
                      <a:gd name="connsiteY46" fmla="*/ 116006 h 1505021"/>
                      <a:gd name="connsiteX47" fmla="*/ 3688307 w 3834666"/>
                      <a:gd name="connsiteY47" fmla="*/ 88710 h 1505021"/>
                      <a:gd name="connsiteX48" fmla="*/ 3688307 w 3834666"/>
                      <a:gd name="connsiteY48" fmla="*/ 47767 h 1505021"/>
                      <a:gd name="connsiteX49" fmla="*/ 3497239 w 3834666"/>
                      <a:gd name="connsiteY49" fmla="*/ 47767 h 1505021"/>
                      <a:gd name="connsiteX50" fmla="*/ 3367585 w 3834666"/>
                      <a:gd name="connsiteY50" fmla="*/ 68239 h 1505021"/>
                      <a:gd name="connsiteX51" fmla="*/ 3258403 w 3834666"/>
                      <a:gd name="connsiteY51" fmla="*/ 44355 h 1505021"/>
                      <a:gd name="connsiteX52" fmla="*/ 2818263 w 3834666"/>
                      <a:gd name="connsiteY52" fmla="*/ 37531 h 1505021"/>
                      <a:gd name="connsiteX53" fmla="*/ 2470245 w 3834666"/>
                      <a:gd name="connsiteY53" fmla="*/ 10236 h 1505021"/>
                      <a:gd name="connsiteX54" fmla="*/ 2180230 w 3834666"/>
                      <a:gd name="connsiteY54" fmla="*/ 0 h 1505021"/>
                      <a:gd name="connsiteX55" fmla="*/ 1757149 w 3834666"/>
                      <a:gd name="connsiteY55" fmla="*/ 54591 h 1505021"/>
                      <a:gd name="connsiteX56" fmla="*/ 1347716 w 3834666"/>
                      <a:gd name="connsiteY56" fmla="*/ 156949 h 1505021"/>
                      <a:gd name="connsiteX57" fmla="*/ 948519 w 3834666"/>
                      <a:gd name="connsiteY57" fmla="*/ 269543 h 1505021"/>
                      <a:gd name="connsiteX58" fmla="*/ 794982 w 3834666"/>
                      <a:gd name="connsiteY58" fmla="*/ 310486 h 1505021"/>
                      <a:gd name="connsiteX59" fmla="*/ 689212 w 3834666"/>
                      <a:gd name="connsiteY59" fmla="*/ 341194 h 1505021"/>
                      <a:gd name="connsiteX60" fmla="*/ 586854 w 3834666"/>
                      <a:gd name="connsiteY60"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654188 w 3834666"/>
                      <a:gd name="connsiteY39" fmla="*/ 450376 h 1505021"/>
                      <a:gd name="connsiteX40" fmla="*/ 3551830 w 3834666"/>
                      <a:gd name="connsiteY40" fmla="*/ 457200 h 1505021"/>
                      <a:gd name="connsiteX41" fmla="*/ 3592773 w 3834666"/>
                      <a:gd name="connsiteY41" fmla="*/ 368489 h 1505021"/>
                      <a:gd name="connsiteX42" fmla="*/ 3826989 w 3834666"/>
                      <a:gd name="connsiteY42" fmla="*/ 360030 h 1505021"/>
                      <a:gd name="connsiteX43" fmla="*/ 3834666 w 3834666"/>
                      <a:gd name="connsiteY43" fmla="*/ 231301 h 1505021"/>
                      <a:gd name="connsiteX44" fmla="*/ 3708779 w 3834666"/>
                      <a:gd name="connsiteY44" fmla="*/ 174009 h 1505021"/>
                      <a:gd name="connsiteX45" fmla="*/ 3647364 w 3834666"/>
                      <a:gd name="connsiteY45" fmla="*/ 143301 h 1505021"/>
                      <a:gd name="connsiteX46" fmla="*/ 3616657 w 3834666"/>
                      <a:gd name="connsiteY46" fmla="*/ 116006 h 1505021"/>
                      <a:gd name="connsiteX47" fmla="*/ 3688307 w 3834666"/>
                      <a:gd name="connsiteY47" fmla="*/ 88710 h 1505021"/>
                      <a:gd name="connsiteX48" fmla="*/ 3688307 w 3834666"/>
                      <a:gd name="connsiteY48" fmla="*/ 47767 h 1505021"/>
                      <a:gd name="connsiteX49" fmla="*/ 3497239 w 3834666"/>
                      <a:gd name="connsiteY49" fmla="*/ 47767 h 1505021"/>
                      <a:gd name="connsiteX50" fmla="*/ 3367585 w 3834666"/>
                      <a:gd name="connsiteY50" fmla="*/ 68239 h 1505021"/>
                      <a:gd name="connsiteX51" fmla="*/ 3258403 w 3834666"/>
                      <a:gd name="connsiteY51" fmla="*/ 44355 h 1505021"/>
                      <a:gd name="connsiteX52" fmla="*/ 2818263 w 3834666"/>
                      <a:gd name="connsiteY52" fmla="*/ 37531 h 1505021"/>
                      <a:gd name="connsiteX53" fmla="*/ 2470245 w 3834666"/>
                      <a:gd name="connsiteY53" fmla="*/ 10236 h 1505021"/>
                      <a:gd name="connsiteX54" fmla="*/ 2180230 w 3834666"/>
                      <a:gd name="connsiteY54" fmla="*/ 0 h 1505021"/>
                      <a:gd name="connsiteX55" fmla="*/ 1757149 w 3834666"/>
                      <a:gd name="connsiteY55" fmla="*/ 54591 h 1505021"/>
                      <a:gd name="connsiteX56" fmla="*/ 1347716 w 3834666"/>
                      <a:gd name="connsiteY56" fmla="*/ 156949 h 1505021"/>
                      <a:gd name="connsiteX57" fmla="*/ 948519 w 3834666"/>
                      <a:gd name="connsiteY57" fmla="*/ 269543 h 1505021"/>
                      <a:gd name="connsiteX58" fmla="*/ 794982 w 3834666"/>
                      <a:gd name="connsiteY58" fmla="*/ 310486 h 1505021"/>
                      <a:gd name="connsiteX59" fmla="*/ 689212 w 3834666"/>
                      <a:gd name="connsiteY59" fmla="*/ 341194 h 1505021"/>
                      <a:gd name="connsiteX60" fmla="*/ 586854 w 3834666"/>
                      <a:gd name="connsiteY60"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654188 w 3834666"/>
                      <a:gd name="connsiteY39" fmla="*/ 450376 h 1505021"/>
                      <a:gd name="connsiteX40" fmla="*/ 3551830 w 3834666"/>
                      <a:gd name="connsiteY40" fmla="*/ 457200 h 1505021"/>
                      <a:gd name="connsiteX41" fmla="*/ 3826989 w 3834666"/>
                      <a:gd name="connsiteY41" fmla="*/ 360030 h 1505021"/>
                      <a:gd name="connsiteX42" fmla="*/ 3834666 w 3834666"/>
                      <a:gd name="connsiteY42" fmla="*/ 231301 h 1505021"/>
                      <a:gd name="connsiteX43" fmla="*/ 3708779 w 3834666"/>
                      <a:gd name="connsiteY43" fmla="*/ 174009 h 1505021"/>
                      <a:gd name="connsiteX44" fmla="*/ 3647364 w 3834666"/>
                      <a:gd name="connsiteY44" fmla="*/ 143301 h 1505021"/>
                      <a:gd name="connsiteX45" fmla="*/ 3616657 w 3834666"/>
                      <a:gd name="connsiteY45" fmla="*/ 116006 h 1505021"/>
                      <a:gd name="connsiteX46" fmla="*/ 3688307 w 3834666"/>
                      <a:gd name="connsiteY46" fmla="*/ 88710 h 1505021"/>
                      <a:gd name="connsiteX47" fmla="*/ 3688307 w 3834666"/>
                      <a:gd name="connsiteY47" fmla="*/ 47767 h 1505021"/>
                      <a:gd name="connsiteX48" fmla="*/ 3497239 w 3834666"/>
                      <a:gd name="connsiteY48" fmla="*/ 47767 h 1505021"/>
                      <a:gd name="connsiteX49" fmla="*/ 3367585 w 3834666"/>
                      <a:gd name="connsiteY49" fmla="*/ 68239 h 1505021"/>
                      <a:gd name="connsiteX50" fmla="*/ 3258403 w 3834666"/>
                      <a:gd name="connsiteY50" fmla="*/ 44355 h 1505021"/>
                      <a:gd name="connsiteX51" fmla="*/ 2818263 w 3834666"/>
                      <a:gd name="connsiteY51" fmla="*/ 37531 h 1505021"/>
                      <a:gd name="connsiteX52" fmla="*/ 2470245 w 3834666"/>
                      <a:gd name="connsiteY52" fmla="*/ 10236 h 1505021"/>
                      <a:gd name="connsiteX53" fmla="*/ 2180230 w 3834666"/>
                      <a:gd name="connsiteY53" fmla="*/ 0 h 1505021"/>
                      <a:gd name="connsiteX54" fmla="*/ 1757149 w 3834666"/>
                      <a:gd name="connsiteY54" fmla="*/ 54591 h 1505021"/>
                      <a:gd name="connsiteX55" fmla="*/ 1347716 w 3834666"/>
                      <a:gd name="connsiteY55" fmla="*/ 156949 h 1505021"/>
                      <a:gd name="connsiteX56" fmla="*/ 948519 w 3834666"/>
                      <a:gd name="connsiteY56" fmla="*/ 269543 h 1505021"/>
                      <a:gd name="connsiteX57" fmla="*/ 794982 w 3834666"/>
                      <a:gd name="connsiteY57" fmla="*/ 310486 h 1505021"/>
                      <a:gd name="connsiteX58" fmla="*/ 689212 w 3834666"/>
                      <a:gd name="connsiteY58" fmla="*/ 341194 h 1505021"/>
                      <a:gd name="connsiteX59" fmla="*/ 586854 w 3834666"/>
                      <a:gd name="connsiteY59"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654188 w 3834666"/>
                      <a:gd name="connsiteY39" fmla="*/ 450376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347716 w 3834666"/>
                      <a:gd name="connsiteY54" fmla="*/ 156949 h 1505021"/>
                      <a:gd name="connsiteX55" fmla="*/ 948519 w 3834666"/>
                      <a:gd name="connsiteY55" fmla="*/ 269543 h 1505021"/>
                      <a:gd name="connsiteX56" fmla="*/ 794982 w 3834666"/>
                      <a:gd name="connsiteY56" fmla="*/ 310486 h 1505021"/>
                      <a:gd name="connsiteX57" fmla="*/ 689212 w 3834666"/>
                      <a:gd name="connsiteY57" fmla="*/ 341194 h 1505021"/>
                      <a:gd name="connsiteX58" fmla="*/ 586854 w 3834666"/>
                      <a:gd name="connsiteY5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2524836 w 3834666"/>
                      <a:gd name="connsiteY26" fmla="*/ 1265830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826989 w 3834666"/>
                      <a:gd name="connsiteY39" fmla="*/ 360030 h 1505021"/>
                      <a:gd name="connsiteX40" fmla="*/ 3834666 w 3834666"/>
                      <a:gd name="connsiteY40" fmla="*/ 231301 h 1505021"/>
                      <a:gd name="connsiteX41" fmla="*/ 3708779 w 3834666"/>
                      <a:gd name="connsiteY41" fmla="*/ 174009 h 1505021"/>
                      <a:gd name="connsiteX42" fmla="*/ 3647364 w 3834666"/>
                      <a:gd name="connsiteY42" fmla="*/ 143301 h 1505021"/>
                      <a:gd name="connsiteX43" fmla="*/ 3616657 w 3834666"/>
                      <a:gd name="connsiteY43" fmla="*/ 116006 h 1505021"/>
                      <a:gd name="connsiteX44" fmla="*/ 3688307 w 3834666"/>
                      <a:gd name="connsiteY44" fmla="*/ 88710 h 1505021"/>
                      <a:gd name="connsiteX45" fmla="*/ 3688307 w 3834666"/>
                      <a:gd name="connsiteY45" fmla="*/ 47767 h 1505021"/>
                      <a:gd name="connsiteX46" fmla="*/ 3497239 w 3834666"/>
                      <a:gd name="connsiteY46" fmla="*/ 47767 h 1505021"/>
                      <a:gd name="connsiteX47" fmla="*/ 3367585 w 3834666"/>
                      <a:gd name="connsiteY47" fmla="*/ 68239 h 1505021"/>
                      <a:gd name="connsiteX48" fmla="*/ 3258403 w 3834666"/>
                      <a:gd name="connsiteY48" fmla="*/ 44355 h 1505021"/>
                      <a:gd name="connsiteX49" fmla="*/ 2818263 w 3834666"/>
                      <a:gd name="connsiteY49" fmla="*/ 37531 h 1505021"/>
                      <a:gd name="connsiteX50" fmla="*/ 2470245 w 3834666"/>
                      <a:gd name="connsiteY50" fmla="*/ 10236 h 1505021"/>
                      <a:gd name="connsiteX51" fmla="*/ 2180230 w 3834666"/>
                      <a:gd name="connsiteY51" fmla="*/ 0 h 1505021"/>
                      <a:gd name="connsiteX52" fmla="*/ 1757149 w 3834666"/>
                      <a:gd name="connsiteY52" fmla="*/ 54591 h 1505021"/>
                      <a:gd name="connsiteX53" fmla="*/ 1347716 w 3834666"/>
                      <a:gd name="connsiteY53" fmla="*/ 156949 h 1505021"/>
                      <a:gd name="connsiteX54" fmla="*/ 948519 w 3834666"/>
                      <a:gd name="connsiteY54" fmla="*/ 269543 h 1505021"/>
                      <a:gd name="connsiteX55" fmla="*/ 794982 w 3834666"/>
                      <a:gd name="connsiteY55" fmla="*/ 310486 h 1505021"/>
                      <a:gd name="connsiteX56" fmla="*/ 689212 w 3834666"/>
                      <a:gd name="connsiteY56" fmla="*/ 341194 h 1505021"/>
                      <a:gd name="connsiteX57" fmla="*/ 586854 w 3834666"/>
                      <a:gd name="connsiteY5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1743786 w 3834666"/>
                      <a:gd name="connsiteY26" fmla="*/ 1480142 h 1505021"/>
                      <a:gd name="connsiteX27" fmla="*/ 2910385 w 3834666"/>
                      <a:gd name="connsiteY27" fmla="*/ 1282889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826989 w 3834666"/>
                      <a:gd name="connsiteY39" fmla="*/ 360030 h 1505021"/>
                      <a:gd name="connsiteX40" fmla="*/ 3834666 w 3834666"/>
                      <a:gd name="connsiteY40" fmla="*/ 231301 h 1505021"/>
                      <a:gd name="connsiteX41" fmla="*/ 3708779 w 3834666"/>
                      <a:gd name="connsiteY41" fmla="*/ 174009 h 1505021"/>
                      <a:gd name="connsiteX42" fmla="*/ 3647364 w 3834666"/>
                      <a:gd name="connsiteY42" fmla="*/ 143301 h 1505021"/>
                      <a:gd name="connsiteX43" fmla="*/ 3616657 w 3834666"/>
                      <a:gd name="connsiteY43" fmla="*/ 116006 h 1505021"/>
                      <a:gd name="connsiteX44" fmla="*/ 3688307 w 3834666"/>
                      <a:gd name="connsiteY44" fmla="*/ 88710 h 1505021"/>
                      <a:gd name="connsiteX45" fmla="*/ 3688307 w 3834666"/>
                      <a:gd name="connsiteY45" fmla="*/ 47767 h 1505021"/>
                      <a:gd name="connsiteX46" fmla="*/ 3497239 w 3834666"/>
                      <a:gd name="connsiteY46" fmla="*/ 47767 h 1505021"/>
                      <a:gd name="connsiteX47" fmla="*/ 3367585 w 3834666"/>
                      <a:gd name="connsiteY47" fmla="*/ 68239 h 1505021"/>
                      <a:gd name="connsiteX48" fmla="*/ 3258403 w 3834666"/>
                      <a:gd name="connsiteY48" fmla="*/ 44355 h 1505021"/>
                      <a:gd name="connsiteX49" fmla="*/ 2818263 w 3834666"/>
                      <a:gd name="connsiteY49" fmla="*/ 37531 h 1505021"/>
                      <a:gd name="connsiteX50" fmla="*/ 2470245 w 3834666"/>
                      <a:gd name="connsiteY50" fmla="*/ 10236 h 1505021"/>
                      <a:gd name="connsiteX51" fmla="*/ 2180230 w 3834666"/>
                      <a:gd name="connsiteY51" fmla="*/ 0 h 1505021"/>
                      <a:gd name="connsiteX52" fmla="*/ 1757149 w 3834666"/>
                      <a:gd name="connsiteY52" fmla="*/ 54591 h 1505021"/>
                      <a:gd name="connsiteX53" fmla="*/ 1347716 w 3834666"/>
                      <a:gd name="connsiteY53" fmla="*/ 156949 h 1505021"/>
                      <a:gd name="connsiteX54" fmla="*/ 948519 w 3834666"/>
                      <a:gd name="connsiteY54" fmla="*/ 269543 h 1505021"/>
                      <a:gd name="connsiteX55" fmla="*/ 794982 w 3834666"/>
                      <a:gd name="connsiteY55" fmla="*/ 310486 h 1505021"/>
                      <a:gd name="connsiteX56" fmla="*/ 689212 w 3834666"/>
                      <a:gd name="connsiteY56" fmla="*/ 341194 h 1505021"/>
                      <a:gd name="connsiteX57" fmla="*/ 586854 w 3834666"/>
                      <a:gd name="connsiteY5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1743786 w 3834666"/>
                      <a:gd name="connsiteY26" fmla="*/ 1480142 h 1505021"/>
                      <a:gd name="connsiteX27" fmla="*/ 2724648 w 3834666"/>
                      <a:gd name="connsiteY27" fmla="*/ 1497201 h 1505021"/>
                      <a:gd name="connsiteX28" fmla="*/ 2995684 w 3834666"/>
                      <a:gd name="connsiteY28" fmla="*/ 1310185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826989 w 3834666"/>
                      <a:gd name="connsiteY39" fmla="*/ 360030 h 1505021"/>
                      <a:gd name="connsiteX40" fmla="*/ 3834666 w 3834666"/>
                      <a:gd name="connsiteY40" fmla="*/ 231301 h 1505021"/>
                      <a:gd name="connsiteX41" fmla="*/ 3708779 w 3834666"/>
                      <a:gd name="connsiteY41" fmla="*/ 174009 h 1505021"/>
                      <a:gd name="connsiteX42" fmla="*/ 3647364 w 3834666"/>
                      <a:gd name="connsiteY42" fmla="*/ 143301 h 1505021"/>
                      <a:gd name="connsiteX43" fmla="*/ 3616657 w 3834666"/>
                      <a:gd name="connsiteY43" fmla="*/ 116006 h 1505021"/>
                      <a:gd name="connsiteX44" fmla="*/ 3688307 w 3834666"/>
                      <a:gd name="connsiteY44" fmla="*/ 88710 h 1505021"/>
                      <a:gd name="connsiteX45" fmla="*/ 3688307 w 3834666"/>
                      <a:gd name="connsiteY45" fmla="*/ 47767 h 1505021"/>
                      <a:gd name="connsiteX46" fmla="*/ 3497239 w 3834666"/>
                      <a:gd name="connsiteY46" fmla="*/ 47767 h 1505021"/>
                      <a:gd name="connsiteX47" fmla="*/ 3367585 w 3834666"/>
                      <a:gd name="connsiteY47" fmla="*/ 68239 h 1505021"/>
                      <a:gd name="connsiteX48" fmla="*/ 3258403 w 3834666"/>
                      <a:gd name="connsiteY48" fmla="*/ 44355 h 1505021"/>
                      <a:gd name="connsiteX49" fmla="*/ 2818263 w 3834666"/>
                      <a:gd name="connsiteY49" fmla="*/ 37531 h 1505021"/>
                      <a:gd name="connsiteX50" fmla="*/ 2470245 w 3834666"/>
                      <a:gd name="connsiteY50" fmla="*/ 10236 h 1505021"/>
                      <a:gd name="connsiteX51" fmla="*/ 2180230 w 3834666"/>
                      <a:gd name="connsiteY51" fmla="*/ 0 h 1505021"/>
                      <a:gd name="connsiteX52" fmla="*/ 1757149 w 3834666"/>
                      <a:gd name="connsiteY52" fmla="*/ 54591 h 1505021"/>
                      <a:gd name="connsiteX53" fmla="*/ 1347716 w 3834666"/>
                      <a:gd name="connsiteY53" fmla="*/ 156949 h 1505021"/>
                      <a:gd name="connsiteX54" fmla="*/ 948519 w 3834666"/>
                      <a:gd name="connsiteY54" fmla="*/ 269543 h 1505021"/>
                      <a:gd name="connsiteX55" fmla="*/ 794982 w 3834666"/>
                      <a:gd name="connsiteY55" fmla="*/ 310486 h 1505021"/>
                      <a:gd name="connsiteX56" fmla="*/ 689212 w 3834666"/>
                      <a:gd name="connsiteY56" fmla="*/ 341194 h 1505021"/>
                      <a:gd name="connsiteX57" fmla="*/ 586854 w 3834666"/>
                      <a:gd name="connsiteY5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1743786 w 3834666"/>
                      <a:gd name="connsiteY26" fmla="*/ 1480142 h 1505021"/>
                      <a:gd name="connsiteX27" fmla="*/ 2724648 w 3834666"/>
                      <a:gd name="connsiteY27" fmla="*/ 1497201 h 1505021"/>
                      <a:gd name="connsiteX28" fmla="*/ 3081409 w 3834666"/>
                      <a:gd name="connsiteY28" fmla="*/ 1495922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826989 w 3834666"/>
                      <a:gd name="connsiteY39" fmla="*/ 360030 h 1505021"/>
                      <a:gd name="connsiteX40" fmla="*/ 3834666 w 3834666"/>
                      <a:gd name="connsiteY40" fmla="*/ 231301 h 1505021"/>
                      <a:gd name="connsiteX41" fmla="*/ 3708779 w 3834666"/>
                      <a:gd name="connsiteY41" fmla="*/ 174009 h 1505021"/>
                      <a:gd name="connsiteX42" fmla="*/ 3647364 w 3834666"/>
                      <a:gd name="connsiteY42" fmla="*/ 143301 h 1505021"/>
                      <a:gd name="connsiteX43" fmla="*/ 3616657 w 3834666"/>
                      <a:gd name="connsiteY43" fmla="*/ 116006 h 1505021"/>
                      <a:gd name="connsiteX44" fmla="*/ 3688307 w 3834666"/>
                      <a:gd name="connsiteY44" fmla="*/ 88710 h 1505021"/>
                      <a:gd name="connsiteX45" fmla="*/ 3688307 w 3834666"/>
                      <a:gd name="connsiteY45" fmla="*/ 47767 h 1505021"/>
                      <a:gd name="connsiteX46" fmla="*/ 3497239 w 3834666"/>
                      <a:gd name="connsiteY46" fmla="*/ 47767 h 1505021"/>
                      <a:gd name="connsiteX47" fmla="*/ 3367585 w 3834666"/>
                      <a:gd name="connsiteY47" fmla="*/ 68239 h 1505021"/>
                      <a:gd name="connsiteX48" fmla="*/ 3258403 w 3834666"/>
                      <a:gd name="connsiteY48" fmla="*/ 44355 h 1505021"/>
                      <a:gd name="connsiteX49" fmla="*/ 2818263 w 3834666"/>
                      <a:gd name="connsiteY49" fmla="*/ 37531 h 1505021"/>
                      <a:gd name="connsiteX50" fmla="*/ 2470245 w 3834666"/>
                      <a:gd name="connsiteY50" fmla="*/ 10236 h 1505021"/>
                      <a:gd name="connsiteX51" fmla="*/ 2180230 w 3834666"/>
                      <a:gd name="connsiteY51" fmla="*/ 0 h 1505021"/>
                      <a:gd name="connsiteX52" fmla="*/ 1757149 w 3834666"/>
                      <a:gd name="connsiteY52" fmla="*/ 54591 h 1505021"/>
                      <a:gd name="connsiteX53" fmla="*/ 1347716 w 3834666"/>
                      <a:gd name="connsiteY53" fmla="*/ 156949 h 1505021"/>
                      <a:gd name="connsiteX54" fmla="*/ 948519 w 3834666"/>
                      <a:gd name="connsiteY54" fmla="*/ 269543 h 1505021"/>
                      <a:gd name="connsiteX55" fmla="*/ 794982 w 3834666"/>
                      <a:gd name="connsiteY55" fmla="*/ 310486 h 1505021"/>
                      <a:gd name="connsiteX56" fmla="*/ 689212 w 3834666"/>
                      <a:gd name="connsiteY56" fmla="*/ 341194 h 1505021"/>
                      <a:gd name="connsiteX57" fmla="*/ 586854 w 3834666"/>
                      <a:gd name="connsiteY5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216428 w 3834666"/>
                      <a:gd name="connsiteY20" fmla="*/ 1442042 h 1505021"/>
                      <a:gd name="connsiteX21" fmla="*/ 1327743 w 3834666"/>
                      <a:gd name="connsiteY21" fmla="*/ 1424982 h 1505021"/>
                      <a:gd name="connsiteX22" fmla="*/ 1498623 w 3834666"/>
                      <a:gd name="connsiteY22" fmla="*/ 1374870 h 1505021"/>
                      <a:gd name="connsiteX23" fmla="*/ 1634319 w 3834666"/>
                      <a:gd name="connsiteY23" fmla="*/ 1327245 h 1505021"/>
                      <a:gd name="connsiteX24" fmla="*/ 1862919 w 3834666"/>
                      <a:gd name="connsiteY24" fmla="*/ 1269242 h 1505021"/>
                      <a:gd name="connsiteX25" fmla="*/ 2251881 w 3834666"/>
                      <a:gd name="connsiteY25" fmla="*/ 1276066 h 1505021"/>
                      <a:gd name="connsiteX26" fmla="*/ 1734261 w 3834666"/>
                      <a:gd name="connsiteY26" fmla="*/ 1470617 h 1505021"/>
                      <a:gd name="connsiteX27" fmla="*/ 2724648 w 3834666"/>
                      <a:gd name="connsiteY27" fmla="*/ 1497201 h 1505021"/>
                      <a:gd name="connsiteX28" fmla="*/ 3081409 w 3834666"/>
                      <a:gd name="connsiteY28" fmla="*/ 1495922 h 1505021"/>
                      <a:gd name="connsiteX29" fmla="*/ 3289110 w 3834666"/>
                      <a:gd name="connsiteY29" fmla="*/ 1422779 h 1505021"/>
                      <a:gd name="connsiteX30" fmla="*/ 3609833 w 3834666"/>
                      <a:gd name="connsiteY30" fmla="*/ 1183943 h 1505021"/>
                      <a:gd name="connsiteX31" fmla="*/ 3729251 w 3834666"/>
                      <a:gd name="connsiteY31" fmla="*/ 1050877 h 1505021"/>
                      <a:gd name="connsiteX32" fmla="*/ 3603009 w 3834666"/>
                      <a:gd name="connsiteY32" fmla="*/ 996286 h 1505021"/>
                      <a:gd name="connsiteX33" fmla="*/ 3497239 w 3834666"/>
                      <a:gd name="connsiteY33" fmla="*/ 975815 h 1505021"/>
                      <a:gd name="connsiteX34" fmla="*/ 3497239 w 3834666"/>
                      <a:gd name="connsiteY34" fmla="*/ 910988 h 1505021"/>
                      <a:gd name="connsiteX35" fmla="*/ 3650776 w 3834666"/>
                      <a:gd name="connsiteY35" fmla="*/ 716507 h 1505021"/>
                      <a:gd name="connsiteX36" fmla="*/ 3719015 w 3834666"/>
                      <a:gd name="connsiteY36" fmla="*/ 600501 h 1505021"/>
                      <a:gd name="connsiteX37" fmla="*/ 3749722 w 3834666"/>
                      <a:gd name="connsiteY37" fmla="*/ 494731 h 1505021"/>
                      <a:gd name="connsiteX38" fmla="*/ 3798698 w 3834666"/>
                      <a:gd name="connsiteY38" fmla="*/ 403320 h 1505021"/>
                      <a:gd name="connsiteX39" fmla="*/ 3826989 w 3834666"/>
                      <a:gd name="connsiteY39" fmla="*/ 360030 h 1505021"/>
                      <a:gd name="connsiteX40" fmla="*/ 3834666 w 3834666"/>
                      <a:gd name="connsiteY40" fmla="*/ 231301 h 1505021"/>
                      <a:gd name="connsiteX41" fmla="*/ 3708779 w 3834666"/>
                      <a:gd name="connsiteY41" fmla="*/ 174009 h 1505021"/>
                      <a:gd name="connsiteX42" fmla="*/ 3647364 w 3834666"/>
                      <a:gd name="connsiteY42" fmla="*/ 143301 h 1505021"/>
                      <a:gd name="connsiteX43" fmla="*/ 3616657 w 3834666"/>
                      <a:gd name="connsiteY43" fmla="*/ 116006 h 1505021"/>
                      <a:gd name="connsiteX44" fmla="*/ 3688307 w 3834666"/>
                      <a:gd name="connsiteY44" fmla="*/ 88710 h 1505021"/>
                      <a:gd name="connsiteX45" fmla="*/ 3688307 w 3834666"/>
                      <a:gd name="connsiteY45" fmla="*/ 47767 h 1505021"/>
                      <a:gd name="connsiteX46" fmla="*/ 3497239 w 3834666"/>
                      <a:gd name="connsiteY46" fmla="*/ 47767 h 1505021"/>
                      <a:gd name="connsiteX47" fmla="*/ 3367585 w 3834666"/>
                      <a:gd name="connsiteY47" fmla="*/ 68239 h 1505021"/>
                      <a:gd name="connsiteX48" fmla="*/ 3258403 w 3834666"/>
                      <a:gd name="connsiteY48" fmla="*/ 44355 h 1505021"/>
                      <a:gd name="connsiteX49" fmla="*/ 2818263 w 3834666"/>
                      <a:gd name="connsiteY49" fmla="*/ 37531 h 1505021"/>
                      <a:gd name="connsiteX50" fmla="*/ 2470245 w 3834666"/>
                      <a:gd name="connsiteY50" fmla="*/ 10236 h 1505021"/>
                      <a:gd name="connsiteX51" fmla="*/ 2180230 w 3834666"/>
                      <a:gd name="connsiteY51" fmla="*/ 0 h 1505021"/>
                      <a:gd name="connsiteX52" fmla="*/ 1757149 w 3834666"/>
                      <a:gd name="connsiteY52" fmla="*/ 54591 h 1505021"/>
                      <a:gd name="connsiteX53" fmla="*/ 1347716 w 3834666"/>
                      <a:gd name="connsiteY53" fmla="*/ 156949 h 1505021"/>
                      <a:gd name="connsiteX54" fmla="*/ 948519 w 3834666"/>
                      <a:gd name="connsiteY54" fmla="*/ 269543 h 1505021"/>
                      <a:gd name="connsiteX55" fmla="*/ 794982 w 3834666"/>
                      <a:gd name="connsiteY55" fmla="*/ 310486 h 1505021"/>
                      <a:gd name="connsiteX56" fmla="*/ 689212 w 3834666"/>
                      <a:gd name="connsiteY56" fmla="*/ 341194 h 1505021"/>
                      <a:gd name="connsiteX57" fmla="*/ 586854 w 3834666"/>
                      <a:gd name="connsiteY5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347716 w 3834666"/>
                      <a:gd name="connsiteY54" fmla="*/ 156949 h 1505021"/>
                      <a:gd name="connsiteX55" fmla="*/ 948519 w 3834666"/>
                      <a:gd name="connsiteY55" fmla="*/ 269543 h 1505021"/>
                      <a:gd name="connsiteX56" fmla="*/ 794982 w 3834666"/>
                      <a:gd name="connsiteY56" fmla="*/ 310486 h 1505021"/>
                      <a:gd name="connsiteX57" fmla="*/ 689212 w 3834666"/>
                      <a:gd name="connsiteY57" fmla="*/ 341194 h 1505021"/>
                      <a:gd name="connsiteX58" fmla="*/ 586854 w 3834666"/>
                      <a:gd name="connsiteY5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157216 w 3834666"/>
                      <a:gd name="connsiteY54" fmla="*/ 214099 h 1505021"/>
                      <a:gd name="connsiteX55" fmla="*/ 948519 w 3834666"/>
                      <a:gd name="connsiteY55" fmla="*/ 269543 h 1505021"/>
                      <a:gd name="connsiteX56" fmla="*/ 794982 w 3834666"/>
                      <a:gd name="connsiteY56" fmla="*/ 310486 h 1505021"/>
                      <a:gd name="connsiteX57" fmla="*/ 689212 w 3834666"/>
                      <a:gd name="connsiteY57" fmla="*/ 341194 h 1505021"/>
                      <a:gd name="connsiteX58" fmla="*/ 586854 w 3834666"/>
                      <a:gd name="connsiteY5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157216 w 3834666"/>
                      <a:gd name="connsiteY54" fmla="*/ 214099 h 1505021"/>
                      <a:gd name="connsiteX55" fmla="*/ 1376860 w 3834666"/>
                      <a:gd name="connsiteY55" fmla="*/ 154248 h 1505021"/>
                      <a:gd name="connsiteX56" fmla="*/ 948519 w 3834666"/>
                      <a:gd name="connsiteY56" fmla="*/ 269543 h 1505021"/>
                      <a:gd name="connsiteX57" fmla="*/ 794982 w 3834666"/>
                      <a:gd name="connsiteY57" fmla="*/ 310486 h 1505021"/>
                      <a:gd name="connsiteX58" fmla="*/ 689212 w 3834666"/>
                      <a:gd name="connsiteY58" fmla="*/ 341194 h 1505021"/>
                      <a:gd name="connsiteX59" fmla="*/ 586854 w 3834666"/>
                      <a:gd name="connsiteY59"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486398 w 3834666"/>
                      <a:gd name="connsiteY54" fmla="*/ 130436 h 1505021"/>
                      <a:gd name="connsiteX55" fmla="*/ 1157216 w 3834666"/>
                      <a:gd name="connsiteY55" fmla="*/ 214099 h 1505021"/>
                      <a:gd name="connsiteX56" fmla="*/ 1376860 w 3834666"/>
                      <a:gd name="connsiteY56" fmla="*/ 154248 h 1505021"/>
                      <a:gd name="connsiteX57" fmla="*/ 948519 w 3834666"/>
                      <a:gd name="connsiteY57" fmla="*/ 269543 h 1505021"/>
                      <a:gd name="connsiteX58" fmla="*/ 794982 w 3834666"/>
                      <a:gd name="connsiteY58" fmla="*/ 310486 h 1505021"/>
                      <a:gd name="connsiteX59" fmla="*/ 689212 w 3834666"/>
                      <a:gd name="connsiteY59" fmla="*/ 341194 h 1505021"/>
                      <a:gd name="connsiteX60" fmla="*/ 586854 w 3834666"/>
                      <a:gd name="connsiteY60"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14985 w 3834666"/>
                      <a:gd name="connsiteY54" fmla="*/ 101861 h 1505021"/>
                      <a:gd name="connsiteX55" fmla="*/ 1486398 w 3834666"/>
                      <a:gd name="connsiteY55" fmla="*/ 130436 h 1505021"/>
                      <a:gd name="connsiteX56" fmla="*/ 1157216 w 3834666"/>
                      <a:gd name="connsiteY56" fmla="*/ 214099 h 1505021"/>
                      <a:gd name="connsiteX57" fmla="*/ 1376860 w 3834666"/>
                      <a:gd name="connsiteY57" fmla="*/ 154248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14985 w 3834666"/>
                      <a:gd name="connsiteY54" fmla="*/ 101861 h 1505021"/>
                      <a:gd name="connsiteX55" fmla="*/ 1486398 w 3834666"/>
                      <a:gd name="connsiteY55" fmla="*/ 130436 h 1505021"/>
                      <a:gd name="connsiteX56" fmla="*/ 1157216 w 3834666"/>
                      <a:gd name="connsiteY56" fmla="*/ 214099 h 1505021"/>
                      <a:gd name="connsiteX57" fmla="*/ 1195885 w 3834666"/>
                      <a:gd name="connsiteY57" fmla="*/ 278073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14985 w 3834666"/>
                      <a:gd name="connsiteY54" fmla="*/ 101861 h 1505021"/>
                      <a:gd name="connsiteX55" fmla="*/ 1486398 w 3834666"/>
                      <a:gd name="connsiteY55" fmla="*/ 130436 h 1505021"/>
                      <a:gd name="connsiteX56" fmla="*/ 1157216 w 3834666"/>
                      <a:gd name="connsiteY56" fmla="*/ 214099 h 1505021"/>
                      <a:gd name="connsiteX57" fmla="*/ 1091110 w 3834666"/>
                      <a:gd name="connsiteY57" fmla="*/ 425711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14985 w 3834666"/>
                      <a:gd name="connsiteY54" fmla="*/ 101861 h 1505021"/>
                      <a:gd name="connsiteX55" fmla="*/ 1486398 w 3834666"/>
                      <a:gd name="connsiteY55" fmla="*/ 130436 h 1505021"/>
                      <a:gd name="connsiteX56" fmla="*/ 1157216 w 3834666"/>
                      <a:gd name="connsiteY56" fmla="*/ 214099 h 1505021"/>
                      <a:gd name="connsiteX57" fmla="*/ 1076823 w 3834666"/>
                      <a:gd name="connsiteY57" fmla="*/ 235211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14985 w 3834666"/>
                      <a:gd name="connsiteY54" fmla="*/ 101861 h 1505021"/>
                      <a:gd name="connsiteX55" fmla="*/ 1233985 w 3834666"/>
                      <a:gd name="connsiteY55" fmla="*/ 278073 h 1505021"/>
                      <a:gd name="connsiteX56" fmla="*/ 1157216 w 3834666"/>
                      <a:gd name="connsiteY56" fmla="*/ 214099 h 1505021"/>
                      <a:gd name="connsiteX57" fmla="*/ 1076823 w 3834666"/>
                      <a:gd name="connsiteY57" fmla="*/ 235211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262560 w 3834666"/>
                      <a:gd name="connsiteY54" fmla="*/ 330461 h 1505021"/>
                      <a:gd name="connsiteX55" fmla="*/ 1233985 w 3834666"/>
                      <a:gd name="connsiteY55" fmla="*/ 278073 h 1505021"/>
                      <a:gd name="connsiteX56" fmla="*/ 1157216 w 3834666"/>
                      <a:gd name="connsiteY56" fmla="*/ 214099 h 1505021"/>
                      <a:gd name="connsiteX57" fmla="*/ 1076823 w 3834666"/>
                      <a:gd name="connsiteY57" fmla="*/ 235211 h 1505021"/>
                      <a:gd name="connsiteX58" fmla="*/ 948519 w 3834666"/>
                      <a:gd name="connsiteY58" fmla="*/ 269543 h 1505021"/>
                      <a:gd name="connsiteX59" fmla="*/ 794982 w 3834666"/>
                      <a:gd name="connsiteY59" fmla="*/ 310486 h 1505021"/>
                      <a:gd name="connsiteX60" fmla="*/ 689212 w 3834666"/>
                      <a:gd name="connsiteY60" fmla="*/ 341194 h 1505021"/>
                      <a:gd name="connsiteX61" fmla="*/ 586854 w 3834666"/>
                      <a:gd name="connsiteY61"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757860 w 3834666"/>
                      <a:gd name="connsiteY54" fmla="*/ 58998 h 1505021"/>
                      <a:gd name="connsiteX55" fmla="*/ 1262560 w 3834666"/>
                      <a:gd name="connsiteY55" fmla="*/ 330461 h 1505021"/>
                      <a:gd name="connsiteX56" fmla="*/ 1233985 w 3834666"/>
                      <a:gd name="connsiteY56" fmla="*/ 278073 h 1505021"/>
                      <a:gd name="connsiteX57" fmla="*/ 1157216 w 3834666"/>
                      <a:gd name="connsiteY57" fmla="*/ 214099 h 1505021"/>
                      <a:gd name="connsiteX58" fmla="*/ 1076823 w 3834666"/>
                      <a:gd name="connsiteY58" fmla="*/ 235211 h 1505021"/>
                      <a:gd name="connsiteX59" fmla="*/ 948519 w 3834666"/>
                      <a:gd name="connsiteY59" fmla="*/ 269543 h 1505021"/>
                      <a:gd name="connsiteX60" fmla="*/ 794982 w 3834666"/>
                      <a:gd name="connsiteY60" fmla="*/ 310486 h 1505021"/>
                      <a:gd name="connsiteX61" fmla="*/ 689212 w 3834666"/>
                      <a:gd name="connsiteY61" fmla="*/ 341194 h 1505021"/>
                      <a:gd name="connsiteX62" fmla="*/ 586854 w 3834666"/>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476873 w 3834666"/>
                      <a:gd name="connsiteY54" fmla="*/ 482860 h 1505021"/>
                      <a:gd name="connsiteX55" fmla="*/ 1262560 w 3834666"/>
                      <a:gd name="connsiteY55" fmla="*/ 330461 h 1505021"/>
                      <a:gd name="connsiteX56" fmla="*/ 1233985 w 3834666"/>
                      <a:gd name="connsiteY56" fmla="*/ 278073 h 1505021"/>
                      <a:gd name="connsiteX57" fmla="*/ 1157216 w 3834666"/>
                      <a:gd name="connsiteY57" fmla="*/ 214099 h 1505021"/>
                      <a:gd name="connsiteX58" fmla="*/ 1076823 w 3834666"/>
                      <a:gd name="connsiteY58" fmla="*/ 235211 h 1505021"/>
                      <a:gd name="connsiteX59" fmla="*/ 948519 w 3834666"/>
                      <a:gd name="connsiteY59" fmla="*/ 269543 h 1505021"/>
                      <a:gd name="connsiteX60" fmla="*/ 794982 w 3834666"/>
                      <a:gd name="connsiteY60" fmla="*/ 310486 h 1505021"/>
                      <a:gd name="connsiteX61" fmla="*/ 689212 w 3834666"/>
                      <a:gd name="connsiteY61" fmla="*/ 341194 h 1505021"/>
                      <a:gd name="connsiteX62" fmla="*/ 586854 w 3834666"/>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291135 w 3834666"/>
                      <a:gd name="connsiteY54" fmla="*/ 387610 h 1505021"/>
                      <a:gd name="connsiteX55" fmla="*/ 1262560 w 3834666"/>
                      <a:gd name="connsiteY55" fmla="*/ 330461 h 1505021"/>
                      <a:gd name="connsiteX56" fmla="*/ 1233985 w 3834666"/>
                      <a:gd name="connsiteY56" fmla="*/ 278073 h 1505021"/>
                      <a:gd name="connsiteX57" fmla="*/ 1157216 w 3834666"/>
                      <a:gd name="connsiteY57" fmla="*/ 214099 h 1505021"/>
                      <a:gd name="connsiteX58" fmla="*/ 1076823 w 3834666"/>
                      <a:gd name="connsiteY58" fmla="*/ 235211 h 1505021"/>
                      <a:gd name="connsiteX59" fmla="*/ 948519 w 3834666"/>
                      <a:gd name="connsiteY59" fmla="*/ 269543 h 1505021"/>
                      <a:gd name="connsiteX60" fmla="*/ 794982 w 3834666"/>
                      <a:gd name="connsiteY60" fmla="*/ 310486 h 1505021"/>
                      <a:gd name="connsiteX61" fmla="*/ 689212 w 3834666"/>
                      <a:gd name="connsiteY61" fmla="*/ 341194 h 1505021"/>
                      <a:gd name="connsiteX62" fmla="*/ 586854 w 3834666"/>
                      <a:gd name="connsiteY62"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748335 w 3834666"/>
                      <a:gd name="connsiteY54" fmla="*/ 63761 h 1505021"/>
                      <a:gd name="connsiteX55" fmla="*/ 1291135 w 3834666"/>
                      <a:gd name="connsiteY55" fmla="*/ 387610 h 1505021"/>
                      <a:gd name="connsiteX56" fmla="*/ 1262560 w 3834666"/>
                      <a:gd name="connsiteY56" fmla="*/ 330461 h 1505021"/>
                      <a:gd name="connsiteX57" fmla="*/ 1233985 w 3834666"/>
                      <a:gd name="connsiteY57" fmla="*/ 278073 h 1505021"/>
                      <a:gd name="connsiteX58" fmla="*/ 1157216 w 3834666"/>
                      <a:gd name="connsiteY58" fmla="*/ 214099 h 1505021"/>
                      <a:gd name="connsiteX59" fmla="*/ 1076823 w 3834666"/>
                      <a:gd name="connsiteY59" fmla="*/ 235211 h 1505021"/>
                      <a:gd name="connsiteX60" fmla="*/ 948519 w 3834666"/>
                      <a:gd name="connsiteY60" fmla="*/ 269543 h 1505021"/>
                      <a:gd name="connsiteX61" fmla="*/ 794982 w 3834666"/>
                      <a:gd name="connsiteY61" fmla="*/ 310486 h 1505021"/>
                      <a:gd name="connsiteX62" fmla="*/ 689212 w 3834666"/>
                      <a:gd name="connsiteY62" fmla="*/ 341194 h 1505021"/>
                      <a:gd name="connsiteX63" fmla="*/ 586854 w 3834666"/>
                      <a:gd name="connsiteY63"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324472 w 3834666"/>
                      <a:gd name="connsiteY54" fmla="*/ 459049 h 1505021"/>
                      <a:gd name="connsiteX55" fmla="*/ 1291135 w 3834666"/>
                      <a:gd name="connsiteY55" fmla="*/ 387610 h 1505021"/>
                      <a:gd name="connsiteX56" fmla="*/ 1262560 w 3834666"/>
                      <a:gd name="connsiteY56" fmla="*/ 330461 h 1505021"/>
                      <a:gd name="connsiteX57" fmla="*/ 1233985 w 3834666"/>
                      <a:gd name="connsiteY57" fmla="*/ 278073 h 1505021"/>
                      <a:gd name="connsiteX58" fmla="*/ 1157216 w 3834666"/>
                      <a:gd name="connsiteY58" fmla="*/ 214099 h 1505021"/>
                      <a:gd name="connsiteX59" fmla="*/ 1076823 w 3834666"/>
                      <a:gd name="connsiteY59" fmla="*/ 235211 h 1505021"/>
                      <a:gd name="connsiteX60" fmla="*/ 948519 w 3834666"/>
                      <a:gd name="connsiteY60" fmla="*/ 269543 h 1505021"/>
                      <a:gd name="connsiteX61" fmla="*/ 794982 w 3834666"/>
                      <a:gd name="connsiteY61" fmla="*/ 310486 h 1505021"/>
                      <a:gd name="connsiteX62" fmla="*/ 689212 w 3834666"/>
                      <a:gd name="connsiteY62" fmla="*/ 341194 h 1505021"/>
                      <a:gd name="connsiteX63" fmla="*/ 586854 w 3834666"/>
                      <a:gd name="connsiteY63"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29273 w 3834666"/>
                      <a:gd name="connsiteY54" fmla="*/ 182823 h 1505021"/>
                      <a:gd name="connsiteX55" fmla="*/ 1324472 w 3834666"/>
                      <a:gd name="connsiteY55" fmla="*/ 459049 h 1505021"/>
                      <a:gd name="connsiteX56" fmla="*/ 1291135 w 3834666"/>
                      <a:gd name="connsiteY56" fmla="*/ 387610 h 1505021"/>
                      <a:gd name="connsiteX57" fmla="*/ 1262560 w 3834666"/>
                      <a:gd name="connsiteY57" fmla="*/ 330461 h 1505021"/>
                      <a:gd name="connsiteX58" fmla="*/ 1233985 w 3834666"/>
                      <a:gd name="connsiteY58" fmla="*/ 278073 h 1505021"/>
                      <a:gd name="connsiteX59" fmla="*/ 1157216 w 3834666"/>
                      <a:gd name="connsiteY59" fmla="*/ 214099 h 1505021"/>
                      <a:gd name="connsiteX60" fmla="*/ 1076823 w 3834666"/>
                      <a:gd name="connsiteY60" fmla="*/ 235211 h 1505021"/>
                      <a:gd name="connsiteX61" fmla="*/ 948519 w 3834666"/>
                      <a:gd name="connsiteY61" fmla="*/ 269543 h 1505021"/>
                      <a:gd name="connsiteX62" fmla="*/ 794982 w 3834666"/>
                      <a:gd name="connsiteY62" fmla="*/ 310486 h 1505021"/>
                      <a:gd name="connsiteX63" fmla="*/ 689212 w 3834666"/>
                      <a:gd name="connsiteY63" fmla="*/ 341194 h 1505021"/>
                      <a:gd name="connsiteX64" fmla="*/ 586854 w 3834666"/>
                      <a:gd name="connsiteY64"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448298 w 3834666"/>
                      <a:gd name="connsiteY54" fmla="*/ 406661 h 1505021"/>
                      <a:gd name="connsiteX55" fmla="*/ 1324472 w 3834666"/>
                      <a:gd name="connsiteY55" fmla="*/ 459049 h 1505021"/>
                      <a:gd name="connsiteX56" fmla="*/ 1291135 w 3834666"/>
                      <a:gd name="connsiteY56" fmla="*/ 387610 h 1505021"/>
                      <a:gd name="connsiteX57" fmla="*/ 1262560 w 3834666"/>
                      <a:gd name="connsiteY57" fmla="*/ 330461 h 1505021"/>
                      <a:gd name="connsiteX58" fmla="*/ 1233985 w 3834666"/>
                      <a:gd name="connsiteY58" fmla="*/ 278073 h 1505021"/>
                      <a:gd name="connsiteX59" fmla="*/ 1157216 w 3834666"/>
                      <a:gd name="connsiteY59" fmla="*/ 214099 h 1505021"/>
                      <a:gd name="connsiteX60" fmla="*/ 1076823 w 3834666"/>
                      <a:gd name="connsiteY60" fmla="*/ 235211 h 1505021"/>
                      <a:gd name="connsiteX61" fmla="*/ 948519 w 3834666"/>
                      <a:gd name="connsiteY61" fmla="*/ 269543 h 1505021"/>
                      <a:gd name="connsiteX62" fmla="*/ 794982 w 3834666"/>
                      <a:gd name="connsiteY62" fmla="*/ 310486 h 1505021"/>
                      <a:gd name="connsiteX63" fmla="*/ 689212 w 3834666"/>
                      <a:gd name="connsiteY63" fmla="*/ 341194 h 1505021"/>
                      <a:gd name="connsiteX64" fmla="*/ 586854 w 3834666"/>
                      <a:gd name="connsiteY64"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538785 w 3834666"/>
                      <a:gd name="connsiteY54" fmla="*/ 292361 h 1505021"/>
                      <a:gd name="connsiteX55" fmla="*/ 1448298 w 3834666"/>
                      <a:gd name="connsiteY55" fmla="*/ 406661 h 1505021"/>
                      <a:gd name="connsiteX56" fmla="*/ 1324472 w 3834666"/>
                      <a:gd name="connsiteY56" fmla="*/ 459049 h 1505021"/>
                      <a:gd name="connsiteX57" fmla="*/ 1291135 w 3834666"/>
                      <a:gd name="connsiteY57" fmla="*/ 387610 h 1505021"/>
                      <a:gd name="connsiteX58" fmla="*/ 1262560 w 3834666"/>
                      <a:gd name="connsiteY58" fmla="*/ 330461 h 1505021"/>
                      <a:gd name="connsiteX59" fmla="*/ 1233985 w 3834666"/>
                      <a:gd name="connsiteY59" fmla="*/ 278073 h 1505021"/>
                      <a:gd name="connsiteX60" fmla="*/ 1157216 w 3834666"/>
                      <a:gd name="connsiteY60" fmla="*/ 214099 h 1505021"/>
                      <a:gd name="connsiteX61" fmla="*/ 1076823 w 3834666"/>
                      <a:gd name="connsiteY61" fmla="*/ 235211 h 1505021"/>
                      <a:gd name="connsiteX62" fmla="*/ 948519 w 3834666"/>
                      <a:gd name="connsiteY62" fmla="*/ 269543 h 1505021"/>
                      <a:gd name="connsiteX63" fmla="*/ 794982 w 3834666"/>
                      <a:gd name="connsiteY63" fmla="*/ 310486 h 1505021"/>
                      <a:gd name="connsiteX64" fmla="*/ 689212 w 3834666"/>
                      <a:gd name="connsiteY64" fmla="*/ 341194 h 1505021"/>
                      <a:gd name="connsiteX65" fmla="*/ 586854 w 3834666"/>
                      <a:gd name="connsiteY65"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62610 w 3834666"/>
                      <a:gd name="connsiteY54" fmla="*/ 149486 h 1505021"/>
                      <a:gd name="connsiteX55" fmla="*/ 1538785 w 3834666"/>
                      <a:gd name="connsiteY55" fmla="*/ 292361 h 1505021"/>
                      <a:gd name="connsiteX56" fmla="*/ 1448298 w 3834666"/>
                      <a:gd name="connsiteY56" fmla="*/ 406661 h 1505021"/>
                      <a:gd name="connsiteX57" fmla="*/ 1324472 w 3834666"/>
                      <a:gd name="connsiteY57" fmla="*/ 459049 h 1505021"/>
                      <a:gd name="connsiteX58" fmla="*/ 1291135 w 3834666"/>
                      <a:gd name="connsiteY58" fmla="*/ 387610 h 1505021"/>
                      <a:gd name="connsiteX59" fmla="*/ 1262560 w 3834666"/>
                      <a:gd name="connsiteY59" fmla="*/ 330461 h 1505021"/>
                      <a:gd name="connsiteX60" fmla="*/ 1233985 w 3834666"/>
                      <a:gd name="connsiteY60" fmla="*/ 278073 h 1505021"/>
                      <a:gd name="connsiteX61" fmla="*/ 1157216 w 3834666"/>
                      <a:gd name="connsiteY61" fmla="*/ 214099 h 1505021"/>
                      <a:gd name="connsiteX62" fmla="*/ 1076823 w 3834666"/>
                      <a:gd name="connsiteY62" fmla="*/ 235211 h 1505021"/>
                      <a:gd name="connsiteX63" fmla="*/ 948519 w 3834666"/>
                      <a:gd name="connsiteY63" fmla="*/ 269543 h 1505021"/>
                      <a:gd name="connsiteX64" fmla="*/ 794982 w 3834666"/>
                      <a:gd name="connsiteY64" fmla="*/ 310486 h 1505021"/>
                      <a:gd name="connsiteX65" fmla="*/ 689212 w 3834666"/>
                      <a:gd name="connsiteY65" fmla="*/ 341194 h 1505021"/>
                      <a:gd name="connsiteX66" fmla="*/ 586854 w 3834666"/>
                      <a:gd name="connsiteY66"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62610 w 3834666"/>
                      <a:gd name="connsiteY54" fmla="*/ 149486 h 1505021"/>
                      <a:gd name="connsiteX55" fmla="*/ 1486397 w 3834666"/>
                      <a:gd name="connsiteY55" fmla="*/ 349511 h 1505021"/>
                      <a:gd name="connsiteX56" fmla="*/ 1448298 w 3834666"/>
                      <a:gd name="connsiteY56" fmla="*/ 406661 h 1505021"/>
                      <a:gd name="connsiteX57" fmla="*/ 1324472 w 3834666"/>
                      <a:gd name="connsiteY57" fmla="*/ 459049 h 1505021"/>
                      <a:gd name="connsiteX58" fmla="*/ 1291135 w 3834666"/>
                      <a:gd name="connsiteY58" fmla="*/ 387610 h 1505021"/>
                      <a:gd name="connsiteX59" fmla="*/ 1262560 w 3834666"/>
                      <a:gd name="connsiteY59" fmla="*/ 330461 h 1505021"/>
                      <a:gd name="connsiteX60" fmla="*/ 1233985 w 3834666"/>
                      <a:gd name="connsiteY60" fmla="*/ 278073 h 1505021"/>
                      <a:gd name="connsiteX61" fmla="*/ 1157216 w 3834666"/>
                      <a:gd name="connsiteY61" fmla="*/ 214099 h 1505021"/>
                      <a:gd name="connsiteX62" fmla="*/ 1076823 w 3834666"/>
                      <a:gd name="connsiteY62" fmla="*/ 235211 h 1505021"/>
                      <a:gd name="connsiteX63" fmla="*/ 948519 w 3834666"/>
                      <a:gd name="connsiteY63" fmla="*/ 269543 h 1505021"/>
                      <a:gd name="connsiteX64" fmla="*/ 794982 w 3834666"/>
                      <a:gd name="connsiteY64" fmla="*/ 310486 h 1505021"/>
                      <a:gd name="connsiteX65" fmla="*/ 689212 w 3834666"/>
                      <a:gd name="connsiteY65" fmla="*/ 341194 h 1505021"/>
                      <a:gd name="connsiteX66" fmla="*/ 586854 w 3834666"/>
                      <a:gd name="connsiteY66"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57149 w 3834666"/>
                      <a:gd name="connsiteY53" fmla="*/ 54591 h 1505021"/>
                      <a:gd name="connsiteX54" fmla="*/ 1643560 w 3834666"/>
                      <a:gd name="connsiteY54" fmla="*/ 411424 h 1505021"/>
                      <a:gd name="connsiteX55" fmla="*/ 1486397 w 3834666"/>
                      <a:gd name="connsiteY55" fmla="*/ 349511 h 1505021"/>
                      <a:gd name="connsiteX56" fmla="*/ 1448298 w 3834666"/>
                      <a:gd name="connsiteY56" fmla="*/ 406661 h 1505021"/>
                      <a:gd name="connsiteX57" fmla="*/ 1324472 w 3834666"/>
                      <a:gd name="connsiteY57" fmla="*/ 459049 h 1505021"/>
                      <a:gd name="connsiteX58" fmla="*/ 1291135 w 3834666"/>
                      <a:gd name="connsiteY58" fmla="*/ 387610 h 1505021"/>
                      <a:gd name="connsiteX59" fmla="*/ 1262560 w 3834666"/>
                      <a:gd name="connsiteY59" fmla="*/ 330461 h 1505021"/>
                      <a:gd name="connsiteX60" fmla="*/ 1233985 w 3834666"/>
                      <a:gd name="connsiteY60" fmla="*/ 278073 h 1505021"/>
                      <a:gd name="connsiteX61" fmla="*/ 1157216 w 3834666"/>
                      <a:gd name="connsiteY61" fmla="*/ 214099 h 1505021"/>
                      <a:gd name="connsiteX62" fmla="*/ 1076823 w 3834666"/>
                      <a:gd name="connsiteY62" fmla="*/ 235211 h 1505021"/>
                      <a:gd name="connsiteX63" fmla="*/ 948519 w 3834666"/>
                      <a:gd name="connsiteY63" fmla="*/ 269543 h 1505021"/>
                      <a:gd name="connsiteX64" fmla="*/ 794982 w 3834666"/>
                      <a:gd name="connsiteY64" fmla="*/ 310486 h 1505021"/>
                      <a:gd name="connsiteX65" fmla="*/ 689212 w 3834666"/>
                      <a:gd name="connsiteY65" fmla="*/ 341194 h 1505021"/>
                      <a:gd name="connsiteX66" fmla="*/ 586854 w 3834666"/>
                      <a:gd name="connsiteY66"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1776199 w 3834666"/>
                      <a:gd name="connsiteY53" fmla="*/ 397491 h 1505021"/>
                      <a:gd name="connsiteX54" fmla="*/ 1643560 w 3834666"/>
                      <a:gd name="connsiteY54" fmla="*/ 411424 h 1505021"/>
                      <a:gd name="connsiteX55" fmla="*/ 1486397 w 3834666"/>
                      <a:gd name="connsiteY55" fmla="*/ 349511 h 1505021"/>
                      <a:gd name="connsiteX56" fmla="*/ 1448298 w 3834666"/>
                      <a:gd name="connsiteY56" fmla="*/ 406661 h 1505021"/>
                      <a:gd name="connsiteX57" fmla="*/ 1324472 w 3834666"/>
                      <a:gd name="connsiteY57" fmla="*/ 459049 h 1505021"/>
                      <a:gd name="connsiteX58" fmla="*/ 1291135 w 3834666"/>
                      <a:gd name="connsiteY58" fmla="*/ 387610 h 1505021"/>
                      <a:gd name="connsiteX59" fmla="*/ 1262560 w 3834666"/>
                      <a:gd name="connsiteY59" fmla="*/ 330461 h 1505021"/>
                      <a:gd name="connsiteX60" fmla="*/ 1233985 w 3834666"/>
                      <a:gd name="connsiteY60" fmla="*/ 278073 h 1505021"/>
                      <a:gd name="connsiteX61" fmla="*/ 1157216 w 3834666"/>
                      <a:gd name="connsiteY61" fmla="*/ 214099 h 1505021"/>
                      <a:gd name="connsiteX62" fmla="*/ 1076823 w 3834666"/>
                      <a:gd name="connsiteY62" fmla="*/ 235211 h 1505021"/>
                      <a:gd name="connsiteX63" fmla="*/ 948519 w 3834666"/>
                      <a:gd name="connsiteY63" fmla="*/ 269543 h 1505021"/>
                      <a:gd name="connsiteX64" fmla="*/ 794982 w 3834666"/>
                      <a:gd name="connsiteY64" fmla="*/ 310486 h 1505021"/>
                      <a:gd name="connsiteX65" fmla="*/ 689212 w 3834666"/>
                      <a:gd name="connsiteY65" fmla="*/ 341194 h 1505021"/>
                      <a:gd name="connsiteX66" fmla="*/ 586854 w 3834666"/>
                      <a:gd name="connsiteY66"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062660 w 3834666"/>
                      <a:gd name="connsiteY53" fmla="*/ 101861 h 1505021"/>
                      <a:gd name="connsiteX54" fmla="*/ 1776199 w 3834666"/>
                      <a:gd name="connsiteY54" fmla="*/ 397491 h 1505021"/>
                      <a:gd name="connsiteX55" fmla="*/ 1643560 w 3834666"/>
                      <a:gd name="connsiteY55" fmla="*/ 411424 h 1505021"/>
                      <a:gd name="connsiteX56" fmla="*/ 1486397 w 3834666"/>
                      <a:gd name="connsiteY56" fmla="*/ 349511 h 1505021"/>
                      <a:gd name="connsiteX57" fmla="*/ 1448298 w 3834666"/>
                      <a:gd name="connsiteY57" fmla="*/ 406661 h 1505021"/>
                      <a:gd name="connsiteX58" fmla="*/ 1324472 w 3834666"/>
                      <a:gd name="connsiteY58" fmla="*/ 459049 h 1505021"/>
                      <a:gd name="connsiteX59" fmla="*/ 1291135 w 3834666"/>
                      <a:gd name="connsiteY59" fmla="*/ 387610 h 1505021"/>
                      <a:gd name="connsiteX60" fmla="*/ 1262560 w 3834666"/>
                      <a:gd name="connsiteY60" fmla="*/ 330461 h 1505021"/>
                      <a:gd name="connsiteX61" fmla="*/ 1233985 w 3834666"/>
                      <a:gd name="connsiteY61" fmla="*/ 278073 h 1505021"/>
                      <a:gd name="connsiteX62" fmla="*/ 1157216 w 3834666"/>
                      <a:gd name="connsiteY62" fmla="*/ 214099 h 1505021"/>
                      <a:gd name="connsiteX63" fmla="*/ 1076823 w 3834666"/>
                      <a:gd name="connsiteY63" fmla="*/ 235211 h 1505021"/>
                      <a:gd name="connsiteX64" fmla="*/ 948519 w 3834666"/>
                      <a:gd name="connsiteY64" fmla="*/ 269543 h 1505021"/>
                      <a:gd name="connsiteX65" fmla="*/ 794982 w 3834666"/>
                      <a:gd name="connsiteY65" fmla="*/ 310486 h 1505021"/>
                      <a:gd name="connsiteX66" fmla="*/ 689212 w 3834666"/>
                      <a:gd name="connsiteY66" fmla="*/ 341194 h 1505021"/>
                      <a:gd name="connsiteX67" fmla="*/ 586854 w 3834666"/>
                      <a:gd name="connsiteY67"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062660 w 3834666"/>
                      <a:gd name="connsiteY53" fmla="*/ 101861 h 1505021"/>
                      <a:gd name="connsiteX54" fmla="*/ 1876923 w 3834666"/>
                      <a:gd name="connsiteY54" fmla="*/ 282836 h 1505021"/>
                      <a:gd name="connsiteX55" fmla="*/ 1776199 w 3834666"/>
                      <a:gd name="connsiteY55" fmla="*/ 397491 h 1505021"/>
                      <a:gd name="connsiteX56" fmla="*/ 1643560 w 3834666"/>
                      <a:gd name="connsiteY56" fmla="*/ 411424 h 1505021"/>
                      <a:gd name="connsiteX57" fmla="*/ 1486397 w 3834666"/>
                      <a:gd name="connsiteY57" fmla="*/ 349511 h 1505021"/>
                      <a:gd name="connsiteX58" fmla="*/ 1448298 w 3834666"/>
                      <a:gd name="connsiteY58" fmla="*/ 406661 h 1505021"/>
                      <a:gd name="connsiteX59" fmla="*/ 1324472 w 3834666"/>
                      <a:gd name="connsiteY59" fmla="*/ 459049 h 1505021"/>
                      <a:gd name="connsiteX60" fmla="*/ 1291135 w 3834666"/>
                      <a:gd name="connsiteY60" fmla="*/ 387610 h 1505021"/>
                      <a:gd name="connsiteX61" fmla="*/ 1262560 w 3834666"/>
                      <a:gd name="connsiteY61" fmla="*/ 330461 h 1505021"/>
                      <a:gd name="connsiteX62" fmla="*/ 1233985 w 3834666"/>
                      <a:gd name="connsiteY62" fmla="*/ 278073 h 1505021"/>
                      <a:gd name="connsiteX63" fmla="*/ 1157216 w 3834666"/>
                      <a:gd name="connsiteY63" fmla="*/ 214099 h 1505021"/>
                      <a:gd name="connsiteX64" fmla="*/ 1076823 w 3834666"/>
                      <a:gd name="connsiteY64" fmla="*/ 235211 h 1505021"/>
                      <a:gd name="connsiteX65" fmla="*/ 948519 w 3834666"/>
                      <a:gd name="connsiteY65" fmla="*/ 269543 h 1505021"/>
                      <a:gd name="connsiteX66" fmla="*/ 794982 w 3834666"/>
                      <a:gd name="connsiteY66" fmla="*/ 310486 h 1505021"/>
                      <a:gd name="connsiteX67" fmla="*/ 689212 w 3834666"/>
                      <a:gd name="connsiteY67" fmla="*/ 341194 h 1505021"/>
                      <a:gd name="connsiteX68" fmla="*/ 586854 w 3834666"/>
                      <a:gd name="connsiteY6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062660 w 3834666"/>
                      <a:gd name="connsiteY53" fmla="*/ 101861 h 1505021"/>
                      <a:gd name="connsiteX54" fmla="*/ 1953123 w 3834666"/>
                      <a:gd name="connsiteY54" fmla="*/ 359036 h 1505021"/>
                      <a:gd name="connsiteX55" fmla="*/ 1776199 w 3834666"/>
                      <a:gd name="connsiteY55" fmla="*/ 397491 h 1505021"/>
                      <a:gd name="connsiteX56" fmla="*/ 1643560 w 3834666"/>
                      <a:gd name="connsiteY56" fmla="*/ 411424 h 1505021"/>
                      <a:gd name="connsiteX57" fmla="*/ 1486397 w 3834666"/>
                      <a:gd name="connsiteY57" fmla="*/ 349511 h 1505021"/>
                      <a:gd name="connsiteX58" fmla="*/ 1448298 w 3834666"/>
                      <a:gd name="connsiteY58" fmla="*/ 406661 h 1505021"/>
                      <a:gd name="connsiteX59" fmla="*/ 1324472 w 3834666"/>
                      <a:gd name="connsiteY59" fmla="*/ 459049 h 1505021"/>
                      <a:gd name="connsiteX60" fmla="*/ 1291135 w 3834666"/>
                      <a:gd name="connsiteY60" fmla="*/ 387610 h 1505021"/>
                      <a:gd name="connsiteX61" fmla="*/ 1262560 w 3834666"/>
                      <a:gd name="connsiteY61" fmla="*/ 330461 h 1505021"/>
                      <a:gd name="connsiteX62" fmla="*/ 1233985 w 3834666"/>
                      <a:gd name="connsiteY62" fmla="*/ 278073 h 1505021"/>
                      <a:gd name="connsiteX63" fmla="*/ 1157216 w 3834666"/>
                      <a:gd name="connsiteY63" fmla="*/ 214099 h 1505021"/>
                      <a:gd name="connsiteX64" fmla="*/ 1076823 w 3834666"/>
                      <a:gd name="connsiteY64" fmla="*/ 235211 h 1505021"/>
                      <a:gd name="connsiteX65" fmla="*/ 948519 w 3834666"/>
                      <a:gd name="connsiteY65" fmla="*/ 269543 h 1505021"/>
                      <a:gd name="connsiteX66" fmla="*/ 794982 w 3834666"/>
                      <a:gd name="connsiteY66" fmla="*/ 310486 h 1505021"/>
                      <a:gd name="connsiteX67" fmla="*/ 689212 w 3834666"/>
                      <a:gd name="connsiteY67" fmla="*/ 341194 h 1505021"/>
                      <a:gd name="connsiteX68" fmla="*/ 586854 w 3834666"/>
                      <a:gd name="connsiteY6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091235 w 3834666"/>
                      <a:gd name="connsiteY53" fmla="*/ 316174 h 1505021"/>
                      <a:gd name="connsiteX54" fmla="*/ 1953123 w 3834666"/>
                      <a:gd name="connsiteY54" fmla="*/ 359036 h 1505021"/>
                      <a:gd name="connsiteX55" fmla="*/ 1776199 w 3834666"/>
                      <a:gd name="connsiteY55" fmla="*/ 397491 h 1505021"/>
                      <a:gd name="connsiteX56" fmla="*/ 1643560 w 3834666"/>
                      <a:gd name="connsiteY56" fmla="*/ 411424 h 1505021"/>
                      <a:gd name="connsiteX57" fmla="*/ 1486397 w 3834666"/>
                      <a:gd name="connsiteY57" fmla="*/ 349511 h 1505021"/>
                      <a:gd name="connsiteX58" fmla="*/ 1448298 w 3834666"/>
                      <a:gd name="connsiteY58" fmla="*/ 406661 h 1505021"/>
                      <a:gd name="connsiteX59" fmla="*/ 1324472 w 3834666"/>
                      <a:gd name="connsiteY59" fmla="*/ 459049 h 1505021"/>
                      <a:gd name="connsiteX60" fmla="*/ 1291135 w 3834666"/>
                      <a:gd name="connsiteY60" fmla="*/ 387610 h 1505021"/>
                      <a:gd name="connsiteX61" fmla="*/ 1262560 w 3834666"/>
                      <a:gd name="connsiteY61" fmla="*/ 330461 h 1505021"/>
                      <a:gd name="connsiteX62" fmla="*/ 1233985 w 3834666"/>
                      <a:gd name="connsiteY62" fmla="*/ 278073 h 1505021"/>
                      <a:gd name="connsiteX63" fmla="*/ 1157216 w 3834666"/>
                      <a:gd name="connsiteY63" fmla="*/ 214099 h 1505021"/>
                      <a:gd name="connsiteX64" fmla="*/ 1076823 w 3834666"/>
                      <a:gd name="connsiteY64" fmla="*/ 235211 h 1505021"/>
                      <a:gd name="connsiteX65" fmla="*/ 948519 w 3834666"/>
                      <a:gd name="connsiteY65" fmla="*/ 269543 h 1505021"/>
                      <a:gd name="connsiteX66" fmla="*/ 794982 w 3834666"/>
                      <a:gd name="connsiteY66" fmla="*/ 310486 h 1505021"/>
                      <a:gd name="connsiteX67" fmla="*/ 689212 w 3834666"/>
                      <a:gd name="connsiteY67" fmla="*/ 341194 h 1505021"/>
                      <a:gd name="connsiteX68" fmla="*/ 586854 w 3834666"/>
                      <a:gd name="connsiteY68"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143623 w 3834666"/>
                      <a:gd name="connsiteY53" fmla="*/ 130436 h 1505021"/>
                      <a:gd name="connsiteX54" fmla="*/ 2091235 w 3834666"/>
                      <a:gd name="connsiteY54" fmla="*/ 316174 h 1505021"/>
                      <a:gd name="connsiteX55" fmla="*/ 1953123 w 3834666"/>
                      <a:gd name="connsiteY55" fmla="*/ 359036 h 1505021"/>
                      <a:gd name="connsiteX56" fmla="*/ 1776199 w 3834666"/>
                      <a:gd name="connsiteY56" fmla="*/ 397491 h 1505021"/>
                      <a:gd name="connsiteX57" fmla="*/ 1643560 w 3834666"/>
                      <a:gd name="connsiteY57" fmla="*/ 411424 h 1505021"/>
                      <a:gd name="connsiteX58" fmla="*/ 1486397 w 3834666"/>
                      <a:gd name="connsiteY58" fmla="*/ 349511 h 1505021"/>
                      <a:gd name="connsiteX59" fmla="*/ 1448298 w 3834666"/>
                      <a:gd name="connsiteY59" fmla="*/ 406661 h 1505021"/>
                      <a:gd name="connsiteX60" fmla="*/ 1324472 w 3834666"/>
                      <a:gd name="connsiteY60" fmla="*/ 459049 h 1505021"/>
                      <a:gd name="connsiteX61" fmla="*/ 1291135 w 3834666"/>
                      <a:gd name="connsiteY61" fmla="*/ 387610 h 1505021"/>
                      <a:gd name="connsiteX62" fmla="*/ 1262560 w 3834666"/>
                      <a:gd name="connsiteY62" fmla="*/ 330461 h 1505021"/>
                      <a:gd name="connsiteX63" fmla="*/ 1233985 w 3834666"/>
                      <a:gd name="connsiteY63" fmla="*/ 278073 h 1505021"/>
                      <a:gd name="connsiteX64" fmla="*/ 1157216 w 3834666"/>
                      <a:gd name="connsiteY64" fmla="*/ 214099 h 1505021"/>
                      <a:gd name="connsiteX65" fmla="*/ 1076823 w 3834666"/>
                      <a:gd name="connsiteY65" fmla="*/ 235211 h 1505021"/>
                      <a:gd name="connsiteX66" fmla="*/ 948519 w 3834666"/>
                      <a:gd name="connsiteY66" fmla="*/ 269543 h 1505021"/>
                      <a:gd name="connsiteX67" fmla="*/ 794982 w 3834666"/>
                      <a:gd name="connsiteY67" fmla="*/ 310486 h 1505021"/>
                      <a:gd name="connsiteX68" fmla="*/ 689212 w 3834666"/>
                      <a:gd name="connsiteY68" fmla="*/ 341194 h 1505021"/>
                      <a:gd name="connsiteX69" fmla="*/ 586854 w 3834666"/>
                      <a:gd name="connsiteY69"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234110 w 3834666"/>
                      <a:gd name="connsiteY53" fmla="*/ 278073 h 1505021"/>
                      <a:gd name="connsiteX54" fmla="*/ 2091235 w 3834666"/>
                      <a:gd name="connsiteY54" fmla="*/ 316174 h 1505021"/>
                      <a:gd name="connsiteX55" fmla="*/ 1953123 w 3834666"/>
                      <a:gd name="connsiteY55" fmla="*/ 359036 h 1505021"/>
                      <a:gd name="connsiteX56" fmla="*/ 1776199 w 3834666"/>
                      <a:gd name="connsiteY56" fmla="*/ 397491 h 1505021"/>
                      <a:gd name="connsiteX57" fmla="*/ 1643560 w 3834666"/>
                      <a:gd name="connsiteY57" fmla="*/ 411424 h 1505021"/>
                      <a:gd name="connsiteX58" fmla="*/ 1486397 w 3834666"/>
                      <a:gd name="connsiteY58" fmla="*/ 349511 h 1505021"/>
                      <a:gd name="connsiteX59" fmla="*/ 1448298 w 3834666"/>
                      <a:gd name="connsiteY59" fmla="*/ 406661 h 1505021"/>
                      <a:gd name="connsiteX60" fmla="*/ 1324472 w 3834666"/>
                      <a:gd name="connsiteY60" fmla="*/ 459049 h 1505021"/>
                      <a:gd name="connsiteX61" fmla="*/ 1291135 w 3834666"/>
                      <a:gd name="connsiteY61" fmla="*/ 387610 h 1505021"/>
                      <a:gd name="connsiteX62" fmla="*/ 1262560 w 3834666"/>
                      <a:gd name="connsiteY62" fmla="*/ 330461 h 1505021"/>
                      <a:gd name="connsiteX63" fmla="*/ 1233985 w 3834666"/>
                      <a:gd name="connsiteY63" fmla="*/ 278073 h 1505021"/>
                      <a:gd name="connsiteX64" fmla="*/ 1157216 w 3834666"/>
                      <a:gd name="connsiteY64" fmla="*/ 214099 h 1505021"/>
                      <a:gd name="connsiteX65" fmla="*/ 1076823 w 3834666"/>
                      <a:gd name="connsiteY65" fmla="*/ 235211 h 1505021"/>
                      <a:gd name="connsiteX66" fmla="*/ 948519 w 3834666"/>
                      <a:gd name="connsiteY66" fmla="*/ 269543 h 1505021"/>
                      <a:gd name="connsiteX67" fmla="*/ 794982 w 3834666"/>
                      <a:gd name="connsiteY67" fmla="*/ 310486 h 1505021"/>
                      <a:gd name="connsiteX68" fmla="*/ 689212 w 3834666"/>
                      <a:gd name="connsiteY68" fmla="*/ 341194 h 1505021"/>
                      <a:gd name="connsiteX69" fmla="*/ 586854 w 3834666"/>
                      <a:gd name="connsiteY69" fmla="*/ 371901 h 1505021"/>
                      <a:gd name="connsiteX0" fmla="*/ 586854 w 3834666"/>
                      <a:gd name="connsiteY0" fmla="*/ 379578 h 1512698"/>
                      <a:gd name="connsiteX1" fmla="*/ 518615 w 3834666"/>
                      <a:gd name="connsiteY1" fmla="*/ 284044 h 1512698"/>
                      <a:gd name="connsiteX2" fmla="*/ 487907 w 3834666"/>
                      <a:gd name="connsiteY2" fmla="*/ 232865 h 1512698"/>
                      <a:gd name="connsiteX3" fmla="*/ 436728 w 3834666"/>
                      <a:gd name="connsiteY3" fmla="*/ 181686 h 1512698"/>
                      <a:gd name="connsiteX4" fmla="*/ 402609 w 3834666"/>
                      <a:gd name="connsiteY4" fmla="*/ 171450 h 1512698"/>
                      <a:gd name="connsiteX5" fmla="*/ 283191 w 3834666"/>
                      <a:gd name="connsiteY5" fmla="*/ 150978 h 1512698"/>
                      <a:gd name="connsiteX6" fmla="*/ 283191 w 3834666"/>
                      <a:gd name="connsiteY6" fmla="*/ 198746 h 1512698"/>
                      <a:gd name="connsiteX7" fmla="*/ 177421 w 3834666"/>
                      <a:gd name="connsiteY7" fmla="*/ 215805 h 1512698"/>
                      <a:gd name="connsiteX8" fmla="*/ 156949 w 3834666"/>
                      <a:gd name="connsiteY8" fmla="*/ 314751 h 1512698"/>
                      <a:gd name="connsiteX9" fmla="*/ 102358 w 3834666"/>
                      <a:gd name="connsiteY9" fmla="*/ 393226 h 1512698"/>
                      <a:gd name="connsiteX10" fmla="*/ 54591 w 3834666"/>
                      <a:gd name="connsiteY10" fmla="*/ 522880 h 1512698"/>
                      <a:gd name="connsiteX11" fmla="*/ 17060 w 3834666"/>
                      <a:gd name="connsiteY11" fmla="*/ 635474 h 1512698"/>
                      <a:gd name="connsiteX12" fmla="*/ 0 w 3834666"/>
                      <a:gd name="connsiteY12" fmla="*/ 751480 h 1512698"/>
                      <a:gd name="connsiteX13" fmla="*/ 0 w 3834666"/>
                      <a:gd name="connsiteY13" fmla="*/ 922077 h 1512698"/>
                      <a:gd name="connsiteX14" fmla="*/ 27295 w 3834666"/>
                      <a:gd name="connsiteY14" fmla="*/ 1003963 h 1512698"/>
                      <a:gd name="connsiteX15" fmla="*/ 47767 w 3834666"/>
                      <a:gd name="connsiteY15" fmla="*/ 1089262 h 1512698"/>
                      <a:gd name="connsiteX16" fmla="*/ 98732 w 3834666"/>
                      <a:gd name="connsiteY16" fmla="*/ 1239459 h 1512698"/>
                      <a:gd name="connsiteX17" fmla="*/ 248573 w 3834666"/>
                      <a:gd name="connsiteY17" fmla="*/ 1418443 h 1512698"/>
                      <a:gd name="connsiteX18" fmla="*/ 408509 w 3834666"/>
                      <a:gd name="connsiteY18" fmla="*/ 1512698 h 1512698"/>
                      <a:gd name="connsiteX19" fmla="*/ 912623 w 3834666"/>
                      <a:gd name="connsiteY19" fmla="*/ 1489028 h 1512698"/>
                      <a:gd name="connsiteX20" fmla="*/ 1029198 w 3834666"/>
                      <a:gd name="connsiteY20" fmla="*/ 1466850 h 1512698"/>
                      <a:gd name="connsiteX21" fmla="*/ 1216428 w 3834666"/>
                      <a:gd name="connsiteY21" fmla="*/ 1449719 h 1512698"/>
                      <a:gd name="connsiteX22" fmla="*/ 1327743 w 3834666"/>
                      <a:gd name="connsiteY22" fmla="*/ 1432659 h 1512698"/>
                      <a:gd name="connsiteX23" fmla="*/ 1498623 w 3834666"/>
                      <a:gd name="connsiteY23" fmla="*/ 1382547 h 1512698"/>
                      <a:gd name="connsiteX24" fmla="*/ 1634319 w 3834666"/>
                      <a:gd name="connsiteY24" fmla="*/ 1334922 h 1512698"/>
                      <a:gd name="connsiteX25" fmla="*/ 1862919 w 3834666"/>
                      <a:gd name="connsiteY25" fmla="*/ 1276919 h 1512698"/>
                      <a:gd name="connsiteX26" fmla="*/ 2251881 w 3834666"/>
                      <a:gd name="connsiteY26" fmla="*/ 1283743 h 1512698"/>
                      <a:gd name="connsiteX27" fmla="*/ 1734261 w 3834666"/>
                      <a:gd name="connsiteY27" fmla="*/ 1478294 h 1512698"/>
                      <a:gd name="connsiteX28" fmla="*/ 2724648 w 3834666"/>
                      <a:gd name="connsiteY28" fmla="*/ 1504878 h 1512698"/>
                      <a:gd name="connsiteX29" fmla="*/ 3081409 w 3834666"/>
                      <a:gd name="connsiteY29" fmla="*/ 1503599 h 1512698"/>
                      <a:gd name="connsiteX30" fmla="*/ 3289110 w 3834666"/>
                      <a:gd name="connsiteY30" fmla="*/ 1430456 h 1512698"/>
                      <a:gd name="connsiteX31" fmla="*/ 3609833 w 3834666"/>
                      <a:gd name="connsiteY31" fmla="*/ 1191620 h 1512698"/>
                      <a:gd name="connsiteX32" fmla="*/ 3729251 w 3834666"/>
                      <a:gd name="connsiteY32" fmla="*/ 1058554 h 1512698"/>
                      <a:gd name="connsiteX33" fmla="*/ 3603009 w 3834666"/>
                      <a:gd name="connsiteY33" fmla="*/ 1003963 h 1512698"/>
                      <a:gd name="connsiteX34" fmla="*/ 3497239 w 3834666"/>
                      <a:gd name="connsiteY34" fmla="*/ 983492 h 1512698"/>
                      <a:gd name="connsiteX35" fmla="*/ 3497239 w 3834666"/>
                      <a:gd name="connsiteY35" fmla="*/ 918665 h 1512698"/>
                      <a:gd name="connsiteX36" fmla="*/ 3650776 w 3834666"/>
                      <a:gd name="connsiteY36" fmla="*/ 724184 h 1512698"/>
                      <a:gd name="connsiteX37" fmla="*/ 3719015 w 3834666"/>
                      <a:gd name="connsiteY37" fmla="*/ 608178 h 1512698"/>
                      <a:gd name="connsiteX38" fmla="*/ 3749722 w 3834666"/>
                      <a:gd name="connsiteY38" fmla="*/ 502408 h 1512698"/>
                      <a:gd name="connsiteX39" fmla="*/ 3798698 w 3834666"/>
                      <a:gd name="connsiteY39" fmla="*/ 410997 h 1512698"/>
                      <a:gd name="connsiteX40" fmla="*/ 3826989 w 3834666"/>
                      <a:gd name="connsiteY40" fmla="*/ 367707 h 1512698"/>
                      <a:gd name="connsiteX41" fmla="*/ 3834666 w 3834666"/>
                      <a:gd name="connsiteY41" fmla="*/ 238978 h 1512698"/>
                      <a:gd name="connsiteX42" fmla="*/ 3708779 w 3834666"/>
                      <a:gd name="connsiteY42" fmla="*/ 181686 h 1512698"/>
                      <a:gd name="connsiteX43" fmla="*/ 3647364 w 3834666"/>
                      <a:gd name="connsiteY43" fmla="*/ 150978 h 1512698"/>
                      <a:gd name="connsiteX44" fmla="*/ 3616657 w 3834666"/>
                      <a:gd name="connsiteY44" fmla="*/ 123683 h 1512698"/>
                      <a:gd name="connsiteX45" fmla="*/ 3688307 w 3834666"/>
                      <a:gd name="connsiteY45" fmla="*/ 96387 h 1512698"/>
                      <a:gd name="connsiteX46" fmla="*/ 3688307 w 3834666"/>
                      <a:gd name="connsiteY46" fmla="*/ 55444 h 1512698"/>
                      <a:gd name="connsiteX47" fmla="*/ 3497239 w 3834666"/>
                      <a:gd name="connsiteY47" fmla="*/ 55444 h 1512698"/>
                      <a:gd name="connsiteX48" fmla="*/ 3367585 w 3834666"/>
                      <a:gd name="connsiteY48" fmla="*/ 75916 h 1512698"/>
                      <a:gd name="connsiteX49" fmla="*/ 3258403 w 3834666"/>
                      <a:gd name="connsiteY49" fmla="*/ 52032 h 1512698"/>
                      <a:gd name="connsiteX50" fmla="*/ 2818263 w 3834666"/>
                      <a:gd name="connsiteY50" fmla="*/ 45208 h 1512698"/>
                      <a:gd name="connsiteX51" fmla="*/ 2470245 w 3834666"/>
                      <a:gd name="connsiteY51" fmla="*/ 17913 h 1512698"/>
                      <a:gd name="connsiteX52" fmla="*/ 2180230 w 3834666"/>
                      <a:gd name="connsiteY52" fmla="*/ 7677 h 1512698"/>
                      <a:gd name="connsiteX53" fmla="*/ 2191248 w 3834666"/>
                      <a:gd name="connsiteY53" fmla="*/ 0 h 1512698"/>
                      <a:gd name="connsiteX54" fmla="*/ 2234110 w 3834666"/>
                      <a:gd name="connsiteY54" fmla="*/ 285750 h 1512698"/>
                      <a:gd name="connsiteX55" fmla="*/ 2091235 w 3834666"/>
                      <a:gd name="connsiteY55" fmla="*/ 323851 h 1512698"/>
                      <a:gd name="connsiteX56" fmla="*/ 1953123 w 3834666"/>
                      <a:gd name="connsiteY56" fmla="*/ 366713 h 1512698"/>
                      <a:gd name="connsiteX57" fmla="*/ 1776199 w 3834666"/>
                      <a:gd name="connsiteY57" fmla="*/ 405168 h 1512698"/>
                      <a:gd name="connsiteX58" fmla="*/ 1643560 w 3834666"/>
                      <a:gd name="connsiteY58" fmla="*/ 419101 h 1512698"/>
                      <a:gd name="connsiteX59" fmla="*/ 1486397 w 3834666"/>
                      <a:gd name="connsiteY59" fmla="*/ 357188 h 1512698"/>
                      <a:gd name="connsiteX60" fmla="*/ 1448298 w 3834666"/>
                      <a:gd name="connsiteY60" fmla="*/ 414338 h 1512698"/>
                      <a:gd name="connsiteX61" fmla="*/ 1324472 w 3834666"/>
                      <a:gd name="connsiteY61" fmla="*/ 466726 h 1512698"/>
                      <a:gd name="connsiteX62" fmla="*/ 1291135 w 3834666"/>
                      <a:gd name="connsiteY62" fmla="*/ 395287 h 1512698"/>
                      <a:gd name="connsiteX63" fmla="*/ 1262560 w 3834666"/>
                      <a:gd name="connsiteY63" fmla="*/ 338138 h 1512698"/>
                      <a:gd name="connsiteX64" fmla="*/ 1233985 w 3834666"/>
                      <a:gd name="connsiteY64" fmla="*/ 285750 h 1512698"/>
                      <a:gd name="connsiteX65" fmla="*/ 1157216 w 3834666"/>
                      <a:gd name="connsiteY65" fmla="*/ 221776 h 1512698"/>
                      <a:gd name="connsiteX66" fmla="*/ 1076823 w 3834666"/>
                      <a:gd name="connsiteY66" fmla="*/ 242888 h 1512698"/>
                      <a:gd name="connsiteX67" fmla="*/ 948519 w 3834666"/>
                      <a:gd name="connsiteY67" fmla="*/ 277220 h 1512698"/>
                      <a:gd name="connsiteX68" fmla="*/ 794982 w 3834666"/>
                      <a:gd name="connsiteY68" fmla="*/ 318163 h 1512698"/>
                      <a:gd name="connsiteX69" fmla="*/ 689212 w 3834666"/>
                      <a:gd name="connsiteY69" fmla="*/ 348871 h 1512698"/>
                      <a:gd name="connsiteX70" fmla="*/ 586854 w 3834666"/>
                      <a:gd name="connsiteY70" fmla="*/ 379578 h 1512698"/>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353173 w 3834666"/>
                      <a:gd name="connsiteY53" fmla="*/ 335223 h 1505021"/>
                      <a:gd name="connsiteX54" fmla="*/ 2234110 w 3834666"/>
                      <a:gd name="connsiteY54" fmla="*/ 278073 h 1505021"/>
                      <a:gd name="connsiteX55" fmla="*/ 2091235 w 3834666"/>
                      <a:gd name="connsiteY55" fmla="*/ 316174 h 1505021"/>
                      <a:gd name="connsiteX56" fmla="*/ 1953123 w 3834666"/>
                      <a:gd name="connsiteY56" fmla="*/ 359036 h 1505021"/>
                      <a:gd name="connsiteX57" fmla="*/ 1776199 w 3834666"/>
                      <a:gd name="connsiteY57" fmla="*/ 397491 h 1505021"/>
                      <a:gd name="connsiteX58" fmla="*/ 1643560 w 3834666"/>
                      <a:gd name="connsiteY58" fmla="*/ 411424 h 1505021"/>
                      <a:gd name="connsiteX59" fmla="*/ 1486397 w 3834666"/>
                      <a:gd name="connsiteY59" fmla="*/ 349511 h 1505021"/>
                      <a:gd name="connsiteX60" fmla="*/ 1448298 w 3834666"/>
                      <a:gd name="connsiteY60" fmla="*/ 406661 h 1505021"/>
                      <a:gd name="connsiteX61" fmla="*/ 1324472 w 3834666"/>
                      <a:gd name="connsiteY61" fmla="*/ 459049 h 1505021"/>
                      <a:gd name="connsiteX62" fmla="*/ 1291135 w 3834666"/>
                      <a:gd name="connsiteY62" fmla="*/ 387610 h 1505021"/>
                      <a:gd name="connsiteX63" fmla="*/ 1262560 w 3834666"/>
                      <a:gd name="connsiteY63" fmla="*/ 330461 h 1505021"/>
                      <a:gd name="connsiteX64" fmla="*/ 1233985 w 3834666"/>
                      <a:gd name="connsiteY64" fmla="*/ 278073 h 1505021"/>
                      <a:gd name="connsiteX65" fmla="*/ 1157216 w 3834666"/>
                      <a:gd name="connsiteY65" fmla="*/ 214099 h 1505021"/>
                      <a:gd name="connsiteX66" fmla="*/ 1076823 w 3834666"/>
                      <a:gd name="connsiteY66" fmla="*/ 235211 h 1505021"/>
                      <a:gd name="connsiteX67" fmla="*/ 948519 w 3834666"/>
                      <a:gd name="connsiteY67" fmla="*/ 269543 h 1505021"/>
                      <a:gd name="connsiteX68" fmla="*/ 794982 w 3834666"/>
                      <a:gd name="connsiteY68" fmla="*/ 310486 h 1505021"/>
                      <a:gd name="connsiteX69" fmla="*/ 689212 w 3834666"/>
                      <a:gd name="connsiteY69" fmla="*/ 341194 h 1505021"/>
                      <a:gd name="connsiteX70" fmla="*/ 586854 w 3834666"/>
                      <a:gd name="connsiteY70"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515098 w 3834666"/>
                      <a:gd name="connsiteY53" fmla="*/ 225685 h 1505021"/>
                      <a:gd name="connsiteX54" fmla="*/ 2234110 w 3834666"/>
                      <a:gd name="connsiteY54" fmla="*/ 278073 h 1505021"/>
                      <a:gd name="connsiteX55" fmla="*/ 2091235 w 3834666"/>
                      <a:gd name="connsiteY55" fmla="*/ 316174 h 1505021"/>
                      <a:gd name="connsiteX56" fmla="*/ 1953123 w 3834666"/>
                      <a:gd name="connsiteY56" fmla="*/ 359036 h 1505021"/>
                      <a:gd name="connsiteX57" fmla="*/ 1776199 w 3834666"/>
                      <a:gd name="connsiteY57" fmla="*/ 397491 h 1505021"/>
                      <a:gd name="connsiteX58" fmla="*/ 1643560 w 3834666"/>
                      <a:gd name="connsiteY58" fmla="*/ 411424 h 1505021"/>
                      <a:gd name="connsiteX59" fmla="*/ 1486397 w 3834666"/>
                      <a:gd name="connsiteY59" fmla="*/ 349511 h 1505021"/>
                      <a:gd name="connsiteX60" fmla="*/ 1448298 w 3834666"/>
                      <a:gd name="connsiteY60" fmla="*/ 406661 h 1505021"/>
                      <a:gd name="connsiteX61" fmla="*/ 1324472 w 3834666"/>
                      <a:gd name="connsiteY61" fmla="*/ 459049 h 1505021"/>
                      <a:gd name="connsiteX62" fmla="*/ 1291135 w 3834666"/>
                      <a:gd name="connsiteY62" fmla="*/ 387610 h 1505021"/>
                      <a:gd name="connsiteX63" fmla="*/ 1262560 w 3834666"/>
                      <a:gd name="connsiteY63" fmla="*/ 330461 h 1505021"/>
                      <a:gd name="connsiteX64" fmla="*/ 1233985 w 3834666"/>
                      <a:gd name="connsiteY64" fmla="*/ 278073 h 1505021"/>
                      <a:gd name="connsiteX65" fmla="*/ 1157216 w 3834666"/>
                      <a:gd name="connsiteY65" fmla="*/ 214099 h 1505021"/>
                      <a:gd name="connsiteX66" fmla="*/ 1076823 w 3834666"/>
                      <a:gd name="connsiteY66" fmla="*/ 235211 h 1505021"/>
                      <a:gd name="connsiteX67" fmla="*/ 948519 w 3834666"/>
                      <a:gd name="connsiteY67" fmla="*/ 269543 h 1505021"/>
                      <a:gd name="connsiteX68" fmla="*/ 794982 w 3834666"/>
                      <a:gd name="connsiteY68" fmla="*/ 310486 h 1505021"/>
                      <a:gd name="connsiteX69" fmla="*/ 689212 w 3834666"/>
                      <a:gd name="connsiteY69" fmla="*/ 341194 h 1505021"/>
                      <a:gd name="connsiteX70" fmla="*/ 586854 w 3834666"/>
                      <a:gd name="connsiteY70" fmla="*/ 371901 h 1505021"/>
                      <a:gd name="connsiteX0" fmla="*/ 586854 w 3834666"/>
                      <a:gd name="connsiteY0" fmla="*/ 371901 h 1505021"/>
                      <a:gd name="connsiteX1" fmla="*/ 518615 w 3834666"/>
                      <a:gd name="connsiteY1" fmla="*/ 276367 h 1505021"/>
                      <a:gd name="connsiteX2" fmla="*/ 487907 w 3834666"/>
                      <a:gd name="connsiteY2" fmla="*/ 225188 h 1505021"/>
                      <a:gd name="connsiteX3" fmla="*/ 436728 w 3834666"/>
                      <a:gd name="connsiteY3" fmla="*/ 174009 h 1505021"/>
                      <a:gd name="connsiteX4" fmla="*/ 402609 w 3834666"/>
                      <a:gd name="connsiteY4" fmla="*/ 163773 h 1505021"/>
                      <a:gd name="connsiteX5" fmla="*/ 283191 w 3834666"/>
                      <a:gd name="connsiteY5" fmla="*/ 143301 h 1505021"/>
                      <a:gd name="connsiteX6" fmla="*/ 283191 w 3834666"/>
                      <a:gd name="connsiteY6" fmla="*/ 191069 h 1505021"/>
                      <a:gd name="connsiteX7" fmla="*/ 177421 w 3834666"/>
                      <a:gd name="connsiteY7" fmla="*/ 208128 h 1505021"/>
                      <a:gd name="connsiteX8" fmla="*/ 156949 w 3834666"/>
                      <a:gd name="connsiteY8" fmla="*/ 307074 h 1505021"/>
                      <a:gd name="connsiteX9" fmla="*/ 102358 w 3834666"/>
                      <a:gd name="connsiteY9" fmla="*/ 385549 h 1505021"/>
                      <a:gd name="connsiteX10" fmla="*/ 54591 w 3834666"/>
                      <a:gd name="connsiteY10" fmla="*/ 515203 h 1505021"/>
                      <a:gd name="connsiteX11" fmla="*/ 17060 w 3834666"/>
                      <a:gd name="connsiteY11" fmla="*/ 627797 h 1505021"/>
                      <a:gd name="connsiteX12" fmla="*/ 0 w 3834666"/>
                      <a:gd name="connsiteY12" fmla="*/ 743803 h 1505021"/>
                      <a:gd name="connsiteX13" fmla="*/ 0 w 3834666"/>
                      <a:gd name="connsiteY13" fmla="*/ 914400 h 1505021"/>
                      <a:gd name="connsiteX14" fmla="*/ 27295 w 3834666"/>
                      <a:gd name="connsiteY14" fmla="*/ 996286 h 1505021"/>
                      <a:gd name="connsiteX15" fmla="*/ 47767 w 3834666"/>
                      <a:gd name="connsiteY15" fmla="*/ 1081585 h 1505021"/>
                      <a:gd name="connsiteX16" fmla="*/ 98732 w 3834666"/>
                      <a:gd name="connsiteY16" fmla="*/ 1231782 h 1505021"/>
                      <a:gd name="connsiteX17" fmla="*/ 248573 w 3834666"/>
                      <a:gd name="connsiteY17" fmla="*/ 1410766 h 1505021"/>
                      <a:gd name="connsiteX18" fmla="*/ 408509 w 3834666"/>
                      <a:gd name="connsiteY18" fmla="*/ 1505021 h 1505021"/>
                      <a:gd name="connsiteX19" fmla="*/ 912623 w 3834666"/>
                      <a:gd name="connsiteY19" fmla="*/ 1481351 h 1505021"/>
                      <a:gd name="connsiteX20" fmla="*/ 1029198 w 3834666"/>
                      <a:gd name="connsiteY20" fmla="*/ 1459173 h 1505021"/>
                      <a:gd name="connsiteX21" fmla="*/ 1216428 w 3834666"/>
                      <a:gd name="connsiteY21" fmla="*/ 1442042 h 1505021"/>
                      <a:gd name="connsiteX22" fmla="*/ 1327743 w 3834666"/>
                      <a:gd name="connsiteY22" fmla="*/ 1424982 h 1505021"/>
                      <a:gd name="connsiteX23" fmla="*/ 1498623 w 3834666"/>
                      <a:gd name="connsiteY23" fmla="*/ 1374870 h 1505021"/>
                      <a:gd name="connsiteX24" fmla="*/ 1634319 w 3834666"/>
                      <a:gd name="connsiteY24" fmla="*/ 1327245 h 1505021"/>
                      <a:gd name="connsiteX25" fmla="*/ 1862919 w 3834666"/>
                      <a:gd name="connsiteY25" fmla="*/ 1269242 h 1505021"/>
                      <a:gd name="connsiteX26" fmla="*/ 2251881 w 3834666"/>
                      <a:gd name="connsiteY26" fmla="*/ 1276066 h 1505021"/>
                      <a:gd name="connsiteX27" fmla="*/ 1734261 w 3834666"/>
                      <a:gd name="connsiteY27" fmla="*/ 1470617 h 1505021"/>
                      <a:gd name="connsiteX28" fmla="*/ 2724648 w 3834666"/>
                      <a:gd name="connsiteY28" fmla="*/ 1497201 h 1505021"/>
                      <a:gd name="connsiteX29" fmla="*/ 3081409 w 3834666"/>
                      <a:gd name="connsiteY29" fmla="*/ 1495922 h 1505021"/>
                      <a:gd name="connsiteX30" fmla="*/ 3289110 w 3834666"/>
                      <a:gd name="connsiteY30" fmla="*/ 1422779 h 1505021"/>
                      <a:gd name="connsiteX31" fmla="*/ 3609833 w 3834666"/>
                      <a:gd name="connsiteY31" fmla="*/ 1183943 h 1505021"/>
                      <a:gd name="connsiteX32" fmla="*/ 3729251 w 3834666"/>
                      <a:gd name="connsiteY32" fmla="*/ 1050877 h 1505021"/>
                      <a:gd name="connsiteX33" fmla="*/ 3603009 w 3834666"/>
                      <a:gd name="connsiteY33" fmla="*/ 996286 h 1505021"/>
                      <a:gd name="connsiteX34" fmla="*/ 3497239 w 3834666"/>
                      <a:gd name="connsiteY34" fmla="*/ 975815 h 1505021"/>
                      <a:gd name="connsiteX35" fmla="*/ 3497239 w 3834666"/>
                      <a:gd name="connsiteY35" fmla="*/ 910988 h 1505021"/>
                      <a:gd name="connsiteX36" fmla="*/ 3650776 w 3834666"/>
                      <a:gd name="connsiteY36" fmla="*/ 716507 h 1505021"/>
                      <a:gd name="connsiteX37" fmla="*/ 3719015 w 3834666"/>
                      <a:gd name="connsiteY37" fmla="*/ 600501 h 1505021"/>
                      <a:gd name="connsiteX38" fmla="*/ 3749722 w 3834666"/>
                      <a:gd name="connsiteY38" fmla="*/ 494731 h 1505021"/>
                      <a:gd name="connsiteX39" fmla="*/ 3798698 w 3834666"/>
                      <a:gd name="connsiteY39" fmla="*/ 403320 h 1505021"/>
                      <a:gd name="connsiteX40" fmla="*/ 3826989 w 3834666"/>
                      <a:gd name="connsiteY40" fmla="*/ 360030 h 1505021"/>
                      <a:gd name="connsiteX41" fmla="*/ 3834666 w 3834666"/>
                      <a:gd name="connsiteY41" fmla="*/ 231301 h 1505021"/>
                      <a:gd name="connsiteX42" fmla="*/ 3708779 w 3834666"/>
                      <a:gd name="connsiteY42" fmla="*/ 174009 h 1505021"/>
                      <a:gd name="connsiteX43" fmla="*/ 3647364 w 3834666"/>
                      <a:gd name="connsiteY43" fmla="*/ 143301 h 1505021"/>
                      <a:gd name="connsiteX44" fmla="*/ 3616657 w 3834666"/>
                      <a:gd name="connsiteY44" fmla="*/ 116006 h 1505021"/>
                      <a:gd name="connsiteX45" fmla="*/ 3688307 w 3834666"/>
                      <a:gd name="connsiteY45" fmla="*/ 88710 h 1505021"/>
                      <a:gd name="connsiteX46" fmla="*/ 3688307 w 3834666"/>
                      <a:gd name="connsiteY46" fmla="*/ 47767 h 1505021"/>
                      <a:gd name="connsiteX47" fmla="*/ 3497239 w 3834666"/>
                      <a:gd name="connsiteY47" fmla="*/ 47767 h 1505021"/>
                      <a:gd name="connsiteX48" fmla="*/ 3367585 w 3834666"/>
                      <a:gd name="connsiteY48" fmla="*/ 68239 h 1505021"/>
                      <a:gd name="connsiteX49" fmla="*/ 3258403 w 3834666"/>
                      <a:gd name="connsiteY49" fmla="*/ 44355 h 1505021"/>
                      <a:gd name="connsiteX50" fmla="*/ 2818263 w 3834666"/>
                      <a:gd name="connsiteY50" fmla="*/ 37531 h 1505021"/>
                      <a:gd name="connsiteX51" fmla="*/ 2470245 w 3834666"/>
                      <a:gd name="connsiteY51" fmla="*/ 10236 h 1505021"/>
                      <a:gd name="connsiteX52" fmla="*/ 2180230 w 3834666"/>
                      <a:gd name="connsiteY52" fmla="*/ 0 h 1505021"/>
                      <a:gd name="connsiteX53" fmla="*/ 2367460 w 3834666"/>
                      <a:gd name="connsiteY53" fmla="*/ 287597 h 1505021"/>
                      <a:gd name="connsiteX54" fmla="*/ 2234110 w 3834666"/>
                      <a:gd name="connsiteY54" fmla="*/ 278073 h 1505021"/>
                      <a:gd name="connsiteX55" fmla="*/ 2091235 w 3834666"/>
                      <a:gd name="connsiteY55" fmla="*/ 316174 h 1505021"/>
                      <a:gd name="connsiteX56" fmla="*/ 1953123 w 3834666"/>
                      <a:gd name="connsiteY56" fmla="*/ 359036 h 1505021"/>
                      <a:gd name="connsiteX57" fmla="*/ 1776199 w 3834666"/>
                      <a:gd name="connsiteY57" fmla="*/ 397491 h 1505021"/>
                      <a:gd name="connsiteX58" fmla="*/ 1643560 w 3834666"/>
                      <a:gd name="connsiteY58" fmla="*/ 411424 h 1505021"/>
                      <a:gd name="connsiteX59" fmla="*/ 1486397 w 3834666"/>
                      <a:gd name="connsiteY59" fmla="*/ 349511 h 1505021"/>
                      <a:gd name="connsiteX60" fmla="*/ 1448298 w 3834666"/>
                      <a:gd name="connsiteY60" fmla="*/ 406661 h 1505021"/>
                      <a:gd name="connsiteX61" fmla="*/ 1324472 w 3834666"/>
                      <a:gd name="connsiteY61" fmla="*/ 459049 h 1505021"/>
                      <a:gd name="connsiteX62" fmla="*/ 1291135 w 3834666"/>
                      <a:gd name="connsiteY62" fmla="*/ 387610 h 1505021"/>
                      <a:gd name="connsiteX63" fmla="*/ 1262560 w 3834666"/>
                      <a:gd name="connsiteY63" fmla="*/ 330461 h 1505021"/>
                      <a:gd name="connsiteX64" fmla="*/ 1233985 w 3834666"/>
                      <a:gd name="connsiteY64" fmla="*/ 278073 h 1505021"/>
                      <a:gd name="connsiteX65" fmla="*/ 1157216 w 3834666"/>
                      <a:gd name="connsiteY65" fmla="*/ 214099 h 1505021"/>
                      <a:gd name="connsiteX66" fmla="*/ 1076823 w 3834666"/>
                      <a:gd name="connsiteY66" fmla="*/ 235211 h 1505021"/>
                      <a:gd name="connsiteX67" fmla="*/ 948519 w 3834666"/>
                      <a:gd name="connsiteY67" fmla="*/ 269543 h 1505021"/>
                      <a:gd name="connsiteX68" fmla="*/ 794982 w 3834666"/>
                      <a:gd name="connsiteY68" fmla="*/ 310486 h 1505021"/>
                      <a:gd name="connsiteX69" fmla="*/ 689212 w 3834666"/>
                      <a:gd name="connsiteY69" fmla="*/ 341194 h 1505021"/>
                      <a:gd name="connsiteX70" fmla="*/ 586854 w 3834666"/>
                      <a:gd name="connsiteY70" fmla="*/ 371901 h 1505021"/>
                      <a:gd name="connsiteX0" fmla="*/ 586854 w 3834666"/>
                      <a:gd name="connsiteY0" fmla="*/ 361665 h 1494785"/>
                      <a:gd name="connsiteX1" fmla="*/ 518615 w 3834666"/>
                      <a:gd name="connsiteY1" fmla="*/ 266131 h 1494785"/>
                      <a:gd name="connsiteX2" fmla="*/ 487907 w 3834666"/>
                      <a:gd name="connsiteY2" fmla="*/ 214952 h 1494785"/>
                      <a:gd name="connsiteX3" fmla="*/ 436728 w 3834666"/>
                      <a:gd name="connsiteY3" fmla="*/ 163773 h 1494785"/>
                      <a:gd name="connsiteX4" fmla="*/ 402609 w 3834666"/>
                      <a:gd name="connsiteY4" fmla="*/ 153537 h 1494785"/>
                      <a:gd name="connsiteX5" fmla="*/ 283191 w 3834666"/>
                      <a:gd name="connsiteY5" fmla="*/ 133065 h 1494785"/>
                      <a:gd name="connsiteX6" fmla="*/ 283191 w 3834666"/>
                      <a:gd name="connsiteY6" fmla="*/ 180833 h 1494785"/>
                      <a:gd name="connsiteX7" fmla="*/ 177421 w 3834666"/>
                      <a:gd name="connsiteY7" fmla="*/ 197892 h 1494785"/>
                      <a:gd name="connsiteX8" fmla="*/ 156949 w 3834666"/>
                      <a:gd name="connsiteY8" fmla="*/ 296838 h 1494785"/>
                      <a:gd name="connsiteX9" fmla="*/ 102358 w 3834666"/>
                      <a:gd name="connsiteY9" fmla="*/ 375313 h 1494785"/>
                      <a:gd name="connsiteX10" fmla="*/ 54591 w 3834666"/>
                      <a:gd name="connsiteY10" fmla="*/ 504967 h 1494785"/>
                      <a:gd name="connsiteX11" fmla="*/ 17060 w 3834666"/>
                      <a:gd name="connsiteY11" fmla="*/ 617561 h 1494785"/>
                      <a:gd name="connsiteX12" fmla="*/ 0 w 3834666"/>
                      <a:gd name="connsiteY12" fmla="*/ 733567 h 1494785"/>
                      <a:gd name="connsiteX13" fmla="*/ 0 w 3834666"/>
                      <a:gd name="connsiteY13" fmla="*/ 904164 h 1494785"/>
                      <a:gd name="connsiteX14" fmla="*/ 27295 w 3834666"/>
                      <a:gd name="connsiteY14" fmla="*/ 986050 h 1494785"/>
                      <a:gd name="connsiteX15" fmla="*/ 47767 w 3834666"/>
                      <a:gd name="connsiteY15" fmla="*/ 1071349 h 1494785"/>
                      <a:gd name="connsiteX16" fmla="*/ 98732 w 3834666"/>
                      <a:gd name="connsiteY16" fmla="*/ 1221546 h 1494785"/>
                      <a:gd name="connsiteX17" fmla="*/ 248573 w 3834666"/>
                      <a:gd name="connsiteY17" fmla="*/ 1400530 h 1494785"/>
                      <a:gd name="connsiteX18" fmla="*/ 408509 w 3834666"/>
                      <a:gd name="connsiteY18" fmla="*/ 1494785 h 1494785"/>
                      <a:gd name="connsiteX19" fmla="*/ 912623 w 3834666"/>
                      <a:gd name="connsiteY19" fmla="*/ 1471115 h 1494785"/>
                      <a:gd name="connsiteX20" fmla="*/ 1029198 w 3834666"/>
                      <a:gd name="connsiteY20" fmla="*/ 1448937 h 1494785"/>
                      <a:gd name="connsiteX21" fmla="*/ 1216428 w 3834666"/>
                      <a:gd name="connsiteY21" fmla="*/ 1431806 h 1494785"/>
                      <a:gd name="connsiteX22" fmla="*/ 1327743 w 3834666"/>
                      <a:gd name="connsiteY22" fmla="*/ 1414746 h 1494785"/>
                      <a:gd name="connsiteX23" fmla="*/ 1498623 w 3834666"/>
                      <a:gd name="connsiteY23" fmla="*/ 1364634 h 1494785"/>
                      <a:gd name="connsiteX24" fmla="*/ 1634319 w 3834666"/>
                      <a:gd name="connsiteY24" fmla="*/ 1317009 h 1494785"/>
                      <a:gd name="connsiteX25" fmla="*/ 1862919 w 3834666"/>
                      <a:gd name="connsiteY25" fmla="*/ 1259006 h 1494785"/>
                      <a:gd name="connsiteX26" fmla="*/ 2251881 w 3834666"/>
                      <a:gd name="connsiteY26" fmla="*/ 1265830 h 1494785"/>
                      <a:gd name="connsiteX27" fmla="*/ 1734261 w 3834666"/>
                      <a:gd name="connsiteY27" fmla="*/ 1460381 h 1494785"/>
                      <a:gd name="connsiteX28" fmla="*/ 2724648 w 3834666"/>
                      <a:gd name="connsiteY28" fmla="*/ 1486965 h 1494785"/>
                      <a:gd name="connsiteX29" fmla="*/ 3081409 w 3834666"/>
                      <a:gd name="connsiteY29" fmla="*/ 1485686 h 1494785"/>
                      <a:gd name="connsiteX30" fmla="*/ 3289110 w 3834666"/>
                      <a:gd name="connsiteY30" fmla="*/ 1412543 h 1494785"/>
                      <a:gd name="connsiteX31" fmla="*/ 3609833 w 3834666"/>
                      <a:gd name="connsiteY31" fmla="*/ 1173707 h 1494785"/>
                      <a:gd name="connsiteX32" fmla="*/ 3729251 w 3834666"/>
                      <a:gd name="connsiteY32" fmla="*/ 1040641 h 1494785"/>
                      <a:gd name="connsiteX33" fmla="*/ 3603009 w 3834666"/>
                      <a:gd name="connsiteY33" fmla="*/ 986050 h 1494785"/>
                      <a:gd name="connsiteX34" fmla="*/ 3497239 w 3834666"/>
                      <a:gd name="connsiteY34" fmla="*/ 965579 h 1494785"/>
                      <a:gd name="connsiteX35" fmla="*/ 3497239 w 3834666"/>
                      <a:gd name="connsiteY35" fmla="*/ 900752 h 1494785"/>
                      <a:gd name="connsiteX36" fmla="*/ 3650776 w 3834666"/>
                      <a:gd name="connsiteY36" fmla="*/ 706271 h 1494785"/>
                      <a:gd name="connsiteX37" fmla="*/ 3719015 w 3834666"/>
                      <a:gd name="connsiteY37" fmla="*/ 590265 h 1494785"/>
                      <a:gd name="connsiteX38" fmla="*/ 3749722 w 3834666"/>
                      <a:gd name="connsiteY38" fmla="*/ 484495 h 1494785"/>
                      <a:gd name="connsiteX39" fmla="*/ 3798698 w 3834666"/>
                      <a:gd name="connsiteY39" fmla="*/ 393084 h 1494785"/>
                      <a:gd name="connsiteX40" fmla="*/ 3826989 w 3834666"/>
                      <a:gd name="connsiteY40" fmla="*/ 349794 h 1494785"/>
                      <a:gd name="connsiteX41" fmla="*/ 3834666 w 3834666"/>
                      <a:gd name="connsiteY41" fmla="*/ 221065 h 1494785"/>
                      <a:gd name="connsiteX42" fmla="*/ 3708779 w 3834666"/>
                      <a:gd name="connsiteY42" fmla="*/ 163773 h 1494785"/>
                      <a:gd name="connsiteX43" fmla="*/ 3647364 w 3834666"/>
                      <a:gd name="connsiteY43" fmla="*/ 133065 h 1494785"/>
                      <a:gd name="connsiteX44" fmla="*/ 3616657 w 3834666"/>
                      <a:gd name="connsiteY44" fmla="*/ 105770 h 1494785"/>
                      <a:gd name="connsiteX45" fmla="*/ 3688307 w 3834666"/>
                      <a:gd name="connsiteY45" fmla="*/ 78474 h 1494785"/>
                      <a:gd name="connsiteX46" fmla="*/ 3688307 w 3834666"/>
                      <a:gd name="connsiteY46" fmla="*/ 37531 h 1494785"/>
                      <a:gd name="connsiteX47" fmla="*/ 3497239 w 3834666"/>
                      <a:gd name="connsiteY47" fmla="*/ 37531 h 1494785"/>
                      <a:gd name="connsiteX48" fmla="*/ 3367585 w 3834666"/>
                      <a:gd name="connsiteY48" fmla="*/ 58003 h 1494785"/>
                      <a:gd name="connsiteX49" fmla="*/ 3258403 w 3834666"/>
                      <a:gd name="connsiteY49" fmla="*/ 34119 h 1494785"/>
                      <a:gd name="connsiteX50" fmla="*/ 2818263 w 3834666"/>
                      <a:gd name="connsiteY50" fmla="*/ 27295 h 1494785"/>
                      <a:gd name="connsiteX51" fmla="*/ 2470245 w 3834666"/>
                      <a:gd name="connsiteY51" fmla="*/ 0 h 1494785"/>
                      <a:gd name="connsiteX52" fmla="*/ 2551705 w 3834666"/>
                      <a:gd name="connsiteY52" fmla="*/ 251701 h 1494785"/>
                      <a:gd name="connsiteX53" fmla="*/ 2367460 w 3834666"/>
                      <a:gd name="connsiteY53" fmla="*/ 277361 h 1494785"/>
                      <a:gd name="connsiteX54" fmla="*/ 2234110 w 3834666"/>
                      <a:gd name="connsiteY54" fmla="*/ 267837 h 1494785"/>
                      <a:gd name="connsiteX55" fmla="*/ 2091235 w 3834666"/>
                      <a:gd name="connsiteY55" fmla="*/ 305938 h 1494785"/>
                      <a:gd name="connsiteX56" fmla="*/ 1953123 w 3834666"/>
                      <a:gd name="connsiteY56" fmla="*/ 348800 h 1494785"/>
                      <a:gd name="connsiteX57" fmla="*/ 1776199 w 3834666"/>
                      <a:gd name="connsiteY57" fmla="*/ 387255 h 1494785"/>
                      <a:gd name="connsiteX58" fmla="*/ 1643560 w 3834666"/>
                      <a:gd name="connsiteY58" fmla="*/ 401188 h 1494785"/>
                      <a:gd name="connsiteX59" fmla="*/ 1486397 w 3834666"/>
                      <a:gd name="connsiteY59" fmla="*/ 339275 h 1494785"/>
                      <a:gd name="connsiteX60" fmla="*/ 1448298 w 3834666"/>
                      <a:gd name="connsiteY60" fmla="*/ 396425 h 1494785"/>
                      <a:gd name="connsiteX61" fmla="*/ 1324472 w 3834666"/>
                      <a:gd name="connsiteY61" fmla="*/ 448813 h 1494785"/>
                      <a:gd name="connsiteX62" fmla="*/ 1291135 w 3834666"/>
                      <a:gd name="connsiteY62" fmla="*/ 377374 h 1494785"/>
                      <a:gd name="connsiteX63" fmla="*/ 1262560 w 3834666"/>
                      <a:gd name="connsiteY63" fmla="*/ 320225 h 1494785"/>
                      <a:gd name="connsiteX64" fmla="*/ 1233985 w 3834666"/>
                      <a:gd name="connsiteY64" fmla="*/ 267837 h 1494785"/>
                      <a:gd name="connsiteX65" fmla="*/ 1157216 w 3834666"/>
                      <a:gd name="connsiteY65" fmla="*/ 203863 h 1494785"/>
                      <a:gd name="connsiteX66" fmla="*/ 1076823 w 3834666"/>
                      <a:gd name="connsiteY66" fmla="*/ 224975 h 1494785"/>
                      <a:gd name="connsiteX67" fmla="*/ 948519 w 3834666"/>
                      <a:gd name="connsiteY67" fmla="*/ 259307 h 1494785"/>
                      <a:gd name="connsiteX68" fmla="*/ 794982 w 3834666"/>
                      <a:gd name="connsiteY68" fmla="*/ 300250 h 1494785"/>
                      <a:gd name="connsiteX69" fmla="*/ 689212 w 3834666"/>
                      <a:gd name="connsiteY69" fmla="*/ 330958 h 1494785"/>
                      <a:gd name="connsiteX70" fmla="*/ 586854 w 3834666"/>
                      <a:gd name="connsiteY70" fmla="*/ 361665 h 1494785"/>
                      <a:gd name="connsiteX0" fmla="*/ 586854 w 3834666"/>
                      <a:gd name="connsiteY0" fmla="*/ 334370 h 1467490"/>
                      <a:gd name="connsiteX1" fmla="*/ 518615 w 3834666"/>
                      <a:gd name="connsiteY1" fmla="*/ 238836 h 1467490"/>
                      <a:gd name="connsiteX2" fmla="*/ 487907 w 3834666"/>
                      <a:gd name="connsiteY2" fmla="*/ 187657 h 1467490"/>
                      <a:gd name="connsiteX3" fmla="*/ 436728 w 3834666"/>
                      <a:gd name="connsiteY3" fmla="*/ 136478 h 1467490"/>
                      <a:gd name="connsiteX4" fmla="*/ 402609 w 3834666"/>
                      <a:gd name="connsiteY4" fmla="*/ 126242 h 1467490"/>
                      <a:gd name="connsiteX5" fmla="*/ 283191 w 3834666"/>
                      <a:gd name="connsiteY5" fmla="*/ 105770 h 1467490"/>
                      <a:gd name="connsiteX6" fmla="*/ 283191 w 3834666"/>
                      <a:gd name="connsiteY6" fmla="*/ 153538 h 1467490"/>
                      <a:gd name="connsiteX7" fmla="*/ 177421 w 3834666"/>
                      <a:gd name="connsiteY7" fmla="*/ 170597 h 1467490"/>
                      <a:gd name="connsiteX8" fmla="*/ 156949 w 3834666"/>
                      <a:gd name="connsiteY8" fmla="*/ 269543 h 1467490"/>
                      <a:gd name="connsiteX9" fmla="*/ 102358 w 3834666"/>
                      <a:gd name="connsiteY9" fmla="*/ 348018 h 1467490"/>
                      <a:gd name="connsiteX10" fmla="*/ 54591 w 3834666"/>
                      <a:gd name="connsiteY10" fmla="*/ 477672 h 1467490"/>
                      <a:gd name="connsiteX11" fmla="*/ 17060 w 3834666"/>
                      <a:gd name="connsiteY11" fmla="*/ 590266 h 1467490"/>
                      <a:gd name="connsiteX12" fmla="*/ 0 w 3834666"/>
                      <a:gd name="connsiteY12" fmla="*/ 706272 h 1467490"/>
                      <a:gd name="connsiteX13" fmla="*/ 0 w 3834666"/>
                      <a:gd name="connsiteY13" fmla="*/ 876869 h 1467490"/>
                      <a:gd name="connsiteX14" fmla="*/ 27295 w 3834666"/>
                      <a:gd name="connsiteY14" fmla="*/ 958755 h 1467490"/>
                      <a:gd name="connsiteX15" fmla="*/ 47767 w 3834666"/>
                      <a:gd name="connsiteY15" fmla="*/ 1044054 h 1467490"/>
                      <a:gd name="connsiteX16" fmla="*/ 98732 w 3834666"/>
                      <a:gd name="connsiteY16" fmla="*/ 1194251 h 1467490"/>
                      <a:gd name="connsiteX17" fmla="*/ 248573 w 3834666"/>
                      <a:gd name="connsiteY17" fmla="*/ 1373235 h 1467490"/>
                      <a:gd name="connsiteX18" fmla="*/ 408509 w 3834666"/>
                      <a:gd name="connsiteY18" fmla="*/ 1467490 h 1467490"/>
                      <a:gd name="connsiteX19" fmla="*/ 912623 w 3834666"/>
                      <a:gd name="connsiteY19" fmla="*/ 1443820 h 1467490"/>
                      <a:gd name="connsiteX20" fmla="*/ 1029198 w 3834666"/>
                      <a:gd name="connsiteY20" fmla="*/ 1421642 h 1467490"/>
                      <a:gd name="connsiteX21" fmla="*/ 1216428 w 3834666"/>
                      <a:gd name="connsiteY21" fmla="*/ 1404511 h 1467490"/>
                      <a:gd name="connsiteX22" fmla="*/ 1327743 w 3834666"/>
                      <a:gd name="connsiteY22" fmla="*/ 1387451 h 1467490"/>
                      <a:gd name="connsiteX23" fmla="*/ 1498623 w 3834666"/>
                      <a:gd name="connsiteY23" fmla="*/ 1337339 h 1467490"/>
                      <a:gd name="connsiteX24" fmla="*/ 1634319 w 3834666"/>
                      <a:gd name="connsiteY24" fmla="*/ 1289714 h 1467490"/>
                      <a:gd name="connsiteX25" fmla="*/ 1862919 w 3834666"/>
                      <a:gd name="connsiteY25" fmla="*/ 1231711 h 1467490"/>
                      <a:gd name="connsiteX26" fmla="*/ 2251881 w 3834666"/>
                      <a:gd name="connsiteY26" fmla="*/ 1238535 h 1467490"/>
                      <a:gd name="connsiteX27" fmla="*/ 1734261 w 3834666"/>
                      <a:gd name="connsiteY27" fmla="*/ 1433086 h 1467490"/>
                      <a:gd name="connsiteX28" fmla="*/ 2724648 w 3834666"/>
                      <a:gd name="connsiteY28" fmla="*/ 1459670 h 1467490"/>
                      <a:gd name="connsiteX29" fmla="*/ 3081409 w 3834666"/>
                      <a:gd name="connsiteY29" fmla="*/ 1458391 h 1467490"/>
                      <a:gd name="connsiteX30" fmla="*/ 3289110 w 3834666"/>
                      <a:gd name="connsiteY30" fmla="*/ 1385248 h 1467490"/>
                      <a:gd name="connsiteX31" fmla="*/ 3609833 w 3834666"/>
                      <a:gd name="connsiteY31" fmla="*/ 1146412 h 1467490"/>
                      <a:gd name="connsiteX32" fmla="*/ 3729251 w 3834666"/>
                      <a:gd name="connsiteY32" fmla="*/ 1013346 h 1467490"/>
                      <a:gd name="connsiteX33" fmla="*/ 3603009 w 3834666"/>
                      <a:gd name="connsiteY33" fmla="*/ 958755 h 1467490"/>
                      <a:gd name="connsiteX34" fmla="*/ 3497239 w 3834666"/>
                      <a:gd name="connsiteY34" fmla="*/ 938284 h 1467490"/>
                      <a:gd name="connsiteX35" fmla="*/ 3497239 w 3834666"/>
                      <a:gd name="connsiteY35" fmla="*/ 873457 h 1467490"/>
                      <a:gd name="connsiteX36" fmla="*/ 3650776 w 3834666"/>
                      <a:gd name="connsiteY36" fmla="*/ 678976 h 1467490"/>
                      <a:gd name="connsiteX37" fmla="*/ 3719015 w 3834666"/>
                      <a:gd name="connsiteY37" fmla="*/ 562970 h 1467490"/>
                      <a:gd name="connsiteX38" fmla="*/ 3749722 w 3834666"/>
                      <a:gd name="connsiteY38" fmla="*/ 457200 h 1467490"/>
                      <a:gd name="connsiteX39" fmla="*/ 3798698 w 3834666"/>
                      <a:gd name="connsiteY39" fmla="*/ 365789 h 1467490"/>
                      <a:gd name="connsiteX40" fmla="*/ 3826989 w 3834666"/>
                      <a:gd name="connsiteY40" fmla="*/ 322499 h 1467490"/>
                      <a:gd name="connsiteX41" fmla="*/ 3834666 w 3834666"/>
                      <a:gd name="connsiteY41" fmla="*/ 193770 h 1467490"/>
                      <a:gd name="connsiteX42" fmla="*/ 3708779 w 3834666"/>
                      <a:gd name="connsiteY42" fmla="*/ 136478 h 1467490"/>
                      <a:gd name="connsiteX43" fmla="*/ 3647364 w 3834666"/>
                      <a:gd name="connsiteY43" fmla="*/ 105770 h 1467490"/>
                      <a:gd name="connsiteX44" fmla="*/ 3616657 w 3834666"/>
                      <a:gd name="connsiteY44" fmla="*/ 78475 h 1467490"/>
                      <a:gd name="connsiteX45" fmla="*/ 3688307 w 3834666"/>
                      <a:gd name="connsiteY45" fmla="*/ 51179 h 1467490"/>
                      <a:gd name="connsiteX46" fmla="*/ 3688307 w 3834666"/>
                      <a:gd name="connsiteY46" fmla="*/ 10236 h 1467490"/>
                      <a:gd name="connsiteX47" fmla="*/ 3497239 w 3834666"/>
                      <a:gd name="connsiteY47" fmla="*/ 10236 h 1467490"/>
                      <a:gd name="connsiteX48" fmla="*/ 3367585 w 3834666"/>
                      <a:gd name="connsiteY48" fmla="*/ 30708 h 1467490"/>
                      <a:gd name="connsiteX49" fmla="*/ 3258403 w 3834666"/>
                      <a:gd name="connsiteY49" fmla="*/ 6824 h 1467490"/>
                      <a:gd name="connsiteX50" fmla="*/ 2818263 w 3834666"/>
                      <a:gd name="connsiteY50" fmla="*/ 0 h 1467490"/>
                      <a:gd name="connsiteX51" fmla="*/ 2708370 w 3834666"/>
                      <a:gd name="connsiteY51" fmla="*/ 201305 h 1467490"/>
                      <a:gd name="connsiteX52" fmla="*/ 2551705 w 3834666"/>
                      <a:gd name="connsiteY52" fmla="*/ 224406 h 1467490"/>
                      <a:gd name="connsiteX53" fmla="*/ 2367460 w 3834666"/>
                      <a:gd name="connsiteY53" fmla="*/ 250066 h 1467490"/>
                      <a:gd name="connsiteX54" fmla="*/ 2234110 w 3834666"/>
                      <a:gd name="connsiteY54" fmla="*/ 240542 h 1467490"/>
                      <a:gd name="connsiteX55" fmla="*/ 2091235 w 3834666"/>
                      <a:gd name="connsiteY55" fmla="*/ 278643 h 1467490"/>
                      <a:gd name="connsiteX56" fmla="*/ 1953123 w 3834666"/>
                      <a:gd name="connsiteY56" fmla="*/ 321505 h 1467490"/>
                      <a:gd name="connsiteX57" fmla="*/ 1776199 w 3834666"/>
                      <a:gd name="connsiteY57" fmla="*/ 359960 h 1467490"/>
                      <a:gd name="connsiteX58" fmla="*/ 1643560 w 3834666"/>
                      <a:gd name="connsiteY58" fmla="*/ 373893 h 1467490"/>
                      <a:gd name="connsiteX59" fmla="*/ 1486397 w 3834666"/>
                      <a:gd name="connsiteY59" fmla="*/ 311980 h 1467490"/>
                      <a:gd name="connsiteX60" fmla="*/ 1448298 w 3834666"/>
                      <a:gd name="connsiteY60" fmla="*/ 369130 h 1467490"/>
                      <a:gd name="connsiteX61" fmla="*/ 1324472 w 3834666"/>
                      <a:gd name="connsiteY61" fmla="*/ 421518 h 1467490"/>
                      <a:gd name="connsiteX62" fmla="*/ 1291135 w 3834666"/>
                      <a:gd name="connsiteY62" fmla="*/ 350079 h 1467490"/>
                      <a:gd name="connsiteX63" fmla="*/ 1262560 w 3834666"/>
                      <a:gd name="connsiteY63" fmla="*/ 292930 h 1467490"/>
                      <a:gd name="connsiteX64" fmla="*/ 1233985 w 3834666"/>
                      <a:gd name="connsiteY64" fmla="*/ 240542 h 1467490"/>
                      <a:gd name="connsiteX65" fmla="*/ 1157216 w 3834666"/>
                      <a:gd name="connsiteY65" fmla="*/ 176568 h 1467490"/>
                      <a:gd name="connsiteX66" fmla="*/ 1076823 w 3834666"/>
                      <a:gd name="connsiteY66" fmla="*/ 197680 h 1467490"/>
                      <a:gd name="connsiteX67" fmla="*/ 948519 w 3834666"/>
                      <a:gd name="connsiteY67" fmla="*/ 232012 h 1467490"/>
                      <a:gd name="connsiteX68" fmla="*/ 794982 w 3834666"/>
                      <a:gd name="connsiteY68" fmla="*/ 272955 h 1467490"/>
                      <a:gd name="connsiteX69" fmla="*/ 689212 w 3834666"/>
                      <a:gd name="connsiteY69" fmla="*/ 303663 h 1467490"/>
                      <a:gd name="connsiteX70" fmla="*/ 586854 w 3834666"/>
                      <a:gd name="connsiteY70" fmla="*/ 334370 h 1467490"/>
                      <a:gd name="connsiteX0" fmla="*/ 586854 w 3834666"/>
                      <a:gd name="connsiteY0" fmla="*/ 327546 h 1460666"/>
                      <a:gd name="connsiteX1" fmla="*/ 518615 w 3834666"/>
                      <a:gd name="connsiteY1" fmla="*/ 232012 h 1460666"/>
                      <a:gd name="connsiteX2" fmla="*/ 487907 w 3834666"/>
                      <a:gd name="connsiteY2" fmla="*/ 180833 h 1460666"/>
                      <a:gd name="connsiteX3" fmla="*/ 436728 w 3834666"/>
                      <a:gd name="connsiteY3" fmla="*/ 129654 h 1460666"/>
                      <a:gd name="connsiteX4" fmla="*/ 402609 w 3834666"/>
                      <a:gd name="connsiteY4" fmla="*/ 119418 h 1460666"/>
                      <a:gd name="connsiteX5" fmla="*/ 283191 w 3834666"/>
                      <a:gd name="connsiteY5" fmla="*/ 98946 h 1460666"/>
                      <a:gd name="connsiteX6" fmla="*/ 283191 w 3834666"/>
                      <a:gd name="connsiteY6" fmla="*/ 146714 h 1460666"/>
                      <a:gd name="connsiteX7" fmla="*/ 177421 w 3834666"/>
                      <a:gd name="connsiteY7" fmla="*/ 163773 h 1460666"/>
                      <a:gd name="connsiteX8" fmla="*/ 156949 w 3834666"/>
                      <a:gd name="connsiteY8" fmla="*/ 262719 h 1460666"/>
                      <a:gd name="connsiteX9" fmla="*/ 102358 w 3834666"/>
                      <a:gd name="connsiteY9" fmla="*/ 341194 h 1460666"/>
                      <a:gd name="connsiteX10" fmla="*/ 54591 w 3834666"/>
                      <a:gd name="connsiteY10" fmla="*/ 470848 h 1460666"/>
                      <a:gd name="connsiteX11" fmla="*/ 17060 w 3834666"/>
                      <a:gd name="connsiteY11" fmla="*/ 583442 h 1460666"/>
                      <a:gd name="connsiteX12" fmla="*/ 0 w 3834666"/>
                      <a:gd name="connsiteY12" fmla="*/ 699448 h 1460666"/>
                      <a:gd name="connsiteX13" fmla="*/ 0 w 3834666"/>
                      <a:gd name="connsiteY13" fmla="*/ 870045 h 1460666"/>
                      <a:gd name="connsiteX14" fmla="*/ 27295 w 3834666"/>
                      <a:gd name="connsiteY14" fmla="*/ 951931 h 1460666"/>
                      <a:gd name="connsiteX15" fmla="*/ 47767 w 3834666"/>
                      <a:gd name="connsiteY15" fmla="*/ 1037230 h 1460666"/>
                      <a:gd name="connsiteX16" fmla="*/ 98732 w 3834666"/>
                      <a:gd name="connsiteY16" fmla="*/ 1187427 h 1460666"/>
                      <a:gd name="connsiteX17" fmla="*/ 248573 w 3834666"/>
                      <a:gd name="connsiteY17" fmla="*/ 1366411 h 1460666"/>
                      <a:gd name="connsiteX18" fmla="*/ 408509 w 3834666"/>
                      <a:gd name="connsiteY18" fmla="*/ 1460666 h 1460666"/>
                      <a:gd name="connsiteX19" fmla="*/ 912623 w 3834666"/>
                      <a:gd name="connsiteY19" fmla="*/ 1436996 h 1460666"/>
                      <a:gd name="connsiteX20" fmla="*/ 1029198 w 3834666"/>
                      <a:gd name="connsiteY20" fmla="*/ 1414818 h 1460666"/>
                      <a:gd name="connsiteX21" fmla="*/ 1216428 w 3834666"/>
                      <a:gd name="connsiteY21" fmla="*/ 1397687 h 1460666"/>
                      <a:gd name="connsiteX22" fmla="*/ 1327743 w 3834666"/>
                      <a:gd name="connsiteY22" fmla="*/ 1380627 h 1460666"/>
                      <a:gd name="connsiteX23" fmla="*/ 1498623 w 3834666"/>
                      <a:gd name="connsiteY23" fmla="*/ 1330515 h 1460666"/>
                      <a:gd name="connsiteX24" fmla="*/ 1634319 w 3834666"/>
                      <a:gd name="connsiteY24" fmla="*/ 1282890 h 1460666"/>
                      <a:gd name="connsiteX25" fmla="*/ 1862919 w 3834666"/>
                      <a:gd name="connsiteY25" fmla="*/ 1224887 h 1460666"/>
                      <a:gd name="connsiteX26" fmla="*/ 2251881 w 3834666"/>
                      <a:gd name="connsiteY26" fmla="*/ 1231711 h 1460666"/>
                      <a:gd name="connsiteX27" fmla="*/ 1734261 w 3834666"/>
                      <a:gd name="connsiteY27" fmla="*/ 1426262 h 1460666"/>
                      <a:gd name="connsiteX28" fmla="*/ 2724648 w 3834666"/>
                      <a:gd name="connsiteY28" fmla="*/ 1452846 h 1460666"/>
                      <a:gd name="connsiteX29" fmla="*/ 3081409 w 3834666"/>
                      <a:gd name="connsiteY29" fmla="*/ 1451567 h 1460666"/>
                      <a:gd name="connsiteX30" fmla="*/ 3289110 w 3834666"/>
                      <a:gd name="connsiteY30" fmla="*/ 1378424 h 1460666"/>
                      <a:gd name="connsiteX31" fmla="*/ 3609833 w 3834666"/>
                      <a:gd name="connsiteY31" fmla="*/ 1139588 h 1460666"/>
                      <a:gd name="connsiteX32" fmla="*/ 3729251 w 3834666"/>
                      <a:gd name="connsiteY32" fmla="*/ 1006522 h 1460666"/>
                      <a:gd name="connsiteX33" fmla="*/ 3603009 w 3834666"/>
                      <a:gd name="connsiteY33" fmla="*/ 951931 h 1460666"/>
                      <a:gd name="connsiteX34" fmla="*/ 3497239 w 3834666"/>
                      <a:gd name="connsiteY34" fmla="*/ 931460 h 1460666"/>
                      <a:gd name="connsiteX35" fmla="*/ 3497239 w 3834666"/>
                      <a:gd name="connsiteY35" fmla="*/ 866633 h 1460666"/>
                      <a:gd name="connsiteX36" fmla="*/ 3650776 w 3834666"/>
                      <a:gd name="connsiteY36" fmla="*/ 672152 h 1460666"/>
                      <a:gd name="connsiteX37" fmla="*/ 3719015 w 3834666"/>
                      <a:gd name="connsiteY37" fmla="*/ 556146 h 1460666"/>
                      <a:gd name="connsiteX38" fmla="*/ 3749722 w 3834666"/>
                      <a:gd name="connsiteY38" fmla="*/ 450376 h 1460666"/>
                      <a:gd name="connsiteX39" fmla="*/ 3798698 w 3834666"/>
                      <a:gd name="connsiteY39" fmla="*/ 358965 h 1460666"/>
                      <a:gd name="connsiteX40" fmla="*/ 3826989 w 3834666"/>
                      <a:gd name="connsiteY40" fmla="*/ 315675 h 1460666"/>
                      <a:gd name="connsiteX41" fmla="*/ 3834666 w 3834666"/>
                      <a:gd name="connsiteY41" fmla="*/ 186946 h 1460666"/>
                      <a:gd name="connsiteX42" fmla="*/ 3708779 w 3834666"/>
                      <a:gd name="connsiteY42" fmla="*/ 129654 h 1460666"/>
                      <a:gd name="connsiteX43" fmla="*/ 3647364 w 3834666"/>
                      <a:gd name="connsiteY43" fmla="*/ 98946 h 1460666"/>
                      <a:gd name="connsiteX44" fmla="*/ 3616657 w 3834666"/>
                      <a:gd name="connsiteY44" fmla="*/ 71651 h 1460666"/>
                      <a:gd name="connsiteX45" fmla="*/ 3688307 w 3834666"/>
                      <a:gd name="connsiteY45" fmla="*/ 44355 h 1460666"/>
                      <a:gd name="connsiteX46" fmla="*/ 3688307 w 3834666"/>
                      <a:gd name="connsiteY46" fmla="*/ 3412 h 1460666"/>
                      <a:gd name="connsiteX47" fmla="*/ 3497239 w 3834666"/>
                      <a:gd name="connsiteY47" fmla="*/ 3412 h 1460666"/>
                      <a:gd name="connsiteX48" fmla="*/ 3367585 w 3834666"/>
                      <a:gd name="connsiteY48" fmla="*/ 23884 h 1460666"/>
                      <a:gd name="connsiteX49" fmla="*/ 3258403 w 3834666"/>
                      <a:gd name="connsiteY49" fmla="*/ 0 h 1460666"/>
                      <a:gd name="connsiteX50" fmla="*/ 2899225 w 3834666"/>
                      <a:gd name="connsiteY50" fmla="*/ 155101 h 1460666"/>
                      <a:gd name="connsiteX51" fmla="*/ 2708370 w 3834666"/>
                      <a:gd name="connsiteY51" fmla="*/ 194481 h 1460666"/>
                      <a:gd name="connsiteX52" fmla="*/ 2551705 w 3834666"/>
                      <a:gd name="connsiteY52" fmla="*/ 217582 h 1460666"/>
                      <a:gd name="connsiteX53" fmla="*/ 2367460 w 3834666"/>
                      <a:gd name="connsiteY53" fmla="*/ 243242 h 1460666"/>
                      <a:gd name="connsiteX54" fmla="*/ 2234110 w 3834666"/>
                      <a:gd name="connsiteY54" fmla="*/ 233718 h 1460666"/>
                      <a:gd name="connsiteX55" fmla="*/ 2091235 w 3834666"/>
                      <a:gd name="connsiteY55" fmla="*/ 271819 h 1460666"/>
                      <a:gd name="connsiteX56" fmla="*/ 1953123 w 3834666"/>
                      <a:gd name="connsiteY56" fmla="*/ 314681 h 1460666"/>
                      <a:gd name="connsiteX57" fmla="*/ 1776199 w 3834666"/>
                      <a:gd name="connsiteY57" fmla="*/ 353136 h 1460666"/>
                      <a:gd name="connsiteX58" fmla="*/ 1643560 w 3834666"/>
                      <a:gd name="connsiteY58" fmla="*/ 367069 h 1460666"/>
                      <a:gd name="connsiteX59" fmla="*/ 1486397 w 3834666"/>
                      <a:gd name="connsiteY59" fmla="*/ 305156 h 1460666"/>
                      <a:gd name="connsiteX60" fmla="*/ 1448298 w 3834666"/>
                      <a:gd name="connsiteY60" fmla="*/ 362306 h 1460666"/>
                      <a:gd name="connsiteX61" fmla="*/ 1324472 w 3834666"/>
                      <a:gd name="connsiteY61" fmla="*/ 414694 h 1460666"/>
                      <a:gd name="connsiteX62" fmla="*/ 1291135 w 3834666"/>
                      <a:gd name="connsiteY62" fmla="*/ 343255 h 1460666"/>
                      <a:gd name="connsiteX63" fmla="*/ 1262560 w 3834666"/>
                      <a:gd name="connsiteY63" fmla="*/ 286106 h 1460666"/>
                      <a:gd name="connsiteX64" fmla="*/ 1233985 w 3834666"/>
                      <a:gd name="connsiteY64" fmla="*/ 233718 h 1460666"/>
                      <a:gd name="connsiteX65" fmla="*/ 1157216 w 3834666"/>
                      <a:gd name="connsiteY65" fmla="*/ 169744 h 1460666"/>
                      <a:gd name="connsiteX66" fmla="*/ 1076823 w 3834666"/>
                      <a:gd name="connsiteY66" fmla="*/ 190856 h 1460666"/>
                      <a:gd name="connsiteX67" fmla="*/ 948519 w 3834666"/>
                      <a:gd name="connsiteY67" fmla="*/ 225188 h 1460666"/>
                      <a:gd name="connsiteX68" fmla="*/ 794982 w 3834666"/>
                      <a:gd name="connsiteY68" fmla="*/ 266131 h 1460666"/>
                      <a:gd name="connsiteX69" fmla="*/ 689212 w 3834666"/>
                      <a:gd name="connsiteY69" fmla="*/ 296839 h 1460666"/>
                      <a:gd name="connsiteX70" fmla="*/ 586854 w 3834666"/>
                      <a:gd name="connsiteY70" fmla="*/ 327546 h 1460666"/>
                      <a:gd name="connsiteX0" fmla="*/ 586854 w 3834666"/>
                      <a:gd name="connsiteY0" fmla="*/ 324134 h 1457254"/>
                      <a:gd name="connsiteX1" fmla="*/ 518615 w 3834666"/>
                      <a:gd name="connsiteY1" fmla="*/ 228600 h 1457254"/>
                      <a:gd name="connsiteX2" fmla="*/ 487907 w 3834666"/>
                      <a:gd name="connsiteY2" fmla="*/ 177421 h 1457254"/>
                      <a:gd name="connsiteX3" fmla="*/ 436728 w 3834666"/>
                      <a:gd name="connsiteY3" fmla="*/ 126242 h 1457254"/>
                      <a:gd name="connsiteX4" fmla="*/ 402609 w 3834666"/>
                      <a:gd name="connsiteY4" fmla="*/ 116006 h 1457254"/>
                      <a:gd name="connsiteX5" fmla="*/ 283191 w 3834666"/>
                      <a:gd name="connsiteY5" fmla="*/ 95534 h 1457254"/>
                      <a:gd name="connsiteX6" fmla="*/ 283191 w 3834666"/>
                      <a:gd name="connsiteY6" fmla="*/ 143302 h 1457254"/>
                      <a:gd name="connsiteX7" fmla="*/ 177421 w 3834666"/>
                      <a:gd name="connsiteY7" fmla="*/ 160361 h 1457254"/>
                      <a:gd name="connsiteX8" fmla="*/ 156949 w 3834666"/>
                      <a:gd name="connsiteY8" fmla="*/ 259307 h 1457254"/>
                      <a:gd name="connsiteX9" fmla="*/ 102358 w 3834666"/>
                      <a:gd name="connsiteY9" fmla="*/ 337782 h 1457254"/>
                      <a:gd name="connsiteX10" fmla="*/ 54591 w 3834666"/>
                      <a:gd name="connsiteY10" fmla="*/ 467436 h 1457254"/>
                      <a:gd name="connsiteX11" fmla="*/ 17060 w 3834666"/>
                      <a:gd name="connsiteY11" fmla="*/ 580030 h 1457254"/>
                      <a:gd name="connsiteX12" fmla="*/ 0 w 3834666"/>
                      <a:gd name="connsiteY12" fmla="*/ 696036 h 1457254"/>
                      <a:gd name="connsiteX13" fmla="*/ 0 w 3834666"/>
                      <a:gd name="connsiteY13" fmla="*/ 866633 h 1457254"/>
                      <a:gd name="connsiteX14" fmla="*/ 27295 w 3834666"/>
                      <a:gd name="connsiteY14" fmla="*/ 948519 h 1457254"/>
                      <a:gd name="connsiteX15" fmla="*/ 47767 w 3834666"/>
                      <a:gd name="connsiteY15" fmla="*/ 1033818 h 1457254"/>
                      <a:gd name="connsiteX16" fmla="*/ 98732 w 3834666"/>
                      <a:gd name="connsiteY16" fmla="*/ 1184015 h 1457254"/>
                      <a:gd name="connsiteX17" fmla="*/ 248573 w 3834666"/>
                      <a:gd name="connsiteY17" fmla="*/ 1362999 h 1457254"/>
                      <a:gd name="connsiteX18" fmla="*/ 408509 w 3834666"/>
                      <a:gd name="connsiteY18" fmla="*/ 1457254 h 1457254"/>
                      <a:gd name="connsiteX19" fmla="*/ 912623 w 3834666"/>
                      <a:gd name="connsiteY19" fmla="*/ 1433584 h 1457254"/>
                      <a:gd name="connsiteX20" fmla="*/ 1029198 w 3834666"/>
                      <a:gd name="connsiteY20" fmla="*/ 1411406 h 1457254"/>
                      <a:gd name="connsiteX21" fmla="*/ 1216428 w 3834666"/>
                      <a:gd name="connsiteY21" fmla="*/ 1394275 h 1457254"/>
                      <a:gd name="connsiteX22" fmla="*/ 1327743 w 3834666"/>
                      <a:gd name="connsiteY22" fmla="*/ 1377215 h 1457254"/>
                      <a:gd name="connsiteX23" fmla="*/ 1498623 w 3834666"/>
                      <a:gd name="connsiteY23" fmla="*/ 1327103 h 1457254"/>
                      <a:gd name="connsiteX24" fmla="*/ 1634319 w 3834666"/>
                      <a:gd name="connsiteY24" fmla="*/ 1279478 h 1457254"/>
                      <a:gd name="connsiteX25" fmla="*/ 1862919 w 3834666"/>
                      <a:gd name="connsiteY25" fmla="*/ 1221475 h 1457254"/>
                      <a:gd name="connsiteX26" fmla="*/ 2251881 w 3834666"/>
                      <a:gd name="connsiteY26" fmla="*/ 1228299 h 1457254"/>
                      <a:gd name="connsiteX27" fmla="*/ 1734261 w 3834666"/>
                      <a:gd name="connsiteY27" fmla="*/ 1422850 h 1457254"/>
                      <a:gd name="connsiteX28" fmla="*/ 2724648 w 3834666"/>
                      <a:gd name="connsiteY28" fmla="*/ 1449434 h 1457254"/>
                      <a:gd name="connsiteX29" fmla="*/ 3081409 w 3834666"/>
                      <a:gd name="connsiteY29" fmla="*/ 1448155 h 1457254"/>
                      <a:gd name="connsiteX30" fmla="*/ 3289110 w 3834666"/>
                      <a:gd name="connsiteY30" fmla="*/ 1375012 h 1457254"/>
                      <a:gd name="connsiteX31" fmla="*/ 3609833 w 3834666"/>
                      <a:gd name="connsiteY31" fmla="*/ 1136176 h 1457254"/>
                      <a:gd name="connsiteX32" fmla="*/ 3729251 w 3834666"/>
                      <a:gd name="connsiteY32" fmla="*/ 1003110 h 1457254"/>
                      <a:gd name="connsiteX33" fmla="*/ 3603009 w 3834666"/>
                      <a:gd name="connsiteY33" fmla="*/ 948519 h 1457254"/>
                      <a:gd name="connsiteX34" fmla="*/ 3497239 w 3834666"/>
                      <a:gd name="connsiteY34" fmla="*/ 928048 h 1457254"/>
                      <a:gd name="connsiteX35" fmla="*/ 3497239 w 3834666"/>
                      <a:gd name="connsiteY35" fmla="*/ 863221 h 1457254"/>
                      <a:gd name="connsiteX36" fmla="*/ 3650776 w 3834666"/>
                      <a:gd name="connsiteY36" fmla="*/ 668740 h 1457254"/>
                      <a:gd name="connsiteX37" fmla="*/ 3719015 w 3834666"/>
                      <a:gd name="connsiteY37" fmla="*/ 552734 h 1457254"/>
                      <a:gd name="connsiteX38" fmla="*/ 3749722 w 3834666"/>
                      <a:gd name="connsiteY38" fmla="*/ 446964 h 1457254"/>
                      <a:gd name="connsiteX39" fmla="*/ 3798698 w 3834666"/>
                      <a:gd name="connsiteY39" fmla="*/ 355553 h 1457254"/>
                      <a:gd name="connsiteX40" fmla="*/ 3826989 w 3834666"/>
                      <a:gd name="connsiteY40" fmla="*/ 312263 h 1457254"/>
                      <a:gd name="connsiteX41" fmla="*/ 3834666 w 3834666"/>
                      <a:gd name="connsiteY41" fmla="*/ 183534 h 1457254"/>
                      <a:gd name="connsiteX42" fmla="*/ 3708779 w 3834666"/>
                      <a:gd name="connsiteY42" fmla="*/ 126242 h 1457254"/>
                      <a:gd name="connsiteX43" fmla="*/ 3647364 w 3834666"/>
                      <a:gd name="connsiteY43" fmla="*/ 95534 h 1457254"/>
                      <a:gd name="connsiteX44" fmla="*/ 3616657 w 3834666"/>
                      <a:gd name="connsiteY44" fmla="*/ 68239 h 1457254"/>
                      <a:gd name="connsiteX45" fmla="*/ 3688307 w 3834666"/>
                      <a:gd name="connsiteY45" fmla="*/ 40943 h 1457254"/>
                      <a:gd name="connsiteX46" fmla="*/ 3688307 w 3834666"/>
                      <a:gd name="connsiteY46" fmla="*/ 0 h 1457254"/>
                      <a:gd name="connsiteX47" fmla="*/ 3497239 w 3834666"/>
                      <a:gd name="connsiteY47" fmla="*/ 0 h 1457254"/>
                      <a:gd name="connsiteX48" fmla="*/ 3367585 w 3834666"/>
                      <a:gd name="connsiteY48" fmla="*/ 20472 h 1457254"/>
                      <a:gd name="connsiteX49" fmla="*/ 3229828 w 3834666"/>
                      <a:gd name="connsiteY49" fmla="*/ 39450 h 1457254"/>
                      <a:gd name="connsiteX50" fmla="*/ 2899225 w 3834666"/>
                      <a:gd name="connsiteY50" fmla="*/ 151689 h 1457254"/>
                      <a:gd name="connsiteX51" fmla="*/ 2708370 w 3834666"/>
                      <a:gd name="connsiteY51" fmla="*/ 191069 h 1457254"/>
                      <a:gd name="connsiteX52" fmla="*/ 2551705 w 3834666"/>
                      <a:gd name="connsiteY52" fmla="*/ 214170 h 1457254"/>
                      <a:gd name="connsiteX53" fmla="*/ 2367460 w 3834666"/>
                      <a:gd name="connsiteY53" fmla="*/ 239830 h 1457254"/>
                      <a:gd name="connsiteX54" fmla="*/ 2234110 w 3834666"/>
                      <a:gd name="connsiteY54" fmla="*/ 230306 h 1457254"/>
                      <a:gd name="connsiteX55" fmla="*/ 2091235 w 3834666"/>
                      <a:gd name="connsiteY55" fmla="*/ 268407 h 1457254"/>
                      <a:gd name="connsiteX56" fmla="*/ 1953123 w 3834666"/>
                      <a:gd name="connsiteY56" fmla="*/ 311269 h 1457254"/>
                      <a:gd name="connsiteX57" fmla="*/ 1776199 w 3834666"/>
                      <a:gd name="connsiteY57" fmla="*/ 349724 h 1457254"/>
                      <a:gd name="connsiteX58" fmla="*/ 1643560 w 3834666"/>
                      <a:gd name="connsiteY58" fmla="*/ 363657 h 1457254"/>
                      <a:gd name="connsiteX59" fmla="*/ 1486397 w 3834666"/>
                      <a:gd name="connsiteY59" fmla="*/ 301744 h 1457254"/>
                      <a:gd name="connsiteX60" fmla="*/ 1448298 w 3834666"/>
                      <a:gd name="connsiteY60" fmla="*/ 358894 h 1457254"/>
                      <a:gd name="connsiteX61" fmla="*/ 1324472 w 3834666"/>
                      <a:gd name="connsiteY61" fmla="*/ 411282 h 1457254"/>
                      <a:gd name="connsiteX62" fmla="*/ 1291135 w 3834666"/>
                      <a:gd name="connsiteY62" fmla="*/ 339843 h 1457254"/>
                      <a:gd name="connsiteX63" fmla="*/ 1262560 w 3834666"/>
                      <a:gd name="connsiteY63" fmla="*/ 282694 h 1457254"/>
                      <a:gd name="connsiteX64" fmla="*/ 1233985 w 3834666"/>
                      <a:gd name="connsiteY64" fmla="*/ 230306 h 1457254"/>
                      <a:gd name="connsiteX65" fmla="*/ 1157216 w 3834666"/>
                      <a:gd name="connsiteY65" fmla="*/ 166332 h 1457254"/>
                      <a:gd name="connsiteX66" fmla="*/ 1076823 w 3834666"/>
                      <a:gd name="connsiteY66" fmla="*/ 187444 h 1457254"/>
                      <a:gd name="connsiteX67" fmla="*/ 948519 w 3834666"/>
                      <a:gd name="connsiteY67" fmla="*/ 221776 h 1457254"/>
                      <a:gd name="connsiteX68" fmla="*/ 794982 w 3834666"/>
                      <a:gd name="connsiteY68" fmla="*/ 262719 h 1457254"/>
                      <a:gd name="connsiteX69" fmla="*/ 689212 w 3834666"/>
                      <a:gd name="connsiteY69" fmla="*/ 293427 h 1457254"/>
                      <a:gd name="connsiteX70" fmla="*/ 586854 w 3834666"/>
                      <a:gd name="connsiteY70" fmla="*/ 324134 h 1457254"/>
                      <a:gd name="connsiteX0" fmla="*/ 586854 w 3834666"/>
                      <a:gd name="connsiteY0" fmla="*/ 324134 h 1457254"/>
                      <a:gd name="connsiteX1" fmla="*/ 518615 w 3834666"/>
                      <a:gd name="connsiteY1" fmla="*/ 228600 h 1457254"/>
                      <a:gd name="connsiteX2" fmla="*/ 487907 w 3834666"/>
                      <a:gd name="connsiteY2" fmla="*/ 177421 h 1457254"/>
                      <a:gd name="connsiteX3" fmla="*/ 436728 w 3834666"/>
                      <a:gd name="connsiteY3" fmla="*/ 126242 h 1457254"/>
                      <a:gd name="connsiteX4" fmla="*/ 402609 w 3834666"/>
                      <a:gd name="connsiteY4" fmla="*/ 116006 h 1457254"/>
                      <a:gd name="connsiteX5" fmla="*/ 283191 w 3834666"/>
                      <a:gd name="connsiteY5" fmla="*/ 95534 h 1457254"/>
                      <a:gd name="connsiteX6" fmla="*/ 283191 w 3834666"/>
                      <a:gd name="connsiteY6" fmla="*/ 143302 h 1457254"/>
                      <a:gd name="connsiteX7" fmla="*/ 177421 w 3834666"/>
                      <a:gd name="connsiteY7" fmla="*/ 160361 h 1457254"/>
                      <a:gd name="connsiteX8" fmla="*/ 156949 w 3834666"/>
                      <a:gd name="connsiteY8" fmla="*/ 259307 h 1457254"/>
                      <a:gd name="connsiteX9" fmla="*/ 102358 w 3834666"/>
                      <a:gd name="connsiteY9" fmla="*/ 337782 h 1457254"/>
                      <a:gd name="connsiteX10" fmla="*/ 54591 w 3834666"/>
                      <a:gd name="connsiteY10" fmla="*/ 467436 h 1457254"/>
                      <a:gd name="connsiteX11" fmla="*/ 17060 w 3834666"/>
                      <a:gd name="connsiteY11" fmla="*/ 580030 h 1457254"/>
                      <a:gd name="connsiteX12" fmla="*/ 0 w 3834666"/>
                      <a:gd name="connsiteY12" fmla="*/ 696036 h 1457254"/>
                      <a:gd name="connsiteX13" fmla="*/ 0 w 3834666"/>
                      <a:gd name="connsiteY13" fmla="*/ 866633 h 1457254"/>
                      <a:gd name="connsiteX14" fmla="*/ 27295 w 3834666"/>
                      <a:gd name="connsiteY14" fmla="*/ 948519 h 1457254"/>
                      <a:gd name="connsiteX15" fmla="*/ 47767 w 3834666"/>
                      <a:gd name="connsiteY15" fmla="*/ 1033818 h 1457254"/>
                      <a:gd name="connsiteX16" fmla="*/ 274944 w 3834666"/>
                      <a:gd name="connsiteY16" fmla="*/ 988753 h 1457254"/>
                      <a:gd name="connsiteX17" fmla="*/ 248573 w 3834666"/>
                      <a:gd name="connsiteY17" fmla="*/ 1362999 h 1457254"/>
                      <a:gd name="connsiteX18" fmla="*/ 408509 w 3834666"/>
                      <a:gd name="connsiteY18" fmla="*/ 1457254 h 1457254"/>
                      <a:gd name="connsiteX19" fmla="*/ 912623 w 3834666"/>
                      <a:gd name="connsiteY19" fmla="*/ 1433584 h 1457254"/>
                      <a:gd name="connsiteX20" fmla="*/ 1029198 w 3834666"/>
                      <a:gd name="connsiteY20" fmla="*/ 1411406 h 1457254"/>
                      <a:gd name="connsiteX21" fmla="*/ 1216428 w 3834666"/>
                      <a:gd name="connsiteY21" fmla="*/ 1394275 h 1457254"/>
                      <a:gd name="connsiteX22" fmla="*/ 1327743 w 3834666"/>
                      <a:gd name="connsiteY22" fmla="*/ 1377215 h 1457254"/>
                      <a:gd name="connsiteX23" fmla="*/ 1498623 w 3834666"/>
                      <a:gd name="connsiteY23" fmla="*/ 1327103 h 1457254"/>
                      <a:gd name="connsiteX24" fmla="*/ 1634319 w 3834666"/>
                      <a:gd name="connsiteY24" fmla="*/ 1279478 h 1457254"/>
                      <a:gd name="connsiteX25" fmla="*/ 1862919 w 3834666"/>
                      <a:gd name="connsiteY25" fmla="*/ 1221475 h 1457254"/>
                      <a:gd name="connsiteX26" fmla="*/ 2251881 w 3834666"/>
                      <a:gd name="connsiteY26" fmla="*/ 1228299 h 1457254"/>
                      <a:gd name="connsiteX27" fmla="*/ 1734261 w 3834666"/>
                      <a:gd name="connsiteY27" fmla="*/ 1422850 h 1457254"/>
                      <a:gd name="connsiteX28" fmla="*/ 2724648 w 3834666"/>
                      <a:gd name="connsiteY28" fmla="*/ 1449434 h 1457254"/>
                      <a:gd name="connsiteX29" fmla="*/ 3081409 w 3834666"/>
                      <a:gd name="connsiteY29" fmla="*/ 1448155 h 1457254"/>
                      <a:gd name="connsiteX30" fmla="*/ 3289110 w 3834666"/>
                      <a:gd name="connsiteY30" fmla="*/ 1375012 h 1457254"/>
                      <a:gd name="connsiteX31" fmla="*/ 3609833 w 3834666"/>
                      <a:gd name="connsiteY31" fmla="*/ 1136176 h 1457254"/>
                      <a:gd name="connsiteX32" fmla="*/ 3729251 w 3834666"/>
                      <a:gd name="connsiteY32" fmla="*/ 1003110 h 1457254"/>
                      <a:gd name="connsiteX33" fmla="*/ 3603009 w 3834666"/>
                      <a:gd name="connsiteY33" fmla="*/ 948519 h 1457254"/>
                      <a:gd name="connsiteX34" fmla="*/ 3497239 w 3834666"/>
                      <a:gd name="connsiteY34" fmla="*/ 928048 h 1457254"/>
                      <a:gd name="connsiteX35" fmla="*/ 3497239 w 3834666"/>
                      <a:gd name="connsiteY35" fmla="*/ 863221 h 1457254"/>
                      <a:gd name="connsiteX36" fmla="*/ 3650776 w 3834666"/>
                      <a:gd name="connsiteY36" fmla="*/ 668740 h 1457254"/>
                      <a:gd name="connsiteX37" fmla="*/ 3719015 w 3834666"/>
                      <a:gd name="connsiteY37" fmla="*/ 552734 h 1457254"/>
                      <a:gd name="connsiteX38" fmla="*/ 3749722 w 3834666"/>
                      <a:gd name="connsiteY38" fmla="*/ 446964 h 1457254"/>
                      <a:gd name="connsiteX39" fmla="*/ 3798698 w 3834666"/>
                      <a:gd name="connsiteY39" fmla="*/ 355553 h 1457254"/>
                      <a:gd name="connsiteX40" fmla="*/ 3826989 w 3834666"/>
                      <a:gd name="connsiteY40" fmla="*/ 312263 h 1457254"/>
                      <a:gd name="connsiteX41" fmla="*/ 3834666 w 3834666"/>
                      <a:gd name="connsiteY41" fmla="*/ 183534 h 1457254"/>
                      <a:gd name="connsiteX42" fmla="*/ 3708779 w 3834666"/>
                      <a:gd name="connsiteY42" fmla="*/ 126242 h 1457254"/>
                      <a:gd name="connsiteX43" fmla="*/ 3647364 w 3834666"/>
                      <a:gd name="connsiteY43" fmla="*/ 95534 h 1457254"/>
                      <a:gd name="connsiteX44" fmla="*/ 3616657 w 3834666"/>
                      <a:gd name="connsiteY44" fmla="*/ 68239 h 1457254"/>
                      <a:gd name="connsiteX45" fmla="*/ 3688307 w 3834666"/>
                      <a:gd name="connsiteY45" fmla="*/ 40943 h 1457254"/>
                      <a:gd name="connsiteX46" fmla="*/ 3688307 w 3834666"/>
                      <a:gd name="connsiteY46" fmla="*/ 0 h 1457254"/>
                      <a:gd name="connsiteX47" fmla="*/ 3497239 w 3834666"/>
                      <a:gd name="connsiteY47" fmla="*/ 0 h 1457254"/>
                      <a:gd name="connsiteX48" fmla="*/ 3367585 w 3834666"/>
                      <a:gd name="connsiteY48" fmla="*/ 20472 h 1457254"/>
                      <a:gd name="connsiteX49" fmla="*/ 3229828 w 3834666"/>
                      <a:gd name="connsiteY49" fmla="*/ 39450 h 1457254"/>
                      <a:gd name="connsiteX50" fmla="*/ 2899225 w 3834666"/>
                      <a:gd name="connsiteY50" fmla="*/ 151689 h 1457254"/>
                      <a:gd name="connsiteX51" fmla="*/ 2708370 w 3834666"/>
                      <a:gd name="connsiteY51" fmla="*/ 191069 h 1457254"/>
                      <a:gd name="connsiteX52" fmla="*/ 2551705 w 3834666"/>
                      <a:gd name="connsiteY52" fmla="*/ 214170 h 1457254"/>
                      <a:gd name="connsiteX53" fmla="*/ 2367460 w 3834666"/>
                      <a:gd name="connsiteY53" fmla="*/ 239830 h 1457254"/>
                      <a:gd name="connsiteX54" fmla="*/ 2234110 w 3834666"/>
                      <a:gd name="connsiteY54" fmla="*/ 230306 h 1457254"/>
                      <a:gd name="connsiteX55" fmla="*/ 2091235 w 3834666"/>
                      <a:gd name="connsiteY55" fmla="*/ 268407 h 1457254"/>
                      <a:gd name="connsiteX56" fmla="*/ 1953123 w 3834666"/>
                      <a:gd name="connsiteY56" fmla="*/ 311269 h 1457254"/>
                      <a:gd name="connsiteX57" fmla="*/ 1776199 w 3834666"/>
                      <a:gd name="connsiteY57" fmla="*/ 349724 h 1457254"/>
                      <a:gd name="connsiteX58" fmla="*/ 1643560 w 3834666"/>
                      <a:gd name="connsiteY58" fmla="*/ 363657 h 1457254"/>
                      <a:gd name="connsiteX59" fmla="*/ 1486397 w 3834666"/>
                      <a:gd name="connsiteY59" fmla="*/ 301744 h 1457254"/>
                      <a:gd name="connsiteX60" fmla="*/ 1448298 w 3834666"/>
                      <a:gd name="connsiteY60" fmla="*/ 358894 h 1457254"/>
                      <a:gd name="connsiteX61" fmla="*/ 1324472 w 3834666"/>
                      <a:gd name="connsiteY61" fmla="*/ 411282 h 1457254"/>
                      <a:gd name="connsiteX62" fmla="*/ 1291135 w 3834666"/>
                      <a:gd name="connsiteY62" fmla="*/ 339843 h 1457254"/>
                      <a:gd name="connsiteX63" fmla="*/ 1262560 w 3834666"/>
                      <a:gd name="connsiteY63" fmla="*/ 282694 h 1457254"/>
                      <a:gd name="connsiteX64" fmla="*/ 1233985 w 3834666"/>
                      <a:gd name="connsiteY64" fmla="*/ 230306 h 1457254"/>
                      <a:gd name="connsiteX65" fmla="*/ 1157216 w 3834666"/>
                      <a:gd name="connsiteY65" fmla="*/ 166332 h 1457254"/>
                      <a:gd name="connsiteX66" fmla="*/ 1076823 w 3834666"/>
                      <a:gd name="connsiteY66" fmla="*/ 187444 h 1457254"/>
                      <a:gd name="connsiteX67" fmla="*/ 948519 w 3834666"/>
                      <a:gd name="connsiteY67" fmla="*/ 221776 h 1457254"/>
                      <a:gd name="connsiteX68" fmla="*/ 794982 w 3834666"/>
                      <a:gd name="connsiteY68" fmla="*/ 262719 h 1457254"/>
                      <a:gd name="connsiteX69" fmla="*/ 689212 w 3834666"/>
                      <a:gd name="connsiteY69" fmla="*/ 293427 h 1457254"/>
                      <a:gd name="connsiteX70" fmla="*/ 586854 w 3834666"/>
                      <a:gd name="connsiteY70" fmla="*/ 324134 h 1457254"/>
                      <a:gd name="connsiteX0" fmla="*/ 586854 w 3834666"/>
                      <a:gd name="connsiteY0" fmla="*/ 324134 h 1457254"/>
                      <a:gd name="connsiteX1" fmla="*/ 518615 w 3834666"/>
                      <a:gd name="connsiteY1" fmla="*/ 228600 h 1457254"/>
                      <a:gd name="connsiteX2" fmla="*/ 487907 w 3834666"/>
                      <a:gd name="connsiteY2" fmla="*/ 177421 h 1457254"/>
                      <a:gd name="connsiteX3" fmla="*/ 436728 w 3834666"/>
                      <a:gd name="connsiteY3" fmla="*/ 126242 h 1457254"/>
                      <a:gd name="connsiteX4" fmla="*/ 402609 w 3834666"/>
                      <a:gd name="connsiteY4" fmla="*/ 116006 h 1457254"/>
                      <a:gd name="connsiteX5" fmla="*/ 283191 w 3834666"/>
                      <a:gd name="connsiteY5" fmla="*/ 95534 h 1457254"/>
                      <a:gd name="connsiteX6" fmla="*/ 283191 w 3834666"/>
                      <a:gd name="connsiteY6" fmla="*/ 143302 h 1457254"/>
                      <a:gd name="connsiteX7" fmla="*/ 177421 w 3834666"/>
                      <a:gd name="connsiteY7" fmla="*/ 160361 h 1457254"/>
                      <a:gd name="connsiteX8" fmla="*/ 156949 w 3834666"/>
                      <a:gd name="connsiteY8" fmla="*/ 259307 h 1457254"/>
                      <a:gd name="connsiteX9" fmla="*/ 102358 w 3834666"/>
                      <a:gd name="connsiteY9" fmla="*/ 337782 h 1457254"/>
                      <a:gd name="connsiteX10" fmla="*/ 54591 w 3834666"/>
                      <a:gd name="connsiteY10" fmla="*/ 467436 h 1457254"/>
                      <a:gd name="connsiteX11" fmla="*/ 17060 w 3834666"/>
                      <a:gd name="connsiteY11" fmla="*/ 580030 h 1457254"/>
                      <a:gd name="connsiteX12" fmla="*/ 0 w 3834666"/>
                      <a:gd name="connsiteY12" fmla="*/ 696036 h 1457254"/>
                      <a:gd name="connsiteX13" fmla="*/ 0 w 3834666"/>
                      <a:gd name="connsiteY13" fmla="*/ 866633 h 1457254"/>
                      <a:gd name="connsiteX14" fmla="*/ 27295 w 3834666"/>
                      <a:gd name="connsiteY14" fmla="*/ 948519 h 1457254"/>
                      <a:gd name="connsiteX15" fmla="*/ 47767 w 3834666"/>
                      <a:gd name="connsiteY15" fmla="*/ 1033818 h 1457254"/>
                      <a:gd name="connsiteX16" fmla="*/ 274944 w 3834666"/>
                      <a:gd name="connsiteY16" fmla="*/ 988753 h 1457254"/>
                      <a:gd name="connsiteX17" fmla="*/ 248573 w 3834666"/>
                      <a:gd name="connsiteY17" fmla="*/ 1362999 h 1457254"/>
                      <a:gd name="connsiteX18" fmla="*/ 408509 w 3834666"/>
                      <a:gd name="connsiteY18" fmla="*/ 1457254 h 1457254"/>
                      <a:gd name="connsiteX19" fmla="*/ 912623 w 3834666"/>
                      <a:gd name="connsiteY19" fmla="*/ 1433584 h 1457254"/>
                      <a:gd name="connsiteX20" fmla="*/ 1029198 w 3834666"/>
                      <a:gd name="connsiteY20" fmla="*/ 1411406 h 1457254"/>
                      <a:gd name="connsiteX21" fmla="*/ 1216428 w 3834666"/>
                      <a:gd name="connsiteY21" fmla="*/ 1394275 h 1457254"/>
                      <a:gd name="connsiteX22" fmla="*/ 1327743 w 3834666"/>
                      <a:gd name="connsiteY22" fmla="*/ 1377215 h 1457254"/>
                      <a:gd name="connsiteX23" fmla="*/ 1498623 w 3834666"/>
                      <a:gd name="connsiteY23" fmla="*/ 1327103 h 1457254"/>
                      <a:gd name="connsiteX24" fmla="*/ 1634319 w 3834666"/>
                      <a:gd name="connsiteY24" fmla="*/ 1279478 h 1457254"/>
                      <a:gd name="connsiteX25" fmla="*/ 1862919 w 3834666"/>
                      <a:gd name="connsiteY25" fmla="*/ 1221475 h 1457254"/>
                      <a:gd name="connsiteX26" fmla="*/ 2251881 w 3834666"/>
                      <a:gd name="connsiteY26" fmla="*/ 1228299 h 1457254"/>
                      <a:gd name="connsiteX27" fmla="*/ 1734261 w 3834666"/>
                      <a:gd name="connsiteY27" fmla="*/ 1422850 h 1457254"/>
                      <a:gd name="connsiteX28" fmla="*/ 2724648 w 3834666"/>
                      <a:gd name="connsiteY28" fmla="*/ 1449434 h 1457254"/>
                      <a:gd name="connsiteX29" fmla="*/ 3081409 w 3834666"/>
                      <a:gd name="connsiteY29" fmla="*/ 1448155 h 1457254"/>
                      <a:gd name="connsiteX30" fmla="*/ 3289110 w 3834666"/>
                      <a:gd name="connsiteY30" fmla="*/ 1375012 h 1457254"/>
                      <a:gd name="connsiteX31" fmla="*/ 3609833 w 3834666"/>
                      <a:gd name="connsiteY31" fmla="*/ 1136176 h 1457254"/>
                      <a:gd name="connsiteX32" fmla="*/ 3729251 w 3834666"/>
                      <a:gd name="connsiteY32" fmla="*/ 1003110 h 1457254"/>
                      <a:gd name="connsiteX33" fmla="*/ 3603009 w 3834666"/>
                      <a:gd name="connsiteY33" fmla="*/ 948519 h 1457254"/>
                      <a:gd name="connsiteX34" fmla="*/ 3497239 w 3834666"/>
                      <a:gd name="connsiteY34" fmla="*/ 928048 h 1457254"/>
                      <a:gd name="connsiteX35" fmla="*/ 3497239 w 3834666"/>
                      <a:gd name="connsiteY35" fmla="*/ 863221 h 1457254"/>
                      <a:gd name="connsiteX36" fmla="*/ 3650776 w 3834666"/>
                      <a:gd name="connsiteY36" fmla="*/ 668740 h 1457254"/>
                      <a:gd name="connsiteX37" fmla="*/ 3719015 w 3834666"/>
                      <a:gd name="connsiteY37" fmla="*/ 552734 h 1457254"/>
                      <a:gd name="connsiteX38" fmla="*/ 3749722 w 3834666"/>
                      <a:gd name="connsiteY38" fmla="*/ 446964 h 1457254"/>
                      <a:gd name="connsiteX39" fmla="*/ 3798698 w 3834666"/>
                      <a:gd name="connsiteY39" fmla="*/ 355553 h 1457254"/>
                      <a:gd name="connsiteX40" fmla="*/ 3826989 w 3834666"/>
                      <a:gd name="connsiteY40" fmla="*/ 312263 h 1457254"/>
                      <a:gd name="connsiteX41" fmla="*/ 3834666 w 3834666"/>
                      <a:gd name="connsiteY41" fmla="*/ 183534 h 1457254"/>
                      <a:gd name="connsiteX42" fmla="*/ 3708779 w 3834666"/>
                      <a:gd name="connsiteY42" fmla="*/ 126242 h 1457254"/>
                      <a:gd name="connsiteX43" fmla="*/ 3647364 w 3834666"/>
                      <a:gd name="connsiteY43" fmla="*/ 95534 h 1457254"/>
                      <a:gd name="connsiteX44" fmla="*/ 3616657 w 3834666"/>
                      <a:gd name="connsiteY44" fmla="*/ 68239 h 1457254"/>
                      <a:gd name="connsiteX45" fmla="*/ 3688307 w 3834666"/>
                      <a:gd name="connsiteY45" fmla="*/ 40943 h 1457254"/>
                      <a:gd name="connsiteX46" fmla="*/ 3688307 w 3834666"/>
                      <a:gd name="connsiteY46" fmla="*/ 0 h 1457254"/>
                      <a:gd name="connsiteX47" fmla="*/ 3497239 w 3834666"/>
                      <a:gd name="connsiteY47" fmla="*/ 0 h 1457254"/>
                      <a:gd name="connsiteX48" fmla="*/ 3367585 w 3834666"/>
                      <a:gd name="connsiteY48" fmla="*/ 20472 h 1457254"/>
                      <a:gd name="connsiteX49" fmla="*/ 3229828 w 3834666"/>
                      <a:gd name="connsiteY49" fmla="*/ 39450 h 1457254"/>
                      <a:gd name="connsiteX50" fmla="*/ 2899225 w 3834666"/>
                      <a:gd name="connsiteY50" fmla="*/ 151689 h 1457254"/>
                      <a:gd name="connsiteX51" fmla="*/ 2708370 w 3834666"/>
                      <a:gd name="connsiteY51" fmla="*/ 191069 h 1457254"/>
                      <a:gd name="connsiteX52" fmla="*/ 2551705 w 3834666"/>
                      <a:gd name="connsiteY52" fmla="*/ 214170 h 1457254"/>
                      <a:gd name="connsiteX53" fmla="*/ 2367460 w 3834666"/>
                      <a:gd name="connsiteY53" fmla="*/ 239830 h 1457254"/>
                      <a:gd name="connsiteX54" fmla="*/ 2234110 w 3834666"/>
                      <a:gd name="connsiteY54" fmla="*/ 230306 h 1457254"/>
                      <a:gd name="connsiteX55" fmla="*/ 2091235 w 3834666"/>
                      <a:gd name="connsiteY55" fmla="*/ 268407 h 1457254"/>
                      <a:gd name="connsiteX56" fmla="*/ 1953123 w 3834666"/>
                      <a:gd name="connsiteY56" fmla="*/ 311269 h 1457254"/>
                      <a:gd name="connsiteX57" fmla="*/ 1776199 w 3834666"/>
                      <a:gd name="connsiteY57" fmla="*/ 349724 h 1457254"/>
                      <a:gd name="connsiteX58" fmla="*/ 1643560 w 3834666"/>
                      <a:gd name="connsiteY58" fmla="*/ 363657 h 1457254"/>
                      <a:gd name="connsiteX59" fmla="*/ 1486397 w 3834666"/>
                      <a:gd name="connsiteY59" fmla="*/ 301744 h 1457254"/>
                      <a:gd name="connsiteX60" fmla="*/ 1448298 w 3834666"/>
                      <a:gd name="connsiteY60" fmla="*/ 358894 h 1457254"/>
                      <a:gd name="connsiteX61" fmla="*/ 1324472 w 3834666"/>
                      <a:gd name="connsiteY61" fmla="*/ 411282 h 1457254"/>
                      <a:gd name="connsiteX62" fmla="*/ 1291135 w 3834666"/>
                      <a:gd name="connsiteY62" fmla="*/ 339843 h 1457254"/>
                      <a:gd name="connsiteX63" fmla="*/ 1262560 w 3834666"/>
                      <a:gd name="connsiteY63" fmla="*/ 282694 h 1457254"/>
                      <a:gd name="connsiteX64" fmla="*/ 1233985 w 3834666"/>
                      <a:gd name="connsiteY64" fmla="*/ 230306 h 1457254"/>
                      <a:gd name="connsiteX65" fmla="*/ 1157216 w 3834666"/>
                      <a:gd name="connsiteY65" fmla="*/ 166332 h 1457254"/>
                      <a:gd name="connsiteX66" fmla="*/ 1076823 w 3834666"/>
                      <a:gd name="connsiteY66" fmla="*/ 187444 h 1457254"/>
                      <a:gd name="connsiteX67" fmla="*/ 948519 w 3834666"/>
                      <a:gd name="connsiteY67" fmla="*/ 221776 h 1457254"/>
                      <a:gd name="connsiteX68" fmla="*/ 794982 w 3834666"/>
                      <a:gd name="connsiteY68" fmla="*/ 262719 h 1457254"/>
                      <a:gd name="connsiteX69" fmla="*/ 689212 w 3834666"/>
                      <a:gd name="connsiteY69" fmla="*/ 293427 h 1457254"/>
                      <a:gd name="connsiteX70" fmla="*/ 586854 w 3834666"/>
                      <a:gd name="connsiteY70" fmla="*/ 324134 h 1457254"/>
                      <a:gd name="connsiteX0" fmla="*/ 586854 w 3834666"/>
                      <a:gd name="connsiteY0" fmla="*/ 324134 h 1457254"/>
                      <a:gd name="connsiteX1" fmla="*/ 518615 w 3834666"/>
                      <a:gd name="connsiteY1" fmla="*/ 228600 h 1457254"/>
                      <a:gd name="connsiteX2" fmla="*/ 487907 w 3834666"/>
                      <a:gd name="connsiteY2" fmla="*/ 177421 h 1457254"/>
                      <a:gd name="connsiteX3" fmla="*/ 436728 w 3834666"/>
                      <a:gd name="connsiteY3" fmla="*/ 126242 h 1457254"/>
                      <a:gd name="connsiteX4" fmla="*/ 402609 w 3834666"/>
                      <a:gd name="connsiteY4" fmla="*/ 116006 h 1457254"/>
                      <a:gd name="connsiteX5" fmla="*/ 283191 w 3834666"/>
                      <a:gd name="connsiteY5" fmla="*/ 95534 h 1457254"/>
                      <a:gd name="connsiteX6" fmla="*/ 283191 w 3834666"/>
                      <a:gd name="connsiteY6" fmla="*/ 143302 h 1457254"/>
                      <a:gd name="connsiteX7" fmla="*/ 177421 w 3834666"/>
                      <a:gd name="connsiteY7" fmla="*/ 160361 h 1457254"/>
                      <a:gd name="connsiteX8" fmla="*/ 156949 w 3834666"/>
                      <a:gd name="connsiteY8" fmla="*/ 259307 h 1457254"/>
                      <a:gd name="connsiteX9" fmla="*/ 102358 w 3834666"/>
                      <a:gd name="connsiteY9" fmla="*/ 337782 h 1457254"/>
                      <a:gd name="connsiteX10" fmla="*/ 54591 w 3834666"/>
                      <a:gd name="connsiteY10" fmla="*/ 467436 h 1457254"/>
                      <a:gd name="connsiteX11" fmla="*/ 17060 w 3834666"/>
                      <a:gd name="connsiteY11" fmla="*/ 580030 h 1457254"/>
                      <a:gd name="connsiteX12" fmla="*/ 0 w 3834666"/>
                      <a:gd name="connsiteY12" fmla="*/ 696036 h 1457254"/>
                      <a:gd name="connsiteX13" fmla="*/ 0 w 3834666"/>
                      <a:gd name="connsiteY13" fmla="*/ 866633 h 1457254"/>
                      <a:gd name="connsiteX14" fmla="*/ 27295 w 3834666"/>
                      <a:gd name="connsiteY14" fmla="*/ 948519 h 1457254"/>
                      <a:gd name="connsiteX15" fmla="*/ 47767 w 3834666"/>
                      <a:gd name="connsiteY15" fmla="*/ 1033818 h 1457254"/>
                      <a:gd name="connsiteX16" fmla="*/ 274944 w 3834666"/>
                      <a:gd name="connsiteY16" fmla="*/ 988753 h 1457254"/>
                      <a:gd name="connsiteX17" fmla="*/ 415260 w 3834666"/>
                      <a:gd name="connsiteY17" fmla="*/ 1243936 h 1457254"/>
                      <a:gd name="connsiteX18" fmla="*/ 408509 w 3834666"/>
                      <a:gd name="connsiteY18" fmla="*/ 1457254 h 1457254"/>
                      <a:gd name="connsiteX19" fmla="*/ 912623 w 3834666"/>
                      <a:gd name="connsiteY19" fmla="*/ 1433584 h 1457254"/>
                      <a:gd name="connsiteX20" fmla="*/ 1029198 w 3834666"/>
                      <a:gd name="connsiteY20" fmla="*/ 1411406 h 1457254"/>
                      <a:gd name="connsiteX21" fmla="*/ 1216428 w 3834666"/>
                      <a:gd name="connsiteY21" fmla="*/ 1394275 h 1457254"/>
                      <a:gd name="connsiteX22" fmla="*/ 1327743 w 3834666"/>
                      <a:gd name="connsiteY22" fmla="*/ 1377215 h 1457254"/>
                      <a:gd name="connsiteX23" fmla="*/ 1498623 w 3834666"/>
                      <a:gd name="connsiteY23" fmla="*/ 1327103 h 1457254"/>
                      <a:gd name="connsiteX24" fmla="*/ 1634319 w 3834666"/>
                      <a:gd name="connsiteY24" fmla="*/ 1279478 h 1457254"/>
                      <a:gd name="connsiteX25" fmla="*/ 1862919 w 3834666"/>
                      <a:gd name="connsiteY25" fmla="*/ 1221475 h 1457254"/>
                      <a:gd name="connsiteX26" fmla="*/ 2251881 w 3834666"/>
                      <a:gd name="connsiteY26" fmla="*/ 1228299 h 1457254"/>
                      <a:gd name="connsiteX27" fmla="*/ 1734261 w 3834666"/>
                      <a:gd name="connsiteY27" fmla="*/ 1422850 h 1457254"/>
                      <a:gd name="connsiteX28" fmla="*/ 2724648 w 3834666"/>
                      <a:gd name="connsiteY28" fmla="*/ 1449434 h 1457254"/>
                      <a:gd name="connsiteX29" fmla="*/ 3081409 w 3834666"/>
                      <a:gd name="connsiteY29" fmla="*/ 1448155 h 1457254"/>
                      <a:gd name="connsiteX30" fmla="*/ 3289110 w 3834666"/>
                      <a:gd name="connsiteY30" fmla="*/ 1375012 h 1457254"/>
                      <a:gd name="connsiteX31" fmla="*/ 3609833 w 3834666"/>
                      <a:gd name="connsiteY31" fmla="*/ 1136176 h 1457254"/>
                      <a:gd name="connsiteX32" fmla="*/ 3729251 w 3834666"/>
                      <a:gd name="connsiteY32" fmla="*/ 1003110 h 1457254"/>
                      <a:gd name="connsiteX33" fmla="*/ 3603009 w 3834666"/>
                      <a:gd name="connsiteY33" fmla="*/ 948519 h 1457254"/>
                      <a:gd name="connsiteX34" fmla="*/ 3497239 w 3834666"/>
                      <a:gd name="connsiteY34" fmla="*/ 928048 h 1457254"/>
                      <a:gd name="connsiteX35" fmla="*/ 3497239 w 3834666"/>
                      <a:gd name="connsiteY35" fmla="*/ 863221 h 1457254"/>
                      <a:gd name="connsiteX36" fmla="*/ 3650776 w 3834666"/>
                      <a:gd name="connsiteY36" fmla="*/ 668740 h 1457254"/>
                      <a:gd name="connsiteX37" fmla="*/ 3719015 w 3834666"/>
                      <a:gd name="connsiteY37" fmla="*/ 552734 h 1457254"/>
                      <a:gd name="connsiteX38" fmla="*/ 3749722 w 3834666"/>
                      <a:gd name="connsiteY38" fmla="*/ 446964 h 1457254"/>
                      <a:gd name="connsiteX39" fmla="*/ 3798698 w 3834666"/>
                      <a:gd name="connsiteY39" fmla="*/ 355553 h 1457254"/>
                      <a:gd name="connsiteX40" fmla="*/ 3826989 w 3834666"/>
                      <a:gd name="connsiteY40" fmla="*/ 312263 h 1457254"/>
                      <a:gd name="connsiteX41" fmla="*/ 3834666 w 3834666"/>
                      <a:gd name="connsiteY41" fmla="*/ 183534 h 1457254"/>
                      <a:gd name="connsiteX42" fmla="*/ 3708779 w 3834666"/>
                      <a:gd name="connsiteY42" fmla="*/ 126242 h 1457254"/>
                      <a:gd name="connsiteX43" fmla="*/ 3647364 w 3834666"/>
                      <a:gd name="connsiteY43" fmla="*/ 95534 h 1457254"/>
                      <a:gd name="connsiteX44" fmla="*/ 3616657 w 3834666"/>
                      <a:gd name="connsiteY44" fmla="*/ 68239 h 1457254"/>
                      <a:gd name="connsiteX45" fmla="*/ 3688307 w 3834666"/>
                      <a:gd name="connsiteY45" fmla="*/ 40943 h 1457254"/>
                      <a:gd name="connsiteX46" fmla="*/ 3688307 w 3834666"/>
                      <a:gd name="connsiteY46" fmla="*/ 0 h 1457254"/>
                      <a:gd name="connsiteX47" fmla="*/ 3497239 w 3834666"/>
                      <a:gd name="connsiteY47" fmla="*/ 0 h 1457254"/>
                      <a:gd name="connsiteX48" fmla="*/ 3367585 w 3834666"/>
                      <a:gd name="connsiteY48" fmla="*/ 20472 h 1457254"/>
                      <a:gd name="connsiteX49" fmla="*/ 3229828 w 3834666"/>
                      <a:gd name="connsiteY49" fmla="*/ 39450 h 1457254"/>
                      <a:gd name="connsiteX50" fmla="*/ 2899225 w 3834666"/>
                      <a:gd name="connsiteY50" fmla="*/ 151689 h 1457254"/>
                      <a:gd name="connsiteX51" fmla="*/ 2708370 w 3834666"/>
                      <a:gd name="connsiteY51" fmla="*/ 191069 h 1457254"/>
                      <a:gd name="connsiteX52" fmla="*/ 2551705 w 3834666"/>
                      <a:gd name="connsiteY52" fmla="*/ 214170 h 1457254"/>
                      <a:gd name="connsiteX53" fmla="*/ 2367460 w 3834666"/>
                      <a:gd name="connsiteY53" fmla="*/ 239830 h 1457254"/>
                      <a:gd name="connsiteX54" fmla="*/ 2234110 w 3834666"/>
                      <a:gd name="connsiteY54" fmla="*/ 230306 h 1457254"/>
                      <a:gd name="connsiteX55" fmla="*/ 2091235 w 3834666"/>
                      <a:gd name="connsiteY55" fmla="*/ 268407 h 1457254"/>
                      <a:gd name="connsiteX56" fmla="*/ 1953123 w 3834666"/>
                      <a:gd name="connsiteY56" fmla="*/ 311269 h 1457254"/>
                      <a:gd name="connsiteX57" fmla="*/ 1776199 w 3834666"/>
                      <a:gd name="connsiteY57" fmla="*/ 349724 h 1457254"/>
                      <a:gd name="connsiteX58" fmla="*/ 1643560 w 3834666"/>
                      <a:gd name="connsiteY58" fmla="*/ 363657 h 1457254"/>
                      <a:gd name="connsiteX59" fmla="*/ 1486397 w 3834666"/>
                      <a:gd name="connsiteY59" fmla="*/ 301744 h 1457254"/>
                      <a:gd name="connsiteX60" fmla="*/ 1448298 w 3834666"/>
                      <a:gd name="connsiteY60" fmla="*/ 358894 h 1457254"/>
                      <a:gd name="connsiteX61" fmla="*/ 1324472 w 3834666"/>
                      <a:gd name="connsiteY61" fmla="*/ 411282 h 1457254"/>
                      <a:gd name="connsiteX62" fmla="*/ 1291135 w 3834666"/>
                      <a:gd name="connsiteY62" fmla="*/ 339843 h 1457254"/>
                      <a:gd name="connsiteX63" fmla="*/ 1262560 w 3834666"/>
                      <a:gd name="connsiteY63" fmla="*/ 282694 h 1457254"/>
                      <a:gd name="connsiteX64" fmla="*/ 1233985 w 3834666"/>
                      <a:gd name="connsiteY64" fmla="*/ 230306 h 1457254"/>
                      <a:gd name="connsiteX65" fmla="*/ 1157216 w 3834666"/>
                      <a:gd name="connsiteY65" fmla="*/ 166332 h 1457254"/>
                      <a:gd name="connsiteX66" fmla="*/ 1076823 w 3834666"/>
                      <a:gd name="connsiteY66" fmla="*/ 187444 h 1457254"/>
                      <a:gd name="connsiteX67" fmla="*/ 948519 w 3834666"/>
                      <a:gd name="connsiteY67" fmla="*/ 221776 h 1457254"/>
                      <a:gd name="connsiteX68" fmla="*/ 794982 w 3834666"/>
                      <a:gd name="connsiteY68" fmla="*/ 262719 h 1457254"/>
                      <a:gd name="connsiteX69" fmla="*/ 689212 w 3834666"/>
                      <a:gd name="connsiteY69" fmla="*/ 293427 h 1457254"/>
                      <a:gd name="connsiteX70" fmla="*/ 586854 w 3834666"/>
                      <a:gd name="connsiteY70" fmla="*/ 324134 h 1457254"/>
                      <a:gd name="connsiteX0" fmla="*/ 586854 w 3834666"/>
                      <a:gd name="connsiteY0" fmla="*/ 324134 h 1457254"/>
                      <a:gd name="connsiteX1" fmla="*/ 518615 w 3834666"/>
                      <a:gd name="connsiteY1" fmla="*/ 228600 h 1457254"/>
                      <a:gd name="connsiteX2" fmla="*/ 487907 w 3834666"/>
                      <a:gd name="connsiteY2" fmla="*/ 177421 h 1457254"/>
                      <a:gd name="connsiteX3" fmla="*/ 436728 w 3834666"/>
                      <a:gd name="connsiteY3" fmla="*/ 126242 h 1457254"/>
                      <a:gd name="connsiteX4" fmla="*/ 402609 w 3834666"/>
                      <a:gd name="connsiteY4" fmla="*/ 116006 h 1457254"/>
                      <a:gd name="connsiteX5" fmla="*/ 283191 w 3834666"/>
                      <a:gd name="connsiteY5" fmla="*/ 95534 h 1457254"/>
                      <a:gd name="connsiteX6" fmla="*/ 283191 w 3834666"/>
                      <a:gd name="connsiteY6" fmla="*/ 143302 h 1457254"/>
                      <a:gd name="connsiteX7" fmla="*/ 177421 w 3834666"/>
                      <a:gd name="connsiteY7" fmla="*/ 160361 h 1457254"/>
                      <a:gd name="connsiteX8" fmla="*/ 156949 w 3834666"/>
                      <a:gd name="connsiteY8" fmla="*/ 259307 h 1457254"/>
                      <a:gd name="connsiteX9" fmla="*/ 102358 w 3834666"/>
                      <a:gd name="connsiteY9" fmla="*/ 337782 h 1457254"/>
                      <a:gd name="connsiteX10" fmla="*/ 54591 w 3834666"/>
                      <a:gd name="connsiteY10" fmla="*/ 467436 h 1457254"/>
                      <a:gd name="connsiteX11" fmla="*/ 17060 w 3834666"/>
                      <a:gd name="connsiteY11" fmla="*/ 580030 h 1457254"/>
                      <a:gd name="connsiteX12" fmla="*/ 0 w 3834666"/>
                      <a:gd name="connsiteY12" fmla="*/ 696036 h 1457254"/>
                      <a:gd name="connsiteX13" fmla="*/ 0 w 3834666"/>
                      <a:gd name="connsiteY13" fmla="*/ 866633 h 1457254"/>
                      <a:gd name="connsiteX14" fmla="*/ 27295 w 3834666"/>
                      <a:gd name="connsiteY14" fmla="*/ 948519 h 1457254"/>
                      <a:gd name="connsiteX15" fmla="*/ 47767 w 3834666"/>
                      <a:gd name="connsiteY15" fmla="*/ 1033818 h 1457254"/>
                      <a:gd name="connsiteX16" fmla="*/ 274944 w 3834666"/>
                      <a:gd name="connsiteY16" fmla="*/ 988753 h 1457254"/>
                      <a:gd name="connsiteX17" fmla="*/ 415260 w 3834666"/>
                      <a:gd name="connsiteY17" fmla="*/ 1243936 h 1457254"/>
                      <a:gd name="connsiteX18" fmla="*/ 408509 w 3834666"/>
                      <a:gd name="connsiteY18" fmla="*/ 1457254 h 1457254"/>
                      <a:gd name="connsiteX19" fmla="*/ 912623 w 3834666"/>
                      <a:gd name="connsiteY19" fmla="*/ 1433584 h 1457254"/>
                      <a:gd name="connsiteX20" fmla="*/ 1029198 w 3834666"/>
                      <a:gd name="connsiteY20" fmla="*/ 1411406 h 1457254"/>
                      <a:gd name="connsiteX21" fmla="*/ 1216428 w 3834666"/>
                      <a:gd name="connsiteY21" fmla="*/ 1394275 h 1457254"/>
                      <a:gd name="connsiteX22" fmla="*/ 1327743 w 3834666"/>
                      <a:gd name="connsiteY22" fmla="*/ 1377215 h 1457254"/>
                      <a:gd name="connsiteX23" fmla="*/ 1498623 w 3834666"/>
                      <a:gd name="connsiteY23" fmla="*/ 1327103 h 1457254"/>
                      <a:gd name="connsiteX24" fmla="*/ 1634319 w 3834666"/>
                      <a:gd name="connsiteY24" fmla="*/ 1279478 h 1457254"/>
                      <a:gd name="connsiteX25" fmla="*/ 1862919 w 3834666"/>
                      <a:gd name="connsiteY25" fmla="*/ 1221475 h 1457254"/>
                      <a:gd name="connsiteX26" fmla="*/ 2251881 w 3834666"/>
                      <a:gd name="connsiteY26" fmla="*/ 1228299 h 1457254"/>
                      <a:gd name="connsiteX27" fmla="*/ 1734261 w 3834666"/>
                      <a:gd name="connsiteY27" fmla="*/ 1422850 h 1457254"/>
                      <a:gd name="connsiteX28" fmla="*/ 2724648 w 3834666"/>
                      <a:gd name="connsiteY28" fmla="*/ 1449434 h 1457254"/>
                      <a:gd name="connsiteX29" fmla="*/ 3081409 w 3834666"/>
                      <a:gd name="connsiteY29" fmla="*/ 1448155 h 1457254"/>
                      <a:gd name="connsiteX30" fmla="*/ 3289110 w 3834666"/>
                      <a:gd name="connsiteY30" fmla="*/ 1375012 h 1457254"/>
                      <a:gd name="connsiteX31" fmla="*/ 3609833 w 3834666"/>
                      <a:gd name="connsiteY31" fmla="*/ 1136176 h 1457254"/>
                      <a:gd name="connsiteX32" fmla="*/ 3729251 w 3834666"/>
                      <a:gd name="connsiteY32" fmla="*/ 1003110 h 1457254"/>
                      <a:gd name="connsiteX33" fmla="*/ 3603009 w 3834666"/>
                      <a:gd name="connsiteY33" fmla="*/ 948519 h 1457254"/>
                      <a:gd name="connsiteX34" fmla="*/ 3497239 w 3834666"/>
                      <a:gd name="connsiteY34" fmla="*/ 928048 h 1457254"/>
                      <a:gd name="connsiteX35" fmla="*/ 3497239 w 3834666"/>
                      <a:gd name="connsiteY35" fmla="*/ 863221 h 1457254"/>
                      <a:gd name="connsiteX36" fmla="*/ 3650776 w 3834666"/>
                      <a:gd name="connsiteY36" fmla="*/ 668740 h 1457254"/>
                      <a:gd name="connsiteX37" fmla="*/ 3719015 w 3834666"/>
                      <a:gd name="connsiteY37" fmla="*/ 552734 h 1457254"/>
                      <a:gd name="connsiteX38" fmla="*/ 3749722 w 3834666"/>
                      <a:gd name="connsiteY38" fmla="*/ 446964 h 1457254"/>
                      <a:gd name="connsiteX39" fmla="*/ 3798698 w 3834666"/>
                      <a:gd name="connsiteY39" fmla="*/ 355553 h 1457254"/>
                      <a:gd name="connsiteX40" fmla="*/ 3826989 w 3834666"/>
                      <a:gd name="connsiteY40" fmla="*/ 312263 h 1457254"/>
                      <a:gd name="connsiteX41" fmla="*/ 3834666 w 3834666"/>
                      <a:gd name="connsiteY41" fmla="*/ 183534 h 1457254"/>
                      <a:gd name="connsiteX42" fmla="*/ 3708779 w 3834666"/>
                      <a:gd name="connsiteY42" fmla="*/ 126242 h 1457254"/>
                      <a:gd name="connsiteX43" fmla="*/ 3647364 w 3834666"/>
                      <a:gd name="connsiteY43" fmla="*/ 95534 h 1457254"/>
                      <a:gd name="connsiteX44" fmla="*/ 3616657 w 3834666"/>
                      <a:gd name="connsiteY44" fmla="*/ 68239 h 1457254"/>
                      <a:gd name="connsiteX45" fmla="*/ 3688307 w 3834666"/>
                      <a:gd name="connsiteY45" fmla="*/ 40943 h 1457254"/>
                      <a:gd name="connsiteX46" fmla="*/ 3688307 w 3834666"/>
                      <a:gd name="connsiteY46" fmla="*/ 0 h 1457254"/>
                      <a:gd name="connsiteX47" fmla="*/ 3497239 w 3834666"/>
                      <a:gd name="connsiteY47" fmla="*/ 0 h 1457254"/>
                      <a:gd name="connsiteX48" fmla="*/ 3367585 w 3834666"/>
                      <a:gd name="connsiteY48" fmla="*/ 20472 h 1457254"/>
                      <a:gd name="connsiteX49" fmla="*/ 3229828 w 3834666"/>
                      <a:gd name="connsiteY49" fmla="*/ 39450 h 1457254"/>
                      <a:gd name="connsiteX50" fmla="*/ 2899225 w 3834666"/>
                      <a:gd name="connsiteY50" fmla="*/ 151689 h 1457254"/>
                      <a:gd name="connsiteX51" fmla="*/ 2708370 w 3834666"/>
                      <a:gd name="connsiteY51" fmla="*/ 191069 h 1457254"/>
                      <a:gd name="connsiteX52" fmla="*/ 2551705 w 3834666"/>
                      <a:gd name="connsiteY52" fmla="*/ 214170 h 1457254"/>
                      <a:gd name="connsiteX53" fmla="*/ 2367460 w 3834666"/>
                      <a:gd name="connsiteY53" fmla="*/ 239830 h 1457254"/>
                      <a:gd name="connsiteX54" fmla="*/ 2234110 w 3834666"/>
                      <a:gd name="connsiteY54" fmla="*/ 230306 h 1457254"/>
                      <a:gd name="connsiteX55" fmla="*/ 2091235 w 3834666"/>
                      <a:gd name="connsiteY55" fmla="*/ 268407 h 1457254"/>
                      <a:gd name="connsiteX56" fmla="*/ 1953123 w 3834666"/>
                      <a:gd name="connsiteY56" fmla="*/ 311269 h 1457254"/>
                      <a:gd name="connsiteX57" fmla="*/ 1776199 w 3834666"/>
                      <a:gd name="connsiteY57" fmla="*/ 349724 h 1457254"/>
                      <a:gd name="connsiteX58" fmla="*/ 1643560 w 3834666"/>
                      <a:gd name="connsiteY58" fmla="*/ 363657 h 1457254"/>
                      <a:gd name="connsiteX59" fmla="*/ 1486397 w 3834666"/>
                      <a:gd name="connsiteY59" fmla="*/ 301744 h 1457254"/>
                      <a:gd name="connsiteX60" fmla="*/ 1448298 w 3834666"/>
                      <a:gd name="connsiteY60" fmla="*/ 358894 h 1457254"/>
                      <a:gd name="connsiteX61" fmla="*/ 1324472 w 3834666"/>
                      <a:gd name="connsiteY61" fmla="*/ 411282 h 1457254"/>
                      <a:gd name="connsiteX62" fmla="*/ 1291135 w 3834666"/>
                      <a:gd name="connsiteY62" fmla="*/ 339843 h 1457254"/>
                      <a:gd name="connsiteX63" fmla="*/ 1262560 w 3834666"/>
                      <a:gd name="connsiteY63" fmla="*/ 282694 h 1457254"/>
                      <a:gd name="connsiteX64" fmla="*/ 1233985 w 3834666"/>
                      <a:gd name="connsiteY64" fmla="*/ 230306 h 1457254"/>
                      <a:gd name="connsiteX65" fmla="*/ 1157216 w 3834666"/>
                      <a:gd name="connsiteY65" fmla="*/ 166332 h 1457254"/>
                      <a:gd name="connsiteX66" fmla="*/ 1076823 w 3834666"/>
                      <a:gd name="connsiteY66" fmla="*/ 187444 h 1457254"/>
                      <a:gd name="connsiteX67" fmla="*/ 948519 w 3834666"/>
                      <a:gd name="connsiteY67" fmla="*/ 221776 h 1457254"/>
                      <a:gd name="connsiteX68" fmla="*/ 794982 w 3834666"/>
                      <a:gd name="connsiteY68" fmla="*/ 262719 h 1457254"/>
                      <a:gd name="connsiteX69" fmla="*/ 689212 w 3834666"/>
                      <a:gd name="connsiteY69" fmla="*/ 293427 h 1457254"/>
                      <a:gd name="connsiteX70" fmla="*/ 586854 w 3834666"/>
                      <a:gd name="connsiteY70" fmla="*/ 324134 h 145725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912623 w 3834666"/>
                      <a:gd name="connsiteY19" fmla="*/ 1433584 h 1449434"/>
                      <a:gd name="connsiteX20" fmla="*/ 1029198 w 3834666"/>
                      <a:gd name="connsiteY20" fmla="*/ 1411406 h 1449434"/>
                      <a:gd name="connsiteX21" fmla="*/ 1216428 w 3834666"/>
                      <a:gd name="connsiteY21" fmla="*/ 1394275 h 1449434"/>
                      <a:gd name="connsiteX22" fmla="*/ 1327743 w 3834666"/>
                      <a:gd name="connsiteY22" fmla="*/ 1377215 h 1449434"/>
                      <a:gd name="connsiteX23" fmla="*/ 1498623 w 3834666"/>
                      <a:gd name="connsiteY23" fmla="*/ 132710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029198 w 3834666"/>
                      <a:gd name="connsiteY20" fmla="*/ 1411406 h 1449434"/>
                      <a:gd name="connsiteX21" fmla="*/ 1216428 w 3834666"/>
                      <a:gd name="connsiteY21" fmla="*/ 1394275 h 1449434"/>
                      <a:gd name="connsiteX22" fmla="*/ 1327743 w 3834666"/>
                      <a:gd name="connsiteY22" fmla="*/ 1377215 h 1449434"/>
                      <a:gd name="connsiteX23" fmla="*/ 1498623 w 3834666"/>
                      <a:gd name="connsiteY23" fmla="*/ 132710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6848 w 3834666"/>
                      <a:gd name="connsiteY20" fmla="*/ 1278056 h 1449434"/>
                      <a:gd name="connsiteX21" fmla="*/ 1216428 w 3834666"/>
                      <a:gd name="connsiteY21" fmla="*/ 1394275 h 1449434"/>
                      <a:gd name="connsiteX22" fmla="*/ 1327743 w 3834666"/>
                      <a:gd name="connsiteY22" fmla="*/ 1377215 h 1449434"/>
                      <a:gd name="connsiteX23" fmla="*/ 1498623 w 3834666"/>
                      <a:gd name="connsiteY23" fmla="*/ 132710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6848 w 3834666"/>
                      <a:gd name="connsiteY20" fmla="*/ 1278056 h 1449434"/>
                      <a:gd name="connsiteX21" fmla="*/ 1406928 w 3834666"/>
                      <a:gd name="connsiteY21" fmla="*/ 1246637 h 1449434"/>
                      <a:gd name="connsiteX22" fmla="*/ 1327743 w 3834666"/>
                      <a:gd name="connsiteY22" fmla="*/ 1377215 h 1449434"/>
                      <a:gd name="connsiteX23" fmla="*/ 1498623 w 3834666"/>
                      <a:gd name="connsiteY23" fmla="*/ 132710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6848 w 3834666"/>
                      <a:gd name="connsiteY20" fmla="*/ 1278056 h 1449434"/>
                      <a:gd name="connsiteX21" fmla="*/ 1406928 w 3834666"/>
                      <a:gd name="connsiteY21" fmla="*/ 1246637 h 1449434"/>
                      <a:gd name="connsiteX22" fmla="*/ 1513480 w 3834666"/>
                      <a:gd name="connsiteY22" fmla="*/ 1186715 h 1449434"/>
                      <a:gd name="connsiteX23" fmla="*/ 1498623 w 3834666"/>
                      <a:gd name="connsiteY23" fmla="*/ 132710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6848 w 3834666"/>
                      <a:gd name="connsiteY20" fmla="*/ 1278056 h 1449434"/>
                      <a:gd name="connsiteX21" fmla="*/ 1406928 w 3834666"/>
                      <a:gd name="connsiteY21" fmla="*/ 1246637 h 1449434"/>
                      <a:gd name="connsiteX22" fmla="*/ 1513480 w 3834666"/>
                      <a:gd name="connsiteY22" fmla="*/ 1186715 h 1449434"/>
                      <a:gd name="connsiteX23" fmla="*/ 1641498 w 3834666"/>
                      <a:gd name="connsiteY23" fmla="*/ 115565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6848 w 3834666"/>
                      <a:gd name="connsiteY20" fmla="*/ 1278056 h 1449434"/>
                      <a:gd name="connsiteX21" fmla="*/ 1368828 w 3834666"/>
                      <a:gd name="connsiteY21" fmla="*/ 1260924 h 1449434"/>
                      <a:gd name="connsiteX22" fmla="*/ 1513480 w 3834666"/>
                      <a:gd name="connsiteY22" fmla="*/ 1186715 h 1449434"/>
                      <a:gd name="connsiteX23" fmla="*/ 1641498 w 3834666"/>
                      <a:gd name="connsiteY23" fmla="*/ 115565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2086 w 3834666"/>
                      <a:gd name="connsiteY20" fmla="*/ 1254244 h 1449434"/>
                      <a:gd name="connsiteX21" fmla="*/ 1368828 w 3834666"/>
                      <a:gd name="connsiteY21" fmla="*/ 1260924 h 1449434"/>
                      <a:gd name="connsiteX22" fmla="*/ 1513480 w 3834666"/>
                      <a:gd name="connsiteY22" fmla="*/ 1186715 h 1449434"/>
                      <a:gd name="connsiteX23" fmla="*/ 1641498 w 3834666"/>
                      <a:gd name="connsiteY23" fmla="*/ 1155653 h 1449434"/>
                      <a:gd name="connsiteX24" fmla="*/ 1634319 w 3834666"/>
                      <a:gd name="connsiteY24" fmla="*/ 1279478 h 1449434"/>
                      <a:gd name="connsiteX25" fmla="*/ 1862919 w 3834666"/>
                      <a:gd name="connsiteY25" fmla="*/ 1221475 h 1449434"/>
                      <a:gd name="connsiteX26" fmla="*/ 2251881 w 3834666"/>
                      <a:gd name="connsiteY26" fmla="*/ 1228299 h 1449434"/>
                      <a:gd name="connsiteX27" fmla="*/ 1734261 w 3834666"/>
                      <a:gd name="connsiteY27" fmla="*/ 1422850 h 1449434"/>
                      <a:gd name="connsiteX28" fmla="*/ 2724648 w 3834666"/>
                      <a:gd name="connsiteY28" fmla="*/ 1449434 h 1449434"/>
                      <a:gd name="connsiteX29" fmla="*/ 3081409 w 3834666"/>
                      <a:gd name="connsiteY29" fmla="*/ 1448155 h 1449434"/>
                      <a:gd name="connsiteX30" fmla="*/ 3289110 w 3834666"/>
                      <a:gd name="connsiteY30" fmla="*/ 1375012 h 1449434"/>
                      <a:gd name="connsiteX31" fmla="*/ 3609833 w 3834666"/>
                      <a:gd name="connsiteY31" fmla="*/ 1136176 h 1449434"/>
                      <a:gd name="connsiteX32" fmla="*/ 3729251 w 3834666"/>
                      <a:gd name="connsiteY32" fmla="*/ 1003110 h 1449434"/>
                      <a:gd name="connsiteX33" fmla="*/ 3603009 w 3834666"/>
                      <a:gd name="connsiteY33" fmla="*/ 948519 h 1449434"/>
                      <a:gd name="connsiteX34" fmla="*/ 3497239 w 3834666"/>
                      <a:gd name="connsiteY34" fmla="*/ 928048 h 1449434"/>
                      <a:gd name="connsiteX35" fmla="*/ 3497239 w 3834666"/>
                      <a:gd name="connsiteY35" fmla="*/ 863221 h 1449434"/>
                      <a:gd name="connsiteX36" fmla="*/ 3650776 w 3834666"/>
                      <a:gd name="connsiteY36" fmla="*/ 668740 h 1449434"/>
                      <a:gd name="connsiteX37" fmla="*/ 3719015 w 3834666"/>
                      <a:gd name="connsiteY37" fmla="*/ 552734 h 1449434"/>
                      <a:gd name="connsiteX38" fmla="*/ 3749722 w 3834666"/>
                      <a:gd name="connsiteY38" fmla="*/ 446964 h 1449434"/>
                      <a:gd name="connsiteX39" fmla="*/ 3798698 w 3834666"/>
                      <a:gd name="connsiteY39" fmla="*/ 355553 h 1449434"/>
                      <a:gd name="connsiteX40" fmla="*/ 3826989 w 3834666"/>
                      <a:gd name="connsiteY40" fmla="*/ 312263 h 1449434"/>
                      <a:gd name="connsiteX41" fmla="*/ 3834666 w 3834666"/>
                      <a:gd name="connsiteY41" fmla="*/ 183534 h 1449434"/>
                      <a:gd name="connsiteX42" fmla="*/ 3708779 w 3834666"/>
                      <a:gd name="connsiteY42" fmla="*/ 126242 h 1449434"/>
                      <a:gd name="connsiteX43" fmla="*/ 3647364 w 3834666"/>
                      <a:gd name="connsiteY43" fmla="*/ 95534 h 1449434"/>
                      <a:gd name="connsiteX44" fmla="*/ 3616657 w 3834666"/>
                      <a:gd name="connsiteY44" fmla="*/ 68239 h 1449434"/>
                      <a:gd name="connsiteX45" fmla="*/ 3688307 w 3834666"/>
                      <a:gd name="connsiteY45" fmla="*/ 40943 h 1449434"/>
                      <a:gd name="connsiteX46" fmla="*/ 3688307 w 3834666"/>
                      <a:gd name="connsiteY46" fmla="*/ 0 h 1449434"/>
                      <a:gd name="connsiteX47" fmla="*/ 3497239 w 3834666"/>
                      <a:gd name="connsiteY47" fmla="*/ 0 h 1449434"/>
                      <a:gd name="connsiteX48" fmla="*/ 3367585 w 3834666"/>
                      <a:gd name="connsiteY48" fmla="*/ 20472 h 1449434"/>
                      <a:gd name="connsiteX49" fmla="*/ 3229828 w 3834666"/>
                      <a:gd name="connsiteY49" fmla="*/ 39450 h 1449434"/>
                      <a:gd name="connsiteX50" fmla="*/ 2899225 w 3834666"/>
                      <a:gd name="connsiteY50" fmla="*/ 151689 h 1449434"/>
                      <a:gd name="connsiteX51" fmla="*/ 2708370 w 3834666"/>
                      <a:gd name="connsiteY51" fmla="*/ 191069 h 1449434"/>
                      <a:gd name="connsiteX52" fmla="*/ 2551705 w 3834666"/>
                      <a:gd name="connsiteY52" fmla="*/ 214170 h 1449434"/>
                      <a:gd name="connsiteX53" fmla="*/ 2367460 w 3834666"/>
                      <a:gd name="connsiteY53" fmla="*/ 239830 h 1449434"/>
                      <a:gd name="connsiteX54" fmla="*/ 2234110 w 3834666"/>
                      <a:gd name="connsiteY54" fmla="*/ 230306 h 1449434"/>
                      <a:gd name="connsiteX55" fmla="*/ 2091235 w 3834666"/>
                      <a:gd name="connsiteY55" fmla="*/ 268407 h 1449434"/>
                      <a:gd name="connsiteX56" fmla="*/ 1953123 w 3834666"/>
                      <a:gd name="connsiteY56" fmla="*/ 311269 h 1449434"/>
                      <a:gd name="connsiteX57" fmla="*/ 1776199 w 3834666"/>
                      <a:gd name="connsiteY57" fmla="*/ 349724 h 1449434"/>
                      <a:gd name="connsiteX58" fmla="*/ 1643560 w 3834666"/>
                      <a:gd name="connsiteY58" fmla="*/ 363657 h 1449434"/>
                      <a:gd name="connsiteX59" fmla="*/ 1486397 w 3834666"/>
                      <a:gd name="connsiteY59" fmla="*/ 301744 h 1449434"/>
                      <a:gd name="connsiteX60" fmla="*/ 1448298 w 3834666"/>
                      <a:gd name="connsiteY60" fmla="*/ 358894 h 1449434"/>
                      <a:gd name="connsiteX61" fmla="*/ 1324472 w 3834666"/>
                      <a:gd name="connsiteY61" fmla="*/ 411282 h 1449434"/>
                      <a:gd name="connsiteX62" fmla="*/ 1291135 w 3834666"/>
                      <a:gd name="connsiteY62" fmla="*/ 339843 h 1449434"/>
                      <a:gd name="connsiteX63" fmla="*/ 1262560 w 3834666"/>
                      <a:gd name="connsiteY63" fmla="*/ 282694 h 1449434"/>
                      <a:gd name="connsiteX64" fmla="*/ 1233985 w 3834666"/>
                      <a:gd name="connsiteY64" fmla="*/ 230306 h 1449434"/>
                      <a:gd name="connsiteX65" fmla="*/ 1157216 w 3834666"/>
                      <a:gd name="connsiteY65" fmla="*/ 166332 h 1449434"/>
                      <a:gd name="connsiteX66" fmla="*/ 1076823 w 3834666"/>
                      <a:gd name="connsiteY66" fmla="*/ 187444 h 1449434"/>
                      <a:gd name="connsiteX67" fmla="*/ 948519 w 3834666"/>
                      <a:gd name="connsiteY67" fmla="*/ 221776 h 1449434"/>
                      <a:gd name="connsiteX68" fmla="*/ 794982 w 3834666"/>
                      <a:gd name="connsiteY68" fmla="*/ 262719 h 1449434"/>
                      <a:gd name="connsiteX69" fmla="*/ 689212 w 3834666"/>
                      <a:gd name="connsiteY69" fmla="*/ 293427 h 1449434"/>
                      <a:gd name="connsiteX70" fmla="*/ 586854 w 3834666"/>
                      <a:gd name="connsiteY70"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2086 w 3834666"/>
                      <a:gd name="connsiteY20" fmla="*/ 1254244 h 1449434"/>
                      <a:gd name="connsiteX21" fmla="*/ 1368828 w 3834666"/>
                      <a:gd name="connsiteY21" fmla="*/ 1260924 h 1449434"/>
                      <a:gd name="connsiteX22" fmla="*/ 1434010 w 3834666"/>
                      <a:gd name="connsiteY22" fmla="*/ 1206718 h 1449434"/>
                      <a:gd name="connsiteX23" fmla="*/ 1513480 w 3834666"/>
                      <a:gd name="connsiteY23" fmla="*/ 1186715 h 1449434"/>
                      <a:gd name="connsiteX24" fmla="*/ 1641498 w 3834666"/>
                      <a:gd name="connsiteY24" fmla="*/ 1155653 h 1449434"/>
                      <a:gd name="connsiteX25" fmla="*/ 1634319 w 3834666"/>
                      <a:gd name="connsiteY25" fmla="*/ 1279478 h 1449434"/>
                      <a:gd name="connsiteX26" fmla="*/ 1862919 w 3834666"/>
                      <a:gd name="connsiteY26" fmla="*/ 1221475 h 1449434"/>
                      <a:gd name="connsiteX27" fmla="*/ 2251881 w 3834666"/>
                      <a:gd name="connsiteY27" fmla="*/ 1228299 h 1449434"/>
                      <a:gd name="connsiteX28" fmla="*/ 1734261 w 3834666"/>
                      <a:gd name="connsiteY28" fmla="*/ 1422850 h 1449434"/>
                      <a:gd name="connsiteX29" fmla="*/ 2724648 w 3834666"/>
                      <a:gd name="connsiteY29" fmla="*/ 1449434 h 1449434"/>
                      <a:gd name="connsiteX30" fmla="*/ 3081409 w 3834666"/>
                      <a:gd name="connsiteY30" fmla="*/ 1448155 h 1449434"/>
                      <a:gd name="connsiteX31" fmla="*/ 3289110 w 3834666"/>
                      <a:gd name="connsiteY31" fmla="*/ 1375012 h 1449434"/>
                      <a:gd name="connsiteX32" fmla="*/ 3609833 w 3834666"/>
                      <a:gd name="connsiteY32" fmla="*/ 1136176 h 1449434"/>
                      <a:gd name="connsiteX33" fmla="*/ 3729251 w 3834666"/>
                      <a:gd name="connsiteY33" fmla="*/ 1003110 h 1449434"/>
                      <a:gd name="connsiteX34" fmla="*/ 3603009 w 3834666"/>
                      <a:gd name="connsiteY34" fmla="*/ 948519 h 1449434"/>
                      <a:gd name="connsiteX35" fmla="*/ 3497239 w 3834666"/>
                      <a:gd name="connsiteY35" fmla="*/ 928048 h 1449434"/>
                      <a:gd name="connsiteX36" fmla="*/ 3497239 w 3834666"/>
                      <a:gd name="connsiteY36" fmla="*/ 863221 h 1449434"/>
                      <a:gd name="connsiteX37" fmla="*/ 3650776 w 3834666"/>
                      <a:gd name="connsiteY37" fmla="*/ 668740 h 1449434"/>
                      <a:gd name="connsiteX38" fmla="*/ 3719015 w 3834666"/>
                      <a:gd name="connsiteY38" fmla="*/ 552734 h 1449434"/>
                      <a:gd name="connsiteX39" fmla="*/ 3749722 w 3834666"/>
                      <a:gd name="connsiteY39" fmla="*/ 446964 h 1449434"/>
                      <a:gd name="connsiteX40" fmla="*/ 3798698 w 3834666"/>
                      <a:gd name="connsiteY40" fmla="*/ 355553 h 1449434"/>
                      <a:gd name="connsiteX41" fmla="*/ 3826989 w 3834666"/>
                      <a:gd name="connsiteY41" fmla="*/ 312263 h 1449434"/>
                      <a:gd name="connsiteX42" fmla="*/ 3834666 w 3834666"/>
                      <a:gd name="connsiteY42" fmla="*/ 183534 h 1449434"/>
                      <a:gd name="connsiteX43" fmla="*/ 3708779 w 3834666"/>
                      <a:gd name="connsiteY43" fmla="*/ 126242 h 1449434"/>
                      <a:gd name="connsiteX44" fmla="*/ 3647364 w 3834666"/>
                      <a:gd name="connsiteY44" fmla="*/ 95534 h 1449434"/>
                      <a:gd name="connsiteX45" fmla="*/ 3616657 w 3834666"/>
                      <a:gd name="connsiteY45" fmla="*/ 68239 h 1449434"/>
                      <a:gd name="connsiteX46" fmla="*/ 3688307 w 3834666"/>
                      <a:gd name="connsiteY46" fmla="*/ 40943 h 1449434"/>
                      <a:gd name="connsiteX47" fmla="*/ 3688307 w 3834666"/>
                      <a:gd name="connsiteY47" fmla="*/ 0 h 1449434"/>
                      <a:gd name="connsiteX48" fmla="*/ 3497239 w 3834666"/>
                      <a:gd name="connsiteY48" fmla="*/ 0 h 1449434"/>
                      <a:gd name="connsiteX49" fmla="*/ 3367585 w 3834666"/>
                      <a:gd name="connsiteY49" fmla="*/ 20472 h 1449434"/>
                      <a:gd name="connsiteX50" fmla="*/ 3229828 w 3834666"/>
                      <a:gd name="connsiteY50" fmla="*/ 39450 h 1449434"/>
                      <a:gd name="connsiteX51" fmla="*/ 2899225 w 3834666"/>
                      <a:gd name="connsiteY51" fmla="*/ 151689 h 1449434"/>
                      <a:gd name="connsiteX52" fmla="*/ 2708370 w 3834666"/>
                      <a:gd name="connsiteY52" fmla="*/ 191069 h 1449434"/>
                      <a:gd name="connsiteX53" fmla="*/ 2551705 w 3834666"/>
                      <a:gd name="connsiteY53" fmla="*/ 214170 h 1449434"/>
                      <a:gd name="connsiteX54" fmla="*/ 2367460 w 3834666"/>
                      <a:gd name="connsiteY54" fmla="*/ 239830 h 1449434"/>
                      <a:gd name="connsiteX55" fmla="*/ 2234110 w 3834666"/>
                      <a:gd name="connsiteY55" fmla="*/ 230306 h 1449434"/>
                      <a:gd name="connsiteX56" fmla="*/ 2091235 w 3834666"/>
                      <a:gd name="connsiteY56" fmla="*/ 268407 h 1449434"/>
                      <a:gd name="connsiteX57" fmla="*/ 1953123 w 3834666"/>
                      <a:gd name="connsiteY57" fmla="*/ 311269 h 1449434"/>
                      <a:gd name="connsiteX58" fmla="*/ 1776199 w 3834666"/>
                      <a:gd name="connsiteY58" fmla="*/ 349724 h 1449434"/>
                      <a:gd name="connsiteX59" fmla="*/ 1643560 w 3834666"/>
                      <a:gd name="connsiteY59" fmla="*/ 363657 h 1449434"/>
                      <a:gd name="connsiteX60" fmla="*/ 1486397 w 3834666"/>
                      <a:gd name="connsiteY60" fmla="*/ 301744 h 1449434"/>
                      <a:gd name="connsiteX61" fmla="*/ 1448298 w 3834666"/>
                      <a:gd name="connsiteY61" fmla="*/ 358894 h 1449434"/>
                      <a:gd name="connsiteX62" fmla="*/ 1324472 w 3834666"/>
                      <a:gd name="connsiteY62" fmla="*/ 411282 h 1449434"/>
                      <a:gd name="connsiteX63" fmla="*/ 1291135 w 3834666"/>
                      <a:gd name="connsiteY63" fmla="*/ 339843 h 1449434"/>
                      <a:gd name="connsiteX64" fmla="*/ 1262560 w 3834666"/>
                      <a:gd name="connsiteY64" fmla="*/ 282694 h 1449434"/>
                      <a:gd name="connsiteX65" fmla="*/ 1233985 w 3834666"/>
                      <a:gd name="connsiteY65" fmla="*/ 230306 h 1449434"/>
                      <a:gd name="connsiteX66" fmla="*/ 1157216 w 3834666"/>
                      <a:gd name="connsiteY66" fmla="*/ 166332 h 1449434"/>
                      <a:gd name="connsiteX67" fmla="*/ 1076823 w 3834666"/>
                      <a:gd name="connsiteY67" fmla="*/ 187444 h 1449434"/>
                      <a:gd name="connsiteX68" fmla="*/ 948519 w 3834666"/>
                      <a:gd name="connsiteY68" fmla="*/ 221776 h 1449434"/>
                      <a:gd name="connsiteX69" fmla="*/ 794982 w 3834666"/>
                      <a:gd name="connsiteY69" fmla="*/ 262719 h 1449434"/>
                      <a:gd name="connsiteX70" fmla="*/ 689212 w 3834666"/>
                      <a:gd name="connsiteY70" fmla="*/ 293427 h 1449434"/>
                      <a:gd name="connsiteX71" fmla="*/ 586854 w 3834666"/>
                      <a:gd name="connsiteY71"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2086 w 3834666"/>
                      <a:gd name="connsiteY20" fmla="*/ 1254244 h 1449434"/>
                      <a:gd name="connsiteX21" fmla="*/ 1368828 w 3834666"/>
                      <a:gd name="connsiteY21" fmla="*/ 1260924 h 1449434"/>
                      <a:gd name="connsiteX22" fmla="*/ 1443535 w 3834666"/>
                      <a:gd name="connsiteY22" fmla="*/ 1225768 h 1449434"/>
                      <a:gd name="connsiteX23" fmla="*/ 1513480 w 3834666"/>
                      <a:gd name="connsiteY23" fmla="*/ 1186715 h 1449434"/>
                      <a:gd name="connsiteX24" fmla="*/ 1641498 w 3834666"/>
                      <a:gd name="connsiteY24" fmla="*/ 1155653 h 1449434"/>
                      <a:gd name="connsiteX25" fmla="*/ 1634319 w 3834666"/>
                      <a:gd name="connsiteY25" fmla="*/ 1279478 h 1449434"/>
                      <a:gd name="connsiteX26" fmla="*/ 1862919 w 3834666"/>
                      <a:gd name="connsiteY26" fmla="*/ 1221475 h 1449434"/>
                      <a:gd name="connsiteX27" fmla="*/ 2251881 w 3834666"/>
                      <a:gd name="connsiteY27" fmla="*/ 1228299 h 1449434"/>
                      <a:gd name="connsiteX28" fmla="*/ 1734261 w 3834666"/>
                      <a:gd name="connsiteY28" fmla="*/ 1422850 h 1449434"/>
                      <a:gd name="connsiteX29" fmla="*/ 2724648 w 3834666"/>
                      <a:gd name="connsiteY29" fmla="*/ 1449434 h 1449434"/>
                      <a:gd name="connsiteX30" fmla="*/ 3081409 w 3834666"/>
                      <a:gd name="connsiteY30" fmla="*/ 1448155 h 1449434"/>
                      <a:gd name="connsiteX31" fmla="*/ 3289110 w 3834666"/>
                      <a:gd name="connsiteY31" fmla="*/ 1375012 h 1449434"/>
                      <a:gd name="connsiteX32" fmla="*/ 3609833 w 3834666"/>
                      <a:gd name="connsiteY32" fmla="*/ 1136176 h 1449434"/>
                      <a:gd name="connsiteX33" fmla="*/ 3729251 w 3834666"/>
                      <a:gd name="connsiteY33" fmla="*/ 1003110 h 1449434"/>
                      <a:gd name="connsiteX34" fmla="*/ 3603009 w 3834666"/>
                      <a:gd name="connsiteY34" fmla="*/ 948519 h 1449434"/>
                      <a:gd name="connsiteX35" fmla="*/ 3497239 w 3834666"/>
                      <a:gd name="connsiteY35" fmla="*/ 928048 h 1449434"/>
                      <a:gd name="connsiteX36" fmla="*/ 3497239 w 3834666"/>
                      <a:gd name="connsiteY36" fmla="*/ 863221 h 1449434"/>
                      <a:gd name="connsiteX37" fmla="*/ 3650776 w 3834666"/>
                      <a:gd name="connsiteY37" fmla="*/ 668740 h 1449434"/>
                      <a:gd name="connsiteX38" fmla="*/ 3719015 w 3834666"/>
                      <a:gd name="connsiteY38" fmla="*/ 552734 h 1449434"/>
                      <a:gd name="connsiteX39" fmla="*/ 3749722 w 3834666"/>
                      <a:gd name="connsiteY39" fmla="*/ 446964 h 1449434"/>
                      <a:gd name="connsiteX40" fmla="*/ 3798698 w 3834666"/>
                      <a:gd name="connsiteY40" fmla="*/ 355553 h 1449434"/>
                      <a:gd name="connsiteX41" fmla="*/ 3826989 w 3834666"/>
                      <a:gd name="connsiteY41" fmla="*/ 312263 h 1449434"/>
                      <a:gd name="connsiteX42" fmla="*/ 3834666 w 3834666"/>
                      <a:gd name="connsiteY42" fmla="*/ 183534 h 1449434"/>
                      <a:gd name="connsiteX43" fmla="*/ 3708779 w 3834666"/>
                      <a:gd name="connsiteY43" fmla="*/ 126242 h 1449434"/>
                      <a:gd name="connsiteX44" fmla="*/ 3647364 w 3834666"/>
                      <a:gd name="connsiteY44" fmla="*/ 95534 h 1449434"/>
                      <a:gd name="connsiteX45" fmla="*/ 3616657 w 3834666"/>
                      <a:gd name="connsiteY45" fmla="*/ 68239 h 1449434"/>
                      <a:gd name="connsiteX46" fmla="*/ 3688307 w 3834666"/>
                      <a:gd name="connsiteY46" fmla="*/ 40943 h 1449434"/>
                      <a:gd name="connsiteX47" fmla="*/ 3688307 w 3834666"/>
                      <a:gd name="connsiteY47" fmla="*/ 0 h 1449434"/>
                      <a:gd name="connsiteX48" fmla="*/ 3497239 w 3834666"/>
                      <a:gd name="connsiteY48" fmla="*/ 0 h 1449434"/>
                      <a:gd name="connsiteX49" fmla="*/ 3367585 w 3834666"/>
                      <a:gd name="connsiteY49" fmla="*/ 20472 h 1449434"/>
                      <a:gd name="connsiteX50" fmla="*/ 3229828 w 3834666"/>
                      <a:gd name="connsiteY50" fmla="*/ 39450 h 1449434"/>
                      <a:gd name="connsiteX51" fmla="*/ 2899225 w 3834666"/>
                      <a:gd name="connsiteY51" fmla="*/ 151689 h 1449434"/>
                      <a:gd name="connsiteX52" fmla="*/ 2708370 w 3834666"/>
                      <a:gd name="connsiteY52" fmla="*/ 191069 h 1449434"/>
                      <a:gd name="connsiteX53" fmla="*/ 2551705 w 3834666"/>
                      <a:gd name="connsiteY53" fmla="*/ 214170 h 1449434"/>
                      <a:gd name="connsiteX54" fmla="*/ 2367460 w 3834666"/>
                      <a:gd name="connsiteY54" fmla="*/ 239830 h 1449434"/>
                      <a:gd name="connsiteX55" fmla="*/ 2234110 w 3834666"/>
                      <a:gd name="connsiteY55" fmla="*/ 230306 h 1449434"/>
                      <a:gd name="connsiteX56" fmla="*/ 2091235 w 3834666"/>
                      <a:gd name="connsiteY56" fmla="*/ 268407 h 1449434"/>
                      <a:gd name="connsiteX57" fmla="*/ 1953123 w 3834666"/>
                      <a:gd name="connsiteY57" fmla="*/ 311269 h 1449434"/>
                      <a:gd name="connsiteX58" fmla="*/ 1776199 w 3834666"/>
                      <a:gd name="connsiteY58" fmla="*/ 349724 h 1449434"/>
                      <a:gd name="connsiteX59" fmla="*/ 1643560 w 3834666"/>
                      <a:gd name="connsiteY59" fmla="*/ 363657 h 1449434"/>
                      <a:gd name="connsiteX60" fmla="*/ 1486397 w 3834666"/>
                      <a:gd name="connsiteY60" fmla="*/ 301744 h 1449434"/>
                      <a:gd name="connsiteX61" fmla="*/ 1448298 w 3834666"/>
                      <a:gd name="connsiteY61" fmla="*/ 358894 h 1449434"/>
                      <a:gd name="connsiteX62" fmla="*/ 1324472 w 3834666"/>
                      <a:gd name="connsiteY62" fmla="*/ 411282 h 1449434"/>
                      <a:gd name="connsiteX63" fmla="*/ 1291135 w 3834666"/>
                      <a:gd name="connsiteY63" fmla="*/ 339843 h 1449434"/>
                      <a:gd name="connsiteX64" fmla="*/ 1262560 w 3834666"/>
                      <a:gd name="connsiteY64" fmla="*/ 282694 h 1449434"/>
                      <a:gd name="connsiteX65" fmla="*/ 1233985 w 3834666"/>
                      <a:gd name="connsiteY65" fmla="*/ 230306 h 1449434"/>
                      <a:gd name="connsiteX66" fmla="*/ 1157216 w 3834666"/>
                      <a:gd name="connsiteY66" fmla="*/ 166332 h 1449434"/>
                      <a:gd name="connsiteX67" fmla="*/ 1076823 w 3834666"/>
                      <a:gd name="connsiteY67" fmla="*/ 187444 h 1449434"/>
                      <a:gd name="connsiteX68" fmla="*/ 948519 w 3834666"/>
                      <a:gd name="connsiteY68" fmla="*/ 221776 h 1449434"/>
                      <a:gd name="connsiteX69" fmla="*/ 794982 w 3834666"/>
                      <a:gd name="connsiteY69" fmla="*/ 262719 h 1449434"/>
                      <a:gd name="connsiteX70" fmla="*/ 689212 w 3834666"/>
                      <a:gd name="connsiteY70" fmla="*/ 293427 h 1449434"/>
                      <a:gd name="connsiteX71" fmla="*/ 586854 w 3834666"/>
                      <a:gd name="connsiteY71"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2086 w 3834666"/>
                      <a:gd name="connsiteY20" fmla="*/ 1254244 h 1449434"/>
                      <a:gd name="connsiteX21" fmla="*/ 1368828 w 3834666"/>
                      <a:gd name="connsiteY21" fmla="*/ 1260924 h 1449434"/>
                      <a:gd name="connsiteX22" fmla="*/ 1443535 w 3834666"/>
                      <a:gd name="connsiteY22" fmla="*/ 1225768 h 1449434"/>
                      <a:gd name="connsiteX23" fmla="*/ 1513480 w 3834666"/>
                      <a:gd name="connsiteY23" fmla="*/ 1186715 h 1449434"/>
                      <a:gd name="connsiteX24" fmla="*/ 1641498 w 3834666"/>
                      <a:gd name="connsiteY24" fmla="*/ 1155653 h 1449434"/>
                      <a:gd name="connsiteX25" fmla="*/ 1686706 w 3834666"/>
                      <a:gd name="connsiteY25" fmla="*/ 1260428 h 1449434"/>
                      <a:gd name="connsiteX26" fmla="*/ 1862919 w 3834666"/>
                      <a:gd name="connsiteY26" fmla="*/ 1221475 h 1449434"/>
                      <a:gd name="connsiteX27" fmla="*/ 2251881 w 3834666"/>
                      <a:gd name="connsiteY27" fmla="*/ 1228299 h 1449434"/>
                      <a:gd name="connsiteX28" fmla="*/ 1734261 w 3834666"/>
                      <a:gd name="connsiteY28" fmla="*/ 1422850 h 1449434"/>
                      <a:gd name="connsiteX29" fmla="*/ 2724648 w 3834666"/>
                      <a:gd name="connsiteY29" fmla="*/ 1449434 h 1449434"/>
                      <a:gd name="connsiteX30" fmla="*/ 3081409 w 3834666"/>
                      <a:gd name="connsiteY30" fmla="*/ 1448155 h 1449434"/>
                      <a:gd name="connsiteX31" fmla="*/ 3289110 w 3834666"/>
                      <a:gd name="connsiteY31" fmla="*/ 1375012 h 1449434"/>
                      <a:gd name="connsiteX32" fmla="*/ 3609833 w 3834666"/>
                      <a:gd name="connsiteY32" fmla="*/ 1136176 h 1449434"/>
                      <a:gd name="connsiteX33" fmla="*/ 3729251 w 3834666"/>
                      <a:gd name="connsiteY33" fmla="*/ 1003110 h 1449434"/>
                      <a:gd name="connsiteX34" fmla="*/ 3603009 w 3834666"/>
                      <a:gd name="connsiteY34" fmla="*/ 948519 h 1449434"/>
                      <a:gd name="connsiteX35" fmla="*/ 3497239 w 3834666"/>
                      <a:gd name="connsiteY35" fmla="*/ 928048 h 1449434"/>
                      <a:gd name="connsiteX36" fmla="*/ 3497239 w 3834666"/>
                      <a:gd name="connsiteY36" fmla="*/ 863221 h 1449434"/>
                      <a:gd name="connsiteX37" fmla="*/ 3650776 w 3834666"/>
                      <a:gd name="connsiteY37" fmla="*/ 668740 h 1449434"/>
                      <a:gd name="connsiteX38" fmla="*/ 3719015 w 3834666"/>
                      <a:gd name="connsiteY38" fmla="*/ 552734 h 1449434"/>
                      <a:gd name="connsiteX39" fmla="*/ 3749722 w 3834666"/>
                      <a:gd name="connsiteY39" fmla="*/ 446964 h 1449434"/>
                      <a:gd name="connsiteX40" fmla="*/ 3798698 w 3834666"/>
                      <a:gd name="connsiteY40" fmla="*/ 355553 h 1449434"/>
                      <a:gd name="connsiteX41" fmla="*/ 3826989 w 3834666"/>
                      <a:gd name="connsiteY41" fmla="*/ 312263 h 1449434"/>
                      <a:gd name="connsiteX42" fmla="*/ 3834666 w 3834666"/>
                      <a:gd name="connsiteY42" fmla="*/ 183534 h 1449434"/>
                      <a:gd name="connsiteX43" fmla="*/ 3708779 w 3834666"/>
                      <a:gd name="connsiteY43" fmla="*/ 126242 h 1449434"/>
                      <a:gd name="connsiteX44" fmla="*/ 3647364 w 3834666"/>
                      <a:gd name="connsiteY44" fmla="*/ 95534 h 1449434"/>
                      <a:gd name="connsiteX45" fmla="*/ 3616657 w 3834666"/>
                      <a:gd name="connsiteY45" fmla="*/ 68239 h 1449434"/>
                      <a:gd name="connsiteX46" fmla="*/ 3688307 w 3834666"/>
                      <a:gd name="connsiteY46" fmla="*/ 40943 h 1449434"/>
                      <a:gd name="connsiteX47" fmla="*/ 3688307 w 3834666"/>
                      <a:gd name="connsiteY47" fmla="*/ 0 h 1449434"/>
                      <a:gd name="connsiteX48" fmla="*/ 3497239 w 3834666"/>
                      <a:gd name="connsiteY48" fmla="*/ 0 h 1449434"/>
                      <a:gd name="connsiteX49" fmla="*/ 3367585 w 3834666"/>
                      <a:gd name="connsiteY49" fmla="*/ 20472 h 1449434"/>
                      <a:gd name="connsiteX50" fmla="*/ 3229828 w 3834666"/>
                      <a:gd name="connsiteY50" fmla="*/ 39450 h 1449434"/>
                      <a:gd name="connsiteX51" fmla="*/ 2899225 w 3834666"/>
                      <a:gd name="connsiteY51" fmla="*/ 151689 h 1449434"/>
                      <a:gd name="connsiteX52" fmla="*/ 2708370 w 3834666"/>
                      <a:gd name="connsiteY52" fmla="*/ 191069 h 1449434"/>
                      <a:gd name="connsiteX53" fmla="*/ 2551705 w 3834666"/>
                      <a:gd name="connsiteY53" fmla="*/ 214170 h 1449434"/>
                      <a:gd name="connsiteX54" fmla="*/ 2367460 w 3834666"/>
                      <a:gd name="connsiteY54" fmla="*/ 239830 h 1449434"/>
                      <a:gd name="connsiteX55" fmla="*/ 2234110 w 3834666"/>
                      <a:gd name="connsiteY55" fmla="*/ 230306 h 1449434"/>
                      <a:gd name="connsiteX56" fmla="*/ 2091235 w 3834666"/>
                      <a:gd name="connsiteY56" fmla="*/ 268407 h 1449434"/>
                      <a:gd name="connsiteX57" fmla="*/ 1953123 w 3834666"/>
                      <a:gd name="connsiteY57" fmla="*/ 311269 h 1449434"/>
                      <a:gd name="connsiteX58" fmla="*/ 1776199 w 3834666"/>
                      <a:gd name="connsiteY58" fmla="*/ 349724 h 1449434"/>
                      <a:gd name="connsiteX59" fmla="*/ 1643560 w 3834666"/>
                      <a:gd name="connsiteY59" fmla="*/ 363657 h 1449434"/>
                      <a:gd name="connsiteX60" fmla="*/ 1486397 w 3834666"/>
                      <a:gd name="connsiteY60" fmla="*/ 301744 h 1449434"/>
                      <a:gd name="connsiteX61" fmla="*/ 1448298 w 3834666"/>
                      <a:gd name="connsiteY61" fmla="*/ 358894 h 1449434"/>
                      <a:gd name="connsiteX62" fmla="*/ 1324472 w 3834666"/>
                      <a:gd name="connsiteY62" fmla="*/ 411282 h 1449434"/>
                      <a:gd name="connsiteX63" fmla="*/ 1291135 w 3834666"/>
                      <a:gd name="connsiteY63" fmla="*/ 339843 h 1449434"/>
                      <a:gd name="connsiteX64" fmla="*/ 1262560 w 3834666"/>
                      <a:gd name="connsiteY64" fmla="*/ 282694 h 1449434"/>
                      <a:gd name="connsiteX65" fmla="*/ 1233985 w 3834666"/>
                      <a:gd name="connsiteY65" fmla="*/ 230306 h 1449434"/>
                      <a:gd name="connsiteX66" fmla="*/ 1157216 w 3834666"/>
                      <a:gd name="connsiteY66" fmla="*/ 166332 h 1449434"/>
                      <a:gd name="connsiteX67" fmla="*/ 1076823 w 3834666"/>
                      <a:gd name="connsiteY67" fmla="*/ 187444 h 1449434"/>
                      <a:gd name="connsiteX68" fmla="*/ 948519 w 3834666"/>
                      <a:gd name="connsiteY68" fmla="*/ 221776 h 1449434"/>
                      <a:gd name="connsiteX69" fmla="*/ 794982 w 3834666"/>
                      <a:gd name="connsiteY69" fmla="*/ 262719 h 1449434"/>
                      <a:gd name="connsiteX70" fmla="*/ 689212 w 3834666"/>
                      <a:gd name="connsiteY70" fmla="*/ 293427 h 1449434"/>
                      <a:gd name="connsiteX71" fmla="*/ 586854 w 3834666"/>
                      <a:gd name="connsiteY71" fmla="*/ 324134 h 1449434"/>
                      <a:gd name="connsiteX0" fmla="*/ 586854 w 3834666"/>
                      <a:gd name="connsiteY0" fmla="*/ 324134 h 1449434"/>
                      <a:gd name="connsiteX1" fmla="*/ 518615 w 3834666"/>
                      <a:gd name="connsiteY1" fmla="*/ 228600 h 1449434"/>
                      <a:gd name="connsiteX2" fmla="*/ 487907 w 3834666"/>
                      <a:gd name="connsiteY2" fmla="*/ 177421 h 1449434"/>
                      <a:gd name="connsiteX3" fmla="*/ 436728 w 3834666"/>
                      <a:gd name="connsiteY3" fmla="*/ 126242 h 1449434"/>
                      <a:gd name="connsiteX4" fmla="*/ 402609 w 3834666"/>
                      <a:gd name="connsiteY4" fmla="*/ 116006 h 1449434"/>
                      <a:gd name="connsiteX5" fmla="*/ 283191 w 3834666"/>
                      <a:gd name="connsiteY5" fmla="*/ 95534 h 1449434"/>
                      <a:gd name="connsiteX6" fmla="*/ 283191 w 3834666"/>
                      <a:gd name="connsiteY6" fmla="*/ 143302 h 1449434"/>
                      <a:gd name="connsiteX7" fmla="*/ 177421 w 3834666"/>
                      <a:gd name="connsiteY7" fmla="*/ 160361 h 1449434"/>
                      <a:gd name="connsiteX8" fmla="*/ 156949 w 3834666"/>
                      <a:gd name="connsiteY8" fmla="*/ 259307 h 1449434"/>
                      <a:gd name="connsiteX9" fmla="*/ 102358 w 3834666"/>
                      <a:gd name="connsiteY9" fmla="*/ 337782 h 1449434"/>
                      <a:gd name="connsiteX10" fmla="*/ 54591 w 3834666"/>
                      <a:gd name="connsiteY10" fmla="*/ 467436 h 1449434"/>
                      <a:gd name="connsiteX11" fmla="*/ 17060 w 3834666"/>
                      <a:gd name="connsiteY11" fmla="*/ 580030 h 1449434"/>
                      <a:gd name="connsiteX12" fmla="*/ 0 w 3834666"/>
                      <a:gd name="connsiteY12" fmla="*/ 696036 h 1449434"/>
                      <a:gd name="connsiteX13" fmla="*/ 0 w 3834666"/>
                      <a:gd name="connsiteY13" fmla="*/ 866633 h 1449434"/>
                      <a:gd name="connsiteX14" fmla="*/ 27295 w 3834666"/>
                      <a:gd name="connsiteY14" fmla="*/ 948519 h 1449434"/>
                      <a:gd name="connsiteX15" fmla="*/ 47767 w 3834666"/>
                      <a:gd name="connsiteY15" fmla="*/ 1033818 h 1449434"/>
                      <a:gd name="connsiteX16" fmla="*/ 274944 w 3834666"/>
                      <a:gd name="connsiteY16" fmla="*/ 988753 h 1449434"/>
                      <a:gd name="connsiteX17" fmla="*/ 415260 w 3834666"/>
                      <a:gd name="connsiteY17" fmla="*/ 1243936 h 1449434"/>
                      <a:gd name="connsiteX18" fmla="*/ 694259 w 3834666"/>
                      <a:gd name="connsiteY18" fmla="*/ 1242942 h 1449434"/>
                      <a:gd name="connsiteX19" fmla="*/ 1007873 w 3834666"/>
                      <a:gd name="connsiteY19" fmla="*/ 1257371 h 1449434"/>
                      <a:gd name="connsiteX20" fmla="*/ 1272086 w 3834666"/>
                      <a:gd name="connsiteY20" fmla="*/ 1254244 h 1449434"/>
                      <a:gd name="connsiteX21" fmla="*/ 1368828 w 3834666"/>
                      <a:gd name="connsiteY21" fmla="*/ 1260924 h 1449434"/>
                      <a:gd name="connsiteX22" fmla="*/ 1443535 w 3834666"/>
                      <a:gd name="connsiteY22" fmla="*/ 1225768 h 1449434"/>
                      <a:gd name="connsiteX23" fmla="*/ 1513480 w 3834666"/>
                      <a:gd name="connsiteY23" fmla="*/ 1186715 h 1449434"/>
                      <a:gd name="connsiteX24" fmla="*/ 1641498 w 3834666"/>
                      <a:gd name="connsiteY24" fmla="*/ 1155653 h 1449434"/>
                      <a:gd name="connsiteX25" fmla="*/ 1686706 w 3834666"/>
                      <a:gd name="connsiteY25" fmla="*/ 1260428 h 1449434"/>
                      <a:gd name="connsiteX26" fmla="*/ 1862919 w 3834666"/>
                      <a:gd name="connsiteY26" fmla="*/ 1221475 h 1449434"/>
                      <a:gd name="connsiteX27" fmla="*/ 2251881 w 3834666"/>
                      <a:gd name="connsiteY27" fmla="*/ 1228299 h 1449434"/>
                      <a:gd name="connsiteX28" fmla="*/ 2610561 w 3834666"/>
                      <a:gd name="connsiteY28" fmla="*/ 1232350 h 1449434"/>
                      <a:gd name="connsiteX29" fmla="*/ 2724648 w 3834666"/>
                      <a:gd name="connsiteY29" fmla="*/ 1449434 h 1449434"/>
                      <a:gd name="connsiteX30" fmla="*/ 3081409 w 3834666"/>
                      <a:gd name="connsiteY30" fmla="*/ 1448155 h 1449434"/>
                      <a:gd name="connsiteX31" fmla="*/ 3289110 w 3834666"/>
                      <a:gd name="connsiteY31" fmla="*/ 1375012 h 1449434"/>
                      <a:gd name="connsiteX32" fmla="*/ 3609833 w 3834666"/>
                      <a:gd name="connsiteY32" fmla="*/ 1136176 h 1449434"/>
                      <a:gd name="connsiteX33" fmla="*/ 3729251 w 3834666"/>
                      <a:gd name="connsiteY33" fmla="*/ 1003110 h 1449434"/>
                      <a:gd name="connsiteX34" fmla="*/ 3603009 w 3834666"/>
                      <a:gd name="connsiteY34" fmla="*/ 948519 h 1449434"/>
                      <a:gd name="connsiteX35" fmla="*/ 3497239 w 3834666"/>
                      <a:gd name="connsiteY35" fmla="*/ 928048 h 1449434"/>
                      <a:gd name="connsiteX36" fmla="*/ 3497239 w 3834666"/>
                      <a:gd name="connsiteY36" fmla="*/ 863221 h 1449434"/>
                      <a:gd name="connsiteX37" fmla="*/ 3650776 w 3834666"/>
                      <a:gd name="connsiteY37" fmla="*/ 668740 h 1449434"/>
                      <a:gd name="connsiteX38" fmla="*/ 3719015 w 3834666"/>
                      <a:gd name="connsiteY38" fmla="*/ 552734 h 1449434"/>
                      <a:gd name="connsiteX39" fmla="*/ 3749722 w 3834666"/>
                      <a:gd name="connsiteY39" fmla="*/ 446964 h 1449434"/>
                      <a:gd name="connsiteX40" fmla="*/ 3798698 w 3834666"/>
                      <a:gd name="connsiteY40" fmla="*/ 355553 h 1449434"/>
                      <a:gd name="connsiteX41" fmla="*/ 3826989 w 3834666"/>
                      <a:gd name="connsiteY41" fmla="*/ 312263 h 1449434"/>
                      <a:gd name="connsiteX42" fmla="*/ 3834666 w 3834666"/>
                      <a:gd name="connsiteY42" fmla="*/ 183534 h 1449434"/>
                      <a:gd name="connsiteX43" fmla="*/ 3708779 w 3834666"/>
                      <a:gd name="connsiteY43" fmla="*/ 126242 h 1449434"/>
                      <a:gd name="connsiteX44" fmla="*/ 3647364 w 3834666"/>
                      <a:gd name="connsiteY44" fmla="*/ 95534 h 1449434"/>
                      <a:gd name="connsiteX45" fmla="*/ 3616657 w 3834666"/>
                      <a:gd name="connsiteY45" fmla="*/ 68239 h 1449434"/>
                      <a:gd name="connsiteX46" fmla="*/ 3688307 w 3834666"/>
                      <a:gd name="connsiteY46" fmla="*/ 40943 h 1449434"/>
                      <a:gd name="connsiteX47" fmla="*/ 3688307 w 3834666"/>
                      <a:gd name="connsiteY47" fmla="*/ 0 h 1449434"/>
                      <a:gd name="connsiteX48" fmla="*/ 3497239 w 3834666"/>
                      <a:gd name="connsiteY48" fmla="*/ 0 h 1449434"/>
                      <a:gd name="connsiteX49" fmla="*/ 3367585 w 3834666"/>
                      <a:gd name="connsiteY49" fmla="*/ 20472 h 1449434"/>
                      <a:gd name="connsiteX50" fmla="*/ 3229828 w 3834666"/>
                      <a:gd name="connsiteY50" fmla="*/ 39450 h 1449434"/>
                      <a:gd name="connsiteX51" fmla="*/ 2899225 w 3834666"/>
                      <a:gd name="connsiteY51" fmla="*/ 151689 h 1449434"/>
                      <a:gd name="connsiteX52" fmla="*/ 2708370 w 3834666"/>
                      <a:gd name="connsiteY52" fmla="*/ 191069 h 1449434"/>
                      <a:gd name="connsiteX53" fmla="*/ 2551705 w 3834666"/>
                      <a:gd name="connsiteY53" fmla="*/ 214170 h 1449434"/>
                      <a:gd name="connsiteX54" fmla="*/ 2367460 w 3834666"/>
                      <a:gd name="connsiteY54" fmla="*/ 239830 h 1449434"/>
                      <a:gd name="connsiteX55" fmla="*/ 2234110 w 3834666"/>
                      <a:gd name="connsiteY55" fmla="*/ 230306 h 1449434"/>
                      <a:gd name="connsiteX56" fmla="*/ 2091235 w 3834666"/>
                      <a:gd name="connsiteY56" fmla="*/ 268407 h 1449434"/>
                      <a:gd name="connsiteX57" fmla="*/ 1953123 w 3834666"/>
                      <a:gd name="connsiteY57" fmla="*/ 311269 h 1449434"/>
                      <a:gd name="connsiteX58" fmla="*/ 1776199 w 3834666"/>
                      <a:gd name="connsiteY58" fmla="*/ 349724 h 1449434"/>
                      <a:gd name="connsiteX59" fmla="*/ 1643560 w 3834666"/>
                      <a:gd name="connsiteY59" fmla="*/ 363657 h 1449434"/>
                      <a:gd name="connsiteX60" fmla="*/ 1486397 w 3834666"/>
                      <a:gd name="connsiteY60" fmla="*/ 301744 h 1449434"/>
                      <a:gd name="connsiteX61" fmla="*/ 1448298 w 3834666"/>
                      <a:gd name="connsiteY61" fmla="*/ 358894 h 1449434"/>
                      <a:gd name="connsiteX62" fmla="*/ 1324472 w 3834666"/>
                      <a:gd name="connsiteY62" fmla="*/ 411282 h 1449434"/>
                      <a:gd name="connsiteX63" fmla="*/ 1291135 w 3834666"/>
                      <a:gd name="connsiteY63" fmla="*/ 339843 h 1449434"/>
                      <a:gd name="connsiteX64" fmla="*/ 1262560 w 3834666"/>
                      <a:gd name="connsiteY64" fmla="*/ 282694 h 1449434"/>
                      <a:gd name="connsiteX65" fmla="*/ 1233985 w 3834666"/>
                      <a:gd name="connsiteY65" fmla="*/ 230306 h 1449434"/>
                      <a:gd name="connsiteX66" fmla="*/ 1157216 w 3834666"/>
                      <a:gd name="connsiteY66" fmla="*/ 166332 h 1449434"/>
                      <a:gd name="connsiteX67" fmla="*/ 1076823 w 3834666"/>
                      <a:gd name="connsiteY67" fmla="*/ 187444 h 1449434"/>
                      <a:gd name="connsiteX68" fmla="*/ 948519 w 3834666"/>
                      <a:gd name="connsiteY68" fmla="*/ 221776 h 1449434"/>
                      <a:gd name="connsiteX69" fmla="*/ 794982 w 3834666"/>
                      <a:gd name="connsiteY69" fmla="*/ 262719 h 1449434"/>
                      <a:gd name="connsiteX70" fmla="*/ 689212 w 3834666"/>
                      <a:gd name="connsiteY70" fmla="*/ 293427 h 1449434"/>
                      <a:gd name="connsiteX71" fmla="*/ 586854 w 3834666"/>
                      <a:gd name="connsiteY71" fmla="*/ 324134 h 1449434"/>
                      <a:gd name="connsiteX0" fmla="*/ 586854 w 3834666"/>
                      <a:gd name="connsiteY0" fmla="*/ 324134 h 1448155"/>
                      <a:gd name="connsiteX1" fmla="*/ 518615 w 3834666"/>
                      <a:gd name="connsiteY1" fmla="*/ 228600 h 1448155"/>
                      <a:gd name="connsiteX2" fmla="*/ 487907 w 3834666"/>
                      <a:gd name="connsiteY2" fmla="*/ 177421 h 1448155"/>
                      <a:gd name="connsiteX3" fmla="*/ 436728 w 3834666"/>
                      <a:gd name="connsiteY3" fmla="*/ 126242 h 1448155"/>
                      <a:gd name="connsiteX4" fmla="*/ 402609 w 3834666"/>
                      <a:gd name="connsiteY4" fmla="*/ 116006 h 1448155"/>
                      <a:gd name="connsiteX5" fmla="*/ 283191 w 3834666"/>
                      <a:gd name="connsiteY5" fmla="*/ 95534 h 1448155"/>
                      <a:gd name="connsiteX6" fmla="*/ 283191 w 3834666"/>
                      <a:gd name="connsiteY6" fmla="*/ 143302 h 1448155"/>
                      <a:gd name="connsiteX7" fmla="*/ 177421 w 3834666"/>
                      <a:gd name="connsiteY7" fmla="*/ 160361 h 1448155"/>
                      <a:gd name="connsiteX8" fmla="*/ 156949 w 3834666"/>
                      <a:gd name="connsiteY8" fmla="*/ 259307 h 1448155"/>
                      <a:gd name="connsiteX9" fmla="*/ 102358 w 3834666"/>
                      <a:gd name="connsiteY9" fmla="*/ 337782 h 1448155"/>
                      <a:gd name="connsiteX10" fmla="*/ 54591 w 3834666"/>
                      <a:gd name="connsiteY10" fmla="*/ 467436 h 1448155"/>
                      <a:gd name="connsiteX11" fmla="*/ 17060 w 3834666"/>
                      <a:gd name="connsiteY11" fmla="*/ 580030 h 1448155"/>
                      <a:gd name="connsiteX12" fmla="*/ 0 w 3834666"/>
                      <a:gd name="connsiteY12" fmla="*/ 696036 h 1448155"/>
                      <a:gd name="connsiteX13" fmla="*/ 0 w 3834666"/>
                      <a:gd name="connsiteY13" fmla="*/ 866633 h 1448155"/>
                      <a:gd name="connsiteX14" fmla="*/ 27295 w 3834666"/>
                      <a:gd name="connsiteY14" fmla="*/ 948519 h 1448155"/>
                      <a:gd name="connsiteX15" fmla="*/ 47767 w 3834666"/>
                      <a:gd name="connsiteY15" fmla="*/ 1033818 h 1448155"/>
                      <a:gd name="connsiteX16" fmla="*/ 274944 w 3834666"/>
                      <a:gd name="connsiteY16" fmla="*/ 988753 h 1448155"/>
                      <a:gd name="connsiteX17" fmla="*/ 415260 w 3834666"/>
                      <a:gd name="connsiteY17" fmla="*/ 1243936 h 1448155"/>
                      <a:gd name="connsiteX18" fmla="*/ 694259 w 3834666"/>
                      <a:gd name="connsiteY18" fmla="*/ 1242942 h 1448155"/>
                      <a:gd name="connsiteX19" fmla="*/ 1007873 w 3834666"/>
                      <a:gd name="connsiteY19" fmla="*/ 1257371 h 1448155"/>
                      <a:gd name="connsiteX20" fmla="*/ 1272086 w 3834666"/>
                      <a:gd name="connsiteY20" fmla="*/ 1254244 h 1448155"/>
                      <a:gd name="connsiteX21" fmla="*/ 1368828 w 3834666"/>
                      <a:gd name="connsiteY21" fmla="*/ 1260924 h 1448155"/>
                      <a:gd name="connsiteX22" fmla="*/ 1443535 w 3834666"/>
                      <a:gd name="connsiteY22" fmla="*/ 1225768 h 1448155"/>
                      <a:gd name="connsiteX23" fmla="*/ 1513480 w 3834666"/>
                      <a:gd name="connsiteY23" fmla="*/ 1186715 h 1448155"/>
                      <a:gd name="connsiteX24" fmla="*/ 1641498 w 3834666"/>
                      <a:gd name="connsiteY24" fmla="*/ 1155653 h 1448155"/>
                      <a:gd name="connsiteX25" fmla="*/ 1686706 w 3834666"/>
                      <a:gd name="connsiteY25" fmla="*/ 1260428 h 1448155"/>
                      <a:gd name="connsiteX26" fmla="*/ 1862919 w 3834666"/>
                      <a:gd name="connsiteY26" fmla="*/ 1221475 h 1448155"/>
                      <a:gd name="connsiteX27" fmla="*/ 2251881 w 3834666"/>
                      <a:gd name="connsiteY27" fmla="*/ 1228299 h 1448155"/>
                      <a:gd name="connsiteX28" fmla="*/ 2610561 w 3834666"/>
                      <a:gd name="connsiteY28" fmla="*/ 1232350 h 1448155"/>
                      <a:gd name="connsiteX29" fmla="*/ 2934198 w 3834666"/>
                      <a:gd name="connsiteY29" fmla="*/ 1244646 h 1448155"/>
                      <a:gd name="connsiteX30" fmla="*/ 3081409 w 3834666"/>
                      <a:gd name="connsiteY30" fmla="*/ 1448155 h 1448155"/>
                      <a:gd name="connsiteX31" fmla="*/ 3289110 w 3834666"/>
                      <a:gd name="connsiteY31" fmla="*/ 1375012 h 1448155"/>
                      <a:gd name="connsiteX32" fmla="*/ 3609833 w 3834666"/>
                      <a:gd name="connsiteY32" fmla="*/ 1136176 h 1448155"/>
                      <a:gd name="connsiteX33" fmla="*/ 3729251 w 3834666"/>
                      <a:gd name="connsiteY33" fmla="*/ 1003110 h 1448155"/>
                      <a:gd name="connsiteX34" fmla="*/ 3603009 w 3834666"/>
                      <a:gd name="connsiteY34" fmla="*/ 948519 h 1448155"/>
                      <a:gd name="connsiteX35" fmla="*/ 3497239 w 3834666"/>
                      <a:gd name="connsiteY35" fmla="*/ 928048 h 1448155"/>
                      <a:gd name="connsiteX36" fmla="*/ 3497239 w 3834666"/>
                      <a:gd name="connsiteY36" fmla="*/ 863221 h 1448155"/>
                      <a:gd name="connsiteX37" fmla="*/ 3650776 w 3834666"/>
                      <a:gd name="connsiteY37" fmla="*/ 668740 h 1448155"/>
                      <a:gd name="connsiteX38" fmla="*/ 3719015 w 3834666"/>
                      <a:gd name="connsiteY38" fmla="*/ 552734 h 1448155"/>
                      <a:gd name="connsiteX39" fmla="*/ 3749722 w 3834666"/>
                      <a:gd name="connsiteY39" fmla="*/ 446964 h 1448155"/>
                      <a:gd name="connsiteX40" fmla="*/ 3798698 w 3834666"/>
                      <a:gd name="connsiteY40" fmla="*/ 355553 h 1448155"/>
                      <a:gd name="connsiteX41" fmla="*/ 3826989 w 3834666"/>
                      <a:gd name="connsiteY41" fmla="*/ 312263 h 1448155"/>
                      <a:gd name="connsiteX42" fmla="*/ 3834666 w 3834666"/>
                      <a:gd name="connsiteY42" fmla="*/ 183534 h 1448155"/>
                      <a:gd name="connsiteX43" fmla="*/ 3708779 w 3834666"/>
                      <a:gd name="connsiteY43" fmla="*/ 126242 h 1448155"/>
                      <a:gd name="connsiteX44" fmla="*/ 3647364 w 3834666"/>
                      <a:gd name="connsiteY44" fmla="*/ 95534 h 1448155"/>
                      <a:gd name="connsiteX45" fmla="*/ 3616657 w 3834666"/>
                      <a:gd name="connsiteY45" fmla="*/ 68239 h 1448155"/>
                      <a:gd name="connsiteX46" fmla="*/ 3688307 w 3834666"/>
                      <a:gd name="connsiteY46" fmla="*/ 40943 h 1448155"/>
                      <a:gd name="connsiteX47" fmla="*/ 3688307 w 3834666"/>
                      <a:gd name="connsiteY47" fmla="*/ 0 h 1448155"/>
                      <a:gd name="connsiteX48" fmla="*/ 3497239 w 3834666"/>
                      <a:gd name="connsiteY48" fmla="*/ 0 h 1448155"/>
                      <a:gd name="connsiteX49" fmla="*/ 3367585 w 3834666"/>
                      <a:gd name="connsiteY49" fmla="*/ 20472 h 1448155"/>
                      <a:gd name="connsiteX50" fmla="*/ 3229828 w 3834666"/>
                      <a:gd name="connsiteY50" fmla="*/ 39450 h 1448155"/>
                      <a:gd name="connsiteX51" fmla="*/ 2899225 w 3834666"/>
                      <a:gd name="connsiteY51" fmla="*/ 151689 h 1448155"/>
                      <a:gd name="connsiteX52" fmla="*/ 2708370 w 3834666"/>
                      <a:gd name="connsiteY52" fmla="*/ 191069 h 1448155"/>
                      <a:gd name="connsiteX53" fmla="*/ 2551705 w 3834666"/>
                      <a:gd name="connsiteY53" fmla="*/ 214170 h 1448155"/>
                      <a:gd name="connsiteX54" fmla="*/ 2367460 w 3834666"/>
                      <a:gd name="connsiteY54" fmla="*/ 239830 h 1448155"/>
                      <a:gd name="connsiteX55" fmla="*/ 2234110 w 3834666"/>
                      <a:gd name="connsiteY55" fmla="*/ 230306 h 1448155"/>
                      <a:gd name="connsiteX56" fmla="*/ 2091235 w 3834666"/>
                      <a:gd name="connsiteY56" fmla="*/ 268407 h 1448155"/>
                      <a:gd name="connsiteX57" fmla="*/ 1953123 w 3834666"/>
                      <a:gd name="connsiteY57" fmla="*/ 311269 h 1448155"/>
                      <a:gd name="connsiteX58" fmla="*/ 1776199 w 3834666"/>
                      <a:gd name="connsiteY58" fmla="*/ 349724 h 1448155"/>
                      <a:gd name="connsiteX59" fmla="*/ 1643560 w 3834666"/>
                      <a:gd name="connsiteY59" fmla="*/ 363657 h 1448155"/>
                      <a:gd name="connsiteX60" fmla="*/ 1486397 w 3834666"/>
                      <a:gd name="connsiteY60" fmla="*/ 301744 h 1448155"/>
                      <a:gd name="connsiteX61" fmla="*/ 1448298 w 3834666"/>
                      <a:gd name="connsiteY61" fmla="*/ 358894 h 1448155"/>
                      <a:gd name="connsiteX62" fmla="*/ 1324472 w 3834666"/>
                      <a:gd name="connsiteY62" fmla="*/ 411282 h 1448155"/>
                      <a:gd name="connsiteX63" fmla="*/ 1291135 w 3834666"/>
                      <a:gd name="connsiteY63" fmla="*/ 339843 h 1448155"/>
                      <a:gd name="connsiteX64" fmla="*/ 1262560 w 3834666"/>
                      <a:gd name="connsiteY64" fmla="*/ 282694 h 1448155"/>
                      <a:gd name="connsiteX65" fmla="*/ 1233985 w 3834666"/>
                      <a:gd name="connsiteY65" fmla="*/ 230306 h 1448155"/>
                      <a:gd name="connsiteX66" fmla="*/ 1157216 w 3834666"/>
                      <a:gd name="connsiteY66" fmla="*/ 166332 h 1448155"/>
                      <a:gd name="connsiteX67" fmla="*/ 1076823 w 3834666"/>
                      <a:gd name="connsiteY67" fmla="*/ 187444 h 1448155"/>
                      <a:gd name="connsiteX68" fmla="*/ 948519 w 3834666"/>
                      <a:gd name="connsiteY68" fmla="*/ 221776 h 1448155"/>
                      <a:gd name="connsiteX69" fmla="*/ 794982 w 3834666"/>
                      <a:gd name="connsiteY69" fmla="*/ 262719 h 1448155"/>
                      <a:gd name="connsiteX70" fmla="*/ 689212 w 3834666"/>
                      <a:gd name="connsiteY70" fmla="*/ 293427 h 1448155"/>
                      <a:gd name="connsiteX71" fmla="*/ 586854 w 3834666"/>
                      <a:gd name="connsiteY71" fmla="*/ 324134 h 1448155"/>
                      <a:gd name="connsiteX0" fmla="*/ 586854 w 3834666"/>
                      <a:gd name="connsiteY0" fmla="*/ 324134 h 1375012"/>
                      <a:gd name="connsiteX1" fmla="*/ 518615 w 3834666"/>
                      <a:gd name="connsiteY1" fmla="*/ 228600 h 1375012"/>
                      <a:gd name="connsiteX2" fmla="*/ 487907 w 3834666"/>
                      <a:gd name="connsiteY2" fmla="*/ 177421 h 1375012"/>
                      <a:gd name="connsiteX3" fmla="*/ 436728 w 3834666"/>
                      <a:gd name="connsiteY3" fmla="*/ 126242 h 1375012"/>
                      <a:gd name="connsiteX4" fmla="*/ 402609 w 3834666"/>
                      <a:gd name="connsiteY4" fmla="*/ 116006 h 1375012"/>
                      <a:gd name="connsiteX5" fmla="*/ 283191 w 3834666"/>
                      <a:gd name="connsiteY5" fmla="*/ 95534 h 1375012"/>
                      <a:gd name="connsiteX6" fmla="*/ 283191 w 3834666"/>
                      <a:gd name="connsiteY6" fmla="*/ 143302 h 1375012"/>
                      <a:gd name="connsiteX7" fmla="*/ 177421 w 3834666"/>
                      <a:gd name="connsiteY7" fmla="*/ 160361 h 1375012"/>
                      <a:gd name="connsiteX8" fmla="*/ 156949 w 3834666"/>
                      <a:gd name="connsiteY8" fmla="*/ 259307 h 1375012"/>
                      <a:gd name="connsiteX9" fmla="*/ 102358 w 3834666"/>
                      <a:gd name="connsiteY9" fmla="*/ 337782 h 1375012"/>
                      <a:gd name="connsiteX10" fmla="*/ 54591 w 3834666"/>
                      <a:gd name="connsiteY10" fmla="*/ 467436 h 1375012"/>
                      <a:gd name="connsiteX11" fmla="*/ 17060 w 3834666"/>
                      <a:gd name="connsiteY11" fmla="*/ 580030 h 1375012"/>
                      <a:gd name="connsiteX12" fmla="*/ 0 w 3834666"/>
                      <a:gd name="connsiteY12" fmla="*/ 696036 h 1375012"/>
                      <a:gd name="connsiteX13" fmla="*/ 0 w 3834666"/>
                      <a:gd name="connsiteY13" fmla="*/ 866633 h 1375012"/>
                      <a:gd name="connsiteX14" fmla="*/ 27295 w 3834666"/>
                      <a:gd name="connsiteY14" fmla="*/ 948519 h 1375012"/>
                      <a:gd name="connsiteX15" fmla="*/ 47767 w 3834666"/>
                      <a:gd name="connsiteY15" fmla="*/ 1033818 h 1375012"/>
                      <a:gd name="connsiteX16" fmla="*/ 274944 w 3834666"/>
                      <a:gd name="connsiteY16" fmla="*/ 988753 h 1375012"/>
                      <a:gd name="connsiteX17" fmla="*/ 415260 w 3834666"/>
                      <a:gd name="connsiteY17" fmla="*/ 1243936 h 1375012"/>
                      <a:gd name="connsiteX18" fmla="*/ 694259 w 3834666"/>
                      <a:gd name="connsiteY18" fmla="*/ 1242942 h 1375012"/>
                      <a:gd name="connsiteX19" fmla="*/ 1007873 w 3834666"/>
                      <a:gd name="connsiteY19" fmla="*/ 1257371 h 1375012"/>
                      <a:gd name="connsiteX20" fmla="*/ 1272086 w 3834666"/>
                      <a:gd name="connsiteY20" fmla="*/ 1254244 h 1375012"/>
                      <a:gd name="connsiteX21" fmla="*/ 1368828 w 3834666"/>
                      <a:gd name="connsiteY21" fmla="*/ 1260924 h 1375012"/>
                      <a:gd name="connsiteX22" fmla="*/ 1443535 w 3834666"/>
                      <a:gd name="connsiteY22" fmla="*/ 1225768 h 1375012"/>
                      <a:gd name="connsiteX23" fmla="*/ 1513480 w 3834666"/>
                      <a:gd name="connsiteY23" fmla="*/ 1186715 h 1375012"/>
                      <a:gd name="connsiteX24" fmla="*/ 1641498 w 3834666"/>
                      <a:gd name="connsiteY24" fmla="*/ 1155653 h 1375012"/>
                      <a:gd name="connsiteX25" fmla="*/ 1686706 w 3834666"/>
                      <a:gd name="connsiteY25" fmla="*/ 1260428 h 1375012"/>
                      <a:gd name="connsiteX26" fmla="*/ 1862919 w 3834666"/>
                      <a:gd name="connsiteY26" fmla="*/ 1221475 h 1375012"/>
                      <a:gd name="connsiteX27" fmla="*/ 2251881 w 3834666"/>
                      <a:gd name="connsiteY27" fmla="*/ 1228299 h 1375012"/>
                      <a:gd name="connsiteX28" fmla="*/ 2610561 w 3834666"/>
                      <a:gd name="connsiteY28" fmla="*/ 1232350 h 1375012"/>
                      <a:gd name="connsiteX29" fmla="*/ 2934198 w 3834666"/>
                      <a:gd name="connsiteY29" fmla="*/ 1244646 h 1375012"/>
                      <a:gd name="connsiteX30" fmla="*/ 3033784 w 3834666"/>
                      <a:gd name="connsiteY30" fmla="*/ 1224318 h 1375012"/>
                      <a:gd name="connsiteX31" fmla="*/ 3289110 w 3834666"/>
                      <a:gd name="connsiteY31" fmla="*/ 1375012 h 1375012"/>
                      <a:gd name="connsiteX32" fmla="*/ 3609833 w 3834666"/>
                      <a:gd name="connsiteY32" fmla="*/ 1136176 h 1375012"/>
                      <a:gd name="connsiteX33" fmla="*/ 3729251 w 3834666"/>
                      <a:gd name="connsiteY33" fmla="*/ 1003110 h 1375012"/>
                      <a:gd name="connsiteX34" fmla="*/ 3603009 w 3834666"/>
                      <a:gd name="connsiteY34" fmla="*/ 948519 h 1375012"/>
                      <a:gd name="connsiteX35" fmla="*/ 3497239 w 3834666"/>
                      <a:gd name="connsiteY35" fmla="*/ 928048 h 1375012"/>
                      <a:gd name="connsiteX36" fmla="*/ 3497239 w 3834666"/>
                      <a:gd name="connsiteY36" fmla="*/ 863221 h 1375012"/>
                      <a:gd name="connsiteX37" fmla="*/ 3650776 w 3834666"/>
                      <a:gd name="connsiteY37" fmla="*/ 668740 h 1375012"/>
                      <a:gd name="connsiteX38" fmla="*/ 3719015 w 3834666"/>
                      <a:gd name="connsiteY38" fmla="*/ 552734 h 1375012"/>
                      <a:gd name="connsiteX39" fmla="*/ 3749722 w 3834666"/>
                      <a:gd name="connsiteY39" fmla="*/ 446964 h 1375012"/>
                      <a:gd name="connsiteX40" fmla="*/ 3798698 w 3834666"/>
                      <a:gd name="connsiteY40" fmla="*/ 355553 h 1375012"/>
                      <a:gd name="connsiteX41" fmla="*/ 3826989 w 3834666"/>
                      <a:gd name="connsiteY41" fmla="*/ 312263 h 1375012"/>
                      <a:gd name="connsiteX42" fmla="*/ 3834666 w 3834666"/>
                      <a:gd name="connsiteY42" fmla="*/ 183534 h 1375012"/>
                      <a:gd name="connsiteX43" fmla="*/ 3708779 w 3834666"/>
                      <a:gd name="connsiteY43" fmla="*/ 126242 h 1375012"/>
                      <a:gd name="connsiteX44" fmla="*/ 3647364 w 3834666"/>
                      <a:gd name="connsiteY44" fmla="*/ 95534 h 1375012"/>
                      <a:gd name="connsiteX45" fmla="*/ 3616657 w 3834666"/>
                      <a:gd name="connsiteY45" fmla="*/ 68239 h 1375012"/>
                      <a:gd name="connsiteX46" fmla="*/ 3688307 w 3834666"/>
                      <a:gd name="connsiteY46" fmla="*/ 40943 h 1375012"/>
                      <a:gd name="connsiteX47" fmla="*/ 3688307 w 3834666"/>
                      <a:gd name="connsiteY47" fmla="*/ 0 h 1375012"/>
                      <a:gd name="connsiteX48" fmla="*/ 3497239 w 3834666"/>
                      <a:gd name="connsiteY48" fmla="*/ 0 h 1375012"/>
                      <a:gd name="connsiteX49" fmla="*/ 3367585 w 3834666"/>
                      <a:gd name="connsiteY49" fmla="*/ 20472 h 1375012"/>
                      <a:gd name="connsiteX50" fmla="*/ 3229828 w 3834666"/>
                      <a:gd name="connsiteY50" fmla="*/ 39450 h 1375012"/>
                      <a:gd name="connsiteX51" fmla="*/ 2899225 w 3834666"/>
                      <a:gd name="connsiteY51" fmla="*/ 151689 h 1375012"/>
                      <a:gd name="connsiteX52" fmla="*/ 2708370 w 3834666"/>
                      <a:gd name="connsiteY52" fmla="*/ 191069 h 1375012"/>
                      <a:gd name="connsiteX53" fmla="*/ 2551705 w 3834666"/>
                      <a:gd name="connsiteY53" fmla="*/ 214170 h 1375012"/>
                      <a:gd name="connsiteX54" fmla="*/ 2367460 w 3834666"/>
                      <a:gd name="connsiteY54" fmla="*/ 239830 h 1375012"/>
                      <a:gd name="connsiteX55" fmla="*/ 2234110 w 3834666"/>
                      <a:gd name="connsiteY55" fmla="*/ 230306 h 1375012"/>
                      <a:gd name="connsiteX56" fmla="*/ 2091235 w 3834666"/>
                      <a:gd name="connsiteY56" fmla="*/ 268407 h 1375012"/>
                      <a:gd name="connsiteX57" fmla="*/ 1953123 w 3834666"/>
                      <a:gd name="connsiteY57" fmla="*/ 311269 h 1375012"/>
                      <a:gd name="connsiteX58" fmla="*/ 1776199 w 3834666"/>
                      <a:gd name="connsiteY58" fmla="*/ 349724 h 1375012"/>
                      <a:gd name="connsiteX59" fmla="*/ 1643560 w 3834666"/>
                      <a:gd name="connsiteY59" fmla="*/ 363657 h 1375012"/>
                      <a:gd name="connsiteX60" fmla="*/ 1486397 w 3834666"/>
                      <a:gd name="connsiteY60" fmla="*/ 301744 h 1375012"/>
                      <a:gd name="connsiteX61" fmla="*/ 1448298 w 3834666"/>
                      <a:gd name="connsiteY61" fmla="*/ 358894 h 1375012"/>
                      <a:gd name="connsiteX62" fmla="*/ 1324472 w 3834666"/>
                      <a:gd name="connsiteY62" fmla="*/ 411282 h 1375012"/>
                      <a:gd name="connsiteX63" fmla="*/ 1291135 w 3834666"/>
                      <a:gd name="connsiteY63" fmla="*/ 339843 h 1375012"/>
                      <a:gd name="connsiteX64" fmla="*/ 1262560 w 3834666"/>
                      <a:gd name="connsiteY64" fmla="*/ 282694 h 1375012"/>
                      <a:gd name="connsiteX65" fmla="*/ 1233985 w 3834666"/>
                      <a:gd name="connsiteY65" fmla="*/ 230306 h 1375012"/>
                      <a:gd name="connsiteX66" fmla="*/ 1157216 w 3834666"/>
                      <a:gd name="connsiteY66" fmla="*/ 166332 h 1375012"/>
                      <a:gd name="connsiteX67" fmla="*/ 1076823 w 3834666"/>
                      <a:gd name="connsiteY67" fmla="*/ 187444 h 1375012"/>
                      <a:gd name="connsiteX68" fmla="*/ 948519 w 3834666"/>
                      <a:gd name="connsiteY68" fmla="*/ 221776 h 1375012"/>
                      <a:gd name="connsiteX69" fmla="*/ 794982 w 3834666"/>
                      <a:gd name="connsiteY69" fmla="*/ 262719 h 1375012"/>
                      <a:gd name="connsiteX70" fmla="*/ 689212 w 3834666"/>
                      <a:gd name="connsiteY70" fmla="*/ 293427 h 1375012"/>
                      <a:gd name="connsiteX71" fmla="*/ 586854 w 3834666"/>
                      <a:gd name="connsiteY71" fmla="*/ 324134 h 1375012"/>
                      <a:gd name="connsiteX0" fmla="*/ 586854 w 3834666"/>
                      <a:gd name="connsiteY0" fmla="*/ 324134 h 1375012"/>
                      <a:gd name="connsiteX1" fmla="*/ 518615 w 3834666"/>
                      <a:gd name="connsiteY1" fmla="*/ 228600 h 1375012"/>
                      <a:gd name="connsiteX2" fmla="*/ 487907 w 3834666"/>
                      <a:gd name="connsiteY2" fmla="*/ 177421 h 1375012"/>
                      <a:gd name="connsiteX3" fmla="*/ 436728 w 3834666"/>
                      <a:gd name="connsiteY3" fmla="*/ 126242 h 1375012"/>
                      <a:gd name="connsiteX4" fmla="*/ 402609 w 3834666"/>
                      <a:gd name="connsiteY4" fmla="*/ 116006 h 1375012"/>
                      <a:gd name="connsiteX5" fmla="*/ 283191 w 3834666"/>
                      <a:gd name="connsiteY5" fmla="*/ 95534 h 1375012"/>
                      <a:gd name="connsiteX6" fmla="*/ 283191 w 3834666"/>
                      <a:gd name="connsiteY6" fmla="*/ 143302 h 1375012"/>
                      <a:gd name="connsiteX7" fmla="*/ 177421 w 3834666"/>
                      <a:gd name="connsiteY7" fmla="*/ 160361 h 1375012"/>
                      <a:gd name="connsiteX8" fmla="*/ 156949 w 3834666"/>
                      <a:gd name="connsiteY8" fmla="*/ 259307 h 1375012"/>
                      <a:gd name="connsiteX9" fmla="*/ 102358 w 3834666"/>
                      <a:gd name="connsiteY9" fmla="*/ 337782 h 1375012"/>
                      <a:gd name="connsiteX10" fmla="*/ 54591 w 3834666"/>
                      <a:gd name="connsiteY10" fmla="*/ 467436 h 1375012"/>
                      <a:gd name="connsiteX11" fmla="*/ 17060 w 3834666"/>
                      <a:gd name="connsiteY11" fmla="*/ 580030 h 1375012"/>
                      <a:gd name="connsiteX12" fmla="*/ 0 w 3834666"/>
                      <a:gd name="connsiteY12" fmla="*/ 696036 h 1375012"/>
                      <a:gd name="connsiteX13" fmla="*/ 0 w 3834666"/>
                      <a:gd name="connsiteY13" fmla="*/ 866633 h 1375012"/>
                      <a:gd name="connsiteX14" fmla="*/ 27295 w 3834666"/>
                      <a:gd name="connsiteY14" fmla="*/ 948519 h 1375012"/>
                      <a:gd name="connsiteX15" fmla="*/ 47767 w 3834666"/>
                      <a:gd name="connsiteY15" fmla="*/ 1033818 h 1375012"/>
                      <a:gd name="connsiteX16" fmla="*/ 274944 w 3834666"/>
                      <a:gd name="connsiteY16" fmla="*/ 988753 h 1375012"/>
                      <a:gd name="connsiteX17" fmla="*/ 415260 w 3834666"/>
                      <a:gd name="connsiteY17" fmla="*/ 1243936 h 1375012"/>
                      <a:gd name="connsiteX18" fmla="*/ 694259 w 3834666"/>
                      <a:gd name="connsiteY18" fmla="*/ 1242942 h 1375012"/>
                      <a:gd name="connsiteX19" fmla="*/ 1007873 w 3834666"/>
                      <a:gd name="connsiteY19" fmla="*/ 1257371 h 1375012"/>
                      <a:gd name="connsiteX20" fmla="*/ 1272086 w 3834666"/>
                      <a:gd name="connsiteY20" fmla="*/ 1254244 h 1375012"/>
                      <a:gd name="connsiteX21" fmla="*/ 1368828 w 3834666"/>
                      <a:gd name="connsiteY21" fmla="*/ 1260924 h 1375012"/>
                      <a:gd name="connsiteX22" fmla="*/ 1443535 w 3834666"/>
                      <a:gd name="connsiteY22" fmla="*/ 1225768 h 1375012"/>
                      <a:gd name="connsiteX23" fmla="*/ 1513480 w 3834666"/>
                      <a:gd name="connsiteY23" fmla="*/ 1186715 h 1375012"/>
                      <a:gd name="connsiteX24" fmla="*/ 1641498 w 3834666"/>
                      <a:gd name="connsiteY24" fmla="*/ 1155653 h 1375012"/>
                      <a:gd name="connsiteX25" fmla="*/ 1686706 w 3834666"/>
                      <a:gd name="connsiteY25" fmla="*/ 1260428 h 1375012"/>
                      <a:gd name="connsiteX26" fmla="*/ 1862919 w 3834666"/>
                      <a:gd name="connsiteY26" fmla="*/ 1221475 h 1375012"/>
                      <a:gd name="connsiteX27" fmla="*/ 2251881 w 3834666"/>
                      <a:gd name="connsiteY27" fmla="*/ 1228299 h 1375012"/>
                      <a:gd name="connsiteX28" fmla="*/ 2610561 w 3834666"/>
                      <a:gd name="connsiteY28" fmla="*/ 1232350 h 1375012"/>
                      <a:gd name="connsiteX29" fmla="*/ 2934198 w 3834666"/>
                      <a:gd name="connsiteY29" fmla="*/ 1244646 h 1375012"/>
                      <a:gd name="connsiteX30" fmla="*/ 3033784 w 3834666"/>
                      <a:gd name="connsiteY30" fmla="*/ 1224318 h 1375012"/>
                      <a:gd name="connsiteX31" fmla="*/ 3172323 w 3834666"/>
                      <a:gd name="connsiteY31" fmla="*/ 1297206 h 1375012"/>
                      <a:gd name="connsiteX32" fmla="*/ 3289110 w 3834666"/>
                      <a:gd name="connsiteY32" fmla="*/ 1375012 h 1375012"/>
                      <a:gd name="connsiteX33" fmla="*/ 3609833 w 3834666"/>
                      <a:gd name="connsiteY33" fmla="*/ 1136176 h 1375012"/>
                      <a:gd name="connsiteX34" fmla="*/ 3729251 w 3834666"/>
                      <a:gd name="connsiteY34" fmla="*/ 1003110 h 1375012"/>
                      <a:gd name="connsiteX35" fmla="*/ 3603009 w 3834666"/>
                      <a:gd name="connsiteY35" fmla="*/ 948519 h 1375012"/>
                      <a:gd name="connsiteX36" fmla="*/ 3497239 w 3834666"/>
                      <a:gd name="connsiteY36" fmla="*/ 928048 h 1375012"/>
                      <a:gd name="connsiteX37" fmla="*/ 3497239 w 3834666"/>
                      <a:gd name="connsiteY37" fmla="*/ 863221 h 1375012"/>
                      <a:gd name="connsiteX38" fmla="*/ 3650776 w 3834666"/>
                      <a:gd name="connsiteY38" fmla="*/ 668740 h 1375012"/>
                      <a:gd name="connsiteX39" fmla="*/ 3719015 w 3834666"/>
                      <a:gd name="connsiteY39" fmla="*/ 552734 h 1375012"/>
                      <a:gd name="connsiteX40" fmla="*/ 3749722 w 3834666"/>
                      <a:gd name="connsiteY40" fmla="*/ 446964 h 1375012"/>
                      <a:gd name="connsiteX41" fmla="*/ 3798698 w 3834666"/>
                      <a:gd name="connsiteY41" fmla="*/ 355553 h 1375012"/>
                      <a:gd name="connsiteX42" fmla="*/ 3826989 w 3834666"/>
                      <a:gd name="connsiteY42" fmla="*/ 312263 h 1375012"/>
                      <a:gd name="connsiteX43" fmla="*/ 3834666 w 3834666"/>
                      <a:gd name="connsiteY43" fmla="*/ 183534 h 1375012"/>
                      <a:gd name="connsiteX44" fmla="*/ 3708779 w 3834666"/>
                      <a:gd name="connsiteY44" fmla="*/ 126242 h 1375012"/>
                      <a:gd name="connsiteX45" fmla="*/ 3647364 w 3834666"/>
                      <a:gd name="connsiteY45" fmla="*/ 95534 h 1375012"/>
                      <a:gd name="connsiteX46" fmla="*/ 3616657 w 3834666"/>
                      <a:gd name="connsiteY46" fmla="*/ 68239 h 1375012"/>
                      <a:gd name="connsiteX47" fmla="*/ 3688307 w 3834666"/>
                      <a:gd name="connsiteY47" fmla="*/ 40943 h 1375012"/>
                      <a:gd name="connsiteX48" fmla="*/ 3688307 w 3834666"/>
                      <a:gd name="connsiteY48" fmla="*/ 0 h 1375012"/>
                      <a:gd name="connsiteX49" fmla="*/ 3497239 w 3834666"/>
                      <a:gd name="connsiteY49" fmla="*/ 0 h 1375012"/>
                      <a:gd name="connsiteX50" fmla="*/ 3367585 w 3834666"/>
                      <a:gd name="connsiteY50" fmla="*/ 20472 h 1375012"/>
                      <a:gd name="connsiteX51" fmla="*/ 3229828 w 3834666"/>
                      <a:gd name="connsiteY51" fmla="*/ 39450 h 1375012"/>
                      <a:gd name="connsiteX52" fmla="*/ 2899225 w 3834666"/>
                      <a:gd name="connsiteY52" fmla="*/ 151689 h 1375012"/>
                      <a:gd name="connsiteX53" fmla="*/ 2708370 w 3834666"/>
                      <a:gd name="connsiteY53" fmla="*/ 191069 h 1375012"/>
                      <a:gd name="connsiteX54" fmla="*/ 2551705 w 3834666"/>
                      <a:gd name="connsiteY54" fmla="*/ 214170 h 1375012"/>
                      <a:gd name="connsiteX55" fmla="*/ 2367460 w 3834666"/>
                      <a:gd name="connsiteY55" fmla="*/ 239830 h 1375012"/>
                      <a:gd name="connsiteX56" fmla="*/ 2234110 w 3834666"/>
                      <a:gd name="connsiteY56" fmla="*/ 230306 h 1375012"/>
                      <a:gd name="connsiteX57" fmla="*/ 2091235 w 3834666"/>
                      <a:gd name="connsiteY57" fmla="*/ 268407 h 1375012"/>
                      <a:gd name="connsiteX58" fmla="*/ 1953123 w 3834666"/>
                      <a:gd name="connsiteY58" fmla="*/ 311269 h 1375012"/>
                      <a:gd name="connsiteX59" fmla="*/ 1776199 w 3834666"/>
                      <a:gd name="connsiteY59" fmla="*/ 349724 h 1375012"/>
                      <a:gd name="connsiteX60" fmla="*/ 1643560 w 3834666"/>
                      <a:gd name="connsiteY60" fmla="*/ 363657 h 1375012"/>
                      <a:gd name="connsiteX61" fmla="*/ 1486397 w 3834666"/>
                      <a:gd name="connsiteY61" fmla="*/ 301744 h 1375012"/>
                      <a:gd name="connsiteX62" fmla="*/ 1448298 w 3834666"/>
                      <a:gd name="connsiteY62" fmla="*/ 358894 h 1375012"/>
                      <a:gd name="connsiteX63" fmla="*/ 1324472 w 3834666"/>
                      <a:gd name="connsiteY63" fmla="*/ 411282 h 1375012"/>
                      <a:gd name="connsiteX64" fmla="*/ 1291135 w 3834666"/>
                      <a:gd name="connsiteY64" fmla="*/ 339843 h 1375012"/>
                      <a:gd name="connsiteX65" fmla="*/ 1262560 w 3834666"/>
                      <a:gd name="connsiteY65" fmla="*/ 282694 h 1375012"/>
                      <a:gd name="connsiteX66" fmla="*/ 1233985 w 3834666"/>
                      <a:gd name="connsiteY66" fmla="*/ 230306 h 1375012"/>
                      <a:gd name="connsiteX67" fmla="*/ 1157216 w 3834666"/>
                      <a:gd name="connsiteY67" fmla="*/ 166332 h 1375012"/>
                      <a:gd name="connsiteX68" fmla="*/ 1076823 w 3834666"/>
                      <a:gd name="connsiteY68" fmla="*/ 187444 h 1375012"/>
                      <a:gd name="connsiteX69" fmla="*/ 948519 w 3834666"/>
                      <a:gd name="connsiteY69" fmla="*/ 221776 h 1375012"/>
                      <a:gd name="connsiteX70" fmla="*/ 794982 w 3834666"/>
                      <a:gd name="connsiteY70" fmla="*/ 262719 h 1375012"/>
                      <a:gd name="connsiteX71" fmla="*/ 689212 w 3834666"/>
                      <a:gd name="connsiteY71" fmla="*/ 293427 h 1375012"/>
                      <a:gd name="connsiteX72" fmla="*/ 586854 w 3834666"/>
                      <a:gd name="connsiteY72" fmla="*/ 324134 h 1375012"/>
                      <a:gd name="connsiteX0" fmla="*/ 586854 w 3834666"/>
                      <a:gd name="connsiteY0" fmla="*/ 324134 h 1375012"/>
                      <a:gd name="connsiteX1" fmla="*/ 518615 w 3834666"/>
                      <a:gd name="connsiteY1" fmla="*/ 228600 h 1375012"/>
                      <a:gd name="connsiteX2" fmla="*/ 487907 w 3834666"/>
                      <a:gd name="connsiteY2" fmla="*/ 177421 h 1375012"/>
                      <a:gd name="connsiteX3" fmla="*/ 436728 w 3834666"/>
                      <a:gd name="connsiteY3" fmla="*/ 126242 h 1375012"/>
                      <a:gd name="connsiteX4" fmla="*/ 402609 w 3834666"/>
                      <a:gd name="connsiteY4" fmla="*/ 116006 h 1375012"/>
                      <a:gd name="connsiteX5" fmla="*/ 283191 w 3834666"/>
                      <a:gd name="connsiteY5" fmla="*/ 95534 h 1375012"/>
                      <a:gd name="connsiteX6" fmla="*/ 283191 w 3834666"/>
                      <a:gd name="connsiteY6" fmla="*/ 143302 h 1375012"/>
                      <a:gd name="connsiteX7" fmla="*/ 177421 w 3834666"/>
                      <a:gd name="connsiteY7" fmla="*/ 160361 h 1375012"/>
                      <a:gd name="connsiteX8" fmla="*/ 156949 w 3834666"/>
                      <a:gd name="connsiteY8" fmla="*/ 259307 h 1375012"/>
                      <a:gd name="connsiteX9" fmla="*/ 102358 w 3834666"/>
                      <a:gd name="connsiteY9" fmla="*/ 337782 h 1375012"/>
                      <a:gd name="connsiteX10" fmla="*/ 54591 w 3834666"/>
                      <a:gd name="connsiteY10" fmla="*/ 467436 h 1375012"/>
                      <a:gd name="connsiteX11" fmla="*/ 17060 w 3834666"/>
                      <a:gd name="connsiteY11" fmla="*/ 580030 h 1375012"/>
                      <a:gd name="connsiteX12" fmla="*/ 0 w 3834666"/>
                      <a:gd name="connsiteY12" fmla="*/ 696036 h 1375012"/>
                      <a:gd name="connsiteX13" fmla="*/ 0 w 3834666"/>
                      <a:gd name="connsiteY13" fmla="*/ 866633 h 1375012"/>
                      <a:gd name="connsiteX14" fmla="*/ 27295 w 3834666"/>
                      <a:gd name="connsiteY14" fmla="*/ 948519 h 1375012"/>
                      <a:gd name="connsiteX15" fmla="*/ 47767 w 3834666"/>
                      <a:gd name="connsiteY15" fmla="*/ 1033818 h 1375012"/>
                      <a:gd name="connsiteX16" fmla="*/ 274944 w 3834666"/>
                      <a:gd name="connsiteY16" fmla="*/ 988753 h 1375012"/>
                      <a:gd name="connsiteX17" fmla="*/ 415260 w 3834666"/>
                      <a:gd name="connsiteY17" fmla="*/ 1243936 h 1375012"/>
                      <a:gd name="connsiteX18" fmla="*/ 694259 w 3834666"/>
                      <a:gd name="connsiteY18" fmla="*/ 1242942 h 1375012"/>
                      <a:gd name="connsiteX19" fmla="*/ 1007873 w 3834666"/>
                      <a:gd name="connsiteY19" fmla="*/ 1257371 h 1375012"/>
                      <a:gd name="connsiteX20" fmla="*/ 1272086 w 3834666"/>
                      <a:gd name="connsiteY20" fmla="*/ 1254244 h 1375012"/>
                      <a:gd name="connsiteX21" fmla="*/ 1368828 w 3834666"/>
                      <a:gd name="connsiteY21" fmla="*/ 1260924 h 1375012"/>
                      <a:gd name="connsiteX22" fmla="*/ 1443535 w 3834666"/>
                      <a:gd name="connsiteY22" fmla="*/ 1225768 h 1375012"/>
                      <a:gd name="connsiteX23" fmla="*/ 1513480 w 3834666"/>
                      <a:gd name="connsiteY23" fmla="*/ 1186715 h 1375012"/>
                      <a:gd name="connsiteX24" fmla="*/ 1641498 w 3834666"/>
                      <a:gd name="connsiteY24" fmla="*/ 1155653 h 1375012"/>
                      <a:gd name="connsiteX25" fmla="*/ 1686706 w 3834666"/>
                      <a:gd name="connsiteY25" fmla="*/ 1260428 h 1375012"/>
                      <a:gd name="connsiteX26" fmla="*/ 1862919 w 3834666"/>
                      <a:gd name="connsiteY26" fmla="*/ 1221475 h 1375012"/>
                      <a:gd name="connsiteX27" fmla="*/ 2251881 w 3834666"/>
                      <a:gd name="connsiteY27" fmla="*/ 1228299 h 1375012"/>
                      <a:gd name="connsiteX28" fmla="*/ 2610561 w 3834666"/>
                      <a:gd name="connsiteY28" fmla="*/ 1232350 h 1375012"/>
                      <a:gd name="connsiteX29" fmla="*/ 2934198 w 3834666"/>
                      <a:gd name="connsiteY29" fmla="*/ 1244646 h 1375012"/>
                      <a:gd name="connsiteX30" fmla="*/ 3033784 w 3834666"/>
                      <a:gd name="connsiteY30" fmla="*/ 1224318 h 1375012"/>
                      <a:gd name="connsiteX31" fmla="*/ 3148511 w 3834666"/>
                      <a:gd name="connsiteY31" fmla="*/ 1221006 h 1375012"/>
                      <a:gd name="connsiteX32" fmla="*/ 3289110 w 3834666"/>
                      <a:gd name="connsiteY32" fmla="*/ 1375012 h 1375012"/>
                      <a:gd name="connsiteX33" fmla="*/ 3609833 w 3834666"/>
                      <a:gd name="connsiteY33" fmla="*/ 1136176 h 1375012"/>
                      <a:gd name="connsiteX34" fmla="*/ 3729251 w 3834666"/>
                      <a:gd name="connsiteY34" fmla="*/ 1003110 h 1375012"/>
                      <a:gd name="connsiteX35" fmla="*/ 3603009 w 3834666"/>
                      <a:gd name="connsiteY35" fmla="*/ 948519 h 1375012"/>
                      <a:gd name="connsiteX36" fmla="*/ 3497239 w 3834666"/>
                      <a:gd name="connsiteY36" fmla="*/ 928048 h 1375012"/>
                      <a:gd name="connsiteX37" fmla="*/ 3497239 w 3834666"/>
                      <a:gd name="connsiteY37" fmla="*/ 863221 h 1375012"/>
                      <a:gd name="connsiteX38" fmla="*/ 3650776 w 3834666"/>
                      <a:gd name="connsiteY38" fmla="*/ 668740 h 1375012"/>
                      <a:gd name="connsiteX39" fmla="*/ 3719015 w 3834666"/>
                      <a:gd name="connsiteY39" fmla="*/ 552734 h 1375012"/>
                      <a:gd name="connsiteX40" fmla="*/ 3749722 w 3834666"/>
                      <a:gd name="connsiteY40" fmla="*/ 446964 h 1375012"/>
                      <a:gd name="connsiteX41" fmla="*/ 3798698 w 3834666"/>
                      <a:gd name="connsiteY41" fmla="*/ 355553 h 1375012"/>
                      <a:gd name="connsiteX42" fmla="*/ 3826989 w 3834666"/>
                      <a:gd name="connsiteY42" fmla="*/ 312263 h 1375012"/>
                      <a:gd name="connsiteX43" fmla="*/ 3834666 w 3834666"/>
                      <a:gd name="connsiteY43" fmla="*/ 183534 h 1375012"/>
                      <a:gd name="connsiteX44" fmla="*/ 3708779 w 3834666"/>
                      <a:gd name="connsiteY44" fmla="*/ 126242 h 1375012"/>
                      <a:gd name="connsiteX45" fmla="*/ 3647364 w 3834666"/>
                      <a:gd name="connsiteY45" fmla="*/ 95534 h 1375012"/>
                      <a:gd name="connsiteX46" fmla="*/ 3616657 w 3834666"/>
                      <a:gd name="connsiteY46" fmla="*/ 68239 h 1375012"/>
                      <a:gd name="connsiteX47" fmla="*/ 3688307 w 3834666"/>
                      <a:gd name="connsiteY47" fmla="*/ 40943 h 1375012"/>
                      <a:gd name="connsiteX48" fmla="*/ 3688307 w 3834666"/>
                      <a:gd name="connsiteY48" fmla="*/ 0 h 1375012"/>
                      <a:gd name="connsiteX49" fmla="*/ 3497239 w 3834666"/>
                      <a:gd name="connsiteY49" fmla="*/ 0 h 1375012"/>
                      <a:gd name="connsiteX50" fmla="*/ 3367585 w 3834666"/>
                      <a:gd name="connsiteY50" fmla="*/ 20472 h 1375012"/>
                      <a:gd name="connsiteX51" fmla="*/ 3229828 w 3834666"/>
                      <a:gd name="connsiteY51" fmla="*/ 39450 h 1375012"/>
                      <a:gd name="connsiteX52" fmla="*/ 2899225 w 3834666"/>
                      <a:gd name="connsiteY52" fmla="*/ 151689 h 1375012"/>
                      <a:gd name="connsiteX53" fmla="*/ 2708370 w 3834666"/>
                      <a:gd name="connsiteY53" fmla="*/ 191069 h 1375012"/>
                      <a:gd name="connsiteX54" fmla="*/ 2551705 w 3834666"/>
                      <a:gd name="connsiteY54" fmla="*/ 214170 h 1375012"/>
                      <a:gd name="connsiteX55" fmla="*/ 2367460 w 3834666"/>
                      <a:gd name="connsiteY55" fmla="*/ 239830 h 1375012"/>
                      <a:gd name="connsiteX56" fmla="*/ 2234110 w 3834666"/>
                      <a:gd name="connsiteY56" fmla="*/ 230306 h 1375012"/>
                      <a:gd name="connsiteX57" fmla="*/ 2091235 w 3834666"/>
                      <a:gd name="connsiteY57" fmla="*/ 268407 h 1375012"/>
                      <a:gd name="connsiteX58" fmla="*/ 1953123 w 3834666"/>
                      <a:gd name="connsiteY58" fmla="*/ 311269 h 1375012"/>
                      <a:gd name="connsiteX59" fmla="*/ 1776199 w 3834666"/>
                      <a:gd name="connsiteY59" fmla="*/ 349724 h 1375012"/>
                      <a:gd name="connsiteX60" fmla="*/ 1643560 w 3834666"/>
                      <a:gd name="connsiteY60" fmla="*/ 363657 h 1375012"/>
                      <a:gd name="connsiteX61" fmla="*/ 1486397 w 3834666"/>
                      <a:gd name="connsiteY61" fmla="*/ 301744 h 1375012"/>
                      <a:gd name="connsiteX62" fmla="*/ 1448298 w 3834666"/>
                      <a:gd name="connsiteY62" fmla="*/ 358894 h 1375012"/>
                      <a:gd name="connsiteX63" fmla="*/ 1324472 w 3834666"/>
                      <a:gd name="connsiteY63" fmla="*/ 411282 h 1375012"/>
                      <a:gd name="connsiteX64" fmla="*/ 1291135 w 3834666"/>
                      <a:gd name="connsiteY64" fmla="*/ 339843 h 1375012"/>
                      <a:gd name="connsiteX65" fmla="*/ 1262560 w 3834666"/>
                      <a:gd name="connsiteY65" fmla="*/ 282694 h 1375012"/>
                      <a:gd name="connsiteX66" fmla="*/ 1233985 w 3834666"/>
                      <a:gd name="connsiteY66" fmla="*/ 230306 h 1375012"/>
                      <a:gd name="connsiteX67" fmla="*/ 1157216 w 3834666"/>
                      <a:gd name="connsiteY67" fmla="*/ 166332 h 1375012"/>
                      <a:gd name="connsiteX68" fmla="*/ 1076823 w 3834666"/>
                      <a:gd name="connsiteY68" fmla="*/ 187444 h 1375012"/>
                      <a:gd name="connsiteX69" fmla="*/ 948519 w 3834666"/>
                      <a:gd name="connsiteY69" fmla="*/ 221776 h 1375012"/>
                      <a:gd name="connsiteX70" fmla="*/ 794982 w 3834666"/>
                      <a:gd name="connsiteY70" fmla="*/ 262719 h 1375012"/>
                      <a:gd name="connsiteX71" fmla="*/ 689212 w 3834666"/>
                      <a:gd name="connsiteY71" fmla="*/ 293427 h 1375012"/>
                      <a:gd name="connsiteX72" fmla="*/ 586854 w 3834666"/>
                      <a:gd name="connsiteY72" fmla="*/ 324134 h 1375012"/>
                      <a:gd name="connsiteX0" fmla="*/ 586854 w 3834666"/>
                      <a:gd name="connsiteY0" fmla="*/ 324134 h 1332150"/>
                      <a:gd name="connsiteX1" fmla="*/ 518615 w 3834666"/>
                      <a:gd name="connsiteY1" fmla="*/ 228600 h 1332150"/>
                      <a:gd name="connsiteX2" fmla="*/ 487907 w 3834666"/>
                      <a:gd name="connsiteY2" fmla="*/ 177421 h 1332150"/>
                      <a:gd name="connsiteX3" fmla="*/ 436728 w 3834666"/>
                      <a:gd name="connsiteY3" fmla="*/ 126242 h 1332150"/>
                      <a:gd name="connsiteX4" fmla="*/ 402609 w 3834666"/>
                      <a:gd name="connsiteY4" fmla="*/ 116006 h 1332150"/>
                      <a:gd name="connsiteX5" fmla="*/ 283191 w 3834666"/>
                      <a:gd name="connsiteY5" fmla="*/ 95534 h 1332150"/>
                      <a:gd name="connsiteX6" fmla="*/ 283191 w 3834666"/>
                      <a:gd name="connsiteY6" fmla="*/ 143302 h 1332150"/>
                      <a:gd name="connsiteX7" fmla="*/ 177421 w 3834666"/>
                      <a:gd name="connsiteY7" fmla="*/ 160361 h 1332150"/>
                      <a:gd name="connsiteX8" fmla="*/ 156949 w 3834666"/>
                      <a:gd name="connsiteY8" fmla="*/ 259307 h 1332150"/>
                      <a:gd name="connsiteX9" fmla="*/ 102358 w 3834666"/>
                      <a:gd name="connsiteY9" fmla="*/ 337782 h 1332150"/>
                      <a:gd name="connsiteX10" fmla="*/ 54591 w 3834666"/>
                      <a:gd name="connsiteY10" fmla="*/ 467436 h 1332150"/>
                      <a:gd name="connsiteX11" fmla="*/ 17060 w 3834666"/>
                      <a:gd name="connsiteY11" fmla="*/ 580030 h 1332150"/>
                      <a:gd name="connsiteX12" fmla="*/ 0 w 3834666"/>
                      <a:gd name="connsiteY12" fmla="*/ 696036 h 1332150"/>
                      <a:gd name="connsiteX13" fmla="*/ 0 w 3834666"/>
                      <a:gd name="connsiteY13" fmla="*/ 866633 h 1332150"/>
                      <a:gd name="connsiteX14" fmla="*/ 27295 w 3834666"/>
                      <a:gd name="connsiteY14" fmla="*/ 948519 h 1332150"/>
                      <a:gd name="connsiteX15" fmla="*/ 47767 w 3834666"/>
                      <a:gd name="connsiteY15" fmla="*/ 1033818 h 1332150"/>
                      <a:gd name="connsiteX16" fmla="*/ 274944 w 3834666"/>
                      <a:gd name="connsiteY16" fmla="*/ 988753 h 1332150"/>
                      <a:gd name="connsiteX17" fmla="*/ 415260 w 3834666"/>
                      <a:gd name="connsiteY17" fmla="*/ 1243936 h 1332150"/>
                      <a:gd name="connsiteX18" fmla="*/ 694259 w 3834666"/>
                      <a:gd name="connsiteY18" fmla="*/ 1242942 h 1332150"/>
                      <a:gd name="connsiteX19" fmla="*/ 1007873 w 3834666"/>
                      <a:gd name="connsiteY19" fmla="*/ 1257371 h 1332150"/>
                      <a:gd name="connsiteX20" fmla="*/ 1272086 w 3834666"/>
                      <a:gd name="connsiteY20" fmla="*/ 1254244 h 1332150"/>
                      <a:gd name="connsiteX21" fmla="*/ 1368828 w 3834666"/>
                      <a:gd name="connsiteY21" fmla="*/ 1260924 h 1332150"/>
                      <a:gd name="connsiteX22" fmla="*/ 1443535 w 3834666"/>
                      <a:gd name="connsiteY22" fmla="*/ 1225768 h 1332150"/>
                      <a:gd name="connsiteX23" fmla="*/ 1513480 w 3834666"/>
                      <a:gd name="connsiteY23" fmla="*/ 1186715 h 1332150"/>
                      <a:gd name="connsiteX24" fmla="*/ 1641498 w 3834666"/>
                      <a:gd name="connsiteY24" fmla="*/ 1155653 h 1332150"/>
                      <a:gd name="connsiteX25" fmla="*/ 1686706 w 3834666"/>
                      <a:gd name="connsiteY25" fmla="*/ 1260428 h 1332150"/>
                      <a:gd name="connsiteX26" fmla="*/ 1862919 w 3834666"/>
                      <a:gd name="connsiteY26" fmla="*/ 1221475 h 1332150"/>
                      <a:gd name="connsiteX27" fmla="*/ 2251881 w 3834666"/>
                      <a:gd name="connsiteY27" fmla="*/ 1228299 h 1332150"/>
                      <a:gd name="connsiteX28" fmla="*/ 2610561 w 3834666"/>
                      <a:gd name="connsiteY28" fmla="*/ 1232350 h 1332150"/>
                      <a:gd name="connsiteX29" fmla="*/ 2934198 w 3834666"/>
                      <a:gd name="connsiteY29" fmla="*/ 1244646 h 1332150"/>
                      <a:gd name="connsiteX30" fmla="*/ 3033784 w 3834666"/>
                      <a:gd name="connsiteY30" fmla="*/ 1224318 h 1332150"/>
                      <a:gd name="connsiteX31" fmla="*/ 3148511 w 3834666"/>
                      <a:gd name="connsiteY31" fmla="*/ 1221006 h 1332150"/>
                      <a:gd name="connsiteX32" fmla="*/ 3351022 w 3834666"/>
                      <a:gd name="connsiteY32" fmla="*/ 1332150 h 1332150"/>
                      <a:gd name="connsiteX33" fmla="*/ 3609833 w 3834666"/>
                      <a:gd name="connsiteY33" fmla="*/ 1136176 h 1332150"/>
                      <a:gd name="connsiteX34" fmla="*/ 3729251 w 3834666"/>
                      <a:gd name="connsiteY34" fmla="*/ 1003110 h 1332150"/>
                      <a:gd name="connsiteX35" fmla="*/ 3603009 w 3834666"/>
                      <a:gd name="connsiteY35" fmla="*/ 948519 h 1332150"/>
                      <a:gd name="connsiteX36" fmla="*/ 3497239 w 3834666"/>
                      <a:gd name="connsiteY36" fmla="*/ 928048 h 1332150"/>
                      <a:gd name="connsiteX37" fmla="*/ 3497239 w 3834666"/>
                      <a:gd name="connsiteY37" fmla="*/ 863221 h 1332150"/>
                      <a:gd name="connsiteX38" fmla="*/ 3650776 w 3834666"/>
                      <a:gd name="connsiteY38" fmla="*/ 668740 h 1332150"/>
                      <a:gd name="connsiteX39" fmla="*/ 3719015 w 3834666"/>
                      <a:gd name="connsiteY39" fmla="*/ 552734 h 1332150"/>
                      <a:gd name="connsiteX40" fmla="*/ 3749722 w 3834666"/>
                      <a:gd name="connsiteY40" fmla="*/ 446964 h 1332150"/>
                      <a:gd name="connsiteX41" fmla="*/ 3798698 w 3834666"/>
                      <a:gd name="connsiteY41" fmla="*/ 355553 h 1332150"/>
                      <a:gd name="connsiteX42" fmla="*/ 3826989 w 3834666"/>
                      <a:gd name="connsiteY42" fmla="*/ 312263 h 1332150"/>
                      <a:gd name="connsiteX43" fmla="*/ 3834666 w 3834666"/>
                      <a:gd name="connsiteY43" fmla="*/ 183534 h 1332150"/>
                      <a:gd name="connsiteX44" fmla="*/ 3708779 w 3834666"/>
                      <a:gd name="connsiteY44" fmla="*/ 126242 h 1332150"/>
                      <a:gd name="connsiteX45" fmla="*/ 3647364 w 3834666"/>
                      <a:gd name="connsiteY45" fmla="*/ 95534 h 1332150"/>
                      <a:gd name="connsiteX46" fmla="*/ 3616657 w 3834666"/>
                      <a:gd name="connsiteY46" fmla="*/ 68239 h 1332150"/>
                      <a:gd name="connsiteX47" fmla="*/ 3688307 w 3834666"/>
                      <a:gd name="connsiteY47" fmla="*/ 40943 h 1332150"/>
                      <a:gd name="connsiteX48" fmla="*/ 3688307 w 3834666"/>
                      <a:gd name="connsiteY48" fmla="*/ 0 h 1332150"/>
                      <a:gd name="connsiteX49" fmla="*/ 3497239 w 3834666"/>
                      <a:gd name="connsiteY49" fmla="*/ 0 h 1332150"/>
                      <a:gd name="connsiteX50" fmla="*/ 3367585 w 3834666"/>
                      <a:gd name="connsiteY50" fmla="*/ 20472 h 1332150"/>
                      <a:gd name="connsiteX51" fmla="*/ 3229828 w 3834666"/>
                      <a:gd name="connsiteY51" fmla="*/ 39450 h 1332150"/>
                      <a:gd name="connsiteX52" fmla="*/ 2899225 w 3834666"/>
                      <a:gd name="connsiteY52" fmla="*/ 151689 h 1332150"/>
                      <a:gd name="connsiteX53" fmla="*/ 2708370 w 3834666"/>
                      <a:gd name="connsiteY53" fmla="*/ 191069 h 1332150"/>
                      <a:gd name="connsiteX54" fmla="*/ 2551705 w 3834666"/>
                      <a:gd name="connsiteY54" fmla="*/ 214170 h 1332150"/>
                      <a:gd name="connsiteX55" fmla="*/ 2367460 w 3834666"/>
                      <a:gd name="connsiteY55" fmla="*/ 239830 h 1332150"/>
                      <a:gd name="connsiteX56" fmla="*/ 2234110 w 3834666"/>
                      <a:gd name="connsiteY56" fmla="*/ 230306 h 1332150"/>
                      <a:gd name="connsiteX57" fmla="*/ 2091235 w 3834666"/>
                      <a:gd name="connsiteY57" fmla="*/ 268407 h 1332150"/>
                      <a:gd name="connsiteX58" fmla="*/ 1953123 w 3834666"/>
                      <a:gd name="connsiteY58" fmla="*/ 311269 h 1332150"/>
                      <a:gd name="connsiteX59" fmla="*/ 1776199 w 3834666"/>
                      <a:gd name="connsiteY59" fmla="*/ 349724 h 1332150"/>
                      <a:gd name="connsiteX60" fmla="*/ 1643560 w 3834666"/>
                      <a:gd name="connsiteY60" fmla="*/ 363657 h 1332150"/>
                      <a:gd name="connsiteX61" fmla="*/ 1486397 w 3834666"/>
                      <a:gd name="connsiteY61" fmla="*/ 301744 h 1332150"/>
                      <a:gd name="connsiteX62" fmla="*/ 1448298 w 3834666"/>
                      <a:gd name="connsiteY62" fmla="*/ 358894 h 1332150"/>
                      <a:gd name="connsiteX63" fmla="*/ 1324472 w 3834666"/>
                      <a:gd name="connsiteY63" fmla="*/ 411282 h 1332150"/>
                      <a:gd name="connsiteX64" fmla="*/ 1291135 w 3834666"/>
                      <a:gd name="connsiteY64" fmla="*/ 339843 h 1332150"/>
                      <a:gd name="connsiteX65" fmla="*/ 1262560 w 3834666"/>
                      <a:gd name="connsiteY65" fmla="*/ 282694 h 1332150"/>
                      <a:gd name="connsiteX66" fmla="*/ 1233985 w 3834666"/>
                      <a:gd name="connsiteY66" fmla="*/ 230306 h 1332150"/>
                      <a:gd name="connsiteX67" fmla="*/ 1157216 w 3834666"/>
                      <a:gd name="connsiteY67" fmla="*/ 166332 h 1332150"/>
                      <a:gd name="connsiteX68" fmla="*/ 1076823 w 3834666"/>
                      <a:gd name="connsiteY68" fmla="*/ 187444 h 1332150"/>
                      <a:gd name="connsiteX69" fmla="*/ 948519 w 3834666"/>
                      <a:gd name="connsiteY69" fmla="*/ 221776 h 1332150"/>
                      <a:gd name="connsiteX70" fmla="*/ 794982 w 3834666"/>
                      <a:gd name="connsiteY70" fmla="*/ 262719 h 1332150"/>
                      <a:gd name="connsiteX71" fmla="*/ 689212 w 3834666"/>
                      <a:gd name="connsiteY71" fmla="*/ 293427 h 1332150"/>
                      <a:gd name="connsiteX72" fmla="*/ 586854 w 3834666"/>
                      <a:gd name="connsiteY72" fmla="*/ 324134 h 1332150"/>
                      <a:gd name="connsiteX0" fmla="*/ 586854 w 3834666"/>
                      <a:gd name="connsiteY0" fmla="*/ 324134 h 1332150"/>
                      <a:gd name="connsiteX1" fmla="*/ 518615 w 3834666"/>
                      <a:gd name="connsiteY1" fmla="*/ 228600 h 1332150"/>
                      <a:gd name="connsiteX2" fmla="*/ 487907 w 3834666"/>
                      <a:gd name="connsiteY2" fmla="*/ 177421 h 1332150"/>
                      <a:gd name="connsiteX3" fmla="*/ 436728 w 3834666"/>
                      <a:gd name="connsiteY3" fmla="*/ 126242 h 1332150"/>
                      <a:gd name="connsiteX4" fmla="*/ 402609 w 3834666"/>
                      <a:gd name="connsiteY4" fmla="*/ 116006 h 1332150"/>
                      <a:gd name="connsiteX5" fmla="*/ 283191 w 3834666"/>
                      <a:gd name="connsiteY5" fmla="*/ 95534 h 1332150"/>
                      <a:gd name="connsiteX6" fmla="*/ 283191 w 3834666"/>
                      <a:gd name="connsiteY6" fmla="*/ 143302 h 1332150"/>
                      <a:gd name="connsiteX7" fmla="*/ 177421 w 3834666"/>
                      <a:gd name="connsiteY7" fmla="*/ 160361 h 1332150"/>
                      <a:gd name="connsiteX8" fmla="*/ 156949 w 3834666"/>
                      <a:gd name="connsiteY8" fmla="*/ 259307 h 1332150"/>
                      <a:gd name="connsiteX9" fmla="*/ 102358 w 3834666"/>
                      <a:gd name="connsiteY9" fmla="*/ 337782 h 1332150"/>
                      <a:gd name="connsiteX10" fmla="*/ 54591 w 3834666"/>
                      <a:gd name="connsiteY10" fmla="*/ 467436 h 1332150"/>
                      <a:gd name="connsiteX11" fmla="*/ 17060 w 3834666"/>
                      <a:gd name="connsiteY11" fmla="*/ 580030 h 1332150"/>
                      <a:gd name="connsiteX12" fmla="*/ 0 w 3834666"/>
                      <a:gd name="connsiteY12" fmla="*/ 696036 h 1332150"/>
                      <a:gd name="connsiteX13" fmla="*/ 0 w 3834666"/>
                      <a:gd name="connsiteY13" fmla="*/ 866633 h 1332150"/>
                      <a:gd name="connsiteX14" fmla="*/ 27295 w 3834666"/>
                      <a:gd name="connsiteY14" fmla="*/ 948519 h 1332150"/>
                      <a:gd name="connsiteX15" fmla="*/ 47767 w 3834666"/>
                      <a:gd name="connsiteY15" fmla="*/ 1033818 h 1332150"/>
                      <a:gd name="connsiteX16" fmla="*/ 274944 w 3834666"/>
                      <a:gd name="connsiteY16" fmla="*/ 988753 h 1332150"/>
                      <a:gd name="connsiteX17" fmla="*/ 415260 w 3834666"/>
                      <a:gd name="connsiteY17" fmla="*/ 1243936 h 1332150"/>
                      <a:gd name="connsiteX18" fmla="*/ 694259 w 3834666"/>
                      <a:gd name="connsiteY18" fmla="*/ 1242942 h 1332150"/>
                      <a:gd name="connsiteX19" fmla="*/ 1007873 w 3834666"/>
                      <a:gd name="connsiteY19" fmla="*/ 1257371 h 1332150"/>
                      <a:gd name="connsiteX20" fmla="*/ 1272086 w 3834666"/>
                      <a:gd name="connsiteY20" fmla="*/ 1254244 h 1332150"/>
                      <a:gd name="connsiteX21" fmla="*/ 1368828 w 3834666"/>
                      <a:gd name="connsiteY21" fmla="*/ 1260924 h 1332150"/>
                      <a:gd name="connsiteX22" fmla="*/ 1443535 w 3834666"/>
                      <a:gd name="connsiteY22" fmla="*/ 1225768 h 1332150"/>
                      <a:gd name="connsiteX23" fmla="*/ 1513480 w 3834666"/>
                      <a:gd name="connsiteY23" fmla="*/ 1186715 h 1332150"/>
                      <a:gd name="connsiteX24" fmla="*/ 1641498 w 3834666"/>
                      <a:gd name="connsiteY24" fmla="*/ 1155653 h 1332150"/>
                      <a:gd name="connsiteX25" fmla="*/ 1686706 w 3834666"/>
                      <a:gd name="connsiteY25" fmla="*/ 1260428 h 1332150"/>
                      <a:gd name="connsiteX26" fmla="*/ 1862919 w 3834666"/>
                      <a:gd name="connsiteY26" fmla="*/ 1221475 h 1332150"/>
                      <a:gd name="connsiteX27" fmla="*/ 2251881 w 3834666"/>
                      <a:gd name="connsiteY27" fmla="*/ 1228299 h 1332150"/>
                      <a:gd name="connsiteX28" fmla="*/ 2610561 w 3834666"/>
                      <a:gd name="connsiteY28" fmla="*/ 1232350 h 1332150"/>
                      <a:gd name="connsiteX29" fmla="*/ 2934198 w 3834666"/>
                      <a:gd name="connsiteY29" fmla="*/ 1244646 h 1332150"/>
                      <a:gd name="connsiteX30" fmla="*/ 3033784 w 3834666"/>
                      <a:gd name="connsiteY30" fmla="*/ 1224318 h 1332150"/>
                      <a:gd name="connsiteX31" fmla="*/ 3148511 w 3834666"/>
                      <a:gd name="connsiteY31" fmla="*/ 1221006 h 1332150"/>
                      <a:gd name="connsiteX32" fmla="*/ 3351022 w 3834666"/>
                      <a:gd name="connsiteY32" fmla="*/ 1332150 h 1332150"/>
                      <a:gd name="connsiteX33" fmla="*/ 3609833 w 3834666"/>
                      <a:gd name="connsiteY33" fmla="*/ 1136176 h 1332150"/>
                      <a:gd name="connsiteX34" fmla="*/ 3729251 w 3834666"/>
                      <a:gd name="connsiteY34" fmla="*/ 1003110 h 1332150"/>
                      <a:gd name="connsiteX35" fmla="*/ 3603009 w 3834666"/>
                      <a:gd name="connsiteY35" fmla="*/ 948519 h 1332150"/>
                      <a:gd name="connsiteX36" fmla="*/ 3497239 w 3834666"/>
                      <a:gd name="connsiteY36" fmla="*/ 928048 h 1332150"/>
                      <a:gd name="connsiteX37" fmla="*/ 3497239 w 3834666"/>
                      <a:gd name="connsiteY37" fmla="*/ 863221 h 1332150"/>
                      <a:gd name="connsiteX38" fmla="*/ 3650776 w 3834666"/>
                      <a:gd name="connsiteY38" fmla="*/ 668740 h 1332150"/>
                      <a:gd name="connsiteX39" fmla="*/ 3719015 w 3834666"/>
                      <a:gd name="connsiteY39" fmla="*/ 552734 h 1332150"/>
                      <a:gd name="connsiteX40" fmla="*/ 3749722 w 3834666"/>
                      <a:gd name="connsiteY40" fmla="*/ 446964 h 1332150"/>
                      <a:gd name="connsiteX41" fmla="*/ 3798698 w 3834666"/>
                      <a:gd name="connsiteY41" fmla="*/ 355553 h 1332150"/>
                      <a:gd name="connsiteX42" fmla="*/ 3607914 w 3834666"/>
                      <a:gd name="connsiteY42" fmla="*/ 402751 h 1332150"/>
                      <a:gd name="connsiteX43" fmla="*/ 3834666 w 3834666"/>
                      <a:gd name="connsiteY43" fmla="*/ 183534 h 1332150"/>
                      <a:gd name="connsiteX44" fmla="*/ 3708779 w 3834666"/>
                      <a:gd name="connsiteY44" fmla="*/ 126242 h 1332150"/>
                      <a:gd name="connsiteX45" fmla="*/ 3647364 w 3834666"/>
                      <a:gd name="connsiteY45" fmla="*/ 95534 h 1332150"/>
                      <a:gd name="connsiteX46" fmla="*/ 3616657 w 3834666"/>
                      <a:gd name="connsiteY46" fmla="*/ 68239 h 1332150"/>
                      <a:gd name="connsiteX47" fmla="*/ 3688307 w 3834666"/>
                      <a:gd name="connsiteY47" fmla="*/ 40943 h 1332150"/>
                      <a:gd name="connsiteX48" fmla="*/ 3688307 w 3834666"/>
                      <a:gd name="connsiteY48" fmla="*/ 0 h 1332150"/>
                      <a:gd name="connsiteX49" fmla="*/ 3497239 w 3834666"/>
                      <a:gd name="connsiteY49" fmla="*/ 0 h 1332150"/>
                      <a:gd name="connsiteX50" fmla="*/ 3367585 w 3834666"/>
                      <a:gd name="connsiteY50" fmla="*/ 20472 h 1332150"/>
                      <a:gd name="connsiteX51" fmla="*/ 3229828 w 3834666"/>
                      <a:gd name="connsiteY51" fmla="*/ 39450 h 1332150"/>
                      <a:gd name="connsiteX52" fmla="*/ 2899225 w 3834666"/>
                      <a:gd name="connsiteY52" fmla="*/ 151689 h 1332150"/>
                      <a:gd name="connsiteX53" fmla="*/ 2708370 w 3834666"/>
                      <a:gd name="connsiteY53" fmla="*/ 191069 h 1332150"/>
                      <a:gd name="connsiteX54" fmla="*/ 2551705 w 3834666"/>
                      <a:gd name="connsiteY54" fmla="*/ 214170 h 1332150"/>
                      <a:gd name="connsiteX55" fmla="*/ 2367460 w 3834666"/>
                      <a:gd name="connsiteY55" fmla="*/ 239830 h 1332150"/>
                      <a:gd name="connsiteX56" fmla="*/ 2234110 w 3834666"/>
                      <a:gd name="connsiteY56" fmla="*/ 230306 h 1332150"/>
                      <a:gd name="connsiteX57" fmla="*/ 2091235 w 3834666"/>
                      <a:gd name="connsiteY57" fmla="*/ 268407 h 1332150"/>
                      <a:gd name="connsiteX58" fmla="*/ 1953123 w 3834666"/>
                      <a:gd name="connsiteY58" fmla="*/ 311269 h 1332150"/>
                      <a:gd name="connsiteX59" fmla="*/ 1776199 w 3834666"/>
                      <a:gd name="connsiteY59" fmla="*/ 349724 h 1332150"/>
                      <a:gd name="connsiteX60" fmla="*/ 1643560 w 3834666"/>
                      <a:gd name="connsiteY60" fmla="*/ 363657 h 1332150"/>
                      <a:gd name="connsiteX61" fmla="*/ 1486397 w 3834666"/>
                      <a:gd name="connsiteY61" fmla="*/ 301744 h 1332150"/>
                      <a:gd name="connsiteX62" fmla="*/ 1448298 w 3834666"/>
                      <a:gd name="connsiteY62" fmla="*/ 358894 h 1332150"/>
                      <a:gd name="connsiteX63" fmla="*/ 1324472 w 3834666"/>
                      <a:gd name="connsiteY63" fmla="*/ 411282 h 1332150"/>
                      <a:gd name="connsiteX64" fmla="*/ 1291135 w 3834666"/>
                      <a:gd name="connsiteY64" fmla="*/ 339843 h 1332150"/>
                      <a:gd name="connsiteX65" fmla="*/ 1262560 w 3834666"/>
                      <a:gd name="connsiteY65" fmla="*/ 282694 h 1332150"/>
                      <a:gd name="connsiteX66" fmla="*/ 1233985 w 3834666"/>
                      <a:gd name="connsiteY66" fmla="*/ 230306 h 1332150"/>
                      <a:gd name="connsiteX67" fmla="*/ 1157216 w 3834666"/>
                      <a:gd name="connsiteY67" fmla="*/ 166332 h 1332150"/>
                      <a:gd name="connsiteX68" fmla="*/ 1076823 w 3834666"/>
                      <a:gd name="connsiteY68" fmla="*/ 187444 h 1332150"/>
                      <a:gd name="connsiteX69" fmla="*/ 948519 w 3834666"/>
                      <a:gd name="connsiteY69" fmla="*/ 221776 h 1332150"/>
                      <a:gd name="connsiteX70" fmla="*/ 794982 w 3834666"/>
                      <a:gd name="connsiteY70" fmla="*/ 262719 h 1332150"/>
                      <a:gd name="connsiteX71" fmla="*/ 689212 w 3834666"/>
                      <a:gd name="connsiteY71" fmla="*/ 293427 h 1332150"/>
                      <a:gd name="connsiteX72" fmla="*/ 586854 w 3834666"/>
                      <a:gd name="connsiteY72" fmla="*/ 324134 h 1332150"/>
                      <a:gd name="connsiteX0" fmla="*/ 586854 w 3798698"/>
                      <a:gd name="connsiteY0" fmla="*/ 324134 h 1332150"/>
                      <a:gd name="connsiteX1" fmla="*/ 518615 w 3798698"/>
                      <a:gd name="connsiteY1" fmla="*/ 228600 h 1332150"/>
                      <a:gd name="connsiteX2" fmla="*/ 487907 w 3798698"/>
                      <a:gd name="connsiteY2" fmla="*/ 177421 h 1332150"/>
                      <a:gd name="connsiteX3" fmla="*/ 436728 w 3798698"/>
                      <a:gd name="connsiteY3" fmla="*/ 126242 h 1332150"/>
                      <a:gd name="connsiteX4" fmla="*/ 402609 w 3798698"/>
                      <a:gd name="connsiteY4" fmla="*/ 116006 h 1332150"/>
                      <a:gd name="connsiteX5" fmla="*/ 283191 w 3798698"/>
                      <a:gd name="connsiteY5" fmla="*/ 95534 h 1332150"/>
                      <a:gd name="connsiteX6" fmla="*/ 283191 w 3798698"/>
                      <a:gd name="connsiteY6" fmla="*/ 143302 h 1332150"/>
                      <a:gd name="connsiteX7" fmla="*/ 177421 w 3798698"/>
                      <a:gd name="connsiteY7" fmla="*/ 160361 h 1332150"/>
                      <a:gd name="connsiteX8" fmla="*/ 156949 w 3798698"/>
                      <a:gd name="connsiteY8" fmla="*/ 259307 h 1332150"/>
                      <a:gd name="connsiteX9" fmla="*/ 102358 w 3798698"/>
                      <a:gd name="connsiteY9" fmla="*/ 337782 h 1332150"/>
                      <a:gd name="connsiteX10" fmla="*/ 54591 w 3798698"/>
                      <a:gd name="connsiteY10" fmla="*/ 467436 h 1332150"/>
                      <a:gd name="connsiteX11" fmla="*/ 17060 w 3798698"/>
                      <a:gd name="connsiteY11" fmla="*/ 580030 h 1332150"/>
                      <a:gd name="connsiteX12" fmla="*/ 0 w 3798698"/>
                      <a:gd name="connsiteY12" fmla="*/ 696036 h 1332150"/>
                      <a:gd name="connsiteX13" fmla="*/ 0 w 3798698"/>
                      <a:gd name="connsiteY13" fmla="*/ 866633 h 1332150"/>
                      <a:gd name="connsiteX14" fmla="*/ 27295 w 3798698"/>
                      <a:gd name="connsiteY14" fmla="*/ 948519 h 1332150"/>
                      <a:gd name="connsiteX15" fmla="*/ 47767 w 3798698"/>
                      <a:gd name="connsiteY15" fmla="*/ 1033818 h 1332150"/>
                      <a:gd name="connsiteX16" fmla="*/ 274944 w 3798698"/>
                      <a:gd name="connsiteY16" fmla="*/ 988753 h 1332150"/>
                      <a:gd name="connsiteX17" fmla="*/ 415260 w 3798698"/>
                      <a:gd name="connsiteY17" fmla="*/ 1243936 h 1332150"/>
                      <a:gd name="connsiteX18" fmla="*/ 694259 w 3798698"/>
                      <a:gd name="connsiteY18" fmla="*/ 1242942 h 1332150"/>
                      <a:gd name="connsiteX19" fmla="*/ 1007873 w 3798698"/>
                      <a:gd name="connsiteY19" fmla="*/ 1257371 h 1332150"/>
                      <a:gd name="connsiteX20" fmla="*/ 1272086 w 3798698"/>
                      <a:gd name="connsiteY20" fmla="*/ 1254244 h 1332150"/>
                      <a:gd name="connsiteX21" fmla="*/ 1368828 w 3798698"/>
                      <a:gd name="connsiteY21" fmla="*/ 1260924 h 1332150"/>
                      <a:gd name="connsiteX22" fmla="*/ 1443535 w 3798698"/>
                      <a:gd name="connsiteY22" fmla="*/ 1225768 h 1332150"/>
                      <a:gd name="connsiteX23" fmla="*/ 1513480 w 3798698"/>
                      <a:gd name="connsiteY23" fmla="*/ 1186715 h 1332150"/>
                      <a:gd name="connsiteX24" fmla="*/ 1641498 w 3798698"/>
                      <a:gd name="connsiteY24" fmla="*/ 1155653 h 1332150"/>
                      <a:gd name="connsiteX25" fmla="*/ 1686706 w 3798698"/>
                      <a:gd name="connsiteY25" fmla="*/ 1260428 h 1332150"/>
                      <a:gd name="connsiteX26" fmla="*/ 1862919 w 3798698"/>
                      <a:gd name="connsiteY26" fmla="*/ 1221475 h 1332150"/>
                      <a:gd name="connsiteX27" fmla="*/ 2251881 w 3798698"/>
                      <a:gd name="connsiteY27" fmla="*/ 1228299 h 1332150"/>
                      <a:gd name="connsiteX28" fmla="*/ 2610561 w 3798698"/>
                      <a:gd name="connsiteY28" fmla="*/ 1232350 h 1332150"/>
                      <a:gd name="connsiteX29" fmla="*/ 2934198 w 3798698"/>
                      <a:gd name="connsiteY29" fmla="*/ 1244646 h 1332150"/>
                      <a:gd name="connsiteX30" fmla="*/ 3033784 w 3798698"/>
                      <a:gd name="connsiteY30" fmla="*/ 1224318 h 1332150"/>
                      <a:gd name="connsiteX31" fmla="*/ 3148511 w 3798698"/>
                      <a:gd name="connsiteY31" fmla="*/ 1221006 h 1332150"/>
                      <a:gd name="connsiteX32" fmla="*/ 3351022 w 3798698"/>
                      <a:gd name="connsiteY32" fmla="*/ 1332150 h 1332150"/>
                      <a:gd name="connsiteX33" fmla="*/ 3609833 w 3798698"/>
                      <a:gd name="connsiteY33" fmla="*/ 1136176 h 1332150"/>
                      <a:gd name="connsiteX34" fmla="*/ 3729251 w 3798698"/>
                      <a:gd name="connsiteY34" fmla="*/ 1003110 h 1332150"/>
                      <a:gd name="connsiteX35" fmla="*/ 3603009 w 3798698"/>
                      <a:gd name="connsiteY35" fmla="*/ 948519 h 1332150"/>
                      <a:gd name="connsiteX36" fmla="*/ 3497239 w 3798698"/>
                      <a:gd name="connsiteY36" fmla="*/ 928048 h 1332150"/>
                      <a:gd name="connsiteX37" fmla="*/ 3497239 w 3798698"/>
                      <a:gd name="connsiteY37" fmla="*/ 863221 h 1332150"/>
                      <a:gd name="connsiteX38" fmla="*/ 3650776 w 3798698"/>
                      <a:gd name="connsiteY38" fmla="*/ 668740 h 1332150"/>
                      <a:gd name="connsiteX39" fmla="*/ 3719015 w 3798698"/>
                      <a:gd name="connsiteY39" fmla="*/ 552734 h 1332150"/>
                      <a:gd name="connsiteX40" fmla="*/ 3749722 w 3798698"/>
                      <a:gd name="connsiteY40" fmla="*/ 446964 h 1332150"/>
                      <a:gd name="connsiteX41" fmla="*/ 3798698 w 3798698"/>
                      <a:gd name="connsiteY41" fmla="*/ 355553 h 1332150"/>
                      <a:gd name="connsiteX42" fmla="*/ 3607914 w 3798698"/>
                      <a:gd name="connsiteY42" fmla="*/ 402751 h 1332150"/>
                      <a:gd name="connsiteX43" fmla="*/ 3448903 w 3798698"/>
                      <a:gd name="connsiteY43" fmla="*/ 393084 h 1332150"/>
                      <a:gd name="connsiteX44" fmla="*/ 3708779 w 3798698"/>
                      <a:gd name="connsiteY44" fmla="*/ 126242 h 1332150"/>
                      <a:gd name="connsiteX45" fmla="*/ 3647364 w 3798698"/>
                      <a:gd name="connsiteY45" fmla="*/ 95534 h 1332150"/>
                      <a:gd name="connsiteX46" fmla="*/ 3616657 w 3798698"/>
                      <a:gd name="connsiteY46" fmla="*/ 68239 h 1332150"/>
                      <a:gd name="connsiteX47" fmla="*/ 3688307 w 3798698"/>
                      <a:gd name="connsiteY47" fmla="*/ 40943 h 1332150"/>
                      <a:gd name="connsiteX48" fmla="*/ 3688307 w 3798698"/>
                      <a:gd name="connsiteY48" fmla="*/ 0 h 1332150"/>
                      <a:gd name="connsiteX49" fmla="*/ 3497239 w 3798698"/>
                      <a:gd name="connsiteY49" fmla="*/ 0 h 1332150"/>
                      <a:gd name="connsiteX50" fmla="*/ 3367585 w 3798698"/>
                      <a:gd name="connsiteY50" fmla="*/ 20472 h 1332150"/>
                      <a:gd name="connsiteX51" fmla="*/ 3229828 w 3798698"/>
                      <a:gd name="connsiteY51" fmla="*/ 39450 h 1332150"/>
                      <a:gd name="connsiteX52" fmla="*/ 2899225 w 3798698"/>
                      <a:gd name="connsiteY52" fmla="*/ 151689 h 1332150"/>
                      <a:gd name="connsiteX53" fmla="*/ 2708370 w 3798698"/>
                      <a:gd name="connsiteY53" fmla="*/ 191069 h 1332150"/>
                      <a:gd name="connsiteX54" fmla="*/ 2551705 w 3798698"/>
                      <a:gd name="connsiteY54" fmla="*/ 214170 h 1332150"/>
                      <a:gd name="connsiteX55" fmla="*/ 2367460 w 3798698"/>
                      <a:gd name="connsiteY55" fmla="*/ 239830 h 1332150"/>
                      <a:gd name="connsiteX56" fmla="*/ 2234110 w 3798698"/>
                      <a:gd name="connsiteY56" fmla="*/ 230306 h 1332150"/>
                      <a:gd name="connsiteX57" fmla="*/ 2091235 w 3798698"/>
                      <a:gd name="connsiteY57" fmla="*/ 268407 h 1332150"/>
                      <a:gd name="connsiteX58" fmla="*/ 1953123 w 3798698"/>
                      <a:gd name="connsiteY58" fmla="*/ 311269 h 1332150"/>
                      <a:gd name="connsiteX59" fmla="*/ 1776199 w 3798698"/>
                      <a:gd name="connsiteY59" fmla="*/ 349724 h 1332150"/>
                      <a:gd name="connsiteX60" fmla="*/ 1643560 w 3798698"/>
                      <a:gd name="connsiteY60" fmla="*/ 363657 h 1332150"/>
                      <a:gd name="connsiteX61" fmla="*/ 1486397 w 3798698"/>
                      <a:gd name="connsiteY61" fmla="*/ 301744 h 1332150"/>
                      <a:gd name="connsiteX62" fmla="*/ 1448298 w 3798698"/>
                      <a:gd name="connsiteY62" fmla="*/ 358894 h 1332150"/>
                      <a:gd name="connsiteX63" fmla="*/ 1324472 w 3798698"/>
                      <a:gd name="connsiteY63" fmla="*/ 411282 h 1332150"/>
                      <a:gd name="connsiteX64" fmla="*/ 1291135 w 3798698"/>
                      <a:gd name="connsiteY64" fmla="*/ 339843 h 1332150"/>
                      <a:gd name="connsiteX65" fmla="*/ 1262560 w 3798698"/>
                      <a:gd name="connsiteY65" fmla="*/ 282694 h 1332150"/>
                      <a:gd name="connsiteX66" fmla="*/ 1233985 w 3798698"/>
                      <a:gd name="connsiteY66" fmla="*/ 230306 h 1332150"/>
                      <a:gd name="connsiteX67" fmla="*/ 1157216 w 3798698"/>
                      <a:gd name="connsiteY67" fmla="*/ 166332 h 1332150"/>
                      <a:gd name="connsiteX68" fmla="*/ 1076823 w 3798698"/>
                      <a:gd name="connsiteY68" fmla="*/ 187444 h 1332150"/>
                      <a:gd name="connsiteX69" fmla="*/ 948519 w 3798698"/>
                      <a:gd name="connsiteY69" fmla="*/ 221776 h 1332150"/>
                      <a:gd name="connsiteX70" fmla="*/ 794982 w 3798698"/>
                      <a:gd name="connsiteY70" fmla="*/ 262719 h 1332150"/>
                      <a:gd name="connsiteX71" fmla="*/ 689212 w 3798698"/>
                      <a:gd name="connsiteY71" fmla="*/ 293427 h 1332150"/>
                      <a:gd name="connsiteX72" fmla="*/ 586854 w 3798698"/>
                      <a:gd name="connsiteY72" fmla="*/ 324134 h 1332150"/>
                      <a:gd name="connsiteX0" fmla="*/ 586854 w 3798698"/>
                      <a:gd name="connsiteY0" fmla="*/ 324134 h 1332150"/>
                      <a:gd name="connsiteX1" fmla="*/ 518615 w 3798698"/>
                      <a:gd name="connsiteY1" fmla="*/ 228600 h 1332150"/>
                      <a:gd name="connsiteX2" fmla="*/ 487907 w 3798698"/>
                      <a:gd name="connsiteY2" fmla="*/ 177421 h 1332150"/>
                      <a:gd name="connsiteX3" fmla="*/ 436728 w 3798698"/>
                      <a:gd name="connsiteY3" fmla="*/ 126242 h 1332150"/>
                      <a:gd name="connsiteX4" fmla="*/ 402609 w 3798698"/>
                      <a:gd name="connsiteY4" fmla="*/ 116006 h 1332150"/>
                      <a:gd name="connsiteX5" fmla="*/ 283191 w 3798698"/>
                      <a:gd name="connsiteY5" fmla="*/ 95534 h 1332150"/>
                      <a:gd name="connsiteX6" fmla="*/ 283191 w 3798698"/>
                      <a:gd name="connsiteY6" fmla="*/ 143302 h 1332150"/>
                      <a:gd name="connsiteX7" fmla="*/ 177421 w 3798698"/>
                      <a:gd name="connsiteY7" fmla="*/ 160361 h 1332150"/>
                      <a:gd name="connsiteX8" fmla="*/ 156949 w 3798698"/>
                      <a:gd name="connsiteY8" fmla="*/ 259307 h 1332150"/>
                      <a:gd name="connsiteX9" fmla="*/ 102358 w 3798698"/>
                      <a:gd name="connsiteY9" fmla="*/ 337782 h 1332150"/>
                      <a:gd name="connsiteX10" fmla="*/ 54591 w 3798698"/>
                      <a:gd name="connsiteY10" fmla="*/ 467436 h 1332150"/>
                      <a:gd name="connsiteX11" fmla="*/ 17060 w 3798698"/>
                      <a:gd name="connsiteY11" fmla="*/ 580030 h 1332150"/>
                      <a:gd name="connsiteX12" fmla="*/ 0 w 3798698"/>
                      <a:gd name="connsiteY12" fmla="*/ 696036 h 1332150"/>
                      <a:gd name="connsiteX13" fmla="*/ 0 w 3798698"/>
                      <a:gd name="connsiteY13" fmla="*/ 866633 h 1332150"/>
                      <a:gd name="connsiteX14" fmla="*/ 27295 w 3798698"/>
                      <a:gd name="connsiteY14" fmla="*/ 948519 h 1332150"/>
                      <a:gd name="connsiteX15" fmla="*/ 47767 w 3798698"/>
                      <a:gd name="connsiteY15" fmla="*/ 1033818 h 1332150"/>
                      <a:gd name="connsiteX16" fmla="*/ 274944 w 3798698"/>
                      <a:gd name="connsiteY16" fmla="*/ 988753 h 1332150"/>
                      <a:gd name="connsiteX17" fmla="*/ 415260 w 3798698"/>
                      <a:gd name="connsiteY17" fmla="*/ 1243936 h 1332150"/>
                      <a:gd name="connsiteX18" fmla="*/ 694259 w 3798698"/>
                      <a:gd name="connsiteY18" fmla="*/ 1242942 h 1332150"/>
                      <a:gd name="connsiteX19" fmla="*/ 1007873 w 3798698"/>
                      <a:gd name="connsiteY19" fmla="*/ 1257371 h 1332150"/>
                      <a:gd name="connsiteX20" fmla="*/ 1272086 w 3798698"/>
                      <a:gd name="connsiteY20" fmla="*/ 1254244 h 1332150"/>
                      <a:gd name="connsiteX21" fmla="*/ 1368828 w 3798698"/>
                      <a:gd name="connsiteY21" fmla="*/ 1260924 h 1332150"/>
                      <a:gd name="connsiteX22" fmla="*/ 1443535 w 3798698"/>
                      <a:gd name="connsiteY22" fmla="*/ 1225768 h 1332150"/>
                      <a:gd name="connsiteX23" fmla="*/ 1513480 w 3798698"/>
                      <a:gd name="connsiteY23" fmla="*/ 1186715 h 1332150"/>
                      <a:gd name="connsiteX24" fmla="*/ 1641498 w 3798698"/>
                      <a:gd name="connsiteY24" fmla="*/ 1155653 h 1332150"/>
                      <a:gd name="connsiteX25" fmla="*/ 1686706 w 3798698"/>
                      <a:gd name="connsiteY25" fmla="*/ 1260428 h 1332150"/>
                      <a:gd name="connsiteX26" fmla="*/ 1862919 w 3798698"/>
                      <a:gd name="connsiteY26" fmla="*/ 1221475 h 1332150"/>
                      <a:gd name="connsiteX27" fmla="*/ 2251881 w 3798698"/>
                      <a:gd name="connsiteY27" fmla="*/ 1228299 h 1332150"/>
                      <a:gd name="connsiteX28" fmla="*/ 2610561 w 3798698"/>
                      <a:gd name="connsiteY28" fmla="*/ 1232350 h 1332150"/>
                      <a:gd name="connsiteX29" fmla="*/ 2934198 w 3798698"/>
                      <a:gd name="connsiteY29" fmla="*/ 1244646 h 1332150"/>
                      <a:gd name="connsiteX30" fmla="*/ 3033784 w 3798698"/>
                      <a:gd name="connsiteY30" fmla="*/ 1224318 h 1332150"/>
                      <a:gd name="connsiteX31" fmla="*/ 3148511 w 3798698"/>
                      <a:gd name="connsiteY31" fmla="*/ 1221006 h 1332150"/>
                      <a:gd name="connsiteX32" fmla="*/ 3351022 w 3798698"/>
                      <a:gd name="connsiteY32" fmla="*/ 1332150 h 1332150"/>
                      <a:gd name="connsiteX33" fmla="*/ 3609833 w 3798698"/>
                      <a:gd name="connsiteY33" fmla="*/ 1136176 h 1332150"/>
                      <a:gd name="connsiteX34" fmla="*/ 3729251 w 3798698"/>
                      <a:gd name="connsiteY34" fmla="*/ 1003110 h 1332150"/>
                      <a:gd name="connsiteX35" fmla="*/ 3603009 w 3798698"/>
                      <a:gd name="connsiteY35" fmla="*/ 948519 h 1332150"/>
                      <a:gd name="connsiteX36" fmla="*/ 3497239 w 3798698"/>
                      <a:gd name="connsiteY36" fmla="*/ 928048 h 1332150"/>
                      <a:gd name="connsiteX37" fmla="*/ 3497239 w 3798698"/>
                      <a:gd name="connsiteY37" fmla="*/ 863221 h 1332150"/>
                      <a:gd name="connsiteX38" fmla="*/ 3650776 w 3798698"/>
                      <a:gd name="connsiteY38" fmla="*/ 668740 h 1332150"/>
                      <a:gd name="connsiteX39" fmla="*/ 3719015 w 3798698"/>
                      <a:gd name="connsiteY39" fmla="*/ 552734 h 1332150"/>
                      <a:gd name="connsiteX40" fmla="*/ 3749722 w 3798698"/>
                      <a:gd name="connsiteY40" fmla="*/ 446964 h 1332150"/>
                      <a:gd name="connsiteX41" fmla="*/ 3798698 w 3798698"/>
                      <a:gd name="connsiteY41" fmla="*/ 355553 h 1332150"/>
                      <a:gd name="connsiteX42" fmla="*/ 3607914 w 3798698"/>
                      <a:gd name="connsiteY42" fmla="*/ 402751 h 1332150"/>
                      <a:gd name="connsiteX43" fmla="*/ 3448903 w 3798698"/>
                      <a:gd name="connsiteY43" fmla="*/ 393084 h 1332150"/>
                      <a:gd name="connsiteX44" fmla="*/ 3499229 w 3798698"/>
                      <a:gd name="connsiteY44" fmla="*/ 273880 h 1332150"/>
                      <a:gd name="connsiteX45" fmla="*/ 3647364 w 3798698"/>
                      <a:gd name="connsiteY45" fmla="*/ 95534 h 1332150"/>
                      <a:gd name="connsiteX46" fmla="*/ 3616657 w 3798698"/>
                      <a:gd name="connsiteY46" fmla="*/ 68239 h 1332150"/>
                      <a:gd name="connsiteX47" fmla="*/ 3688307 w 3798698"/>
                      <a:gd name="connsiteY47" fmla="*/ 40943 h 1332150"/>
                      <a:gd name="connsiteX48" fmla="*/ 3688307 w 3798698"/>
                      <a:gd name="connsiteY48" fmla="*/ 0 h 1332150"/>
                      <a:gd name="connsiteX49" fmla="*/ 3497239 w 3798698"/>
                      <a:gd name="connsiteY49" fmla="*/ 0 h 1332150"/>
                      <a:gd name="connsiteX50" fmla="*/ 3367585 w 3798698"/>
                      <a:gd name="connsiteY50" fmla="*/ 20472 h 1332150"/>
                      <a:gd name="connsiteX51" fmla="*/ 3229828 w 3798698"/>
                      <a:gd name="connsiteY51" fmla="*/ 39450 h 1332150"/>
                      <a:gd name="connsiteX52" fmla="*/ 2899225 w 3798698"/>
                      <a:gd name="connsiteY52" fmla="*/ 151689 h 1332150"/>
                      <a:gd name="connsiteX53" fmla="*/ 2708370 w 3798698"/>
                      <a:gd name="connsiteY53" fmla="*/ 191069 h 1332150"/>
                      <a:gd name="connsiteX54" fmla="*/ 2551705 w 3798698"/>
                      <a:gd name="connsiteY54" fmla="*/ 214170 h 1332150"/>
                      <a:gd name="connsiteX55" fmla="*/ 2367460 w 3798698"/>
                      <a:gd name="connsiteY55" fmla="*/ 239830 h 1332150"/>
                      <a:gd name="connsiteX56" fmla="*/ 2234110 w 3798698"/>
                      <a:gd name="connsiteY56" fmla="*/ 230306 h 1332150"/>
                      <a:gd name="connsiteX57" fmla="*/ 2091235 w 3798698"/>
                      <a:gd name="connsiteY57" fmla="*/ 268407 h 1332150"/>
                      <a:gd name="connsiteX58" fmla="*/ 1953123 w 3798698"/>
                      <a:gd name="connsiteY58" fmla="*/ 311269 h 1332150"/>
                      <a:gd name="connsiteX59" fmla="*/ 1776199 w 3798698"/>
                      <a:gd name="connsiteY59" fmla="*/ 349724 h 1332150"/>
                      <a:gd name="connsiteX60" fmla="*/ 1643560 w 3798698"/>
                      <a:gd name="connsiteY60" fmla="*/ 363657 h 1332150"/>
                      <a:gd name="connsiteX61" fmla="*/ 1486397 w 3798698"/>
                      <a:gd name="connsiteY61" fmla="*/ 301744 h 1332150"/>
                      <a:gd name="connsiteX62" fmla="*/ 1448298 w 3798698"/>
                      <a:gd name="connsiteY62" fmla="*/ 358894 h 1332150"/>
                      <a:gd name="connsiteX63" fmla="*/ 1324472 w 3798698"/>
                      <a:gd name="connsiteY63" fmla="*/ 411282 h 1332150"/>
                      <a:gd name="connsiteX64" fmla="*/ 1291135 w 3798698"/>
                      <a:gd name="connsiteY64" fmla="*/ 339843 h 1332150"/>
                      <a:gd name="connsiteX65" fmla="*/ 1262560 w 3798698"/>
                      <a:gd name="connsiteY65" fmla="*/ 282694 h 1332150"/>
                      <a:gd name="connsiteX66" fmla="*/ 1233985 w 3798698"/>
                      <a:gd name="connsiteY66" fmla="*/ 230306 h 1332150"/>
                      <a:gd name="connsiteX67" fmla="*/ 1157216 w 3798698"/>
                      <a:gd name="connsiteY67" fmla="*/ 166332 h 1332150"/>
                      <a:gd name="connsiteX68" fmla="*/ 1076823 w 3798698"/>
                      <a:gd name="connsiteY68" fmla="*/ 187444 h 1332150"/>
                      <a:gd name="connsiteX69" fmla="*/ 948519 w 3798698"/>
                      <a:gd name="connsiteY69" fmla="*/ 221776 h 1332150"/>
                      <a:gd name="connsiteX70" fmla="*/ 794982 w 3798698"/>
                      <a:gd name="connsiteY70" fmla="*/ 262719 h 1332150"/>
                      <a:gd name="connsiteX71" fmla="*/ 689212 w 3798698"/>
                      <a:gd name="connsiteY71" fmla="*/ 293427 h 1332150"/>
                      <a:gd name="connsiteX72" fmla="*/ 586854 w 3798698"/>
                      <a:gd name="connsiteY72" fmla="*/ 324134 h 1332150"/>
                      <a:gd name="connsiteX0" fmla="*/ 586854 w 3798698"/>
                      <a:gd name="connsiteY0" fmla="*/ 324134 h 1332150"/>
                      <a:gd name="connsiteX1" fmla="*/ 518615 w 3798698"/>
                      <a:gd name="connsiteY1" fmla="*/ 228600 h 1332150"/>
                      <a:gd name="connsiteX2" fmla="*/ 487907 w 3798698"/>
                      <a:gd name="connsiteY2" fmla="*/ 177421 h 1332150"/>
                      <a:gd name="connsiteX3" fmla="*/ 436728 w 3798698"/>
                      <a:gd name="connsiteY3" fmla="*/ 126242 h 1332150"/>
                      <a:gd name="connsiteX4" fmla="*/ 402609 w 3798698"/>
                      <a:gd name="connsiteY4" fmla="*/ 116006 h 1332150"/>
                      <a:gd name="connsiteX5" fmla="*/ 283191 w 3798698"/>
                      <a:gd name="connsiteY5" fmla="*/ 95534 h 1332150"/>
                      <a:gd name="connsiteX6" fmla="*/ 283191 w 3798698"/>
                      <a:gd name="connsiteY6" fmla="*/ 143302 h 1332150"/>
                      <a:gd name="connsiteX7" fmla="*/ 177421 w 3798698"/>
                      <a:gd name="connsiteY7" fmla="*/ 160361 h 1332150"/>
                      <a:gd name="connsiteX8" fmla="*/ 156949 w 3798698"/>
                      <a:gd name="connsiteY8" fmla="*/ 259307 h 1332150"/>
                      <a:gd name="connsiteX9" fmla="*/ 102358 w 3798698"/>
                      <a:gd name="connsiteY9" fmla="*/ 337782 h 1332150"/>
                      <a:gd name="connsiteX10" fmla="*/ 54591 w 3798698"/>
                      <a:gd name="connsiteY10" fmla="*/ 467436 h 1332150"/>
                      <a:gd name="connsiteX11" fmla="*/ 17060 w 3798698"/>
                      <a:gd name="connsiteY11" fmla="*/ 580030 h 1332150"/>
                      <a:gd name="connsiteX12" fmla="*/ 0 w 3798698"/>
                      <a:gd name="connsiteY12" fmla="*/ 696036 h 1332150"/>
                      <a:gd name="connsiteX13" fmla="*/ 0 w 3798698"/>
                      <a:gd name="connsiteY13" fmla="*/ 866633 h 1332150"/>
                      <a:gd name="connsiteX14" fmla="*/ 27295 w 3798698"/>
                      <a:gd name="connsiteY14" fmla="*/ 948519 h 1332150"/>
                      <a:gd name="connsiteX15" fmla="*/ 47767 w 3798698"/>
                      <a:gd name="connsiteY15" fmla="*/ 1033818 h 1332150"/>
                      <a:gd name="connsiteX16" fmla="*/ 274944 w 3798698"/>
                      <a:gd name="connsiteY16" fmla="*/ 988753 h 1332150"/>
                      <a:gd name="connsiteX17" fmla="*/ 415260 w 3798698"/>
                      <a:gd name="connsiteY17" fmla="*/ 1243936 h 1332150"/>
                      <a:gd name="connsiteX18" fmla="*/ 694259 w 3798698"/>
                      <a:gd name="connsiteY18" fmla="*/ 1242942 h 1332150"/>
                      <a:gd name="connsiteX19" fmla="*/ 1007873 w 3798698"/>
                      <a:gd name="connsiteY19" fmla="*/ 1257371 h 1332150"/>
                      <a:gd name="connsiteX20" fmla="*/ 1272086 w 3798698"/>
                      <a:gd name="connsiteY20" fmla="*/ 1254244 h 1332150"/>
                      <a:gd name="connsiteX21" fmla="*/ 1368828 w 3798698"/>
                      <a:gd name="connsiteY21" fmla="*/ 1260924 h 1332150"/>
                      <a:gd name="connsiteX22" fmla="*/ 1443535 w 3798698"/>
                      <a:gd name="connsiteY22" fmla="*/ 1225768 h 1332150"/>
                      <a:gd name="connsiteX23" fmla="*/ 1513480 w 3798698"/>
                      <a:gd name="connsiteY23" fmla="*/ 1186715 h 1332150"/>
                      <a:gd name="connsiteX24" fmla="*/ 1641498 w 3798698"/>
                      <a:gd name="connsiteY24" fmla="*/ 1155653 h 1332150"/>
                      <a:gd name="connsiteX25" fmla="*/ 1686706 w 3798698"/>
                      <a:gd name="connsiteY25" fmla="*/ 1260428 h 1332150"/>
                      <a:gd name="connsiteX26" fmla="*/ 1862919 w 3798698"/>
                      <a:gd name="connsiteY26" fmla="*/ 1221475 h 1332150"/>
                      <a:gd name="connsiteX27" fmla="*/ 2251881 w 3798698"/>
                      <a:gd name="connsiteY27" fmla="*/ 1228299 h 1332150"/>
                      <a:gd name="connsiteX28" fmla="*/ 2610561 w 3798698"/>
                      <a:gd name="connsiteY28" fmla="*/ 1232350 h 1332150"/>
                      <a:gd name="connsiteX29" fmla="*/ 2934198 w 3798698"/>
                      <a:gd name="connsiteY29" fmla="*/ 1244646 h 1332150"/>
                      <a:gd name="connsiteX30" fmla="*/ 3033784 w 3798698"/>
                      <a:gd name="connsiteY30" fmla="*/ 1224318 h 1332150"/>
                      <a:gd name="connsiteX31" fmla="*/ 3148511 w 3798698"/>
                      <a:gd name="connsiteY31" fmla="*/ 1221006 h 1332150"/>
                      <a:gd name="connsiteX32" fmla="*/ 3351022 w 3798698"/>
                      <a:gd name="connsiteY32" fmla="*/ 1332150 h 1332150"/>
                      <a:gd name="connsiteX33" fmla="*/ 3609833 w 3798698"/>
                      <a:gd name="connsiteY33" fmla="*/ 1136176 h 1332150"/>
                      <a:gd name="connsiteX34" fmla="*/ 3729251 w 3798698"/>
                      <a:gd name="connsiteY34" fmla="*/ 1003110 h 1332150"/>
                      <a:gd name="connsiteX35" fmla="*/ 3603009 w 3798698"/>
                      <a:gd name="connsiteY35" fmla="*/ 948519 h 1332150"/>
                      <a:gd name="connsiteX36" fmla="*/ 3497239 w 3798698"/>
                      <a:gd name="connsiteY36" fmla="*/ 928048 h 1332150"/>
                      <a:gd name="connsiteX37" fmla="*/ 3497239 w 3798698"/>
                      <a:gd name="connsiteY37" fmla="*/ 863221 h 1332150"/>
                      <a:gd name="connsiteX38" fmla="*/ 3650776 w 3798698"/>
                      <a:gd name="connsiteY38" fmla="*/ 668740 h 1332150"/>
                      <a:gd name="connsiteX39" fmla="*/ 3719015 w 3798698"/>
                      <a:gd name="connsiteY39" fmla="*/ 552734 h 1332150"/>
                      <a:gd name="connsiteX40" fmla="*/ 3749722 w 3798698"/>
                      <a:gd name="connsiteY40" fmla="*/ 446964 h 1332150"/>
                      <a:gd name="connsiteX41" fmla="*/ 3798698 w 3798698"/>
                      <a:gd name="connsiteY41" fmla="*/ 355553 h 1332150"/>
                      <a:gd name="connsiteX42" fmla="*/ 3607914 w 3798698"/>
                      <a:gd name="connsiteY42" fmla="*/ 402751 h 1332150"/>
                      <a:gd name="connsiteX43" fmla="*/ 3448903 w 3798698"/>
                      <a:gd name="connsiteY43" fmla="*/ 393084 h 1332150"/>
                      <a:gd name="connsiteX44" fmla="*/ 3499229 w 3798698"/>
                      <a:gd name="connsiteY44" fmla="*/ 273880 h 1332150"/>
                      <a:gd name="connsiteX45" fmla="*/ 3528301 w 3798698"/>
                      <a:gd name="connsiteY45" fmla="*/ 171734 h 1332150"/>
                      <a:gd name="connsiteX46" fmla="*/ 3616657 w 3798698"/>
                      <a:gd name="connsiteY46" fmla="*/ 68239 h 1332150"/>
                      <a:gd name="connsiteX47" fmla="*/ 3688307 w 3798698"/>
                      <a:gd name="connsiteY47" fmla="*/ 40943 h 1332150"/>
                      <a:gd name="connsiteX48" fmla="*/ 3688307 w 3798698"/>
                      <a:gd name="connsiteY48" fmla="*/ 0 h 1332150"/>
                      <a:gd name="connsiteX49" fmla="*/ 3497239 w 3798698"/>
                      <a:gd name="connsiteY49" fmla="*/ 0 h 1332150"/>
                      <a:gd name="connsiteX50" fmla="*/ 3367585 w 3798698"/>
                      <a:gd name="connsiteY50" fmla="*/ 20472 h 1332150"/>
                      <a:gd name="connsiteX51" fmla="*/ 3229828 w 3798698"/>
                      <a:gd name="connsiteY51" fmla="*/ 39450 h 1332150"/>
                      <a:gd name="connsiteX52" fmla="*/ 2899225 w 3798698"/>
                      <a:gd name="connsiteY52" fmla="*/ 151689 h 1332150"/>
                      <a:gd name="connsiteX53" fmla="*/ 2708370 w 3798698"/>
                      <a:gd name="connsiteY53" fmla="*/ 191069 h 1332150"/>
                      <a:gd name="connsiteX54" fmla="*/ 2551705 w 3798698"/>
                      <a:gd name="connsiteY54" fmla="*/ 214170 h 1332150"/>
                      <a:gd name="connsiteX55" fmla="*/ 2367460 w 3798698"/>
                      <a:gd name="connsiteY55" fmla="*/ 239830 h 1332150"/>
                      <a:gd name="connsiteX56" fmla="*/ 2234110 w 3798698"/>
                      <a:gd name="connsiteY56" fmla="*/ 230306 h 1332150"/>
                      <a:gd name="connsiteX57" fmla="*/ 2091235 w 3798698"/>
                      <a:gd name="connsiteY57" fmla="*/ 268407 h 1332150"/>
                      <a:gd name="connsiteX58" fmla="*/ 1953123 w 3798698"/>
                      <a:gd name="connsiteY58" fmla="*/ 311269 h 1332150"/>
                      <a:gd name="connsiteX59" fmla="*/ 1776199 w 3798698"/>
                      <a:gd name="connsiteY59" fmla="*/ 349724 h 1332150"/>
                      <a:gd name="connsiteX60" fmla="*/ 1643560 w 3798698"/>
                      <a:gd name="connsiteY60" fmla="*/ 363657 h 1332150"/>
                      <a:gd name="connsiteX61" fmla="*/ 1486397 w 3798698"/>
                      <a:gd name="connsiteY61" fmla="*/ 301744 h 1332150"/>
                      <a:gd name="connsiteX62" fmla="*/ 1448298 w 3798698"/>
                      <a:gd name="connsiteY62" fmla="*/ 358894 h 1332150"/>
                      <a:gd name="connsiteX63" fmla="*/ 1324472 w 3798698"/>
                      <a:gd name="connsiteY63" fmla="*/ 411282 h 1332150"/>
                      <a:gd name="connsiteX64" fmla="*/ 1291135 w 3798698"/>
                      <a:gd name="connsiteY64" fmla="*/ 339843 h 1332150"/>
                      <a:gd name="connsiteX65" fmla="*/ 1262560 w 3798698"/>
                      <a:gd name="connsiteY65" fmla="*/ 282694 h 1332150"/>
                      <a:gd name="connsiteX66" fmla="*/ 1233985 w 3798698"/>
                      <a:gd name="connsiteY66" fmla="*/ 230306 h 1332150"/>
                      <a:gd name="connsiteX67" fmla="*/ 1157216 w 3798698"/>
                      <a:gd name="connsiteY67" fmla="*/ 166332 h 1332150"/>
                      <a:gd name="connsiteX68" fmla="*/ 1076823 w 3798698"/>
                      <a:gd name="connsiteY68" fmla="*/ 187444 h 1332150"/>
                      <a:gd name="connsiteX69" fmla="*/ 948519 w 3798698"/>
                      <a:gd name="connsiteY69" fmla="*/ 221776 h 1332150"/>
                      <a:gd name="connsiteX70" fmla="*/ 794982 w 3798698"/>
                      <a:gd name="connsiteY70" fmla="*/ 262719 h 1332150"/>
                      <a:gd name="connsiteX71" fmla="*/ 689212 w 3798698"/>
                      <a:gd name="connsiteY71" fmla="*/ 293427 h 1332150"/>
                      <a:gd name="connsiteX72" fmla="*/ 586854 w 3798698"/>
                      <a:gd name="connsiteY72" fmla="*/ 324134 h 1332150"/>
                      <a:gd name="connsiteX0" fmla="*/ 586854 w 3798698"/>
                      <a:gd name="connsiteY0" fmla="*/ 324134 h 1332150"/>
                      <a:gd name="connsiteX1" fmla="*/ 518615 w 3798698"/>
                      <a:gd name="connsiteY1" fmla="*/ 228600 h 1332150"/>
                      <a:gd name="connsiteX2" fmla="*/ 487907 w 3798698"/>
                      <a:gd name="connsiteY2" fmla="*/ 177421 h 1332150"/>
                      <a:gd name="connsiteX3" fmla="*/ 436728 w 3798698"/>
                      <a:gd name="connsiteY3" fmla="*/ 126242 h 1332150"/>
                      <a:gd name="connsiteX4" fmla="*/ 402609 w 3798698"/>
                      <a:gd name="connsiteY4" fmla="*/ 116006 h 1332150"/>
                      <a:gd name="connsiteX5" fmla="*/ 283191 w 3798698"/>
                      <a:gd name="connsiteY5" fmla="*/ 95534 h 1332150"/>
                      <a:gd name="connsiteX6" fmla="*/ 283191 w 3798698"/>
                      <a:gd name="connsiteY6" fmla="*/ 143302 h 1332150"/>
                      <a:gd name="connsiteX7" fmla="*/ 177421 w 3798698"/>
                      <a:gd name="connsiteY7" fmla="*/ 160361 h 1332150"/>
                      <a:gd name="connsiteX8" fmla="*/ 156949 w 3798698"/>
                      <a:gd name="connsiteY8" fmla="*/ 259307 h 1332150"/>
                      <a:gd name="connsiteX9" fmla="*/ 102358 w 3798698"/>
                      <a:gd name="connsiteY9" fmla="*/ 337782 h 1332150"/>
                      <a:gd name="connsiteX10" fmla="*/ 54591 w 3798698"/>
                      <a:gd name="connsiteY10" fmla="*/ 467436 h 1332150"/>
                      <a:gd name="connsiteX11" fmla="*/ 17060 w 3798698"/>
                      <a:gd name="connsiteY11" fmla="*/ 580030 h 1332150"/>
                      <a:gd name="connsiteX12" fmla="*/ 0 w 3798698"/>
                      <a:gd name="connsiteY12" fmla="*/ 696036 h 1332150"/>
                      <a:gd name="connsiteX13" fmla="*/ 0 w 3798698"/>
                      <a:gd name="connsiteY13" fmla="*/ 866633 h 1332150"/>
                      <a:gd name="connsiteX14" fmla="*/ 27295 w 3798698"/>
                      <a:gd name="connsiteY14" fmla="*/ 948519 h 1332150"/>
                      <a:gd name="connsiteX15" fmla="*/ 47767 w 3798698"/>
                      <a:gd name="connsiteY15" fmla="*/ 1033818 h 1332150"/>
                      <a:gd name="connsiteX16" fmla="*/ 274944 w 3798698"/>
                      <a:gd name="connsiteY16" fmla="*/ 988753 h 1332150"/>
                      <a:gd name="connsiteX17" fmla="*/ 415260 w 3798698"/>
                      <a:gd name="connsiteY17" fmla="*/ 1243936 h 1332150"/>
                      <a:gd name="connsiteX18" fmla="*/ 694259 w 3798698"/>
                      <a:gd name="connsiteY18" fmla="*/ 1242942 h 1332150"/>
                      <a:gd name="connsiteX19" fmla="*/ 1007873 w 3798698"/>
                      <a:gd name="connsiteY19" fmla="*/ 1257371 h 1332150"/>
                      <a:gd name="connsiteX20" fmla="*/ 1272086 w 3798698"/>
                      <a:gd name="connsiteY20" fmla="*/ 1254244 h 1332150"/>
                      <a:gd name="connsiteX21" fmla="*/ 1368828 w 3798698"/>
                      <a:gd name="connsiteY21" fmla="*/ 1260924 h 1332150"/>
                      <a:gd name="connsiteX22" fmla="*/ 1443535 w 3798698"/>
                      <a:gd name="connsiteY22" fmla="*/ 1225768 h 1332150"/>
                      <a:gd name="connsiteX23" fmla="*/ 1513480 w 3798698"/>
                      <a:gd name="connsiteY23" fmla="*/ 1186715 h 1332150"/>
                      <a:gd name="connsiteX24" fmla="*/ 1641498 w 3798698"/>
                      <a:gd name="connsiteY24" fmla="*/ 1155653 h 1332150"/>
                      <a:gd name="connsiteX25" fmla="*/ 1686706 w 3798698"/>
                      <a:gd name="connsiteY25" fmla="*/ 1260428 h 1332150"/>
                      <a:gd name="connsiteX26" fmla="*/ 1862919 w 3798698"/>
                      <a:gd name="connsiteY26" fmla="*/ 1221475 h 1332150"/>
                      <a:gd name="connsiteX27" fmla="*/ 2251881 w 3798698"/>
                      <a:gd name="connsiteY27" fmla="*/ 1228299 h 1332150"/>
                      <a:gd name="connsiteX28" fmla="*/ 2610561 w 3798698"/>
                      <a:gd name="connsiteY28" fmla="*/ 1232350 h 1332150"/>
                      <a:gd name="connsiteX29" fmla="*/ 2934198 w 3798698"/>
                      <a:gd name="connsiteY29" fmla="*/ 1244646 h 1332150"/>
                      <a:gd name="connsiteX30" fmla="*/ 3033784 w 3798698"/>
                      <a:gd name="connsiteY30" fmla="*/ 1224318 h 1332150"/>
                      <a:gd name="connsiteX31" fmla="*/ 3148511 w 3798698"/>
                      <a:gd name="connsiteY31" fmla="*/ 1221006 h 1332150"/>
                      <a:gd name="connsiteX32" fmla="*/ 3351022 w 3798698"/>
                      <a:gd name="connsiteY32" fmla="*/ 1332150 h 1332150"/>
                      <a:gd name="connsiteX33" fmla="*/ 3609833 w 3798698"/>
                      <a:gd name="connsiteY33" fmla="*/ 1136176 h 1332150"/>
                      <a:gd name="connsiteX34" fmla="*/ 3729251 w 3798698"/>
                      <a:gd name="connsiteY34" fmla="*/ 1003110 h 1332150"/>
                      <a:gd name="connsiteX35" fmla="*/ 3603009 w 3798698"/>
                      <a:gd name="connsiteY35" fmla="*/ 948519 h 1332150"/>
                      <a:gd name="connsiteX36" fmla="*/ 3497239 w 3798698"/>
                      <a:gd name="connsiteY36" fmla="*/ 928048 h 1332150"/>
                      <a:gd name="connsiteX37" fmla="*/ 3497239 w 3798698"/>
                      <a:gd name="connsiteY37" fmla="*/ 863221 h 1332150"/>
                      <a:gd name="connsiteX38" fmla="*/ 3650776 w 3798698"/>
                      <a:gd name="connsiteY38" fmla="*/ 668740 h 1332150"/>
                      <a:gd name="connsiteX39" fmla="*/ 3719015 w 3798698"/>
                      <a:gd name="connsiteY39" fmla="*/ 552734 h 1332150"/>
                      <a:gd name="connsiteX40" fmla="*/ 3749722 w 3798698"/>
                      <a:gd name="connsiteY40" fmla="*/ 446964 h 1332150"/>
                      <a:gd name="connsiteX41" fmla="*/ 3798698 w 3798698"/>
                      <a:gd name="connsiteY41" fmla="*/ 355553 h 1332150"/>
                      <a:gd name="connsiteX42" fmla="*/ 3607914 w 3798698"/>
                      <a:gd name="connsiteY42" fmla="*/ 402751 h 1332150"/>
                      <a:gd name="connsiteX43" fmla="*/ 3448903 w 3798698"/>
                      <a:gd name="connsiteY43" fmla="*/ 393084 h 1332150"/>
                      <a:gd name="connsiteX44" fmla="*/ 3499229 w 3798698"/>
                      <a:gd name="connsiteY44" fmla="*/ 273880 h 1332150"/>
                      <a:gd name="connsiteX45" fmla="*/ 3528301 w 3798698"/>
                      <a:gd name="connsiteY45" fmla="*/ 171734 h 1332150"/>
                      <a:gd name="connsiteX46" fmla="*/ 3564269 w 3798698"/>
                      <a:gd name="connsiteY46" fmla="*/ 63477 h 1332150"/>
                      <a:gd name="connsiteX47" fmla="*/ 3688307 w 3798698"/>
                      <a:gd name="connsiteY47" fmla="*/ 40943 h 1332150"/>
                      <a:gd name="connsiteX48" fmla="*/ 3688307 w 3798698"/>
                      <a:gd name="connsiteY48" fmla="*/ 0 h 1332150"/>
                      <a:gd name="connsiteX49" fmla="*/ 3497239 w 3798698"/>
                      <a:gd name="connsiteY49" fmla="*/ 0 h 1332150"/>
                      <a:gd name="connsiteX50" fmla="*/ 3367585 w 3798698"/>
                      <a:gd name="connsiteY50" fmla="*/ 20472 h 1332150"/>
                      <a:gd name="connsiteX51" fmla="*/ 3229828 w 3798698"/>
                      <a:gd name="connsiteY51" fmla="*/ 39450 h 1332150"/>
                      <a:gd name="connsiteX52" fmla="*/ 2899225 w 3798698"/>
                      <a:gd name="connsiteY52" fmla="*/ 151689 h 1332150"/>
                      <a:gd name="connsiteX53" fmla="*/ 2708370 w 3798698"/>
                      <a:gd name="connsiteY53" fmla="*/ 191069 h 1332150"/>
                      <a:gd name="connsiteX54" fmla="*/ 2551705 w 3798698"/>
                      <a:gd name="connsiteY54" fmla="*/ 214170 h 1332150"/>
                      <a:gd name="connsiteX55" fmla="*/ 2367460 w 3798698"/>
                      <a:gd name="connsiteY55" fmla="*/ 239830 h 1332150"/>
                      <a:gd name="connsiteX56" fmla="*/ 2234110 w 3798698"/>
                      <a:gd name="connsiteY56" fmla="*/ 230306 h 1332150"/>
                      <a:gd name="connsiteX57" fmla="*/ 2091235 w 3798698"/>
                      <a:gd name="connsiteY57" fmla="*/ 268407 h 1332150"/>
                      <a:gd name="connsiteX58" fmla="*/ 1953123 w 3798698"/>
                      <a:gd name="connsiteY58" fmla="*/ 311269 h 1332150"/>
                      <a:gd name="connsiteX59" fmla="*/ 1776199 w 3798698"/>
                      <a:gd name="connsiteY59" fmla="*/ 349724 h 1332150"/>
                      <a:gd name="connsiteX60" fmla="*/ 1643560 w 3798698"/>
                      <a:gd name="connsiteY60" fmla="*/ 363657 h 1332150"/>
                      <a:gd name="connsiteX61" fmla="*/ 1486397 w 3798698"/>
                      <a:gd name="connsiteY61" fmla="*/ 301744 h 1332150"/>
                      <a:gd name="connsiteX62" fmla="*/ 1448298 w 3798698"/>
                      <a:gd name="connsiteY62" fmla="*/ 358894 h 1332150"/>
                      <a:gd name="connsiteX63" fmla="*/ 1324472 w 3798698"/>
                      <a:gd name="connsiteY63" fmla="*/ 411282 h 1332150"/>
                      <a:gd name="connsiteX64" fmla="*/ 1291135 w 3798698"/>
                      <a:gd name="connsiteY64" fmla="*/ 339843 h 1332150"/>
                      <a:gd name="connsiteX65" fmla="*/ 1262560 w 3798698"/>
                      <a:gd name="connsiteY65" fmla="*/ 282694 h 1332150"/>
                      <a:gd name="connsiteX66" fmla="*/ 1233985 w 3798698"/>
                      <a:gd name="connsiteY66" fmla="*/ 230306 h 1332150"/>
                      <a:gd name="connsiteX67" fmla="*/ 1157216 w 3798698"/>
                      <a:gd name="connsiteY67" fmla="*/ 166332 h 1332150"/>
                      <a:gd name="connsiteX68" fmla="*/ 1076823 w 3798698"/>
                      <a:gd name="connsiteY68" fmla="*/ 187444 h 1332150"/>
                      <a:gd name="connsiteX69" fmla="*/ 948519 w 3798698"/>
                      <a:gd name="connsiteY69" fmla="*/ 221776 h 1332150"/>
                      <a:gd name="connsiteX70" fmla="*/ 794982 w 3798698"/>
                      <a:gd name="connsiteY70" fmla="*/ 262719 h 1332150"/>
                      <a:gd name="connsiteX71" fmla="*/ 689212 w 3798698"/>
                      <a:gd name="connsiteY71" fmla="*/ 293427 h 1332150"/>
                      <a:gd name="connsiteX72" fmla="*/ 586854 w 3798698"/>
                      <a:gd name="connsiteY72" fmla="*/ 324134 h 133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798698" h="1332150">
                        <a:moveTo>
                          <a:pt x="586854" y="324134"/>
                        </a:moveTo>
                        <a:lnTo>
                          <a:pt x="518615" y="228600"/>
                        </a:lnTo>
                        <a:lnTo>
                          <a:pt x="487907" y="177421"/>
                        </a:lnTo>
                        <a:lnTo>
                          <a:pt x="436728" y="126242"/>
                        </a:lnTo>
                        <a:lnTo>
                          <a:pt x="402609" y="116006"/>
                        </a:lnTo>
                        <a:lnTo>
                          <a:pt x="283191" y="95534"/>
                        </a:lnTo>
                        <a:lnTo>
                          <a:pt x="283191" y="143302"/>
                        </a:lnTo>
                        <a:lnTo>
                          <a:pt x="177421" y="160361"/>
                        </a:lnTo>
                        <a:lnTo>
                          <a:pt x="156949" y="259307"/>
                        </a:lnTo>
                        <a:lnTo>
                          <a:pt x="102358" y="337782"/>
                        </a:lnTo>
                        <a:lnTo>
                          <a:pt x="54591" y="467436"/>
                        </a:lnTo>
                        <a:lnTo>
                          <a:pt x="17060" y="580030"/>
                        </a:lnTo>
                        <a:lnTo>
                          <a:pt x="0" y="696036"/>
                        </a:lnTo>
                        <a:lnTo>
                          <a:pt x="0" y="866633"/>
                        </a:lnTo>
                        <a:lnTo>
                          <a:pt x="27295" y="948519"/>
                        </a:lnTo>
                        <a:lnTo>
                          <a:pt x="47767" y="1033818"/>
                        </a:lnTo>
                        <a:lnTo>
                          <a:pt x="274944" y="988753"/>
                        </a:lnTo>
                        <a:cubicBezTo>
                          <a:pt x="309017" y="1056352"/>
                          <a:pt x="352613" y="1152524"/>
                          <a:pt x="415260" y="1243936"/>
                        </a:cubicBezTo>
                        <a:lnTo>
                          <a:pt x="694259" y="1242942"/>
                        </a:lnTo>
                        <a:lnTo>
                          <a:pt x="1007873" y="1257371"/>
                        </a:lnTo>
                        <a:cubicBezTo>
                          <a:pt x="1108146" y="1245761"/>
                          <a:pt x="1211927" y="1253652"/>
                          <a:pt x="1272086" y="1254244"/>
                        </a:cubicBezTo>
                        <a:cubicBezTo>
                          <a:pt x="1332245" y="1254836"/>
                          <a:pt x="1340253" y="1265670"/>
                          <a:pt x="1368828" y="1260924"/>
                        </a:cubicBezTo>
                        <a:cubicBezTo>
                          <a:pt x="1397403" y="1256178"/>
                          <a:pt x="1419426" y="1238136"/>
                          <a:pt x="1443535" y="1225768"/>
                        </a:cubicBezTo>
                        <a:cubicBezTo>
                          <a:pt x="1467644" y="1213400"/>
                          <a:pt x="1478899" y="1195226"/>
                          <a:pt x="1513480" y="1186715"/>
                        </a:cubicBezTo>
                        <a:lnTo>
                          <a:pt x="1641498" y="1155653"/>
                        </a:lnTo>
                        <a:lnTo>
                          <a:pt x="1686706" y="1260428"/>
                        </a:lnTo>
                        <a:lnTo>
                          <a:pt x="1862919" y="1221475"/>
                        </a:lnTo>
                        <a:lnTo>
                          <a:pt x="2251881" y="1228299"/>
                        </a:lnTo>
                        <a:lnTo>
                          <a:pt x="2610561" y="1232350"/>
                        </a:lnTo>
                        <a:lnTo>
                          <a:pt x="2934198" y="1244646"/>
                        </a:lnTo>
                        <a:lnTo>
                          <a:pt x="3033784" y="1224318"/>
                        </a:lnTo>
                        <a:lnTo>
                          <a:pt x="3148511" y="1221006"/>
                        </a:lnTo>
                        <a:lnTo>
                          <a:pt x="3351022" y="1332150"/>
                        </a:lnTo>
                        <a:lnTo>
                          <a:pt x="3609833" y="1136176"/>
                        </a:lnTo>
                        <a:lnTo>
                          <a:pt x="3729251" y="1003110"/>
                        </a:lnTo>
                        <a:lnTo>
                          <a:pt x="3603009" y="948519"/>
                        </a:lnTo>
                        <a:lnTo>
                          <a:pt x="3497239" y="928048"/>
                        </a:lnTo>
                        <a:lnTo>
                          <a:pt x="3497239" y="863221"/>
                        </a:lnTo>
                        <a:lnTo>
                          <a:pt x="3650776" y="668740"/>
                        </a:lnTo>
                        <a:lnTo>
                          <a:pt x="3719015" y="552734"/>
                        </a:lnTo>
                        <a:lnTo>
                          <a:pt x="3749722" y="446964"/>
                        </a:lnTo>
                        <a:lnTo>
                          <a:pt x="3798698" y="355553"/>
                        </a:lnTo>
                        <a:lnTo>
                          <a:pt x="3607914" y="402751"/>
                        </a:lnTo>
                        <a:lnTo>
                          <a:pt x="3448903" y="393084"/>
                        </a:lnTo>
                        <a:lnTo>
                          <a:pt x="3499229" y="273880"/>
                        </a:lnTo>
                        <a:lnTo>
                          <a:pt x="3528301" y="171734"/>
                        </a:lnTo>
                        <a:lnTo>
                          <a:pt x="3564269" y="63477"/>
                        </a:lnTo>
                        <a:lnTo>
                          <a:pt x="3688307" y="40943"/>
                        </a:lnTo>
                        <a:lnTo>
                          <a:pt x="3688307" y="0"/>
                        </a:lnTo>
                        <a:lnTo>
                          <a:pt x="3497239" y="0"/>
                        </a:lnTo>
                        <a:lnTo>
                          <a:pt x="3367585" y="20472"/>
                        </a:lnTo>
                        <a:lnTo>
                          <a:pt x="3229828" y="39450"/>
                        </a:lnTo>
                        <a:lnTo>
                          <a:pt x="2899225" y="151689"/>
                        </a:lnTo>
                        <a:lnTo>
                          <a:pt x="2708370" y="191069"/>
                        </a:lnTo>
                        <a:lnTo>
                          <a:pt x="2551705" y="214170"/>
                        </a:lnTo>
                        <a:lnTo>
                          <a:pt x="2367460" y="239830"/>
                        </a:lnTo>
                        <a:lnTo>
                          <a:pt x="2234110" y="230306"/>
                        </a:lnTo>
                        <a:lnTo>
                          <a:pt x="2091235" y="268407"/>
                        </a:lnTo>
                        <a:lnTo>
                          <a:pt x="1953123" y="311269"/>
                        </a:lnTo>
                        <a:lnTo>
                          <a:pt x="1776199" y="349724"/>
                        </a:lnTo>
                        <a:lnTo>
                          <a:pt x="1643560" y="363657"/>
                        </a:lnTo>
                        <a:lnTo>
                          <a:pt x="1486397" y="301744"/>
                        </a:lnTo>
                        <a:lnTo>
                          <a:pt x="1448298" y="358894"/>
                        </a:lnTo>
                        <a:lnTo>
                          <a:pt x="1324472" y="411282"/>
                        </a:lnTo>
                        <a:lnTo>
                          <a:pt x="1291135" y="339843"/>
                        </a:lnTo>
                        <a:lnTo>
                          <a:pt x="1262560" y="282694"/>
                        </a:lnTo>
                        <a:lnTo>
                          <a:pt x="1233985" y="230306"/>
                        </a:lnTo>
                        <a:lnTo>
                          <a:pt x="1157216" y="166332"/>
                        </a:lnTo>
                        <a:lnTo>
                          <a:pt x="1076823" y="187444"/>
                        </a:lnTo>
                        <a:lnTo>
                          <a:pt x="948519" y="221776"/>
                        </a:lnTo>
                        <a:lnTo>
                          <a:pt x="794982" y="262719"/>
                        </a:lnTo>
                        <a:lnTo>
                          <a:pt x="689212" y="293427"/>
                        </a:lnTo>
                        <a:lnTo>
                          <a:pt x="586854" y="324134"/>
                        </a:lnTo>
                        <a:close/>
                      </a:path>
                    </a:pathLst>
                  </a:custGeom>
                  <a:blipFill dpi="0" rotWithShape="1">
                    <a:blip r:embed="rId4">
                      <a:alphaModFix amt="35000"/>
                    </a:blip>
                    <a:srcRect/>
                    <a:stretch>
                      <a:fillRect/>
                    </a:stretch>
                  </a:blipFill>
                  <a:ln w="12700" cap="flat" cmpd="sng" algn="ctr">
                    <a:solidFill>
                      <a:srgbClr val="FF6600"/>
                    </a:solidFill>
                    <a:prstDash val="sysDash"/>
                  </a:ln>
                  <a:effectLst/>
                </p:spPr>
                <p:txBody>
                  <a:bodyPr rtlCol="0" anchor="ctr"/>
                  <a:lstStyle/>
                  <a:p>
                    <a:pPr algn="ctr" defTabSz="870004" fontAlgn="auto">
                      <a:spcBef>
                        <a:spcPts val="0"/>
                      </a:spcBef>
                      <a:spcAft>
                        <a:spcPts val="0"/>
                      </a:spcAft>
                      <a:defRPr/>
                    </a:pPr>
                    <a:endParaRPr kumimoji="0" lang="ja-JP" altLang="en-US" sz="1712" kern="0">
                      <a:solidFill>
                        <a:prstClr val="white"/>
                      </a:solidFill>
                      <a:latin typeface="Meiryo UI"/>
                      <a:ea typeface="Meiryo UI"/>
                    </a:endParaRPr>
                  </a:p>
                </p:txBody>
              </p:sp>
            </p:grpSp>
            <p:grpSp>
              <p:nvGrpSpPr>
                <p:cNvPr id="277" name="グループ化 276"/>
                <p:cNvGrpSpPr/>
                <p:nvPr/>
              </p:nvGrpSpPr>
              <p:grpSpPr>
                <a:xfrm>
                  <a:off x="5592628" y="4283233"/>
                  <a:ext cx="3542139" cy="985929"/>
                  <a:chOff x="5592628" y="4283233"/>
                  <a:chExt cx="3542139" cy="985929"/>
                </a:xfrm>
              </p:grpSpPr>
              <p:sp>
                <p:nvSpPr>
                  <p:cNvPr id="281" name="フリーフォーム 280"/>
                  <p:cNvSpPr/>
                  <p:nvPr/>
                </p:nvSpPr>
                <p:spPr>
                  <a:xfrm>
                    <a:off x="5597931" y="4283233"/>
                    <a:ext cx="3536836" cy="985037"/>
                  </a:xfrm>
                  <a:custGeom>
                    <a:avLst/>
                    <a:gdLst>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00112 w 3538537"/>
                      <a:gd name="connsiteY46" fmla="*/ 242888 h 966788"/>
                      <a:gd name="connsiteX47" fmla="*/ 857250 w 3538537"/>
                      <a:gd name="connsiteY47" fmla="*/ 214313 h 966788"/>
                      <a:gd name="connsiteX48" fmla="*/ 762000 w 3538537"/>
                      <a:gd name="connsiteY48" fmla="*/ 166688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57250 w 3538537"/>
                      <a:gd name="connsiteY47" fmla="*/ 214313 h 966788"/>
                      <a:gd name="connsiteX48" fmla="*/ 762000 w 3538537"/>
                      <a:gd name="connsiteY48" fmla="*/ 166688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62000 w 3538537"/>
                      <a:gd name="connsiteY48" fmla="*/ 166688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2788 w 3538537"/>
                      <a:gd name="connsiteY49" fmla="*/ 82171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2788 w 3538537"/>
                      <a:gd name="connsiteY49" fmla="*/ 82171 h 966788"/>
                      <a:gd name="connsiteX50" fmla="*/ 685800 w 3538537"/>
                      <a:gd name="connsiteY50" fmla="*/ 119063 h 966788"/>
                      <a:gd name="connsiteX51" fmla="*/ 665399 w 3538537"/>
                      <a:gd name="connsiteY51" fmla="*/ 80252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2788 w 3538537"/>
                      <a:gd name="connsiteY49" fmla="*/ 82171 h 966788"/>
                      <a:gd name="connsiteX50" fmla="*/ 665399 w 3538537"/>
                      <a:gd name="connsiteY50" fmla="*/ 80252 h 966788"/>
                      <a:gd name="connsiteX51" fmla="*/ 566737 w 3538537"/>
                      <a:gd name="connsiteY51" fmla="*/ 104775 h 966788"/>
                      <a:gd name="connsiteX52" fmla="*/ 485775 w 3538537"/>
                      <a:gd name="connsiteY52" fmla="*/ 128588 h 966788"/>
                      <a:gd name="connsiteX53" fmla="*/ 347662 w 3538537"/>
                      <a:gd name="connsiteY53" fmla="*/ 133350 h 966788"/>
                      <a:gd name="connsiteX54" fmla="*/ 276225 w 3538537"/>
                      <a:gd name="connsiteY54" fmla="*/ 142875 h 966788"/>
                      <a:gd name="connsiteX55" fmla="*/ 233362 w 3538537"/>
                      <a:gd name="connsiteY55" fmla="*/ 261938 h 966788"/>
                      <a:gd name="connsiteX56" fmla="*/ 200025 w 3538537"/>
                      <a:gd name="connsiteY56" fmla="*/ 347663 h 966788"/>
                      <a:gd name="connsiteX57" fmla="*/ 171450 w 3538537"/>
                      <a:gd name="connsiteY57" fmla="*/ 433388 h 966788"/>
                      <a:gd name="connsiteX58" fmla="*/ 142875 w 3538537"/>
                      <a:gd name="connsiteY58" fmla="*/ 504825 h 966788"/>
                      <a:gd name="connsiteX59" fmla="*/ 128587 w 3538537"/>
                      <a:gd name="connsiteY59" fmla="*/ 595313 h 966788"/>
                      <a:gd name="connsiteX60" fmla="*/ 109537 w 3538537"/>
                      <a:gd name="connsiteY60" fmla="*/ 657225 h 966788"/>
                      <a:gd name="connsiteX61" fmla="*/ 66675 w 3538537"/>
                      <a:gd name="connsiteY61" fmla="*/ 700088 h 966788"/>
                      <a:gd name="connsiteX62" fmla="*/ 0 w 3538537"/>
                      <a:gd name="connsiteY62" fmla="*/ 752475 h 966788"/>
                      <a:gd name="connsiteX0" fmla="*/ 0 w 3538537"/>
                      <a:gd name="connsiteY0" fmla="*/ 794840 h 1009153"/>
                      <a:gd name="connsiteX1" fmla="*/ 133350 w 3538537"/>
                      <a:gd name="connsiteY1" fmla="*/ 813890 h 1009153"/>
                      <a:gd name="connsiteX2" fmla="*/ 204787 w 3538537"/>
                      <a:gd name="connsiteY2" fmla="*/ 885328 h 1009153"/>
                      <a:gd name="connsiteX3" fmla="*/ 266700 w 3538537"/>
                      <a:gd name="connsiteY3" fmla="*/ 985340 h 1009153"/>
                      <a:gd name="connsiteX4" fmla="*/ 300037 w 3538537"/>
                      <a:gd name="connsiteY4" fmla="*/ 1009153 h 1009153"/>
                      <a:gd name="connsiteX5" fmla="*/ 614362 w 3538537"/>
                      <a:gd name="connsiteY5" fmla="*/ 913903 h 1009153"/>
                      <a:gd name="connsiteX6" fmla="*/ 1143000 w 3538537"/>
                      <a:gd name="connsiteY6" fmla="*/ 771028 h 1009153"/>
                      <a:gd name="connsiteX7" fmla="*/ 1428750 w 3538537"/>
                      <a:gd name="connsiteY7" fmla="*/ 699590 h 1009153"/>
                      <a:gd name="connsiteX8" fmla="*/ 1566862 w 3538537"/>
                      <a:gd name="connsiteY8" fmla="*/ 675778 h 1009153"/>
                      <a:gd name="connsiteX9" fmla="*/ 1866900 w 3538537"/>
                      <a:gd name="connsiteY9" fmla="*/ 632915 h 1009153"/>
                      <a:gd name="connsiteX10" fmla="*/ 2138362 w 3538537"/>
                      <a:gd name="connsiteY10" fmla="*/ 651965 h 1009153"/>
                      <a:gd name="connsiteX11" fmla="*/ 2324100 w 3538537"/>
                      <a:gd name="connsiteY11" fmla="*/ 661490 h 1009153"/>
                      <a:gd name="connsiteX12" fmla="*/ 2495550 w 3538537"/>
                      <a:gd name="connsiteY12" fmla="*/ 675778 h 1009153"/>
                      <a:gd name="connsiteX13" fmla="*/ 2686050 w 3538537"/>
                      <a:gd name="connsiteY13" fmla="*/ 675778 h 1009153"/>
                      <a:gd name="connsiteX14" fmla="*/ 2967037 w 3538537"/>
                      <a:gd name="connsiteY14" fmla="*/ 685303 h 1009153"/>
                      <a:gd name="connsiteX15" fmla="*/ 3048000 w 3538537"/>
                      <a:gd name="connsiteY15" fmla="*/ 704353 h 1009153"/>
                      <a:gd name="connsiteX16" fmla="*/ 3209925 w 3538537"/>
                      <a:gd name="connsiteY16" fmla="*/ 685303 h 1009153"/>
                      <a:gd name="connsiteX17" fmla="*/ 3395662 w 3538537"/>
                      <a:gd name="connsiteY17" fmla="*/ 690065 h 1009153"/>
                      <a:gd name="connsiteX18" fmla="*/ 3533775 w 3538537"/>
                      <a:gd name="connsiteY18" fmla="*/ 604340 h 1009153"/>
                      <a:gd name="connsiteX19" fmla="*/ 3538537 w 3538537"/>
                      <a:gd name="connsiteY19" fmla="*/ 513853 h 1009153"/>
                      <a:gd name="connsiteX20" fmla="*/ 3471862 w 3538537"/>
                      <a:gd name="connsiteY20" fmla="*/ 437653 h 1009153"/>
                      <a:gd name="connsiteX21" fmla="*/ 3390900 w 3538537"/>
                      <a:gd name="connsiteY21" fmla="*/ 270965 h 1009153"/>
                      <a:gd name="connsiteX22" fmla="*/ 3262312 w 3538537"/>
                      <a:gd name="connsiteY22" fmla="*/ 285253 h 1009153"/>
                      <a:gd name="connsiteX23" fmla="*/ 3009900 w 3538537"/>
                      <a:gd name="connsiteY23" fmla="*/ 247153 h 1009153"/>
                      <a:gd name="connsiteX24" fmla="*/ 2805112 w 3538537"/>
                      <a:gd name="connsiteY24" fmla="*/ 190003 h 1009153"/>
                      <a:gd name="connsiteX25" fmla="*/ 2590800 w 3538537"/>
                      <a:gd name="connsiteY25" fmla="*/ 123328 h 1009153"/>
                      <a:gd name="connsiteX26" fmla="*/ 2228850 w 3538537"/>
                      <a:gd name="connsiteY26" fmla="*/ 47128 h 1009153"/>
                      <a:gd name="connsiteX27" fmla="*/ 1905000 w 3538537"/>
                      <a:gd name="connsiteY27" fmla="*/ 51890 h 1009153"/>
                      <a:gd name="connsiteX28" fmla="*/ 1785937 w 3538537"/>
                      <a:gd name="connsiteY28" fmla="*/ 47128 h 1009153"/>
                      <a:gd name="connsiteX29" fmla="*/ 1771650 w 3538537"/>
                      <a:gd name="connsiteY29" fmla="*/ 42365 h 1009153"/>
                      <a:gd name="connsiteX30" fmla="*/ 1747837 w 3538537"/>
                      <a:gd name="connsiteY30" fmla="*/ 94753 h 1009153"/>
                      <a:gd name="connsiteX31" fmla="*/ 1714500 w 3538537"/>
                      <a:gd name="connsiteY31" fmla="*/ 128090 h 1009153"/>
                      <a:gd name="connsiteX32" fmla="*/ 1628775 w 3538537"/>
                      <a:gd name="connsiteY32" fmla="*/ 142378 h 1009153"/>
                      <a:gd name="connsiteX33" fmla="*/ 1581150 w 3538537"/>
                      <a:gd name="connsiteY33" fmla="*/ 147140 h 1009153"/>
                      <a:gd name="connsiteX34" fmla="*/ 1476375 w 3538537"/>
                      <a:gd name="connsiteY34" fmla="*/ 132853 h 1009153"/>
                      <a:gd name="connsiteX35" fmla="*/ 1433512 w 3538537"/>
                      <a:gd name="connsiteY35" fmla="*/ 128090 h 1009153"/>
                      <a:gd name="connsiteX36" fmla="*/ 1385887 w 3538537"/>
                      <a:gd name="connsiteY36" fmla="*/ 94753 h 1009153"/>
                      <a:gd name="connsiteX37" fmla="*/ 1357312 w 3538537"/>
                      <a:gd name="connsiteY37" fmla="*/ 85228 h 1009153"/>
                      <a:gd name="connsiteX38" fmla="*/ 1252537 w 3538537"/>
                      <a:gd name="connsiteY38" fmla="*/ 61415 h 1009153"/>
                      <a:gd name="connsiteX39" fmla="*/ 1266825 w 3538537"/>
                      <a:gd name="connsiteY39" fmla="*/ 85228 h 1009153"/>
                      <a:gd name="connsiteX40" fmla="*/ 1295400 w 3538537"/>
                      <a:gd name="connsiteY40" fmla="*/ 128090 h 1009153"/>
                      <a:gd name="connsiteX41" fmla="*/ 1295400 w 3538537"/>
                      <a:gd name="connsiteY41" fmla="*/ 156665 h 1009153"/>
                      <a:gd name="connsiteX42" fmla="*/ 1247775 w 3538537"/>
                      <a:gd name="connsiteY42" fmla="*/ 223340 h 1009153"/>
                      <a:gd name="connsiteX43" fmla="*/ 1204912 w 3538537"/>
                      <a:gd name="connsiteY43" fmla="*/ 261440 h 1009153"/>
                      <a:gd name="connsiteX44" fmla="*/ 1057275 w 3538537"/>
                      <a:gd name="connsiteY44" fmla="*/ 275728 h 1009153"/>
                      <a:gd name="connsiteX45" fmla="*/ 1002968 w 3538537"/>
                      <a:gd name="connsiteY45" fmla="*/ 0 h 1009153"/>
                      <a:gd name="connsiteX46" fmla="*/ 913760 w 3538537"/>
                      <a:gd name="connsiteY46" fmla="*/ 46418 h 1009153"/>
                      <a:gd name="connsiteX47" fmla="*/ 843602 w 3538537"/>
                      <a:gd name="connsiteY47" fmla="*/ 92905 h 1009153"/>
                      <a:gd name="connsiteX48" fmla="*/ 758588 w 3538537"/>
                      <a:gd name="connsiteY48" fmla="*/ 120342 h 1009153"/>
                      <a:gd name="connsiteX49" fmla="*/ 702788 w 3538537"/>
                      <a:gd name="connsiteY49" fmla="*/ 124536 h 1009153"/>
                      <a:gd name="connsiteX50" fmla="*/ 665399 w 3538537"/>
                      <a:gd name="connsiteY50" fmla="*/ 122617 h 1009153"/>
                      <a:gd name="connsiteX51" fmla="*/ 566737 w 3538537"/>
                      <a:gd name="connsiteY51" fmla="*/ 147140 h 1009153"/>
                      <a:gd name="connsiteX52" fmla="*/ 485775 w 3538537"/>
                      <a:gd name="connsiteY52" fmla="*/ 170953 h 1009153"/>
                      <a:gd name="connsiteX53" fmla="*/ 347662 w 3538537"/>
                      <a:gd name="connsiteY53" fmla="*/ 175715 h 1009153"/>
                      <a:gd name="connsiteX54" fmla="*/ 276225 w 3538537"/>
                      <a:gd name="connsiteY54" fmla="*/ 185240 h 1009153"/>
                      <a:gd name="connsiteX55" fmla="*/ 233362 w 3538537"/>
                      <a:gd name="connsiteY55" fmla="*/ 304303 h 1009153"/>
                      <a:gd name="connsiteX56" fmla="*/ 200025 w 3538537"/>
                      <a:gd name="connsiteY56" fmla="*/ 390028 h 1009153"/>
                      <a:gd name="connsiteX57" fmla="*/ 171450 w 3538537"/>
                      <a:gd name="connsiteY57" fmla="*/ 475753 h 1009153"/>
                      <a:gd name="connsiteX58" fmla="*/ 142875 w 3538537"/>
                      <a:gd name="connsiteY58" fmla="*/ 547190 h 1009153"/>
                      <a:gd name="connsiteX59" fmla="*/ 128587 w 3538537"/>
                      <a:gd name="connsiteY59" fmla="*/ 637678 h 1009153"/>
                      <a:gd name="connsiteX60" fmla="*/ 109537 w 3538537"/>
                      <a:gd name="connsiteY60" fmla="*/ 699590 h 1009153"/>
                      <a:gd name="connsiteX61" fmla="*/ 66675 w 3538537"/>
                      <a:gd name="connsiteY61" fmla="*/ 742453 h 1009153"/>
                      <a:gd name="connsiteX62" fmla="*/ 0 w 3538537"/>
                      <a:gd name="connsiteY62" fmla="*/ 794840 h 1009153"/>
                      <a:gd name="connsiteX0" fmla="*/ 0 w 3538537"/>
                      <a:gd name="connsiteY0" fmla="*/ 798470 h 1012783"/>
                      <a:gd name="connsiteX1" fmla="*/ 133350 w 3538537"/>
                      <a:gd name="connsiteY1" fmla="*/ 817520 h 1012783"/>
                      <a:gd name="connsiteX2" fmla="*/ 204787 w 3538537"/>
                      <a:gd name="connsiteY2" fmla="*/ 888958 h 1012783"/>
                      <a:gd name="connsiteX3" fmla="*/ 266700 w 3538537"/>
                      <a:gd name="connsiteY3" fmla="*/ 988970 h 1012783"/>
                      <a:gd name="connsiteX4" fmla="*/ 300037 w 3538537"/>
                      <a:gd name="connsiteY4" fmla="*/ 1012783 h 1012783"/>
                      <a:gd name="connsiteX5" fmla="*/ 614362 w 3538537"/>
                      <a:gd name="connsiteY5" fmla="*/ 917533 h 1012783"/>
                      <a:gd name="connsiteX6" fmla="*/ 1143000 w 3538537"/>
                      <a:gd name="connsiteY6" fmla="*/ 774658 h 1012783"/>
                      <a:gd name="connsiteX7" fmla="*/ 1428750 w 3538537"/>
                      <a:gd name="connsiteY7" fmla="*/ 703220 h 1012783"/>
                      <a:gd name="connsiteX8" fmla="*/ 1566862 w 3538537"/>
                      <a:gd name="connsiteY8" fmla="*/ 679408 h 1012783"/>
                      <a:gd name="connsiteX9" fmla="*/ 1866900 w 3538537"/>
                      <a:gd name="connsiteY9" fmla="*/ 636545 h 1012783"/>
                      <a:gd name="connsiteX10" fmla="*/ 2138362 w 3538537"/>
                      <a:gd name="connsiteY10" fmla="*/ 655595 h 1012783"/>
                      <a:gd name="connsiteX11" fmla="*/ 2324100 w 3538537"/>
                      <a:gd name="connsiteY11" fmla="*/ 665120 h 1012783"/>
                      <a:gd name="connsiteX12" fmla="*/ 2495550 w 3538537"/>
                      <a:gd name="connsiteY12" fmla="*/ 679408 h 1012783"/>
                      <a:gd name="connsiteX13" fmla="*/ 2686050 w 3538537"/>
                      <a:gd name="connsiteY13" fmla="*/ 679408 h 1012783"/>
                      <a:gd name="connsiteX14" fmla="*/ 2967037 w 3538537"/>
                      <a:gd name="connsiteY14" fmla="*/ 688933 h 1012783"/>
                      <a:gd name="connsiteX15" fmla="*/ 3048000 w 3538537"/>
                      <a:gd name="connsiteY15" fmla="*/ 707983 h 1012783"/>
                      <a:gd name="connsiteX16" fmla="*/ 3209925 w 3538537"/>
                      <a:gd name="connsiteY16" fmla="*/ 688933 h 1012783"/>
                      <a:gd name="connsiteX17" fmla="*/ 3395662 w 3538537"/>
                      <a:gd name="connsiteY17" fmla="*/ 693695 h 1012783"/>
                      <a:gd name="connsiteX18" fmla="*/ 3533775 w 3538537"/>
                      <a:gd name="connsiteY18" fmla="*/ 607970 h 1012783"/>
                      <a:gd name="connsiteX19" fmla="*/ 3538537 w 3538537"/>
                      <a:gd name="connsiteY19" fmla="*/ 517483 h 1012783"/>
                      <a:gd name="connsiteX20" fmla="*/ 3471862 w 3538537"/>
                      <a:gd name="connsiteY20" fmla="*/ 441283 h 1012783"/>
                      <a:gd name="connsiteX21" fmla="*/ 3390900 w 3538537"/>
                      <a:gd name="connsiteY21" fmla="*/ 274595 h 1012783"/>
                      <a:gd name="connsiteX22" fmla="*/ 3262312 w 3538537"/>
                      <a:gd name="connsiteY22" fmla="*/ 288883 h 1012783"/>
                      <a:gd name="connsiteX23" fmla="*/ 3009900 w 3538537"/>
                      <a:gd name="connsiteY23" fmla="*/ 250783 h 1012783"/>
                      <a:gd name="connsiteX24" fmla="*/ 2805112 w 3538537"/>
                      <a:gd name="connsiteY24" fmla="*/ 193633 h 1012783"/>
                      <a:gd name="connsiteX25" fmla="*/ 2590800 w 3538537"/>
                      <a:gd name="connsiteY25" fmla="*/ 126958 h 1012783"/>
                      <a:gd name="connsiteX26" fmla="*/ 2228850 w 3538537"/>
                      <a:gd name="connsiteY26" fmla="*/ 50758 h 1012783"/>
                      <a:gd name="connsiteX27" fmla="*/ 1905000 w 3538537"/>
                      <a:gd name="connsiteY27" fmla="*/ 55520 h 1012783"/>
                      <a:gd name="connsiteX28" fmla="*/ 1785937 w 3538537"/>
                      <a:gd name="connsiteY28" fmla="*/ 50758 h 1012783"/>
                      <a:gd name="connsiteX29" fmla="*/ 1771650 w 3538537"/>
                      <a:gd name="connsiteY29" fmla="*/ 45995 h 1012783"/>
                      <a:gd name="connsiteX30" fmla="*/ 1747837 w 3538537"/>
                      <a:gd name="connsiteY30" fmla="*/ 98383 h 1012783"/>
                      <a:gd name="connsiteX31" fmla="*/ 1714500 w 3538537"/>
                      <a:gd name="connsiteY31" fmla="*/ 131720 h 1012783"/>
                      <a:gd name="connsiteX32" fmla="*/ 1628775 w 3538537"/>
                      <a:gd name="connsiteY32" fmla="*/ 146008 h 1012783"/>
                      <a:gd name="connsiteX33" fmla="*/ 1581150 w 3538537"/>
                      <a:gd name="connsiteY33" fmla="*/ 150770 h 1012783"/>
                      <a:gd name="connsiteX34" fmla="*/ 1476375 w 3538537"/>
                      <a:gd name="connsiteY34" fmla="*/ 136483 h 1012783"/>
                      <a:gd name="connsiteX35" fmla="*/ 1433512 w 3538537"/>
                      <a:gd name="connsiteY35" fmla="*/ 131720 h 1012783"/>
                      <a:gd name="connsiteX36" fmla="*/ 1385887 w 3538537"/>
                      <a:gd name="connsiteY36" fmla="*/ 98383 h 1012783"/>
                      <a:gd name="connsiteX37" fmla="*/ 1357312 w 3538537"/>
                      <a:gd name="connsiteY37" fmla="*/ 88858 h 1012783"/>
                      <a:gd name="connsiteX38" fmla="*/ 1252537 w 3538537"/>
                      <a:gd name="connsiteY38" fmla="*/ 65045 h 1012783"/>
                      <a:gd name="connsiteX39" fmla="*/ 1266825 w 3538537"/>
                      <a:gd name="connsiteY39" fmla="*/ 88858 h 1012783"/>
                      <a:gd name="connsiteX40" fmla="*/ 1295400 w 3538537"/>
                      <a:gd name="connsiteY40" fmla="*/ 131720 h 1012783"/>
                      <a:gd name="connsiteX41" fmla="*/ 1295400 w 3538537"/>
                      <a:gd name="connsiteY41" fmla="*/ 160295 h 1012783"/>
                      <a:gd name="connsiteX42" fmla="*/ 1247775 w 3538537"/>
                      <a:gd name="connsiteY42" fmla="*/ 226970 h 1012783"/>
                      <a:gd name="connsiteX43" fmla="*/ 1204912 w 3538537"/>
                      <a:gd name="connsiteY43" fmla="*/ 265070 h 1012783"/>
                      <a:gd name="connsiteX44" fmla="*/ 1057275 w 3538537"/>
                      <a:gd name="connsiteY44" fmla="*/ 279358 h 1012783"/>
                      <a:gd name="connsiteX45" fmla="*/ 1002968 w 3538537"/>
                      <a:gd name="connsiteY45" fmla="*/ 3630 h 1012783"/>
                      <a:gd name="connsiteX46" fmla="*/ 913760 w 3538537"/>
                      <a:gd name="connsiteY46" fmla="*/ 50048 h 1012783"/>
                      <a:gd name="connsiteX47" fmla="*/ 843602 w 3538537"/>
                      <a:gd name="connsiteY47" fmla="*/ 96535 h 1012783"/>
                      <a:gd name="connsiteX48" fmla="*/ 758588 w 3538537"/>
                      <a:gd name="connsiteY48" fmla="*/ 123972 h 1012783"/>
                      <a:gd name="connsiteX49" fmla="*/ 702788 w 3538537"/>
                      <a:gd name="connsiteY49" fmla="*/ 128166 h 1012783"/>
                      <a:gd name="connsiteX50" fmla="*/ 665399 w 3538537"/>
                      <a:gd name="connsiteY50" fmla="*/ 126247 h 1012783"/>
                      <a:gd name="connsiteX51" fmla="*/ 566737 w 3538537"/>
                      <a:gd name="connsiteY51" fmla="*/ 150770 h 1012783"/>
                      <a:gd name="connsiteX52" fmla="*/ 485775 w 3538537"/>
                      <a:gd name="connsiteY52" fmla="*/ 174583 h 1012783"/>
                      <a:gd name="connsiteX53" fmla="*/ 347662 w 3538537"/>
                      <a:gd name="connsiteY53" fmla="*/ 179345 h 1012783"/>
                      <a:gd name="connsiteX54" fmla="*/ 276225 w 3538537"/>
                      <a:gd name="connsiteY54" fmla="*/ 188870 h 1012783"/>
                      <a:gd name="connsiteX55" fmla="*/ 233362 w 3538537"/>
                      <a:gd name="connsiteY55" fmla="*/ 307933 h 1012783"/>
                      <a:gd name="connsiteX56" fmla="*/ 200025 w 3538537"/>
                      <a:gd name="connsiteY56" fmla="*/ 393658 h 1012783"/>
                      <a:gd name="connsiteX57" fmla="*/ 171450 w 3538537"/>
                      <a:gd name="connsiteY57" fmla="*/ 479383 h 1012783"/>
                      <a:gd name="connsiteX58" fmla="*/ 142875 w 3538537"/>
                      <a:gd name="connsiteY58" fmla="*/ 550820 h 1012783"/>
                      <a:gd name="connsiteX59" fmla="*/ 128587 w 3538537"/>
                      <a:gd name="connsiteY59" fmla="*/ 641308 h 1012783"/>
                      <a:gd name="connsiteX60" fmla="*/ 109537 w 3538537"/>
                      <a:gd name="connsiteY60" fmla="*/ 703220 h 1012783"/>
                      <a:gd name="connsiteX61" fmla="*/ 66675 w 3538537"/>
                      <a:gd name="connsiteY61" fmla="*/ 746083 h 1012783"/>
                      <a:gd name="connsiteX62" fmla="*/ 0 w 3538537"/>
                      <a:gd name="connsiteY62" fmla="*/ 798470 h 1012783"/>
                      <a:gd name="connsiteX0" fmla="*/ 0 w 3538537"/>
                      <a:gd name="connsiteY0" fmla="*/ 827151 h 1041464"/>
                      <a:gd name="connsiteX1" fmla="*/ 133350 w 3538537"/>
                      <a:gd name="connsiteY1" fmla="*/ 846201 h 1041464"/>
                      <a:gd name="connsiteX2" fmla="*/ 204787 w 3538537"/>
                      <a:gd name="connsiteY2" fmla="*/ 917639 h 1041464"/>
                      <a:gd name="connsiteX3" fmla="*/ 266700 w 3538537"/>
                      <a:gd name="connsiteY3" fmla="*/ 1017651 h 1041464"/>
                      <a:gd name="connsiteX4" fmla="*/ 300037 w 3538537"/>
                      <a:gd name="connsiteY4" fmla="*/ 1041464 h 1041464"/>
                      <a:gd name="connsiteX5" fmla="*/ 614362 w 3538537"/>
                      <a:gd name="connsiteY5" fmla="*/ 946214 h 1041464"/>
                      <a:gd name="connsiteX6" fmla="*/ 1143000 w 3538537"/>
                      <a:gd name="connsiteY6" fmla="*/ 803339 h 1041464"/>
                      <a:gd name="connsiteX7" fmla="*/ 1428750 w 3538537"/>
                      <a:gd name="connsiteY7" fmla="*/ 731901 h 1041464"/>
                      <a:gd name="connsiteX8" fmla="*/ 1566862 w 3538537"/>
                      <a:gd name="connsiteY8" fmla="*/ 708089 h 1041464"/>
                      <a:gd name="connsiteX9" fmla="*/ 1866900 w 3538537"/>
                      <a:gd name="connsiteY9" fmla="*/ 665226 h 1041464"/>
                      <a:gd name="connsiteX10" fmla="*/ 2138362 w 3538537"/>
                      <a:gd name="connsiteY10" fmla="*/ 684276 h 1041464"/>
                      <a:gd name="connsiteX11" fmla="*/ 2324100 w 3538537"/>
                      <a:gd name="connsiteY11" fmla="*/ 693801 h 1041464"/>
                      <a:gd name="connsiteX12" fmla="*/ 2495550 w 3538537"/>
                      <a:gd name="connsiteY12" fmla="*/ 708089 h 1041464"/>
                      <a:gd name="connsiteX13" fmla="*/ 2686050 w 3538537"/>
                      <a:gd name="connsiteY13" fmla="*/ 708089 h 1041464"/>
                      <a:gd name="connsiteX14" fmla="*/ 2967037 w 3538537"/>
                      <a:gd name="connsiteY14" fmla="*/ 717614 h 1041464"/>
                      <a:gd name="connsiteX15" fmla="*/ 3048000 w 3538537"/>
                      <a:gd name="connsiteY15" fmla="*/ 736664 h 1041464"/>
                      <a:gd name="connsiteX16" fmla="*/ 3209925 w 3538537"/>
                      <a:gd name="connsiteY16" fmla="*/ 717614 h 1041464"/>
                      <a:gd name="connsiteX17" fmla="*/ 3395662 w 3538537"/>
                      <a:gd name="connsiteY17" fmla="*/ 722376 h 1041464"/>
                      <a:gd name="connsiteX18" fmla="*/ 3533775 w 3538537"/>
                      <a:gd name="connsiteY18" fmla="*/ 636651 h 1041464"/>
                      <a:gd name="connsiteX19" fmla="*/ 3538537 w 3538537"/>
                      <a:gd name="connsiteY19" fmla="*/ 546164 h 1041464"/>
                      <a:gd name="connsiteX20" fmla="*/ 3471862 w 3538537"/>
                      <a:gd name="connsiteY20" fmla="*/ 469964 h 1041464"/>
                      <a:gd name="connsiteX21" fmla="*/ 3390900 w 3538537"/>
                      <a:gd name="connsiteY21" fmla="*/ 303276 h 1041464"/>
                      <a:gd name="connsiteX22" fmla="*/ 3262312 w 3538537"/>
                      <a:gd name="connsiteY22" fmla="*/ 317564 h 1041464"/>
                      <a:gd name="connsiteX23" fmla="*/ 3009900 w 3538537"/>
                      <a:gd name="connsiteY23" fmla="*/ 279464 h 1041464"/>
                      <a:gd name="connsiteX24" fmla="*/ 2805112 w 3538537"/>
                      <a:gd name="connsiteY24" fmla="*/ 222314 h 1041464"/>
                      <a:gd name="connsiteX25" fmla="*/ 2590800 w 3538537"/>
                      <a:gd name="connsiteY25" fmla="*/ 155639 h 1041464"/>
                      <a:gd name="connsiteX26" fmla="*/ 2228850 w 3538537"/>
                      <a:gd name="connsiteY26" fmla="*/ 79439 h 1041464"/>
                      <a:gd name="connsiteX27" fmla="*/ 1905000 w 3538537"/>
                      <a:gd name="connsiteY27" fmla="*/ 84201 h 1041464"/>
                      <a:gd name="connsiteX28" fmla="*/ 1785937 w 3538537"/>
                      <a:gd name="connsiteY28" fmla="*/ 79439 h 1041464"/>
                      <a:gd name="connsiteX29" fmla="*/ 1771650 w 3538537"/>
                      <a:gd name="connsiteY29" fmla="*/ 74676 h 1041464"/>
                      <a:gd name="connsiteX30" fmla="*/ 1747837 w 3538537"/>
                      <a:gd name="connsiteY30" fmla="*/ 127064 h 1041464"/>
                      <a:gd name="connsiteX31" fmla="*/ 1714500 w 3538537"/>
                      <a:gd name="connsiteY31" fmla="*/ 160401 h 1041464"/>
                      <a:gd name="connsiteX32" fmla="*/ 1628775 w 3538537"/>
                      <a:gd name="connsiteY32" fmla="*/ 174689 h 1041464"/>
                      <a:gd name="connsiteX33" fmla="*/ 1581150 w 3538537"/>
                      <a:gd name="connsiteY33" fmla="*/ 179451 h 1041464"/>
                      <a:gd name="connsiteX34" fmla="*/ 1476375 w 3538537"/>
                      <a:gd name="connsiteY34" fmla="*/ 165164 h 1041464"/>
                      <a:gd name="connsiteX35" fmla="*/ 1433512 w 3538537"/>
                      <a:gd name="connsiteY35" fmla="*/ 160401 h 1041464"/>
                      <a:gd name="connsiteX36" fmla="*/ 1385887 w 3538537"/>
                      <a:gd name="connsiteY36" fmla="*/ 127064 h 1041464"/>
                      <a:gd name="connsiteX37" fmla="*/ 1357312 w 3538537"/>
                      <a:gd name="connsiteY37" fmla="*/ 117539 h 1041464"/>
                      <a:gd name="connsiteX38" fmla="*/ 1252537 w 3538537"/>
                      <a:gd name="connsiteY38" fmla="*/ 93726 h 1041464"/>
                      <a:gd name="connsiteX39" fmla="*/ 1266825 w 3538537"/>
                      <a:gd name="connsiteY39" fmla="*/ 117539 h 1041464"/>
                      <a:gd name="connsiteX40" fmla="*/ 1295400 w 3538537"/>
                      <a:gd name="connsiteY40" fmla="*/ 160401 h 1041464"/>
                      <a:gd name="connsiteX41" fmla="*/ 1295400 w 3538537"/>
                      <a:gd name="connsiteY41" fmla="*/ 188976 h 1041464"/>
                      <a:gd name="connsiteX42" fmla="*/ 1247775 w 3538537"/>
                      <a:gd name="connsiteY42" fmla="*/ 255651 h 1041464"/>
                      <a:gd name="connsiteX43" fmla="*/ 1204912 w 3538537"/>
                      <a:gd name="connsiteY43" fmla="*/ 293751 h 1041464"/>
                      <a:gd name="connsiteX44" fmla="*/ 1019744 w 3538537"/>
                      <a:gd name="connsiteY44" fmla="*/ 62380 h 1041464"/>
                      <a:gd name="connsiteX45" fmla="*/ 1002968 w 3538537"/>
                      <a:gd name="connsiteY45" fmla="*/ 32311 h 1041464"/>
                      <a:gd name="connsiteX46" fmla="*/ 913760 w 3538537"/>
                      <a:gd name="connsiteY46" fmla="*/ 78729 h 1041464"/>
                      <a:gd name="connsiteX47" fmla="*/ 843602 w 3538537"/>
                      <a:gd name="connsiteY47" fmla="*/ 125216 h 1041464"/>
                      <a:gd name="connsiteX48" fmla="*/ 758588 w 3538537"/>
                      <a:gd name="connsiteY48" fmla="*/ 152653 h 1041464"/>
                      <a:gd name="connsiteX49" fmla="*/ 702788 w 3538537"/>
                      <a:gd name="connsiteY49" fmla="*/ 156847 h 1041464"/>
                      <a:gd name="connsiteX50" fmla="*/ 665399 w 3538537"/>
                      <a:gd name="connsiteY50" fmla="*/ 154928 h 1041464"/>
                      <a:gd name="connsiteX51" fmla="*/ 566737 w 3538537"/>
                      <a:gd name="connsiteY51" fmla="*/ 179451 h 1041464"/>
                      <a:gd name="connsiteX52" fmla="*/ 485775 w 3538537"/>
                      <a:gd name="connsiteY52" fmla="*/ 203264 h 1041464"/>
                      <a:gd name="connsiteX53" fmla="*/ 347662 w 3538537"/>
                      <a:gd name="connsiteY53" fmla="*/ 208026 h 1041464"/>
                      <a:gd name="connsiteX54" fmla="*/ 276225 w 3538537"/>
                      <a:gd name="connsiteY54" fmla="*/ 217551 h 1041464"/>
                      <a:gd name="connsiteX55" fmla="*/ 233362 w 3538537"/>
                      <a:gd name="connsiteY55" fmla="*/ 336614 h 1041464"/>
                      <a:gd name="connsiteX56" fmla="*/ 200025 w 3538537"/>
                      <a:gd name="connsiteY56" fmla="*/ 422339 h 1041464"/>
                      <a:gd name="connsiteX57" fmla="*/ 171450 w 3538537"/>
                      <a:gd name="connsiteY57" fmla="*/ 508064 h 1041464"/>
                      <a:gd name="connsiteX58" fmla="*/ 142875 w 3538537"/>
                      <a:gd name="connsiteY58" fmla="*/ 579501 h 1041464"/>
                      <a:gd name="connsiteX59" fmla="*/ 128587 w 3538537"/>
                      <a:gd name="connsiteY59" fmla="*/ 669989 h 1041464"/>
                      <a:gd name="connsiteX60" fmla="*/ 109537 w 3538537"/>
                      <a:gd name="connsiteY60" fmla="*/ 731901 h 1041464"/>
                      <a:gd name="connsiteX61" fmla="*/ 66675 w 3538537"/>
                      <a:gd name="connsiteY61" fmla="*/ 774764 h 1041464"/>
                      <a:gd name="connsiteX62" fmla="*/ 0 w 3538537"/>
                      <a:gd name="connsiteY62" fmla="*/ 827151 h 1041464"/>
                      <a:gd name="connsiteX0" fmla="*/ 0 w 3538537"/>
                      <a:gd name="connsiteY0" fmla="*/ 827151 h 1041464"/>
                      <a:gd name="connsiteX1" fmla="*/ 133350 w 3538537"/>
                      <a:gd name="connsiteY1" fmla="*/ 846201 h 1041464"/>
                      <a:gd name="connsiteX2" fmla="*/ 204787 w 3538537"/>
                      <a:gd name="connsiteY2" fmla="*/ 917639 h 1041464"/>
                      <a:gd name="connsiteX3" fmla="*/ 266700 w 3538537"/>
                      <a:gd name="connsiteY3" fmla="*/ 1017651 h 1041464"/>
                      <a:gd name="connsiteX4" fmla="*/ 300037 w 3538537"/>
                      <a:gd name="connsiteY4" fmla="*/ 1041464 h 1041464"/>
                      <a:gd name="connsiteX5" fmla="*/ 614362 w 3538537"/>
                      <a:gd name="connsiteY5" fmla="*/ 946214 h 1041464"/>
                      <a:gd name="connsiteX6" fmla="*/ 1143000 w 3538537"/>
                      <a:gd name="connsiteY6" fmla="*/ 803339 h 1041464"/>
                      <a:gd name="connsiteX7" fmla="*/ 1428750 w 3538537"/>
                      <a:gd name="connsiteY7" fmla="*/ 731901 h 1041464"/>
                      <a:gd name="connsiteX8" fmla="*/ 1566862 w 3538537"/>
                      <a:gd name="connsiteY8" fmla="*/ 708089 h 1041464"/>
                      <a:gd name="connsiteX9" fmla="*/ 1866900 w 3538537"/>
                      <a:gd name="connsiteY9" fmla="*/ 665226 h 1041464"/>
                      <a:gd name="connsiteX10" fmla="*/ 2138362 w 3538537"/>
                      <a:gd name="connsiteY10" fmla="*/ 684276 h 1041464"/>
                      <a:gd name="connsiteX11" fmla="*/ 2324100 w 3538537"/>
                      <a:gd name="connsiteY11" fmla="*/ 693801 h 1041464"/>
                      <a:gd name="connsiteX12" fmla="*/ 2495550 w 3538537"/>
                      <a:gd name="connsiteY12" fmla="*/ 708089 h 1041464"/>
                      <a:gd name="connsiteX13" fmla="*/ 2686050 w 3538537"/>
                      <a:gd name="connsiteY13" fmla="*/ 708089 h 1041464"/>
                      <a:gd name="connsiteX14" fmla="*/ 2967037 w 3538537"/>
                      <a:gd name="connsiteY14" fmla="*/ 717614 h 1041464"/>
                      <a:gd name="connsiteX15" fmla="*/ 3048000 w 3538537"/>
                      <a:gd name="connsiteY15" fmla="*/ 736664 h 1041464"/>
                      <a:gd name="connsiteX16" fmla="*/ 3209925 w 3538537"/>
                      <a:gd name="connsiteY16" fmla="*/ 717614 h 1041464"/>
                      <a:gd name="connsiteX17" fmla="*/ 3395662 w 3538537"/>
                      <a:gd name="connsiteY17" fmla="*/ 722376 h 1041464"/>
                      <a:gd name="connsiteX18" fmla="*/ 3533775 w 3538537"/>
                      <a:gd name="connsiteY18" fmla="*/ 636651 h 1041464"/>
                      <a:gd name="connsiteX19" fmla="*/ 3538537 w 3538537"/>
                      <a:gd name="connsiteY19" fmla="*/ 546164 h 1041464"/>
                      <a:gd name="connsiteX20" fmla="*/ 3471862 w 3538537"/>
                      <a:gd name="connsiteY20" fmla="*/ 469964 h 1041464"/>
                      <a:gd name="connsiteX21" fmla="*/ 3390900 w 3538537"/>
                      <a:gd name="connsiteY21" fmla="*/ 303276 h 1041464"/>
                      <a:gd name="connsiteX22" fmla="*/ 3262312 w 3538537"/>
                      <a:gd name="connsiteY22" fmla="*/ 317564 h 1041464"/>
                      <a:gd name="connsiteX23" fmla="*/ 3009900 w 3538537"/>
                      <a:gd name="connsiteY23" fmla="*/ 279464 h 1041464"/>
                      <a:gd name="connsiteX24" fmla="*/ 2805112 w 3538537"/>
                      <a:gd name="connsiteY24" fmla="*/ 222314 h 1041464"/>
                      <a:gd name="connsiteX25" fmla="*/ 2590800 w 3538537"/>
                      <a:gd name="connsiteY25" fmla="*/ 155639 h 1041464"/>
                      <a:gd name="connsiteX26" fmla="*/ 2228850 w 3538537"/>
                      <a:gd name="connsiteY26" fmla="*/ 79439 h 1041464"/>
                      <a:gd name="connsiteX27" fmla="*/ 1905000 w 3538537"/>
                      <a:gd name="connsiteY27" fmla="*/ 84201 h 1041464"/>
                      <a:gd name="connsiteX28" fmla="*/ 1785937 w 3538537"/>
                      <a:gd name="connsiteY28" fmla="*/ 79439 h 1041464"/>
                      <a:gd name="connsiteX29" fmla="*/ 1771650 w 3538537"/>
                      <a:gd name="connsiteY29" fmla="*/ 74676 h 1041464"/>
                      <a:gd name="connsiteX30" fmla="*/ 1747837 w 3538537"/>
                      <a:gd name="connsiteY30" fmla="*/ 127064 h 1041464"/>
                      <a:gd name="connsiteX31" fmla="*/ 1714500 w 3538537"/>
                      <a:gd name="connsiteY31" fmla="*/ 160401 h 1041464"/>
                      <a:gd name="connsiteX32" fmla="*/ 1628775 w 3538537"/>
                      <a:gd name="connsiteY32" fmla="*/ 174689 h 1041464"/>
                      <a:gd name="connsiteX33" fmla="*/ 1581150 w 3538537"/>
                      <a:gd name="connsiteY33" fmla="*/ 179451 h 1041464"/>
                      <a:gd name="connsiteX34" fmla="*/ 1476375 w 3538537"/>
                      <a:gd name="connsiteY34" fmla="*/ 165164 h 1041464"/>
                      <a:gd name="connsiteX35" fmla="*/ 1433512 w 3538537"/>
                      <a:gd name="connsiteY35" fmla="*/ 160401 h 1041464"/>
                      <a:gd name="connsiteX36" fmla="*/ 1385887 w 3538537"/>
                      <a:gd name="connsiteY36" fmla="*/ 127064 h 1041464"/>
                      <a:gd name="connsiteX37" fmla="*/ 1357312 w 3538537"/>
                      <a:gd name="connsiteY37" fmla="*/ 117539 h 1041464"/>
                      <a:gd name="connsiteX38" fmla="*/ 1252537 w 3538537"/>
                      <a:gd name="connsiteY38" fmla="*/ 93726 h 1041464"/>
                      <a:gd name="connsiteX39" fmla="*/ 1266825 w 3538537"/>
                      <a:gd name="connsiteY39" fmla="*/ 117539 h 1041464"/>
                      <a:gd name="connsiteX40" fmla="*/ 1295400 w 3538537"/>
                      <a:gd name="connsiteY40" fmla="*/ 160401 h 1041464"/>
                      <a:gd name="connsiteX41" fmla="*/ 1295400 w 3538537"/>
                      <a:gd name="connsiteY41" fmla="*/ 188976 h 1041464"/>
                      <a:gd name="connsiteX42" fmla="*/ 1247775 w 3538537"/>
                      <a:gd name="connsiteY42" fmla="*/ 255651 h 1041464"/>
                      <a:gd name="connsiteX43" fmla="*/ 1204912 w 3538537"/>
                      <a:gd name="connsiteY43" fmla="*/ 293751 h 1041464"/>
                      <a:gd name="connsiteX44" fmla="*/ 1019744 w 3538537"/>
                      <a:gd name="connsiteY44" fmla="*/ 62380 h 1041464"/>
                      <a:gd name="connsiteX45" fmla="*/ 1002968 w 3538537"/>
                      <a:gd name="connsiteY45" fmla="*/ 32311 h 1041464"/>
                      <a:gd name="connsiteX46" fmla="*/ 913760 w 3538537"/>
                      <a:gd name="connsiteY46" fmla="*/ 78729 h 1041464"/>
                      <a:gd name="connsiteX47" fmla="*/ 843602 w 3538537"/>
                      <a:gd name="connsiteY47" fmla="*/ 125216 h 1041464"/>
                      <a:gd name="connsiteX48" fmla="*/ 758588 w 3538537"/>
                      <a:gd name="connsiteY48" fmla="*/ 152653 h 1041464"/>
                      <a:gd name="connsiteX49" fmla="*/ 702788 w 3538537"/>
                      <a:gd name="connsiteY49" fmla="*/ 156847 h 1041464"/>
                      <a:gd name="connsiteX50" fmla="*/ 665399 w 3538537"/>
                      <a:gd name="connsiteY50" fmla="*/ 154928 h 1041464"/>
                      <a:gd name="connsiteX51" fmla="*/ 566737 w 3538537"/>
                      <a:gd name="connsiteY51" fmla="*/ 179451 h 1041464"/>
                      <a:gd name="connsiteX52" fmla="*/ 485775 w 3538537"/>
                      <a:gd name="connsiteY52" fmla="*/ 203264 h 1041464"/>
                      <a:gd name="connsiteX53" fmla="*/ 347662 w 3538537"/>
                      <a:gd name="connsiteY53" fmla="*/ 208026 h 1041464"/>
                      <a:gd name="connsiteX54" fmla="*/ 276225 w 3538537"/>
                      <a:gd name="connsiteY54" fmla="*/ 217551 h 1041464"/>
                      <a:gd name="connsiteX55" fmla="*/ 233362 w 3538537"/>
                      <a:gd name="connsiteY55" fmla="*/ 336614 h 1041464"/>
                      <a:gd name="connsiteX56" fmla="*/ 200025 w 3538537"/>
                      <a:gd name="connsiteY56" fmla="*/ 422339 h 1041464"/>
                      <a:gd name="connsiteX57" fmla="*/ 171450 w 3538537"/>
                      <a:gd name="connsiteY57" fmla="*/ 508064 h 1041464"/>
                      <a:gd name="connsiteX58" fmla="*/ 142875 w 3538537"/>
                      <a:gd name="connsiteY58" fmla="*/ 579501 h 1041464"/>
                      <a:gd name="connsiteX59" fmla="*/ 128587 w 3538537"/>
                      <a:gd name="connsiteY59" fmla="*/ 669989 h 1041464"/>
                      <a:gd name="connsiteX60" fmla="*/ 109537 w 3538537"/>
                      <a:gd name="connsiteY60" fmla="*/ 731901 h 1041464"/>
                      <a:gd name="connsiteX61" fmla="*/ 66675 w 3538537"/>
                      <a:gd name="connsiteY61" fmla="*/ 774764 h 1041464"/>
                      <a:gd name="connsiteX62" fmla="*/ 0 w 3538537"/>
                      <a:gd name="connsiteY62" fmla="*/ 827151 h 1041464"/>
                      <a:gd name="connsiteX0" fmla="*/ 0 w 3538537"/>
                      <a:gd name="connsiteY0" fmla="*/ 866582 h 1080895"/>
                      <a:gd name="connsiteX1" fmla="*/ 133350 w 3538537"/>
                      <a:gd name="connsiteY1" fmla="*/ 885632 h 1080895"/>
                      <a:gd name="connsiteX2" fmla="*/ 204787 w 3538537"/>
                      <a:gd name="connsiteY2" fmla="*/ 957070 h 1080895"/>
                      <a:gd name="connsiteX3" fmla="*/ 266700 w 3538537"/>
                      <a:gd name="connsiteY3" fmla="*/ 1057082 h 1080895"/>
                      <a:gd name="connsiteX4" fmla="*/ 300037 w 3538537"/>
                      <a:gd name="connsiteY4" fmla="*/ 1080895 h 1080895"/>
                      <a:gd name="connsiteX5" fmla="*/ 614362 w 3538537"/>
                      <a:gd name="connsiteY5" fmla="*/ 985645 h 1080895"/>
                      <a:gd name="connsiteX6" fmla="*/ 1143000 w 3538537"/>
                      <a:gd name="connsiteY6" fmla="*/ 842770 h 1080895"/>
                      <a:gd name="connsiteX7" fmla="*/ 1428750 w 3538537"/>
                      <a:gd name="connsiteY7" fmla="*/ 771332 h 1080895"/>
                      <a:gd name="connsiteX8" fmla="*/ 1566862 w 3538537"/>
                      <a:gd name="connsiteY8" fmla="*/ 747520 h 1080895"/>
                      <a:gd name="connsiteX9" fmla="*/ 1866900 w 3538537"/>
                      <a:gd name="connsiteY9" fmla="*/ 704657 h 1080895"/>
                      <a:gd name="connsiteX10" fmla="*/ 2138362 w 3538537"/>
                      <a:gd name="connsiteY10" fmla="*/ 723707 h 1080895"/>
                      <a:gd name="connsiteX11" fmla="*/ 2324100 w 3538537"/>
                      <a:gd name="connsiteY11" fmla="*/ 733232 h 1080895"/>
                      <a:gd name="connsiteX12" fmla="*/ 2495550 w 3538537"/>
                      <a:gd name="connsiteY12" fmla="*/ 747520 h 1080895"/>
                      <a:gd name="connsiteX13" fmla="*/ 2686050 w 3538537"/>
                      <a:gd name="connsiteY13" fmla="*/ 747520 h 1080895"/>
                      <a:gd name="connsiteX14" fmla="*/ 2967037 w 3538537"/>
                      <a:gd name="connsiteY14" fmla="*/ 757045 h 1080895"/>
                      <a:gd name="connsiteX15" fmla="*/ 3048000 w 3538537"/>
                      <a:gd name="connsiteY15" fmla="*/ 776095 h 1080895"/>
                      <a:gd name="connsiteX16" fmla="*/ 3209925 w 3538537"/>
                      <a:gd name="connsiteY16" fmla="*/ 757045 h 1080895"/>
                      <a:gd name="connsiteX17" fmla="*/ 3395662 w 3538537"/>
                      <a:gd name="connsiteY17" fmla="*/ 761807 h 1080895"/>
                      <a:gd name="connsiteX18" fmla="*/ 3533775 w 3538537"/>
                      <a:gd name="connsiteY18" fmla="*/ 676082 h 1080895"/>
                      <a:gd name="connsiteX19" fmla="*/ 3538537 w 3538537"/>
                      <a:gd name="connsiteY19" fmla="*/ 585595 h 1080895"/>
                      <a:gd name="connsiteX20" fmla="*/ 3471862 w 3538537"/>
                      <a:gd name="connsiteY20" fmla="*/ 509395 h 1080895"/>
                      <a:gd name="connsiteX21" fmla="*/ 3390900 w 3538537"/>
                      <a:gd name="connsiteY21" fmla="*/ 342707 h 1080895"/>
                      <a:gd name="connsiteX22" fmla="*/ 3262312 w 3538537"/>
                      <a:gd name="connsiteY22" fmla="*/ 356995 h 1080895"/>
                      <a:gd name="connsiteX23" fmla="*/ 3009900 w 3538537"/>
                      <a:gd name="connsiteY23" fmla="*/ 318895 h 1080895"/>
                      <a:gd name="connsiteX24" fmla="*/ 2805112 w 3538537"/>
                      <a:gd name="connsiteY24" fmla="*/ 261745 h 1080895"/>
                      <a:gd name="connsiteX25" fmla="*/ 2590800 w 3538537"/>
                      <a:gd name="connsiteY25" fmla="*/ 195070 h 1080895"/>
                      <a:gd name="connsiteX26" fmla="*/ 2228850 w 3538537"/>
                      <a:gd name="connsiteY26" fmla="*/ 118870 h 1080895"/>
                      <a:gd name="connsiteX27" fmla="*/ 1905000 w 3538537"/>
                      <a:gd name="connsiteY27" fmla="*/ 123632 h 1080895"/>
                      <a:gd name="connsiteX28" fmla="*/ 1785937 w 3538537"/>
                      <a:gd name="connsiteY28" fmla="*/ 118870 h 1080895"/>
                      <a:gd name="connsiteX29" fmla="*/ 1771650 w 3538537"/>
                      <a:gd name="connsiteY29" fmla="*/ 114107 h 1080895"/>
                      <a:gd name="connsiteX30" fmla="*/ 1747837 w 3538537"/>
                      <a:gd name="connsiteY30" fmla="*/ 166495 h 1080895"/>
                      <a:gd name="connsiteX31" fmla="*/ 1714500 w 3538537"/>
                      <a:gd name="connsiteY31" fmla="*/ 199832 h 1080895"/>
                      <a:gd name="connsiteX32" fmla="*/ 1628775 w 3538537"/>
                      <a:gd name="connsiteY32" fmla="*/ 214120 h 1080895"/>
                      <a:gd name="connsiteX33" fmla="*/ 1581150 w 3538537"/>
                      <a:gd name="connsiteY33" fmla="*/ 218882 h 1080895"/>
                      <a:gd name="connsiteX34" fmla="*/ 1476375 w 3538537"/>
                      <a:gd name="connsiteY34" fmla="*/ 204595 h 1080895"/>
                      <a:gd name="connsiteX35" fmla="*/ 1433512 w 3538537"/>
                      <a:gd name="connsiteY35" fmla="*/ 199832 h 1080895"/>
                      <a:gd name="connsiteX36" fmla="*/ 1385887 w 3538537"/>
                      <a:gd name="connsiteY36" fmla="*/ 166495 h 1080895"/>
                      <a:gd name="connsiteX37" fmla="*/ 1357312 w 3538537"/>
                      <a:gd name="connsiteY37" fmla="*/ 156970 h 1080895"/>
                      <a:gd name="connsiteX38" fmla="*/ 1252537 w 3538537"/>
                      <a:gd name="connsiteY38" fmla="*/ 133157 h 1080895"/>
                      <a:gd name="connsiteX39" fmla="*/ 1266825 w 3538537"/>
                      <a:gd name="connsiteY39" fmla="*/ 156970 h 1080895"/>
                      <a:gd name="connsiteX40" fmla="*/ 1295400 w 3538537"/>
                      <a:gd name="connsiteY40" fmla="*/ 199832 h 1080895"/>
                      <a:gd name="connsiteX41" fmla="*/ 1295400 w 3538537"/>
                      <a:gd name="connsiteY41" fmla="*/ 228407 h 1080895"/>
                      <a:gd name="connsiteX42" fmla="*/ 1247775 w 3538537"/>
                      <a:gd name="connsiteY42" fmla="*/ 295082 h 1080895"/>
                      <a:gd name="connsiteX43" fmla="*/ 1204912 w 3538537"/>
                      <a:gd name="connsiteY43" fmla="*/ 333182 h 1080895"/>
                      <a:gd name="connsiteX44" fmla="*/ 1091394 w 3538537"/>
                      <a:gd name="connsiteY44" fmla="*/ 40396 h 1080895"/>
                      <a:gd name="connsiteX45" fmla="*/ 1002968 w 3538537"/>
                      <a:gd name="connsiteY45" fmla="*/ 71742 h 1080895"/>
                      <a:gd name="connsiteX46" fmla="*/ 913760 w 3538537"/>
                      <a:gd name="connsiteY46" fmla="*/ 118160 h 1080895"/>
                      <a:gd name="connsiteX47" fmla="*/ 843602 w 3538537"/>
                      <a:gd name="connsiteY47" fmla="*/ 164647 h 1080895"/>
                      <a:gd name="connsiteX48" fmla="*/ 758588 w 3538537"/>
                      <a:gd name="connsiteY48" fmla="*/ 192084 h 1080895"/>
                      <a:gd name="connsiteX49" fmla="*/ 702788 w 3538537"/>
                      <a:gd name="connsiteY49" fmla="*/ 196278 h 1080895"/>
                      <a:gd name="connsiteX50" fmla="*/ 665399 w 3538537"/>
                      <a:gd name="connsiteY50" fmla="*/ 194359 h 1080895"/>
                      <a:gd name="connsiteX51" fmla="*/ 566737 w 3538537"/>
                      <a:gd name="connsiteY51" fmla="*/ 218882 h 1080895"/>
                      <a:gd name="connsiteX52" fmla="*/ 485775 w 3538537"/>
                      <a:gd name="connsiteY52" fmla="*/ 242695 h 1080895"/>
                      <a:gd name="connsiteX53" fmla="*/ 347662 w 3538537"/>
                      <a:gd name="connsiteY53" fmla="*/ 247457 h 1080895"/>
                      <a:gd name="connsiteX54" fmla="*/ 276225 w 3538537"/>
                      <a:gd name="connsiteY54" fmla="*/ 256982 h 1080895"/>
                      <a:gd name="connsiteX55" fmla="*/ 233362 w 3538537"/>
                      <a:gd name="connsiteY55" fmla="*/ 376045 h 1080895"/>
                      <a:gd name="connsiteX56" fmla="*/ 200025 w 3538537"/>
                      <a:gd name="connsiteY56" fmla="*/ 461770 h 1080895"/>
                      <a:gd name="connsiteX57" fmla="*/ 171450 w 3538537"/>
                      <a:gd name="connsiteY57" fmla="*/ 547495 h 1080895"/>
                      <a:gd name="connsiteX58" fmla="*/ 142875 w 3538537"/>
                      <a:gd name="connsiteY58" fmla="*/ 618932 h 1080895"/>
                      <a:gd name="connsiteX59" fmla="*/ 128587 w 3538537"/>
                      <a:gd name="connsiteY59" fmla="*/ 709420 h 1080895"/>
                      <a:gd name="connsiteX60" fmla="*/ 109537 w 3538537"/>
                      <a:gd name="connsiteY60" fmla="*/ 771332 h 1080895"/>
                      <a:gd name="connsiteX61" fmla="*/ 66675 w 3538537"/>
                      <a:gd name="connsiteY61" fmla="*/ 814195 h 1080895"/>
                      <a:gd name="connsiteX62" fmla="*/ 0 w 3538537"/>
                      <a:gd name="connsiteY62" fmla="*/ 866582 h 1080895"/>
                      <a:gd name="connsiteX0" fmla="*/ 0 w 3538537"/>
                      <a:gd name="connsiteY0" fmla="*/ 836344 h 1050657"/>
                      <a:gd name="connsiteX1" fmla="*/ 133350 w 3538537"/>
                      <a:gd name="connsiteY1" fmla="*/ 855394 h 1050657"/>
                      <a:gd name="connsiteX2" fmla="*/ 204787 w 3538537"/>
                      <a:gd name="connsiteY2" fmla="*/ 926832 h 1050657"/>
                      <a:gd name="connsiteX3" fmla="*/ 266700 w 3538537"/>
                      <a:gd name="connsiteY3" fmla="*/ 1026844 h 1050657"/>
                      <a:gd name="connsiteX4" fmla="*/ 300037 w 3538537"/>
                      <a:gd name="connsiteY4" fmla="*/ 1050657 h 1050657"/>
                      <a:gd name="connsiteX5" fmla="*/ 614362 w 3538537"/>
                      <a:gd name="connsiteY5" fmla="*/ 955407 h 1050657"/>
                      <a:gd name="connsiteX6" fmla="*/ 1143000 w 3538537"/>
                      <a:gd name="connsiteY6" fmla="*/ 812532 h 1050657"/>
                      <a:gd name="connsiteX7" fmla="*/ 1428750 w 3538537"/>
                      <a:gd name="connsiteY7" fmla="*/ 741094 h 1050657"/>
                      <a:gd name="connsiteX8" fmla="*/ 1566862 w 3538537"/>
                      <a:gd name="connsiteY8" fmla="*/ 717282 h 1050657"/>
                      <a:gd name="connsiteX9" fmla="*/ 1866900 w 3538537"/>
                      <a:gd name="connsiteY9" fmla="*/ 674419 h 1050657"/>
                      <a:gd name="connsiteX10" fmla="*/ 2138362 w 3538537"/>
                      <a:gd name="connsiteY10" fmla="*/ 693469 h 1050657"/>
                      <a:gd name="connsiteX11" fmla="*/ 2324100 w 3538537"/>
                      <a:gd name="connsiteY11" fmla="*/ 702994 h 1050657"/>
                      <a:gd name="connsiteX12" fmla="*/ 2495550 w 3538537"/>
                      <a:gd name="connsiteY12" fmla="*/ 717282 h 1050657"/>
                      <a:gd name="connsiteX13" fmla="*/ 2686050 w 3538537"/>
                      <a:gd name="connsiteY13" fmla="*/ 717282 h 1050657"/>
                      <a:gd name="connsiteX14" fmla="*/ 2967037 w 3538537"/>
                      <a:gd name="connsiteY14" fmla="*/ 726807 h 1050657"/>
                      <a:gd name="connsiteX15" fmla="*/ 3048000 w 3538537"/>
                      <a:gd name="connsiteY15" fmla="*/ 745857 h 1050657"/>
                      <a:gd name="connsiteX16" fmla="*/ 3209925 w 3538537"/>
                      <a:gd name="connsiteY16" fmla="*/ 726807 h 1050657"/>
                      <a:gd name="connsiteX17" fmla="*/ 3395662 w 3538537"/>
                      <a:gd name="connsiteY17" fmla="*/ 731569 h 1050657"/>
                      <a:gd name="connsiteX18" fmla="*/ 3533775 w 3538537"/>
                      <a:gd name="connsiteY18" fmla="*/ 645844 h 1050657"/>
                      <a:gd name="connsiteX19" fmla="*/ 3538537 w 3538537"/>
                      <a:gd name="connsiteY19" fmla="*/ 555357 h 1050657"/>
                      <a:gd name="connsiteX20" fmla="*/ 3471862 w 3538537"/>
                      <a:gd name="connsiteY20" fmla="*/ 479157 h 1050657"/>
                      <a:gd name="connsiteX21" fmla="*/ 3390900 w 3538537"/>
                      <a:gd name="connsiteY21" fmla="*/ 312469 h 1050657"/>
                      <a:gd name="connsiteX22" fmla="*/ 3262312 w 3538537"/>
                      <a:gd name="connsiteY22" fmla="*/ 326757 h 1050657"/>
                      <a:gd name="connsiteX23" fmla="*/ 3009900 w 3538537"/>
                      <a:gd name="connsiteY23" fmla="*/ 288657 h 1050657"/>
                      <a:gd name="connsiteX24" fmla="*/ 2805112 w 3538537"/>
                      <a:gd name="connsiteY24" fmla="*/ 231507 h 1050657"/>
                      <a:gd name="connsiteX25" fmla="*/ 2590800 w 3538537"/>
                      <a:gd name="connsiteY25" fmla="*/ 164832 h 1050657"/>
                      <a:gd name="connsiteX26" fmla="*/ 2228850 w 3538537"/>
                      <a:gd name="connsiteY26" fmla="*/ 88632 h 1050657"/>
                      <a:gd name="connsiteX27" fmla="*/ 1905000 w 3538537"/>
                      <a:gd name="connsiteY27" fmla="*/ 93394 h 1050657"/>
                      <a:gd name="connsiteX28" fmla="*/ 1785937 w 3538537"/>
                      <a:gd name="connsiteY28" fmla="*/ 88632 h 1050657"/>
                      <a:gd name="connsiteX29" fmla="*/ 1771650 w 3538537"/>
                      <a:gd name="connsiteY29" fmla="*/ 83869 h 1050657"/>
                      <a:gd name="connsiteX30" fmla="*/ 1747837 w 3538537"/>
                      <a:gd name="connsiteY30" fmla="*/ 136257 h 1050657"/>
                      <a:gd name="connsiteX31" fmla="*/ 1714500 w 3538537"/>
                      <a:gd name="connsiteY31" fmla="*/ 169594 h 1050657"/>
                      <a:gd name="connsiteX32" fmla="*/ 1628775 w 3538537"/>
                      <a:gd name="connsiteY32" fmla="*/ 183882 h 1050657"/>
                      <a:gd name="connsiteX33" fmla="*/ 1581150 w 3538537"/>
                      <a:gd name="connsiteY33" fmla="*/ 188644 h 1050657"/>
                      <a:gd name="connsiteX34" fmla="*/ 1476375 w 3538537"/>
                      <a:gd name="connsiteY34" fmla="*/ 174357 h 1050657"/>
                      <a:gd name="connsiteX35" fmla="*/ 1433512 w 3538537"/>
                      <a:gd name="connsiteY35" fmla="*/ 169594 h 1050657"/>
                      <a:gd name="connsiteX36" fmla="*/ 1385887 w 3538537"/>
                      <a:gd name="connsiteY36" fmla="*/ 136257 h 1050657"/>
                      <a:gd name="connsiteX37" fmla="*/ 1357312 w 3538537"/>
                      <a:gd name="connsiteY37" fmla="*/ 126732 h 1050657"/>
                      <a:gd name="connsiteX38" fmla="*/ 1252537 w 3538537"/>
                      <a:gd name="connsiteY38" fmla="*/ 102919 h 1050657"/>
                      <a:gd name="connsiteX39" fmla="*/ 1266825 w 3538537"/>
                      <a:gd name="connsiteY39" fmla="*/ 126732 h 1050657"/>
                      <a:gd name="connsiteX40" fmla="*/ 1295400 w 3538537"/>
                      <a:gd name="connsiteY40" fmla="*/ 169594 h 1050657"/>
                      <a:gd name="connsiteX41" fmla="*/ 1295400 w 3538537"/>
                      <a:gd name="connsiteY41" fmla="*/ 198169 h 1050657"/>
                      <a:gd name="connsiteX42" fmla="*/ 1247775 w 3538537"/>
                      <a:gd name="connsiteY42" fmla="*/ 264844 h 1050657"/>
                      <a:gd name="connsiteX43" fmla="*/ 1204912 w 3538537"/>
                      <a:gd name="connsiteY43" fmla="*/ 302944 h 1050657"/>
                      <a:gd name="connsiteX44" fmla="*/ 1091394 w 3538537"/>
                      <a:gd name="connsiteY44" fmla="*/ 10158 h 1050657"/>
                      <a:gd name="connsiteX45" fmla="*/ 1002968 w 3538537"/>
                      <a:gd name="connsiteY45" fmla="*/ 41504 h 1050657"/>
                      <a:gd name="connsiteX46" fmla="*/ 913760 w 3538537"/>
                      <a:gd name="connsiteY46" fmla="*/ 87922 h 1050657"/>
                      <a:gd name="connsiteX47" fmla="*/ 843602 w 3538537"/>
                      <a:gd name="connsiteY47" fmla="*/ 134409 h 1050657"/>
                      <a:gd name="connsiteX48" fmla="*/ 758588 w 3538537"/>
                      <a:gd name="connsiteY48" fmla="*/ 161846 h 1050657"/>
                      <a:gd name="connsiteX49" fmla="*/ 702788 w 3538537"/>
                      <a:gd name="connsiteY49" fmla="*/ 166040 h 1050657"/>
                      <a:gd name="connsiteX50" fmla="*/ 665399 w 3538537"/>
                      <a:gd name="connsiteY50" fmla="*/ 164121 h 1050657"/>
                      <a:gd name="connsiteX51" fmla="*/ 566737 w 3538537"/>
                      <a:gd name="connsiteY51" fmla="*/ 188644 h 1050657"/>
                      <a:gd name="connsiteX52" fmla="*/ 485775 w 3538537"/>
                      <a:gd name="connsiteY52" fmla="*/ 212457 h 1050657"/>
                      <a:gd name="connsiteX53" fmla="*/ 347662 w 3538537"/>
                      <a:gd name="connsiteY53" fmla="*/ 217219 h 1050657"/>
                      <a:gd name="connsiteX54" fmla="*/ 276225 w 3538537"/>
                      <a:gd name="connsiteY54" fmla="*/ 226744 h 1050657"/>
                      <a:gd name="connsiteX55" fmla="*/ 233362 w 3538537"/>
                      <a:gd name="connsiteY55" fmla="*/ 345807 h 1050657"/>
                      <a:gd name="connsiteX56" fmla="*/ 200025 w 3538537"/>
                      <a:gd name="connsiteY56" fmla="*/ 431532 h 1050657"/>
                      <a:gd name="connsiteX57" fmla="*/ 171450 w 3538537"/>
                      <a:gd name="connsiteY57" fmla="*/ 517257 h 1050657"/>
                      <a:gd name="connsiteX58" fmla="*/ 142875 w 3538537"/>
                      <a:gd name="connsiteY58" fmla="*/ 588694 h 1050657"/>
                      <a:gd name="connsiteX59" fmla="*/ 128587 w 3538537"/>
                      <a:gd name="connsiteY59" fmla="*/ 679182 h 1050657"/>
                      <a:gd name="connsiteX60" fmla="*/ 109537 w 3538537"/>
                      <a:gd name="connsiteY60" fmla="*/ 741094 h 1050657"/>
                      <a:gd name="connsiteX61" fmla="*/ 66675 w 3538537"/>
                      <a:gd name="connsiteY61" fmla="*/ 783957 h 1050657"/>
                      <a:gd name="connsiteX62" fmla="*/ 0 w 3538537"/>
                      <a:gd name="connsiteY62" fmla="*/ 836344 h 1050657"/>
                      <a:gd name="connsiteX0" fmla="*/ 0 w 3538537"/>
                      <a:gd name="connsiteY0" fmla="*/ 882056 h 1096369"/>
                      <a:gd name="connsiteX1" fmla="*/ 133350 w 3538537"/>
                      <a:gd name="connsiteY1" fmla="*/ 901106 h 1096369"/>
                      <a:gd name="connsiteX2" fmla="*/ 204787 w 3538537"/>
                      <a:gd name="connsiteY2" fmla="*/ 972544 h 1096369"/>
                      <a:gd name="connsiteX3" fmla="*/ 266700 w 3538537"/>
                      <a:gd name="connsiteY3" fmla="*/ 1072556 h 1096369"/>
                      <a:gd name="connsiteX4" fmla="*/ 300037 w 3538537"/>
                      <a:gd name="connsiteY4" fmla="*/ 1096369 h 1096369"/>
                      <a:gd name="connsiteX5" fmla="*/ 614362 w 3538537"/>
                      <a:gd name="connsiteY5" fmla="*/ 1001119 h 1096369"/>
                      <a:gd name="connsiteX6" fmla="*/ 1143000 w 3538537"/>
                      <a:gd name="connsiteY6" fmla="*/ 858244 h 1096369"/>
                      <a:gd name="connsiteX7" fmla="*/ 1428750 w 3538537"/>
                      <a:gd name="connsiteY7" fmla="*/ 786806 h 1096369"/>
                      <a:gd name="connsiteX8" fmla="*/ 1566862 w 3538537"/>
                      <a:gd name="connsiteY8" fmla="*/ 762994 h 1096369"/>
                      <a:gd name="connsiteX9" fmla="*/ 1866900 w 3538537"/>
                      <a:gd name="connsiteY9" fmla="*/ 720131 h 1096369"/>
                      <a:gd name="connsiteX10" fmla="*/ 2138362 w 3538537"/>
                      <a:gd name="connsiteY10" fmla="*/ 739181 h 1096369"/>
                      <a:gd name="connsiteX11" fmla="*/ 2324100 w 3538537"/>
                      <a:gd name="connsiteY11" fmla="*/ 748706 h 1096369"/>
                      <a:gd name="connsiteX12" fmla="*/ 2495550 w 3538537"/>
                      <a:gd name="connsiteY12" fmla="*/ 762994 h 1096369"/>
                      <a:gd name="connsiteX13" fmla="*/ 2686050 w 3538537"/>
                      <a:gd name="connsiteY13" fmla="*/ 762994 h 1096369"/>
                      <a:gd name="connsiteX14" fmla="*/ 2967037 w 3538537"/>
                      <a:gd name="connsiteY14" fmla="*/ 772519 h 1096369"/>
                      <a:gd name="connsiteX15" fmla="*/ 3048000 w 3538537"/>
                      <a:gd name="connsiteY15" fmla="*/ 791569 h 1096369"/>
                      <a:gd name="connsiteX16" fmla="*/ 3209925 w 3538537"/>
                      <a:gd name="connsiteY16" fmla="*/ 772519 h 1096369"/>
                      <a:gd name="connsiteX17" fmla="*/ 3395662 w 3538537"/>
                      <a:gd name="connsiteY17" fmla="*/ 777281 h 1096369"/>
                      <a:gd name="connsiteX18" fmla="*/ 3533775 w 3538537"/>
                      <a:gd name="connsiteY18" fmla="*/ 691556 h 1096369"/>
                      <a:gd name="connsiteX19" fmla="*/ 3538537 w 3538537"/>
                      <a:gd name="connsiteY19" fmla="*/ 601069 h 1096369"/>
                      <a:gd name="connsiteX20" fmla="*/ 3471862 w 3538537"/>
                      <a:gd name="connsiteY20" fmla="*/ 524869 h 1096369"/>
                      <a:gd name="connsiteX21" fmla="*/ 3390900 w 3538537"/>
                      <a:gd name="connsiteY21" fmla="*/ 358181 h 1096369"/>
                      <a:gd name="connsiteX22" fmla="*/ 3262312 w 3538537"/>
                      <a:gd name="connsiteY22" fmla="*/ 372469 h 1096369"/>
                      <a:gd name="connsiteX23" fmla="*/ 3009900 w 3538537"/>
                      <a:gd name="connsiteY23" fmla="*/ 334369 h 1096369"/>
                      <a:gd name="connsiteX24" fmla="*/ 2805112 w 3538537"/>
                      <a:gd name="connsiteY24" fmla="*/ 277219 h 1096369"/>
                      <a:gd name="connsiteX25" fmla="*/ 2590800 w 3538537"/>
                      <a:gd name="connsiteY25" fmla="*/ 210544 h 1096369"/>
                      <a:gd name="connsiteX26" fmla="*/ 2228850 w 3538537"/>
                      <a:gd name="connsiteY26" fmla="*/ 134344 h 1096369"/>
                      <a:gd name="connsiteX27" fmla="*/ 1905000 w 3538537"/>
                      <a:gd name="connsiteY27" fmla="*/ 139106 h 1096369"/>
                      <a:gd name="connsiteX28" fmla="*/ 1785937 w 3538537"/>
                      <a:gd name="connsiteY28" fmla="*/ 134344 h 1096369"/>
                      <a:gd name="connsiteX29" fmla="*/ 1771650 w 3538537"/>
                      <a:gd name="connsiteY29" fmla="*/ 129581 h 1096369"/>
                      <a:gd name="connsiteX30" fmla="*/ 1747837 w 3538537"/>
                      <a:gd name="connsiteY30" fmla="*/ 181969 h 1096369"/>
                      <a:gd name="connsiteX31" fmla="*/ 1714500 w 3538537"/>
                      <a:gd name="connsiteY31" fmla="*/ 215306 h 1096369"/>
                      <a:gd name="connsiteX32" fmla="*/ 1628775 w 3538537"/>
                      <a:gd name="connsiteY32" fmla="*/ 229594 h 1096369"/>
                      <a:gd name="connsiteX33" fmla="*/ 1581150 w 3538537"/>
                      <a:gd name="connsiteY33" fmla="*/ 234356 h 1096369"/>
                      <a:gd name="connsiteX34" fmla="*/ 1476375 w 3538537"/>
                      <a:gd name="connsiteY34" fmla="*/ 220069 h 1096369"/>
                      <a:gd name="connsiteX35" fmla="*/ 1433512 w 3538537"/>
                      <a:gd name="connsiteY35" fmla="*/ 215306 h 1096369"/>
                      <a:gd name="connsiteX36" fmla="*/ 1385887 w 3538537"/>
                      <a:gd name="connsiteY36" fmla="*/ 181969 h 1096369"/>
                      <a:gd name="connsiteX37" fmla="*/ 1357312 w 3538537"/>
                      <a:gd name="connsiteY37" fmla="*/ 172444 h 1096369"/>
                      <a:gd name="connsiteX38" fmla="*/ 1252537 w 3538537"/>
                      <a:gd name="connsiteY38" fmla="*/ 148631 h 1096369"/>
                      <a:gd name="connsiteX39" fmla="*/ 1266825 w 3538537"/>
                      <a:gd name="connsiteY39" fmla="*/ 172444 h 1096369"/>
                      <a:gd name="connsiteX40" fmla="*/ 1295400 w 3538537"/>
                      <a:gd name="connsiteY40" fmla="*/ 215306 h 1096369"/>
                      <a:gd name="connsiteX41" fmla="*/ 1295400 w 3538537"/>
                      <a:gd name="connsiteY41" fmla="*/ 243881 h 1096369"/>
                      <a:gd name="connsiteX42" fmla="*/ 1247775 w 3538537"/>
                      <a:gd name="connsiteY42" fmla="*/ 310556 h 1096369"/>
                      <a:gd name="connsiteX43" fmla="*/ 1204912 w 3538537"/>
                      <a:gd name="connsiteY43" fmla="*/ 348656 h 1096369"/>
                      <a:gd name="connsiteX44" fmla="*/ 1023155 w 3538537"/>
                      <a:gd name="connsiteY44" fmla="*/ 4691 h 1096369"/>
                      <a:gd name="connsiteX45" fmla="*/ 1002968 w 3538537"/>
                      <a:gd name="connsiteY45" fmla="*/ 87216 h 1096369"/>
                      <a:gd name="connsiteX46" fmla="*/ 913760 w 3538537"/>
                      <a:gd name="connsiteY46" fmla="*/ 133634 h 1096369"/>
                      <a:gd name="connsiteX47" fmla="*/ 843602 w 3538537"/>
                      <a:gd name="connsiteY47" fmla="*/ 180121 h 1096369"/>
                      <a:gd name="connsiteX48" fmla="*/ 758588 w 3538537"/>
                      <a:gd name="connsiteY48" fmla="*/ 207558 h 1096369"/>
                      <a:gd name="connsiteX49" fmla="*/ 702788 w 3538537"/>
                      <a:gd name="connsiteY49" fmla="*/ 211752 h 1096369"/>
                      <a:gd name="connsiteX50" fmla="*/ 665399 w 3538537"/>
                      <a:gd name="connsiteY50" fmla="*/ 209833 h 1096369"/>
                      <a:gd name="connsiteX51" fmla="*/ 566737 w 3538537"/>
                      <a:gd name="connsiteY51" fmla="*/ 234356 h 1096369"/>
                      <a:gd name="connsiteX52" fmla="*/ 485775 w 3538537"/>
                      <a:gd name="connsiteY52" fmla="*/ 258169 h 1096369"/>
                      <a:gd name="connsiteX53" fmla="*/ 347662 w 3538537"/>
                      <a:gd name="connsiteY53" fmla="*/ 262931 h 1096369"/>
                      <a:gd name="connsiteX54" fmla="*/ 276225 w 3538537"/>
                      <a:gd name="connsiteY54" fmla="*/ 272456 h 1096369"/>
                      <a:gd name="connsiteX55" fmla="*/ 233362 w 3538537"/>
                      <a:gd name="connsiteY55" fmla="*/ 391519 h 1096369"/>
                      <a:gd name="connsiteX56" fmla="*/ 200025 w 3538537"/>
                      <a:gd name="connsiteY56" fmla="*/ 477244 h 1096369"/>
                      <a:gd name="connsiteX57" fmla="*/ 171450 w 3538537"/>
                      <a:gd name="connsiteY57" fmla="*/ 562969 h 1096369"/>
                      <a:gd name="connsiteX58" fmla="*/ 142875 w 3538537"/>
                      <a:gd name="connsiteY58" fmla="*/ 634406 h 1096369"/>
                      <a:gd name="connsiteX59" fmla="*/ 128587 w 3538537"/>
                      <a:gd name="connsiteY59" fmla="*/ 724894 h 1096369"/>
                      <a:gd name="connsiteX60" fmla="*/ 109537 w 3538537"/>
                      <a:gd name="connsiteY60" fmla="*/ 786806 h 1096369"/>
                      <a:gd name="connsiteX61" fmla="*/ 66675 w 3538537"/>
                      <a:gd name="connsiteY61" fmla="*/ 829669 h 1096369"/>
                      <a:gd name="connsiteX62" fmla="*/ 0 w 3538537"/>
                      <a:gd name="connsiteY62" fmla="*/ 882056 h 1096369"/>
                      <a:gd name="connsiteX0" fmla="*/ 0 w 3538537"/>
                      <a:gd name="connsiteY0" fmla="*/ 956109 h 1170422"/>
                      <a:gd name="connsiteX1" fmla="*/ 133350 w 3538537"/>
                      <a:gd name="connsiteY1" fmla="*/ 975159 h 1170422"/>
                      <a:gd name="connsiteX2" fmla="*/ 204787 w 3538537"/>
                      <a:gd name="connsiteY2" fmla="*/ 1046597 h 1170422"/>
                      <a:gd name="connsiteX3" fmla="*/ 266700 w 3538537"/>
                      <a:gd name="connsiteY3" fmla="*/ 1146609 h 1170422"/>
                      <a:gd name="connsiteX4" fmla="*/ 300037 w 3538537"/>
                      <a:gd name="connsiteY4" fmla="*/ 1170422 h 1170422"/>
                      <a:gd name="connsiteX5" fmla="*/ 614362 w 3538537"/>
                      <a:gd name="connsiteY5" fmla="*/ 1075172 h 1170422"/>
                      <a:gd name="connsiteX6" fmla="*/ 1143000 w 3538537"/>
                      <a:gd name="connsiteY6" fmla="*/ 932297 h 1170422"/>
                      <a:gd name="connsiteX7" fmla="*/ 1428750 w 3538537"/>
                      <a:gd name="connsiteY7" fmla="*/ 860859 h 1170422"/>
                      <a:gd name="connsiteX8" fmla="*/ 1566862 w 3538537"/>
                      <a:gd name="connsiteY8" fmla="*/ 837047 h 1170422"/>
                      <a:gd name="connsiteX9" fmla="*/ 1866900 w 3538537"/>
                      <a:gd name="connsiteY9" fmla="*/ 794184 h 1170422"/>
                      <a:gd name="connsiteX10" fmla="*/ 2138362 w 3538537"/>
                      <a:gd name="connsiteY10" fmla="*/ 813234 h 1170422"/>
                      <a:gd name="connsiteX11" fmla="*/ 2324100 w 3538537"/>
                      <a:gd name="connsiteY11" fmla="*/ 822759 h 1170422"/>
                      <a:gd name="connsiteX12" fmla="*/ 2495550 w 3538537"/>
                      <a:gd name="connsiteY12" fmla="*/ 837047 h 1170422"/>
                      <a:gd name="connsiteX13" fmla="*/ 2686050 w 3538537"/>
                      <a:gd name="connsiteY13" fmla="*/ 837047 h 1170422"/>
                      <a:gd name="connsiteX14" fmla="*/ 2967037 w 3538537"/>
                      <a:gd name="connsiteY14" fmla="*/ 846572 h 1170422"/>
                      <a:gd name="connsiteX15" fmla="*/ 3048000 w 3538537"/>
                      <a:gd name="connsiteY15" fmla="*/ 865622 h 1170422"/>
                      <a:gd name="connsiteX16" fmla="*/ 3209925 w 3538537"/>
                      <a:gd name="connsiteY16" fmla="*/ 846572 h 1170422"/>
                      <a:gd name="connsiteX17" fmla="*/ 3395662 w 3538537"/>
                      <a:gd name="connsiteY17" fmla="*/ 851334 h 1170422"/>
                      <a:gd name="connsiteX18" fmla="*/ 3533775 w 3538537"/>
                      <a:gd name="connsiteY18" fmla="*/ 765609 h 1170422"/>
                      <a:gd name="connsiteX19" fmla="*/ 3538537 w 3538537"/>
                      <a:gd name="connsiteY19" fmla="*/ 675122 h 1170422"/>
                      <a:gd name="connsiteX20" fmla="*/ 3471862 w 3538537"/>
                      <a:gd name="connsiteY20" fmla="*/ 598922 h 1170422"/>
                      <a:gd name="connsiteX21" fmla="*/ 3390900 w 3538537"/>
                      <a:gd name="connsiteY21" fmla="*/ 432234 h 1170422"/>
                      <a:gd name="connsiteX22" fmla="*/ 3262312 w 3538537"/>
                      <a:gd name="connsiteY22" fmla="*/ 446522 h 1170422"/>
                      <a:gd name="connsiteX23" fmla="*/ 3009900 w 3538537"/>
                      <a:gd name="connsiteY23" fmla="*/ 408422 h 1170422"/>
                      <a:gd name="connsiteX24" fmla="*/ 2805112 w 3538537"/>
                      <a:gd name="connsiteY24" fmla="*/ 351272 h 1170422"/>
                      <a:gd name="connsiteX25" fmla="*/ 2590800 w 3538537"/>
                      <a:gd name="connsiteY25" fmla="*/ 284597 h 1170422"/>
                      <a:gd name="connsiteX26" fmla="*/ 2228850 w 3538537"/>
                      <a:gd name="connsiteY26" fmla="*/ 208397 h 1170422"/>
                      <a:gd name="connsiteX27" fmla="*/ 1905000 w 3538537"/>
                      <a:gd name="connsiteY27" fmla="*/ 213159 h 1170422"/>
                      <a:gd name="connsiteX28" fmla="*/ 1785937 w 3538537"/>
                      <a:gd name="connsiteY28" fmla="*/ 208397 h 1170422"/>
                      <a:gd name="connsiteX29" fmla="*/ 1771650 w 3538537"/>
                      <a:gd name="connsiteY29" fmla="*/ 203634 h 1170422"/>
                      <a:gd name="connsiteX30" fmla="*/ 1747837 w 3538537"/>
                      <a:gd name="connsiteY30" fmla="*/ 256022 h 1170422"/>
                      <a:gd name="connsiteX31" fmla="*/ 1714500 w 3538537"/>
                      <a:gd name="connsiteY31" fmla="*/ 289359 h 1170422"/>
                      <a:gd name="connsiteX32" fmla="*/ 1628775 w 3538537"/>
                      <a:gd name="connsiteY32" fmla="*/ 303647 h 1170422"/>
                      <a:gd name="connsiteX33" fmla="*/ 1581150 w 3538537"/>
                      <a:gd name="connsiteY33" fmla="*/ 308409 h 1170422"/>
                      <a:gd name="connsiteX34" fmla="*/ 1476375 w 3538537"/>
                      <a:gd name="connsiteY34" fmla="*/ 294122 h 1170422"/>
                      <a:gd name="connsiteX35" fmla="*/ 1433512 w 3538537"/>
                      <a:gd name="connsiteY35" fmla="*/ 289359 h 1170422"/>
                      <a:gd name="connsiteX36" fmla="*/ 1385887 w 3538537"/>
                      <a:gd name="connsiteY36" fmla="*/ 256022 h 1170422"/>
                      <a:gd name="connsiteX37" fmla="*/ 1357312 w 3538537"/>
                      <a:gd name="connsiteY37" fmla="*/ 246497 h 1170422"/>
                      <a:gd name="connsiteX38" fmla="*/ 1252537 w 3538537"/>
                      <a:gd name="connsiteY38" fmla="*/ 222684 h 1170422"/>
                      <a:gd name="connsiteX39" fmla="*/ 1266825 w 3538537"/>
                      <a:gd name="connsiteY39" fmla="*/ 246497 h 1170422"/>
                      <a:gd name="connsiteX40" fmla="*/ 1295400 w 3538537"/>
                      <a:gd name="connsiteY40" fmla="*/ 289359 h 1170422"/>
                      <a:gd name="connsiteX41" fmla="*/ 1295400 w 3538537"/>
                      <a:gd name="connsiteY41" fmla="*/ 317934 h 1170422"/>
                      <a:gd name="connsiteX42" fmla="*/ 1247775 w 3538537"/>
                      <a:gd name="connsiteY42" fmla="*/ 384609 h 1170422"/>
                      <a:gd name="connsiteX43" fmla="*/ 1037726 w 3538537"/>
                      <a:gd name="connsiteY43" fmla="*/ 30335 h 1170422"/>
                      <a:gd name="connsiteX44" fmla="*/ 1023155 w 3538537"/>
                      <a:gd name="connsiteY44" fmla="*/ 78744 h 1170422"/>
                      <a:gd name="connsiteX45" fmla="*/ 1002968 w 3538537"/>
                      <a:gd name="connsiteY45" fmla="*/ 161269 h 1170422"/>
                      <a:gd name="connsiteX46" fmla="*/ 913760 w 3538537"/>
                      <a:gd name="connsiteY46" fmla="*/ 207687 h 1170422"/>
                      <a:gd name="connsiteX47" fmla="*/ 843602 w 3538537"/>
                      <a:gd name="connsiteY47" fmla="*/ 254174 h 1170422"/>
                      <a:gd name="connsiteX48" fmla="*/ 758588 w 3538537"/>
                      <a:gd name="connsiteY48" fmla="*/ 281611 h 1170422"/>
                      <a:gd name="connsiteX49" fmla="*/ 702788 w 3538537"/>
                      <a:gd name="connsiteY49" fmla="*/ 285805 h 1170422"/>
                      <a:gd name="connsiteX50" fmla="*/ 665399 w 3538537"/>
                      <a:gd name="connsiteY50" fmla="*/ 283886 h 1170422"/>
                      <a:gd name="connsiteX51" fmla="*/ 566737 w 3538537"/>
                      <a:gd name="connsiteY51" fmla="*/ 308409 h 1170422"/>
                      <a:gd name="connsiteX52" fmla="*/ 485775 w 3538537"/>
                      <a:gd name="connsiteY52" fmla="*/ 332222 h 1170422"/>
                      <a:gd name="connsiteX53" fmla="*/ 347662 w 3538537"/>
                      <a:gd name="connsiteY53" fmla="*/ 336984 h 1170422"/>
                      <a:gd name="connsiteX54" fmla="*/ 276225 w 3538537"/>
                      <a:gd name="connsiteY54" fmla="*/ 346509 h 1170422"/>
                      <a:gd name="connsiteX55" fmla="*/ 233362 w 3538537"/>
                      <a:gd name="connsiteY55" fmla="*/ 465572 h 1170422"/>
                      <a:gd name="connsiteX56" fmla="*/ 200025 w 3538537"/>
                      <a:gd name="connsiteY56" fmla="*/ 551297 h 1170422"/>
                      <a:gd name="connsiteX57" fmla="*/ 171450 w 3538537"/>
                      <a:gd name="connsiteY57" fmla="*/ 637022 h 1170422"/>
                      <a:gd name="connsiteX58" fmla="*/ 142875 w 3538537"/>
                      <a:gd name="connsiteY58" fmla="*/ 708459 h 1170422"/>
                      <a:gd name="connsiteX59" fmla="*/ 128587 w 3538537"/>
                      <a:gd name="connsiteY59" fmla="*/ 798947 h 1170422"/>
                      <a:gd name="connsiteX60" fmla="*/ 109537 w 3538537"/>
                      <a:gd name="connsiteY60" fmla="*/ 860859 h 1170422"/>
                      <a:gd name="connsiteX61" fmla="*/ 66675 w 3538537"/>
                      <a:gd name="connsiteY61" fmla="*/ 903722 h 1170422"/>
                      <a:gd name="connsiteX62" fmla="*/ 0 w 3538537"/>
                      <a:gd name="connsiteY62" fmla="*/ 956109 h 1170422"/>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47837 w 3538537"/>
                      <a:gd name="connsiteY30" fmla="*/ 263786 h 1178186"/>
                      <a:gd name="connsiteX31" fmla="*/ 1714500 w 3538537"/>
                      <a:gd name="connsiteY31" fmla="*/ 297123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037726 w 3538537"/>
                      <a:gd name="connsiteY43" fmla="*/ 38099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47837 w 3538537"/>
                      <a:gd name="connsiteY30" fmla="*/ 263786 h 1178186"/>
                      <a:gd name="connsiteX31" fmla="*/ 1714500 w 3538537"/>
                      <a:gd name="connsiteY31" fmla="*/ 297123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714500 w 3538537"/>
                      <a:gd name="connsiteY31" fmla="*/ 297123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560536 w 3538537"/>
                      <a:gd name="connsiteY32" fmla="*/ 79399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560536 w 3538537"/>
                      <a:gd name="connsiteY32" fmla="*/ 79399 h 1178186"/>
                      <a:gd name="connsiteX33" fmla="*/ 1454908 w 3538537"/>
                      <a:gd name="connsiteY33" fmla="*/ 7051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560536 w 3538537"/>
                      <a:gd name="connsiteY32" fmla="*/ 79399 h 1178186"/>
                      <a:gd name="connsiteX33" fmla="*/ 1454908 w 3538537"/>
                      <a:gd name="connsiteY33" fmla="*/ 7051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05964 w 3538537"/>
                      <a:gd name="connsiteY43" fmla="*/ 31275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105964 w 3538537"/>
                      <a:gd name="connsiteY43" fmla="*/ 75630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105964 w 3538537"/>
                      <a:gd name="connsiteY43" fmla="*/ 75630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119612 w 3538537"/>
                      <a:gd name="connsiteY43" fmla="*/ 75630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075257 w 3538537"/>
                      <a:gd name="connsiteY43" fmla="*/ 85865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356815 w 3538537"/>
                      <a:gd name="connsiteY41" fmla="*/ 80039 h 1222541"/>
                      <a:gd name="connsiteX42" fmla="*/ 1200008 w 3538537"/>
                      <a:gd name="connsiteY42" fmla="*/ 0 h 1222541"/>
                      <a:gd name="connsiteX43" fmla="*/ 1075257 w 3538537"/>
                      <a:gd name="connsiteY43" fmla="*/ 85865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356815 w 3538537"/>
                      <a:gd name="connsiteY40" fmla="*/ 80039 h 1222541"/>
                      <a:gd name="connsiteX41" fmla="*/ 1200008 w 3538537"/>
                      <a:gd name="connsiteY41" fmla="*/ 0 h 1222541"/>
                      <a:gd name="connsiteX42" fmla="*/ 1075257 w 3538537"/>
                      <a:gd name="connsiteY42" fmla="*/ 85865 h 1222541"/>
                      <a:gd name="connsiteX43" fmla="*/ 1023155 w 3538537"/>
                      <a:gd name="connsiteY43" fmla="*/ 130863 h 1222541"/>
                      <a:gd name="connsiteX44" fmla="*/ 1002968 w 3538537"/>
                      <a:gd name="connsiteY44" fmla="*/ 213388 h 1222541"/>
                      <a:gd name="connsiteX45" fmla="*/ 913760 w 3538537"/>
                      <a:gd name="connsiteY45" fmla="*/ 259806 h 1222541"/>
                      <a:gd name="connsiteX46" fmla="*/ 843602 w 3538537"/>
                      <a:gd name="connsiteY46" fmla="*/ 306293 h 1222541"/>
                      <a:gd name="connsiteX47" fmla="*/ 758588 w 3538537"/>
                      <a:gd name="connsiteY47" fmla="*/ 333730 h 1222541"/>
                      <a:gd name="connsiteX48" fmla="*/ 702788 w 3538537"/>
                      <a:gd name="connsiteY48" fmla="*/ 337924 h 1222541"/>
                      <a:gd name="connsiteX49" fmla="*/ 665399 w 3538537"/>
                      <a:gd name="connsiteY49" fmla="*/ 336005 h 1222541"/>
                      <a:gd name="connsiteX50" fmla="*/ 566737 w 3538537"/>
                      <a:gd name="connsiteY50" fmla="*/ 360528 h 1222541"/>
                      <a:gd name="connsiteX51" fmla="*/ 485775 w 3538537"/>
                      <a:gd name="connsiteY51" fmla="*/ 384341 h 1222541"/>
                      <a:gd name="connsiteX52" fmla="*/ 347662 w 3538537"/>
                      <a:gd name="connsiteY52" fmla="*/ 389103 h 1222541"/>
                      <a:gd name="connsiteX53" fmla="*/ 276225 w 3538537"/>
                      <a:gd name="connsiteY53" fmla="*/ 398628 h 1222541"/>
                      <a:gd name="connsiteX54" fmla="*/ 233362 w 3538537"/>
                      <a:gd name="connsiteY54" fmla="*/ 517691 h 1222541"/>
                      <a:gd name="connsiteX55" fmla="*/ 200025 w 3538537"/>
                      <a:gd name="connsiteY55" fmla="*/ 603416 h 1222541"/>
                      <a:gd name="connsiteX56" fmla="*/ 171450 w 3538537"/>
                      <a:gd name="connsiteY56" fmla="*/ 689141 h 1222541"/>
                      <a:gd name="connsiteX57" fmla="*/ 142875 w 3538537"/>
                      <a:gd name="connsiteY57" fmla="*/ 760578 h 1222541"/>
                      <a:gd name="connsiteX58" fmla="*/ 128587 w 3538537"/>
                      <a:gd name="connsiteY58" fmla="*/ 851066 h 1222541"/>
                      <a:gd name="connsiteX59" fmla="*/ 109537 w 3538537"/>
                      <a:gd name="connsiteY59" fmla="*/ 912978 h 1222541"/>
                      <a:gd name="connsiteX60" fmla="*/ 66675 w 3538537"/>
                      <a:gd name="connsiteY60" fmla="*/ 955841 h 1222541"/>
                      <a:gd name="connsiteX61" fmla="*/ 0 w 3538537"/>
                      <a:gd name="connsiteY61"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356815 w 3538537"/>
                      <a:gd name="connsiteY39" fmla="*/ 80039 h 1222541"/>
                      <a:gd name="connsiteX40" fmla="*/ 1200008 w 3538537"/>
                      <a:gd name="connsiteY40" fmla="*/ 0 h 1222541"/>
                      <a:gd name="connsiteX41" fmla="*/ 1075257 w 3538537"/>
                      <a:gd name="connsiteY41" fmla="*/ 85865 h 1222541"/>
                      <a:gd name="connsiteX42" fmla="*/ 1023155 w 3538537"/>
                      <a:gd name="connsiteY42" fmla="*/ 130863 h 1222541"/>
                      <a:gd name="connsiteX43" fmla="*/ 1002968 w 3538537"/>
                      <a:gd name="connsiteY43" fmla="*/ 213388 h 1222541"/>
                      <a:gd name="connsiteX44" fmla="*/ 913760 w 3538537"/>
                      <a:gd name="connsiteY44" fmla="*/ 259806 h 1222541"/>
                      <a:gd name="connsiteX45" fmla="*/ 843602 w 3538537"/>
                      <a:gd name="connsiteY45" fmla="*/ 306293 h 1222541"/>
                      <a:gd name="connsiteX46" fmla="*/ 758588 w 3538537"/>
                      <a:gd name="connsiteY46" fmla="*/ 333730 h 1222541"/>
                      <a:gd name="connsiteX47" fmla="*/ 702788 w 3538537"/>
                      <a:gd name="connsiteY47" fmla="*/ 337924 h 1222541"/>
                      <a:gd name="connsiteX48" fmla="*/ 665399 w 3538537"/>
                      <a:gd name="connsiteY48" fmla="*/ 336005 h 1222541"/>
                      <a:gd name="connsiteX49" fmla="*/ 566737 w 3538537"/>
                      <a:gd name="connsiteY49" fmla="*/ 360528 h 1222541"/>
                      <a:gd name="connsiteX50" fmla="*/ 485775 w 3538537"/>
                      <a:gd name="connsiteY50" fmla="*/ 384341 h 1222541"/>
                      <a:gd name="connsiteX51" fmla="*/ 347662 w 3538537"/>
                      <a:gd name="connsiteY51" fmla="*/ 389103 h 1222541"/>
                      <a:gd name="connsiteX52" fmla="*/ 276225 w 3538537"/>
                      <a:gd name="connsiteY52" fmla="*/ 398628 h 1222541"/>
                      <a:gd name="connsiteX53" fmla="*/ 233362 w 3538537"/>
                      <a:gd name="connsiteY53" fmla="*/ 517691 h 1222541"/>
                      <a:gd name="connsiteX54" fmla="*/ 200025 w 3538537"/>
                      <a:gd name="connsiteY54" fmla="*/ 603416 h 1222541"/>
                      <a:gd name="connsiteX55" fmla="*/ 171450 w 3538537"/>
                      <a:gd name="connsiteY55" fmla="*/ 689141 h 1222541"/>
                      <a:gd name="connsiteX56" fmla="*/ 142875 w 3538537"/>
                      <a:gd name="connsiteY56" fmla="*/ 760578 h 1222541"/>
                      <a:gd name="connsiteX57" fmla="*/ 128587 w 3538537"/>
                      <a:gd name="connsiteY57" fmla="*/ 851066 h 1222541"/>
                      <a:gd name="connsiteX58" fmla="*/ 109537 w 3538537"/>
                      <a:gd name="connsiteY58" fmla="*/ 912978 h 1222541"/>
                      <a:gd name="connsiteX59" fmla="*/ 66675 w 3538537"/>
                      <a:gd name="connsiteY59" fmla="*/ 955841 h 1222541"/>
                      <a:gd name="connsiteX60" fmla="*/ 0 w 3538537"/>
                      <a:gd name="connsiteY60"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406074 w 3538537"/>
                      <a:gd name="connsiteY38" fmla="*/ 114442 h 1222541"/>
                      <a:gd name="connsiteX39" fmla="*/ 1356815 w 3538537"/>
                      <a:gd name="connsiteY39" fmla="*/ 80039 h 1222541"/>
                      <a:gd name="connsiteX40" fmla="*/ 1200008 w 3538537"/>
                      <a:gd name="connsiteY40" fmla="*/ 0 h 1222541"/>
                      <a:gd name="connsiteX41" fmla="*/ 1075257 w 3538537"/>
                      <a:gd name="connsiteY41" fmla="*/ 85865 h 1222541"/>
                      <a:gd name="connsiteX42" fmla="*/ 1023155 w 3538537"/>
                      <a:gd name="connsiteY42" fmla="*/ 130863 h 1222541"/>
                      <a:gd name="connsiteX43" fmla="*/ 1002968 w 3538537"/>
                      <a:gd name="connsiteY43" fmla="*/ 213388 h 1222541"/>
                      <a:gd name="connsiteX44" fmla="*/ 913760 w 3538537"/>
                      <a:gd name="connsiteY44" fmla="*/ 259806 h 1222541"/>
                      <a:gd name="connsiteX45" fmla="*/ 843602 w 3538537"/>
                      <a:gd name="connsiteY45" fmla="*/ 306293 h 1222541"/>
                      <a:gd name="connsiteX46" fmla="*/ 758588 w 3538537"/>
                      <a:gd name="connsiteY46" fmla="*/ 333730 h 1222541"/>
                      <a:gd name="connsiteX47" fmla="*/ 702788 w 3538537"/>
                      <a:gd name="connsiteY47" fmla="*/ 337924 h 1222541"/>
                      <a:gd name="connsiteX48" fmla="*/ 665399 w 3538537"/>
                      <a:gd name="connsiteY48" fmla="*/ 336005 h 1222541"/>
                      <a:gd name="connsiteX49" fmla="*/ 566737 w 3538537"/>
                      <a:gd name="connsiteY49" fmla="*/ 360528 h 1222541"/>
                      <a:gd name="connsiteX50" fmla="*/ 485775 w 3538537"/>
                      <a:gd name="connsiteY50" fmla="*/ 384341 h 1222541"/>
                      <a:gd name="connsiteX51" fmla="*/ 347662 w 3538537"/>
                      <a:gd name="connsiteY51" fmla="*/ 389103 h 1222541"/>
                      <a:gd name="connsiteX52" fmla="*/ 276225 w 3538537"/>
                      <a:gd name="connsiteY52" fmla="*/ 398628 h 1222541"/>
                      <a:gd name="connsiteX53" fmla="*/ 233362 w 3538537"/>
                      <a:gd name="connsiteY53" fmla="*/ 517691 h 1222541"/>
                      <a:gd name="connsiteX54" fmla="*/ 200025 w 3538537"/>
                      <a:gd name="connsiteY54" fmla="*/ 603416 h 1222541"/>
                      <a:gd name="connsiteX55" fmla="*/ 171450 w 3538537"/>
                      <a:gd name="connsiteY55" fmla="*/ 689141 h 1222541"/>
                      <a:gd name="connsiteX56" fmla="*/ 142875 w 3538537"/>
                      <a:gd name="connsiteY56" fmla="*/ 760578 h 1222541"/>
                      <a:gd name="connsiteX57" fmla="*/ 128587 w 3538537"/>
                      <a:gd name="connsiteY57" fmla="*/ 851066 h 1222541"/>
                      <a:gd name="connsiteX58" fmla="*/ 109537 w 3538537"/>
                      <a:gd name="connsiteY58" fmla="*/ 912978 h 1222541"/>
                      <a:gd name="connsiteX59" fmla="*/ 66675 w 3538537"/>
                      <a:gd name="connsiteY59" fmla="*/ 955841 h 1222541"/>
                      <a:gd name="connsiteX60" fmla="*/ 0 w 3538537"/>
                      <a:gd name="connsiteY60"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406074 w 3538537"/>
                      <a:gd name="connsiteY37" fmla="*/ 114442 h 1222541"/>
                      <a:gd name="connsiteX38" fmla="*/ 1356815 w 3538537"/>
                      <a:gd name="connsiteY38" fmla="*/ 80039 h 1222541"/>
                      <a:gd name="connsiteX39" fmla="*/ 1200008 w 3538537"/>
                      <a:gd name="connsiteY39" fmla="*/ 0 h 1222541"/>
                      <a:gd name="connsiteX40" fmla="*/ 1075257 w 3538537"/>
                      <a:gd name="connsiteY40" fmla="*/ 85865 h 1222541"/>
                      <a:gd name="connsiteX41" fmla="*/ 1023155 w 3538537"/>
                      <a:gd name="connsiteY41" fmla="*/ 130863 h 1222541"/>
                      <a:gd name="connsiteX42" fmla="*/ 1002968 w 3538537"/>
                      <a:gd name="connsiteY42" fmla="*/ 213388 h 1222541"/>
                      <a:gd name="connsiteX43" fmla="*/ 913760 w 3538537"/>
                      <a:gd name="connsiteY43" fmla="*/ 259806 h 1222541"/>
                      <a:gd name="connsiteX44" fmla="*/ 843602 w 3538537"/>
                      <a:gd name="connsiteY44" fmla="*/ 306293 h 1222541"/>
                      <a:gd name="connsiteX45" fmla="*/ 758588 w 3538537"/>
                      <a:gd name="connsiteY45" fmla="*/ 333730 h 1222541"/>
                      <a:gd name="connsiteX46" fmla="*/ 702788 w 3538537"/>
                      <a:gd name="connsiteY46" fmla="*/ 337924 h 1222541"/>
                      <a:gd name="connsiteX47" fmla="*/ 665399 w 3538537"/>
                      <a:gd name="connsiteY47" fmla="*/ 336005 h 1222541"/>
                      <a:gd name="connsiteX48" fmla="*/ 566737 w 3538537"/>
                      <a:gd name="connsiteY48" fmla="*/ 360528 h 1222541"/>
                      <a:gd name="connsiteX49" fmla="*/ 485775 w 3538537"/>
                      <a:gd name="connsiteY49" fmla="*/ 384341 h 1222541"/>
                      <a:gd name="connsiteX50" fmla="*/ 347662 w 3538537"/>
                      <a:gd name="connsiteY50" fmla="*/ 389103 h 1222541"/>
                      <a:gd name="connsiteX51" fmla="*/ 276225 w 3538537"/>
                      <a:gd name="connsiteY51" fmla="*/ 398628 h 1222541"/>
                      <a:gd name="connsiteX52" fmla="*/ 233362 w 3538537"/>
                      <a:gd name="connsiteY52" fmla="*/ 517691 h 1222541"/>
                      <a:gd name="connsiteX53" fmla="*/ 200025 w 3538537"/>
                      <a:gd name="connsiteY53" fmla="*/ 603416 h 1222541"/>
                      <a:gd name="connsiteX54" fmla="*/ 171450 w 3538537"/>
                      <a:gd name="connsiteY54" fmla="*/ 689141 h 1222541"/>
                      <a:gd name="connsiteX55" fmla="*/ 142875 w 3538537"/>
                      <a:gd name="connsiteY55" fmla="*/ 760578 h 1222541"/>
                      <a:gd name="connsiteX56" fmla="*/ 128587 w 3538537"/>
                      <a:gd name="connsiteY56" fmla="*/ 851066 h 1222541"/>
                      <a:gd name="connsiteX57" fmla="*/ 109537 w 3538537"/>
                      <a:gd name="connsiteY57" fmla="*/ 912978 h 1222541"/>
                      <a:gd name="connsiteX58" fmla="*/ 66675 w 3538537"/>
                      <a:gd name="connsiteY58" fmla="*/ 955841 h 1222541"/>
                      <a:gd name="connsiteX59" fmla="*/ 0 w 3538537"/>
                      <a:gd name="connsiteY59"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406074 w 3538537"/>
                      <a:gd name="connsiteY36" fmla="*/ 114442 h 1222541"/>
                      <a:gd name="connsiteX37" fmla="*/ 1356815 w 3538537"/>
                      <a:gd name="connsiteY37" fmla="*/ 80039 h 1222541"/>
                      <a:gd name="connsiteX38" fmla="*/ 1200008 w 3538537"/>
                      <a:gd name="connsiteY38" fmla="*/ 0 h 1222541"/>
                      <a:gd name="connsiteX39" fmla="*/ 1075257 w 3538537"/>
                      <a:gd name="connsiteY39" fmla="*/ 85865 h 1222541"/>
                      <a:gd name="connsiteX40" fmla="*/ 1023155 w 3538537"/>
                      <a:gd name="connsiteY40" fmla="*/ 130863 h 1222541"/>
                      <a:gd name="connsiteX41" fmla="*/ 1002968 w 3538537"/>
                      <a:gd name="connsiteY41" fmla="*/ 213388 h 1222541"/>
                      <a:gd name="connsiteX42" fmla="*/ 913760 w 3538537"/>
                      <a:gd name="connsiteY42" fmla="*/ 259806 h 1222541"/>
                      <a:gd name="connsiteX43" fmla="*/ 843602 w 3538537"/>
                      <a:gd name="connsiteY43" fmla="*/ 306293 h 1222541"/>
                      <a:gd name="connsiteX44" fmla="*/ 758588 w 3538537"/>
                      <a:gd name="connsiteY44" fmla="*/ 333730 h 1222541"/>
                      <a:gd name="connsiteX45" fmla="*/ 702788 w 3538537"/>
                      <a:gd name="connsiteY45" fmla="*/ 337924 h 1222541"/>
                      <a:gd name="connsiteX46" fmla="*/ 665399 w 3538537"/>
                      <a:gd name="connsiteY46" fmla="*/ 336005 h 1222541"/>
                      <a:gd name="connsiteX47" fmla="*/ 566737 w 3538537"/>
                      <a:gd name="connsiteY47" fmla="*/ 360528 h 1222541"/>
                      <a:gd name="connsiteX48" fmla="*/ 485775 w 3538537"/>
                      <a:gd name="connsiteY48" fmla="*/ 384341 h 1222541"/>
                      <a:gd name="connsiteX49" fmla="*/ 347662 w 3538537"/>
                      <a:gd name="connsiteY49" fmla="*/ 389103 h 1222541"/>
                      <a:gd name="connsiteX50" fmla="*/ 276225 w 3538537"/>
                      <a:gd name="connsiteY50" fmla="*/ 398628 h 1222541"/>
                      <a:gd name="connsiteX51" fmla="*/ 233362 w 3538537"/>
                      <a:gd name="connsiteY51" fmla="*/ 517691 h 1222541"/>
                      <a:gd name="connsiteX52" fmla="*/ 200025 w 3538537"/>
                      <a:gd name="connsiteY52" fmla="*/ 603416 h 1222541"/>
                      <a:gd name="connsiteX53" fmla="*/ 171450 w 3538537"/>
                      <a:gd name="connsiteY53" fmla="*/ 689141 h 1222541"/>
                      <a:gd name="connsiteX54" fmla="*/ 142875 w 3538537"/>
                      <a:gd name="connsiteY54" fmla="*/ 760578 h 1222541"/>
                      <a:gd name="connsiteX55" fmla="*/ 128587 w 3538537"/>
                      <a:gd name="connsiteY55" fmla="*/ 851066 h 1222541"/>
                      <a:gd name="connsiteX56" fmla="*/ 109537 w 3538537"/>
                      <a:gd name="connsiteY56" fmla="*/ 912978 h 1222541"/>
                      <a:gd name="connsiteX57" fmla="*/ 66675 w 3538537"/>
                      <a:gd name="connsiteY57" fmla="*/ 955841 h 1222541"/>
                      <a:gd name="connsiteX58" fmla="*/ 0 w 3538537"/>
                      <a:gd name="connsiteY58"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919412 w 3538537"/>
                      <a:gd name="connsiteY24" fmla="*/ 579603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909887 w 3538537"/>
                      <a:gd name="connsiteY24" fmla="*/ 579603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997113 w 3538537"/>
                      <a:gd name="connsiteY26" fmla="*/ 699797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687550 w 3538537"/>
                      <a:gd name="connsiteY26" fmla="*/ 585497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687550 w 3538537"/>
                      <a:gd name="connsiteY26" fmla="*/ 585497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6413 w 3538537"/>
                      <a:gd name="connsiteY30" fmla="*/ 365290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6413 w 3538537"/>
                      <a:gd name="connsiteY30" fmla="*/ 365290 h 1222541"/>
                      <a:gd name="connsiteX31" fmla="*/ 1651094 w 3538537"/>
                      <a:gd name="connsiteY31" fmla="*/ 363655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47838 w 3538537"/>
                      <a:gd name="connsiteY30" fmla="*/ 351002 h 1222541"/>
                      <a:gd name="connsiteX31" fmla="*/ 1651094 w 3538537"/>
                      <a:gd name="connsiteY31" fmla="*/ 363655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928189 h 1142502"/>
                      <a:gd name="connsiteX1" fmla="*/ 133350 w 3538537"/>
                      <a:gd name="connsiteY1" fmla="*/ 947239 h 1142502"/>
                      <a:gd name="connsiteX2" fmla="*/ 204787 w 3538537"/>
                      <a:gd name="connsiteY2" fmla="*/ 1018677 h 1142502"/>
                      <a:gd name="connsiteX3" fmla="*/ 266700 w 3538537"/>
                      <a:gd name="connsiteY3" fmla="*/ 1118689 h 1142502"/>
                      <a:gd name="connsiteX4" fmla="*/ 300037 w 3538537"/>
                      <a:gd name="connsiteY4" fmla="*/ 1142502 h 1142502"/>
                      <a:gd name="connsiteX5" fmla="*/ 614362 w 3538537"/>
                      <a:gd name="connsiteY5" fmla="*/ 1047252 h 1142502"/>
                      <a:gd name="connsiteX6" fmla="*/ 1143000 w 3538537"/>
                      <a:gd name="connsiteY6" fmla="*/ 904377 h 1142502"/>
                      <a:gd name="connsiteX7" fmla="*/ 1428750 w 3538537"/>
                      <a:gd name="connsiteY7" fmla="*/ 832939 h 1142502"/>
                      <a:gd name="connsiteX8" fmla="*/ 1566862 w 3538537"/>
                      <a:gd name="connsiteY8" fmla="*/ 809127 h 1142502"/>
                      <a:gd name="connsiteX9" fmla="*/ 1866900 w 3538537"/>
                      <a:gd name="connsiteY9" fmla="*/ 766264 h 1142502"/>
                      <a:gd name="connsiteX10" fmla="*/ 2138362 w 3538537"/>
                      <a:gd name="connsiteY10" fmla="*/ 785314 h 1142502"/>
                      <a:gd name="connsiteX11" fmla="*/ 2324100 w 3538537"/>
                      <a:gd name="connsiteY11" fmla="*/ 794839 h 1142502"/>
                      <a:gd name="connsiteX12" fmla="*/ 2495550 w 3538537"/>
                      <a:gd name="connsiteY12" fmla="*/ 809127 h 1142502"/>
                      <a:gd name="connsiteX13" fmla="*/ 2686050 w 3538537"/>
                      <a:gd name="connsiteY13" fmla="*/ 809127 h 1142502"/>
                      <a:gd name="connsiteX14" fmla="*/ 2967037 w 3538537"/>
                      <a:gd name="connsiteY14" fmla="*/ 818652 h 1142502"/>
                      <a:gd name="connsiteX15" fmla="*/ 3048000 w 3538537"/>
                      <a:gd name="connsiteY15" fmla="*/ 837702 h 1142502"/>
                      <a:gd name="connsiteX16" fmla="*/ 3209925 w 3538537"/>
                      <a:gd name="connsiteY16" fmla="*/ 818652 h 1142502"/>
                      <a:gd name="connsiteX17" fmla="*/ 3395662 w 3538537"/>
                      <a:gd name="connsiteY17" fmla="*/ 823414 h 1142502"/>
                      <a:gd name="connsiteX18" fmla="*/ 3533775 w 3538537"/>
                      <a:gd name="connsiteY18" fmla="*/ 737689 h 1142502"/>
                      <a:gd name="connsiteX19" fmla="*/ 3538537 w 3538537"/>
                      <a:gd name="connsiteY19" fmla="*/ 647202 h 1142502"/>
                      <a:gd name="connsiteX20" fmla="*/ 3471862 w 3538537"/>
                      <a:gd name="connsiteY20" fmla="*/ 571002 h 1142502"/>
                      <a:gd name="connsiteX21" fmla="*/ 3390900 w 3538537"/>
                      <a:gd name="connsiteY21" fmla="*/ 404314 h 1142502"/>
                      <a:gd name="connsiteX22" fmla="*/ 3262312 w 3538537"/>
                      <a:gd name="connsiteY22" fmla="*/ 418602 h 1142502"/>
                      <a:gd name="connsiteX23" fmla="*/ 3176587 w 3538537"/>
                      <a:gd name="connsiteY23" fmla="*/ 518614 h 1142502"/>
                      <a:gd name="connsiteX24" fmla="*/ 3119437 w 3538537"/>
                      <a:gd name="connsiteY24" fmla="*/ 585289 h 1142502"/>
                      <a:gd name="connsiteX25" fmla="*/ 2871787 w 3538537"/>
                      <a:gd name="connsiteY25" fmla="*/ 532902 h 1142502"/>
                      <a:gd name="connsiteX26" fmla="*/ 2839950 w 3538537"/>
                      <a:gd name="connsiteY26" fmla="*/ 443546 h 1142502"/>
                      <a:gd name="connsiteX27" fmla="*/ 2257425 w 3538537"/>
                      <a:gd name="connsiteY27" fmla="*/ 251914 h 1142502"/>
                      <a:gd name="connsiteX28" fmla="*/ 1905000 w 3538537"/>
                      <a:gd name="connsiteY28" fmla="*/ 185239 h 1142502"/>
                      <a:gd name="connsiteX29" fmla="*/ 1785937 w 3538537"/>
                      <a:gd name="connsiteY29" fmla="*/ 180477 h 1142502"/>
                      <a:gd name="connsiteX30" fmla="*/ 1747838 w 3538537"/>
                      <a:gd name="connsiteY30" fmla="*/ 270963 h 1142502"/>
                      <a:gd name="connsiteX31" fmla="*/ 1651094 w 3538537"/>
                      <a:gd name="connsiteY31" fmla="*/ 283616 h 1142502"/>
                      <a:gd name="connsiteX32" fmla="*/ 1629201 w 3538537"/>
                      <a:gd name="connsiteY32" fmla="*/ 84018 h 1142502"/>
                      <a:gd name="connsiteX33" fmla="*/ 1560536 w 3538537"/>
                      <a:gd name="connsiteY33" fmla="*/ 43715 h 1142502"/>
                      <a:gd name="connsiteX34" fmla="*/ 1454908 w 3538537"/>
                      <a:gd name="connsiteY34" fmla="*/ 34829 h 1142502"/>
                      <a:gd name="connsiteX35" fmla="*/ 1406074 w 3538537"/>
                      <a:gd name="connsiteY35" fmla="*/ 34403 h 1142502"/>
                      <a:gd name="connsiteX36" fmla="*/ 1356815 w 3538537"/>
                      <a:gd name="connsiteY36" fmla="*/ 0 h 1142502"/>
                      <a:gd name="connsiteX37" fmla="*/ 1290496 w 3538537"/>
                      <a:gd name="connsiteY37" fmla="*/ 234286 h 1142502"/>
                      <a:gd name="connsiteX38" fmla="*/ 1270520 w 3538537"/>
                      <a:gd name="connsiteY38" fmla="*/ 405876 h 1142502"/>
                      <a:gd name="connsiteX39" fmla="*/ 1104117 w 3538537"/>
                      <a:gd name="connsiteY39" fmla="*/ 455637 h 1142502"/>
                      <a:gd name="connsiteX40" fmla="*/ 1017256 w 3538537"/>
                      <a:gd name="connsiteY40" fmla="*/ 409574 h 1142502"/>
                      <a:gd name="connsiteX41" fmla="*/ 932810 w 3538537"/>
                      <a:gd name="connsiteY41" fmla="*/ 317879 h 1142502"/>
                      <a:gd name="connsiteX42" fmla="*/ 843602 w 3538537"/>
                      <a:gd name="connsiteY42" fmla="*/ 226254 h 1142502"/>
                      <a:gd name="connsiteX43" fmla="*/ 758588 w 3538537"/>
                      <a:gd name="connsiteY43" fmla="*/ 253691 h 1142502"/>
                      <a:gd name="connsiteX44" fmla="*/ 702788 w 3538537"/>
                      <a:gd name="connsiteY44" fmla="*/ 257885 h 1142502"/>
                      <a:gd name="connsiteX45" fmla="*/ 665399 w 3538537"/>
                      <a:gd name="connsiteY45" fmla="*/ 255966 h 1142502"/>
                      <a:gd name="connsiteX46" fmla="*/ 566737 w 3538537"/>
                      <a:gd name="connsiteY46" fmla="*/ 280489 h 1142502"/>
                      <a:gd name="connsiteX47" fmla="*/ 485775 w 3538537"/>
                      <a:gd name="connsiteY47" fmla="*/ 304302 h 1142502"/>
                      <a:gd name="connsiteX48" fmla="*/ 347662 w 3538537"/>
                      <a:gd name="connsiteY48" fmla="*/ 309064 h 1142502"/>
                      <a:gd name="connsiteX49" fmla="*/ 276225 w 3538537"/>
                      <a:gd name="connsiteY49" fmla="*/ 318589 h 1142502"/>
                      <a:gd name="connsiteX50" fmla="*/ 233362 w 3538537"/>
                      <a:gd name="connsiteY50" fmla="*/ 437652 h 1142502"/>
                      <a:gd name="connsiteX51" fmla="*/ 200025 w 3538537"/>
                      <a:gd name="connsiteY51" fmla="*/ 523377 h 1142502"/>
                      <a:gd name="connsiteX52" fmla="*/ 171450 w 3538537"/>
                      <a:gd name="connsiteY52" fmla="*/ 609102 h 1142502"/>
                      <a:gd name="connsiteX53" fmla="*/ 142875 w 3538537"/>
                      <a:gd name="connsiteY53" fmla="*/ 680539 h 1142502"/>
                      <a:gd name="connsiteX54" fmla="*/ 128587 w 3538537"/>
                      <a:gd name="connsiteY54" fmla="*/ 771027 h 1142502"/>
                      <a:gd name="connsiteX55" fmla="*/ 109537 w 3538537"/>
                      <a:gd name="connsiteY55" fmla="*/ 832939 h 1142502"/>
                      <a:gd name="connsiteX56" fmla="*/ 66675 w 3538537"/>
                      <a:gd name="connsiteY56" fmla="*/ 875802 h 1142502"/>
                      <a:gd name="connsiteX57" fmla="*/ 0 w 3538537"/>
                      <a:gd name="connsiteY57" fmla="*/ 928189 h 1142502"/>
                      <a:gd name="connsiteX0" fmla="*/ 0 w 3538537"/>
                      <a:gd name="connsiteY0" fmla="*/ 928189 h 1142502"/>
                      <a:gd name="connsiteX1" fmla="*/ 133350 w 3538537"/>
                      <a:gd name="connsiteY1" fmla="*/ 947239 h 1142502"/>
                      <a:gd name="connsiteX2" fmla="*/ 204787 w 3538537"/>
                      <a:gd name="connsiteY2" fmla="*/ 1018677 h 1142502"/>
                      <a:gd name="connsiteX3" fmla="*/ 266700 w 3538537"/>
                      <a:gd name="connsiteY3" fmla="*/ 1118689 h 1142502"/>
                      <a:gd name="connsiteX4" fmla="*/ 300037 w 3538537"/>
                      <a:gd name="connsiteY4" fmla="*/ 1142502 h 1142502"/>
                      <a:gd name="connsiteX5" fmla="*/ 614362 w 3538537"/>
                      <a:gd name="connsiteY5" fmla="*/ 1047252 h 1142502"/>
                      <a:gd name="connsiteX6" fmla="*/ 1143000 w 3538537"/>
                      <a:gd name="connsiteY6" fmla="*/ 904377 h 1142502"/>
                      <a:gd name="connsiteX7" fmla="*/ 1428750 w 3538537"/>
                      <a:gd name="connsiteY7" fmla="*/ 832939 h 1142502"/>
                      <a:gd name="connsiteX8" fmla="*/ 1566862 w 3538537"/>
                      <a:gd name="connsiteY8" fmla="*/ 809127 h 1142502"/>
                      <a:gd name="connsiteX9" fmla="*/ 1866900 w 3538537"/>
                      <a:gd name="connsiteY9" fmla="*/ 766264 h 1142502"/>
                      <a:gd name="connsiteX10" fmla="*/ 2138362 w 3538537"/>
                      <a:gd name="connsiteY10" fmla="*/ 785314 h 1142502"/>
                      <a:gd name="connsiteX11" fmla="*/ 2324100 w 3538537"/>
                      <a:gd name="connsiteY11" fmla="*/ 794839 h 1142502"/>
                      <a:gd name="connsiteX12" fmla="*/ 2495550 w 3538537"/>
                      <a:gd name="connsiteY12" fmla="*/ 809127 h 1142502"/>
                      <a:gd name="connsiteX13" fmla="*/ 2686050 w 3538537"/>
                      <a:gd name="connsiteY13" fmla="*/ 809127 h 1142502"/>
                      <a:gd name="connsiteX14" fmla="*/ 2967037 w 3538537"/>
                      <a:gd name="connsiteY14" fmla="*/ 818652 h 1142502"/>
                      <a:gd name="connsiteX15" fmla="*/ 3048000 w 3538537"/>
                      <a:gd name="connsiteY15" fmla="*/ 837702 h 1142502"/>
                      <a:gd name="connsiteX16" fmla="*/ 3209925 w 3538537"/>
                      <a:gd name="connsiteY16" fmla="*/ 818652 h 1142502"/>
                      <a:gd name="connsiteX17" fmla="*/ 3395662 w 3538537"/>
                      <a:gd name="connsiteY17" fmla="*/ 823414 h 1142502"/>
                      <a:gd name="connsiteX18" fmla="*/ 3533775 w 3538537"/>
                      <a:gd name="connsiteY18" fmla="*/ 737689 h 1142502"/>
                      <a:gd name="connsiteX19" fmla="*/ 3538537 w 3538537"/>
                      <a:gd name="connsiteY19" fmla="*/ 647202 h 1142502"/>
                      <a:gd name="connsiteX20" fmla="*/ 3471862 w 3538537"/>
                      <a:gd name="connsiteY20" fmla="*/ 571002 h 1142502"/>
                      <a:gd name="connsiteX21" fmla="*/ 3390900 w 3538537"/>
                      <a:gd name="connsiteY21" fmla="*/ 404314 h 1142502"/>
                      <a:gd name="connsiteX22" fmla="*/ 3262312 w 3538537"/>
                      <a:gd name="connsiteY22" fmla="*/ 418602 h 1142502"/>
                      <a:gd name="connsiteX23" fmla="*/ 3176587 w 3538537"/>
                      <a:gd name="connsiteY23" fmla="*/ 518614 h 1142502"/>
                      <a:gd name="connsiteX24" fmla="*/ 3119437 w 3538537"/>
                      <a:gd name="connsiteY24" fmla="*/ 585289 h 1142502"/>
                      <a:gd name="connsiteX25" fmla="*/ 2871787 w 3538537"/>
                      <a:gd name="connsiteY25" fmla="*/ 532902 h 1142502"/>
                      <a:gd name="connsiteX26" fmla="*/ 2839950 w 3538537"/>
                      <a:gd name="connsiteY26" fmla="*/ 443546 h 1142502"/>
                      <a:gd name="connsiteX27" fmla="*/ 2257425 w 3538537"/>
                      <a:gd name="connsiteY27" fmla="*/ 251914 h 1142502"/>
                      <a:gd name="connsiteX28" fmla="*/ 1905000 w 3538537"/>
                      <a:gd name="connsiteY28" fmla="*/ 185239 h 1142502"/>
                      <a:gd name="connsiteX29" fmla="*/ 1785937 w 3538537"/>
                      <a:gd name="connsiteY29" fmla="*/ 180477 h 1142502"/>
                      <a:gd name="connsiteX30" fmla="*/ 1747838 w 3538537"/>
                      <a:gd name="connsiteY30" fmla="*/ 270963 h 1142502"/>
                      <a:gd name="connsiteX31" fmla="*/ 1651094 w 3538537"/>
                      <a:gd name="connsiteY31" fmla="*/ 283616 h 1142502"/>
                      <a:gd name="connsiteX32" fmla="*/ 1629201 w 3538537"/>
                      <a:gd name="connsiteY32" fmla="*/ 84018 h 1142502"/>
                      <a:gd name="connsiteX33" fmla="*/ 1560536 w 3538537"/>
                      <a:gd name="connsiteY33" fmla="*/ 43715 h 1142502"/>
                      <a:gd name="connsiteX34" fmla="*/ 1454908 w 3538537"/>
                      <a:gd name="connsiteY34" fmla="*/ 34829 h 1142502"/>
                      <a:gd name="connsiteX35" fmla="*/ 1406074 w 3538537"/>
                      <a:gd name="connsiteY35" fmla="*/ 34403 h 1142502"/>
                      <a:gd name="connsiteX36" fmla="*/ 1356815 w 3538537"/>
                      <a:gd name="connsiteY36" fmla="*/ 0 h 1142502"/>
                      <a:gd name="connsiteX37" fmla="*/ 1285734 w 3538537"/>
                      <a:gd name="connsiteY37" fmla="*/ 286673 h 1142502"/>
                      <a:gd name="connsiteX38" fmla="*/ 1270520 w 3538537"/>
                      <a:gd name="connsiteY38" fmla="*/ 405876 h 1142502"/>
                      <a:gd name="connsiteX39" fmla="*/ 1104117 w 3538537"/>
                      <a:gd name="connsiteY39" fmla="*/ 455637 h 1142502"/>
                      <a:gd name="connsiteX40" fmla="*/ 1017256 w 3538537"/>
                      <a:gd name="connsiteY40" fmla="*/ 409574 h 1142502"/>
                      <a:gd name="connsiteX41" fmla="*/ 932810 w 3538537"/>
                      <a:gd name="connsiteY41" fmla="*/ 317879 h 1142502"/>
                      <a:gd name="connsiteX42" fmla="*/ 843602 w 3538537"/>
                      <a:gd name="connsiteY42" fmla="*/ 226254 h 1142502"/>
                      <a:gd name="connsiteX43" fmla="*/ 758588 w 3538537"/>
                      <a:gd name="connsiteY43" fmla="*/ 253691 h 1142502"/>
                      <a:gd name="connsiteX44" fmla="*/ 702788 w 3538537"/>
                      <a:gd name="connsiteY44" fmla="*/ 257885 h 1142502"/>
                      <a:gd name="connsiteX45" fmla="*/ 665399 w 3538537"/>
                      <a:gd name="connsiteY45" fmla="*/ 255966 h 1142502"/>
                      <a:gd name="connsiteX46" fmla="*/ 566737 w 3538537"/>
                      <a:gd name="connsiteY46" fmla="*/ 280489 h 1142502"/>
                      <a:gd name="connsiteX47" fmla="*/ 485775 w 3538537"/>
                      <a:gd name="connsiteY47" fmla="*/ 304302 h 1142502"/>
                      <a:gd name="connsiteX48" fmla="*/ 347662 w 3538537"/>
                      <a:gd name="connsiteY48" fmla="*/ 309064 h 1142502"/>
                      <a:gd name="connsiteX49" fmla="*/ 276225 w 3538537"/>
                      <a:gd name="connsiteY49" fmla="*/ 318589 h 1142502"/>
                      <a:gd name="connsiteX50" fmla="*/ 233362 w 3538537"/>
                      <a:gd name="connsiteY50" fmla="*/ 437652 h 1142502"/>
                      <a:gd name="connsiteX51" fmla="*/ 200025 w 3538537"/>
                      <a:gd name="connsiteY51" fmla="*/ 523377 h 1142502"/>
                      <a:gd name="connsiteX52" fmla="*/ 171450 w 3538537"/>
                      <a:gd name="connsiteY52" fmla="*/ 609102 h 1142502"/>
                      <a:gd name="connsiteX53" fmla="*/ 142875 w 3538537"/>
                      <a:gd name="connsiteY53" fmla="*/ 680539 h 1142502"/>
                      <a:gd name="connsiteX54" fmla="*/ 128587 w 3538537"/>
                      <a:gd name="connsiteY54" fmla="*/ 771027 h 1142502"/>
                      <a:gd name="connsiteX55" fmla="*/ 109537 w 3538537"/>
                      <a:gd name="connsiteY55" fmla="*/ 832939 h 1142502"/>
                      <a:gd name="connsiteX56" fmla="*/ 66675 w 3538537"/>
                      <a:gd name="connsiteY56" fmla="*/ 875802 h 1142502"/>
                      <a:gd name="connsiteX57" fmla="*/ 0 w 3538537"/>
                      <a:gd name="connsiteY57" fmla="*/ 928189 h 1142502"/>
                      <a:gd name="connsiteX0" fmla="*/ 0 w 3538537"/>
                      <a:gd name="connsiteY0" fmla="*/ 893786 h 1108099"/>
                      <a:gd name="connsiteX1" fmla="*/ 133350 w 3538537"/>
                      <a:gd name="connsiteY1" fmla="*/ 912836 h 1108099"/>
                      <a:gd name="connsiteX2" fmla="*/ 204787 w 3538537"/>
                      <a:gd name="connsiteY2" fmla="*/ 984274 h 1108099"/>
                      <a:gd name="connsiteX3" fmla="*/ 266700 w 3538537"/>
                      <a:gd name="connsiteY3" fmla="*/ 1084286 h 1108099"/>
                      <a:gd name="connsiteX4" fmla="*/ 300037 w 3538537"/>
                      <a:gd name="connsiteY4" fmla="*/ 1108099 h 1108099"/>
                      <a:gd name="connsiteX5" fmla="*/ 614362 w 3538537"/>
                      <a:gd name="connsiteY5" fmla="*/ 1012849 h 1108099"/>
                      <a:gd name="connsiteX6" fmla="*/ 1143000 w 3538537"/>
                      <a:gd name="connsiteY6" fmla="*/ 869974 h 1108099"/>
                      <a:gd name="connsiteX7" fmla="*/ 1428750 w 3538537"/>
                      <a:gd name="connsiteY7" fmla="*/ 798536 h 1108099"/>
                      <a:gd name="connsiteX8" fmla="*/ 1566862 w 3538537"/>
                      <a:gd name="connsiteY8" fmla="*/ 774724 h 1108099"/>
                      <a:gd name="connsiteX9" fmla="*/ 1866900 w 3538537"/>
                      <a:gd name="connsiteY9" fmla="*/ 731861 h 1108099"/>
                      <a:gd name="connsiteX10" fmla="*/ 2138362 w 3538537"/>
                      <a:gd name="connsiteY10" fmla="*/ 750911 h 1108099"/>
                      <a:gd name="connsiteX11" fmla="*/ 2324100 w 3538537"/>
                      <a:gd name="connsiteY11" fmla="*/ 760436 h 1108099"/>
                      <a:gd name="connsiteX12" fmla="*/ 2495550 w 3538537"/>
                      <a:gd name="connsiteY12" fmla="*/ 774724 h 1108099"/>
                      <a:gd name="connsiteX13" fmla="*/ 2686050 w 3538537"/>
                      <a:gd name="connsiteY13" fmla="*/ 774724 h 1108099"/>
                      <a:gd name="connsiteX14" fmla="*/ 2967037 w 3538537"/>
                      <a:gd name="connsiteY14" fmla="*/ 784249 h 1108099"/>
                      <a:gd name="connsiteX15" fmla="*/ 3048000 w 3538537"/>
                      <a:gd name="connsiteY15" fmla="*/ 803299 h 1108099"/>
                      <a:gd name="connsiteX16" fmla="*/ 3209925 w 3538537"/>
                      <a:gd name="connsiteY16" fmla="*/ 784249 h 1108099"/>
                      <a:gd name="connsiteX17" fmla="*/ 3395662 w 3538537"/>
                      <a:gd name="connsiteY17" fmla="*/ 789011 h 1108099"/>
                      <a:gd name="connsiteX18" fmla="*/ 3533775 w 3538537"/>
                      <a:gd name="connsiteY18" fmla="*/ 703286 h 1108099"/>
                      <a:gd name="connsiteX19" fmla="*/ 3538537 w 3538537"/>
                      <a:gd name="connsiteY19" fmla="*/ 612799 h 1108099"/>
                      <a:gd name="connsiteX20" fmla="*/ 3471862 w 3538537"/>
                      <a:gd name="connsiteY20" fmla="*/ 536599 h 1108099"/>
                      <a:gd name="connsiteX21" fmla="*/ 3390900 w 3538537"/>
                      <a:gd name="connsiteY21" fmla="*/ 369911 h 1108099"/>
                      <a:gd name="connsiteX22" fmla="*/ 3262312 w 3538537"/>
                      <a:gd name="connsiteY22" fmla="*/ 384199 h 1108099"/>
                      <a:gd name="connsiteX23" fmla="*/ 3176587 w 3538537"/>
                      <a:gd name="connsiteY23" fmla="*/ 484211 h 1108099"/>
                      <a:gd name="connsiteX24" fmla="*/ 3119437 w 3538537"/>
                      <a:gd name="connsiteY24" fmla="*/ 550886 h 1108099"/>
                      <a:gd name="connsiteX25" fmla="*/ 2871787 w 3538537"/>
                      <a:gd name="connsiteY25" fmla="*/ 498499 h 1108099"/>
                      <a:gd name="connsiteX26" fmla="*/ 2839950 w 3538537"/>
                      <a:gd name="connsiteY26" fmla="*/ 409143 h 1108099"/>
                      <a:gd name="connsiteX27" fmla="*/ 2257425 w 3538537"/>
                      <a:gd name="connsiteY27" fmla="*/ 217511 h 1108099"/>
                      <a:gd name="connsiteX28" fmla="*/ 1905000 w 3538537"/>
                      <a:gd name="connsiteY28" fmla="*/ 150836 h 1108099"/>
                      <a:gd name="connsiteX29" fmla="*/ 1785937 w 3538537"/>
                      <a:gd name="connsiteY29" fmla="*/ 146074 h 1108099"/>
                      <a:gd name="connsiteX30" fmla="*/ 1747838 w 3538537"/>
                      <a:gd name="connsiteY30" fmla="*/ 236560 h 1108099"/>
                      <a:gd name="connsiteX31" fmla="*/ 1651094 w 3538537"/>
                      <a:gd name="connsiteY31" fmla="*/ 249213 h 1108099"/>
                      <a:gd name="connsiteX32" fmla="*/ 1629201 w 3538537"/>
                      <a:gd name="connsiteY32" fmla="*/ 49615 h 1108099"/>
                      <a:gd name="connsiteX33" fmla="*/ 1560536 w 3538537"/>
                      <a:gd name="connsiteY33" fmla="*/ 9312 h 1108099"/>
                      <a:gd name="connsiteX34" fmla="*/ 1454908 w 3538537"/>
                      <a:gd name="connsiteY34" fmla="*/ 426 h 1108099"/>
                      <a:gd name="connsiteX35" fmla="*/ 1406074 w 3538537"/>
                      <a:gd name="connsiteY35" fmla="*/ 0 h 1108099"/>
                      <a:gd name="connsiteX36" fmla="*/ 1194890 w 3538537"/>
                      <a:gd name="connsiteY36" fmla="*/ 165622 h 1108099"/>
                      <a:gd name="connsiteX37" fmla="*/ 1285734 w 3538537"/>
                      <a:gd name="connsiteY37" fmla="*/ 252270 h 1108099"/>
                      <a:gd name="connsiteX38" fmla="*/ 1270520 w 3538537"/>
                      <a:gd name="connsiteY38" fmla="*/ 371473 h 1108099"/>
                      <a:gd name="connsiteX39" fmla="*/ 1104117 w 3538537"/>
                      <a:gd name="connsiteY39" fmla="*/ 421234 h 1108099"/>
                      <a:gd name="connsiteX40" fmla="*/ 1017256 w 3538537"/>
                      <a:gd name="connsiteY40" fmla="*/ 375171 h 1108099"/>
                      <a:gd name="connsiteX41" fmla="*/ 932810 w 3538537"/>
                      <a:gd name="connsiteY41" fmla="*/ 283476 h 1108099"/>
                      <a:gd name="connsiteX42" fmla="*/ 843602 w 3538537"/>
                      <a:gd name="connsiteY42" fmla="*/ 191851 h 1108099"/>
                      <a:gd name="connsiteX43" fmla="*/ 758588 w 3538537"/>
                      <a:gd name="connsiteY43" fmla="*/ 219288 h 1108099"/>
                      <a:gd name="connsiteX44" fmla="*/ 702788 w 3538537"/>
                      <a:gd name="connsiteY44" fmla="*/ 223482 h 1108099"/>
                      <a:gd name="connsiteX45" fmla="*/ 665399 w 3538537"/>
                      <a:gd name="connsiteY45" fmla="*/ 221563 h 1108099"/>
                      <a:gd name="connsiteX46" fmla="*/ 566737 w 3538537"/>
                      <a:gd name="connsiteY46" fmla="*/ 246086 h 1108099"/>
                      <a:gd name="connsiteX47" fmla="*/ 485775 w 3538537"/>
                      <a:gd name="connsiteY47" fmla="*/ 269899 h 1108099"/>
                      <a:gd name="connsiteX48" fmla="*/ 347662 w 3538537"/>
                      <a:gd name="connsiteY48" fmla="*/ 274661 h 1108099"/>
                      <a:gd name="connsiteX49" fmla="*/ 276225 w 3538537"/>
                      <a:gd name="connsiteY49" fmla="*/ 284186 h 1108099"/>
                      <a:gd name="connsiteX50" fmla="*/ 233362 w 3538537"/>
                      <a:gd name="connsiteY50" fmla="*/ 403249 h 1108099"/>
                      <a:gd name="connsiteX51" fmla="*/ 200025 w 3538537"/>
                      <a:gd name="connsiteY51" fmla="*/ 488974 h 1108099"/>
                      <a:gd name="connsiteX52" fmla="*/ 171450 w 3538537"/>
                      <a:gd name="connsiteY52" fmla="*/ 574699 h 1108099"/>
                      <a:gd name="connsiteX53" fmla="*/ 142875 w 3538537"/>
                      <a:gd name="connsiteY53" fmla="*/ 646136 h 1108099"/>
                      <a:gd name="connsiteX54" fmla="*/ 128587 w 3538537"/>
                      <a:gd name="connsiteY54" fmla="*/ 736624 h 1108099"/>
                      <a:gd name="connsiteX55" fmla="*/ 109537 w 3538537"/>
                      <a:gd name="connsiteY55" fmla="*/ 798536 h 1108099"/>
                      <a:gd name="connsiteX56" fmla="*/ 66675 w 3538537"/>
                      <a:gd name="connsiteY56" fmla="*/ 841399 h 1108099"/>
                      <a:gd name="connsiteX57" fmla="*/ 0 w 3538537"/>
                      <a:gd name="connsiteY57" fmla="*/ 893786 h 1108099"/>
                      <a:gd name="connsiteX0" fmla="*/ 0 w 3538537"/>
                      <a:gd name="connsiteY0" fmla="*/ 893360 h 1107673"/>
                      <a:gd name="connsiteX1" fmla="*/ 133350 w 3538537"/>
                      <a:gd name="connsiteY1" fmla="*/ 912410 h 1107673"/>
                      <a:gd name="connsiteX2" fmla="*/ 204787 w 3538537"/>
                      <a:gd name="connsiteY2" fmla="*/ 983848 h 1107673"/>
                      <a:gd name="connsiteX3" fmla="*/ 266700 w 3538537"/>
                      <a:gd name="connsiteY3" fmla="*/ 1083860 h 1107673"/>
                      <a:gd name="connsiteX4" fmla="*/ 300037 w 3538537"/>
                      <a:gd name="connsiteY4" fmla="*/ 1107673 h 1107673"/>
                      <a:gd name="connsiteX5" fmla="*/ 614362 w 3538537"/>
                      <a:gd name="connsiteY5" fmla="*/ 1012423 h 1107673"/>
                      <a:gd name="connsiteX6" fmla="*/ 1143000 w 3538537"/>
                      <a:gd name="connsiteY6" fmla="*/ 869548 h 1107673"/>
                      <a:gd name="connsiteX7" fmla="*/ 1428750 w 3538537"/>
                      <a:gd name="connsiteY7" fmla="*/ 798110 h 1107673"/>
                      <a:gd name="connsiteX8" fmla="*/ 1566862 w 3538537"/>
                      <a:gd name="connsiteY8" fmla="*/ 774298 h 1107673"/>
                      <a:gd name="connsiteX9" fmla="*/ 1866900 w 3538537"/>
                      <a:gd name="connsiteY9" fmla="*/ 731435 h 1107673"/>
                      <a:gd name="connsiteX10" fmla="*/ 2138362 w 3538537"/>
                      <a:gd name="connsiteY10" fmla="*/ 750485 h 1107673"/>
                      <a:gd name="connsiteX11" fmla="*/ 2324100 w 3538537"/>
                      <a:gd name="connsiteY11" fmla="*/ 760010 h 1107673"/>
                      <a:gd name="connsiteX12" fmla="*/ 2495550 w 3538537"/>
                      <a:gd name="connsiteY12" fmla="*/ 774298 h 1107673"/>
                      <a:gd name="connsiteX13" fmla="*/ 2686050 w 3538537"/>
                      <a:gd name="connsiteY13" fmla="*/ 774298 h 1107673"/>
                      <a:gd name="connsiteX14" fmla="*/ 2967037 w 3538537"/>
                      <a:gd name="connsiteY14" fmla="*/ 783823 h 1107673"/>
                      <a:gd name="connsiteX15" fmla="*/ 3048000 w 3538537"/>
                      <a:gd name="connsiteY15" fmla="*/ 802873 h 1107673"/>
                      <a:gd name="connsiteX16" fmla="*/ 3209925 w 3538537"/>
                      <a:gd name="connsiteY16" fmla="*/ 783823 h 1107673"/>
                      <a:gd name="connsiteX17" fmla="*/ 3395662 w 3538537"/>
                      <a:gd name="connsiteY17" fmla="*/ 788585 h 1107673"/>
                      <a:gd name="connsiteX18" fmla="*/ 3533775 w 3538537"/>
                      <a:gd name="connsiteY18" fmla="*/ 702860 h 1107673"/>
                      <a:gd name="connsiteX19" fmla="*/ 3538537 w 3538537"/>
                      <a:gd name="connsiteY19" fmla="*/ 612373 h 1107673"/>
                      <a:gd name="connsiteX20" fmla="*/ 3471862 w 3538537"/>
                      <a:gd name="connsiteY20" fmla="*/ 536173 h 1107673"/>
                      <a:gd name="connsiteX21" fmla="*/ 3390900 w 3538537"/>
                      <a:gd name="connsiteY21" fmla="*/ 369485 h 1107673"/>
                      <a:gd name="connsiteX22" fmla="*/ 3262312 w 3538537"/>
                      <a:gd name="connsiteY22" fmla="*/ 383773 h 1107673"/>
                      <a:gd name="connsiteX23" fmla="*/ 3176587 w 3538537"/>
                      <a:gd name="connsiteY23" fmla="*/ 483785 h 1107673"/>
                      <a:gd name="connsiteX24" fmla="*/ 3119437 w 3538537"/>
                      <a:gd name="connsiteY24" fmla="*/ 550460 h 1107673"/>
                      <a:gd name="connsiteX25" fmla="*/ 2871787 w 3538537"/>
                      <a:gd name="connsiteY25" fmla="*/ 498073 h 1107673"/>
                      <a:gd name="connsiteX26" fmla="*/ 2839950 w 3538537"/>
                      <a:gd name="connsiteY26" fmla="*/ 408717 h 1107673"/>
                      <a:gd name="connsiteX27" fmla="*/ 2257425 w 3538537"/>
                      <a:gd name="connsiteY27" fmla="*/ 217085 h 1107673"/>
                      <a:gd name="connsiteX28" fmla="*/ 1905000 w 3538537"/>
                      <a:gd name="connsiteY28" fmla="*/ 150410 h 1107673"/>
                      <a:gd name="connsiteX29" fmla="*/ 1785937 w 3538537"/>
                      <a:gd name="connsiteY29" fmla="*/ 145648 h 1107673"/>
                      <a:gd name="connsiteX30" fmla="*/ 1747838 w 3538537"/>
                      <a:gd name="connsiteY30" fmla="*/ 236134 h 1107673"/>
                      <a:gd name="connsiteX31" fmla="*/ 1651094 w 3538537"/>
                      <a:gd name="connsiteY31" fmla="*/ 248787 h 1107673"/>
                      <a:gd name="connsiteX32" fmla="*/ 1629201 w 3538537"/>
                      <a:gd name="connsiteY32" fmla="*/ 49189 h 1107673"/>
                      <a:gd name="connsiteX33" fmla="*/ 1560536 w 3538537"/>
                      <a:gd name="connsiteY33" fmla="*/ 8886 h 1107673"/>
                      <a:gd name="connsiteX34" fmla="*/ 1454908 w 3538537"/>
                      <a:gd name="connsiteY34" fmla="*/ 0 h 1107673"/>
                      <a:gd name="connsiteX35" fmla="*/ 1310824 w 3538537"/>
                      <a:gd name="connsiteY35" fmla="*/ 147212 h 1107673"/>
                      <a:gd name="connsiteX36" fmla="*/ 1194890 w 3538537"/>
                      <a:gd name="connsiteY36" fmla="*/ 165196 h 1107673"/>
                      <a:gd name="connsiteX37" fmla="*/ 1285734 w 3538537"/>
                      <a:gd name="connsiteY37" fmla="*/ 251844 h 1107673"/>
                      <a:gd name="connsiteX38" fmla="*/ 1270520 w 3538537"/>
                      <a:gd name="connsiteY38" fmla="*/ 371047 h 1107673"/>
                      <a:gd name="connsiteX39" fmla="*/ 1104117 w 3538537"/>
                      <a:gd name="connsiteY39" fmla="*/ 420808 h 1107673"/>
                      <a:gd name="connsiteX40" fmla="*/ 1017256 w 3538537"/>
                      <a:gd name="connsiteY40" fmla="*/ 374745 h 1107673"/>
                      <a:gd name="connsiteX41" fmla="*/ 932810 w 3538537"/>
                      <a:gd name="connsiteY41" fmla="*/ 283050 h 1107673"/>
                      <a:gd name="connsiteX42" fmla="*/ 843602 w 3538537"/>
                      <a:gd name="connsiteY42" fmla="*/ 191425 h 1107673"/>
                      <a:gd name="connsiteX43" fmla="*/ 758588 w 3538537"/>
                      <a:gd name="connsiteY43" fmla="*/ 218862 h 1107673"/>
                      <a:gd name="connsiteX44" fmla="*/ 702788 w 3538537"/>
                      <a:gd name="connsiteY44" fmla="*/ 223056 h 1107673"/>
                      <a:gd name="connsiteX45" fmla="*/ 665399 w 3538537"/>
                      <a:gd name="connsiteY45" fmla="*/ 221137 h 1107673"/>
                      <a:gd name="connsiteX46" fmla="*/ 566737 w 3538537"/>
                      <a:gd name="connsiteY46" fmla="*/ 245660 h 1107673"/>
                      <a:gd name="connsiteX47" fmla="*/ 485775 w 3538537"/>
                      <a:gd name="connsiteY47" fmla="*/ 269473 h 1107673"/>
                      <a:gd name="connsiteX48" fmla="*/ 347662 w 3538537"/>
                      <a:gd name="connsiteY48" fmla="*/ 274235 h 1107673"/>
                      <a:gd name="connsiteX49" fmla="*/ 276225 w 3538537"/>
                      <a:gd name="connsiteY49" fmla="*/ 283760 h 1107673"/>
                      <a:gd name="connsiteX50" fmla="*/ 233362 w 3538537"/>
                      <a:gd name="connsiteY50" fmla="*/ 402823 h 1107673"/>
                      <a:gd name="connsiteX51" fmla="*/ 200025 w 3538537"/>
                      <a:gd name="connsiteY51" fmla="*/ 488548 h 1107673"/>
                      <a:gd name="connsiteX52" fmla="*/ 171450 w 3538537"/>
                      <a:gd name="connsiteY52" fmla="*/ 574273 h 1107673"/>
                      <a:gd name="connsiteX53" fmla="*/ 142875 w 3538537"/>
                      <a:gd name="connsiteY53" fmla="*/ 645710 h 1107673"/>
                      <a:gd name="connsiteX54" fmla="*/ 128587 w 3538537"/>
                      <a:gd name="connsiteY54" fmla="*/ 736198 h 1107673"/>
                      <a:gd name="connsiteX55" fmla="*/ 109537 w 3538537"/>
                      <a:gd name="connsiteY55" fmla="*/ 798110 h 1107673"/>
                      <a:gd name="connsiteX56" fmla="*/ 66675 w 3538537"/>
                      <a:gd name="connsiteY56" fmla="*/ 840973 h 1107673"/>
                      <a:gd name="connsiteX57" fmla="*/ 0 w 3538537"/>
                      <a:gd name="connsiteY57" fmla="*/ 893360 h 1107673"/>
                      <a:gd name="connsiteX0" fmla="*/ 0 w 3538537"/>
                      <a:gd name="connsiteY0" fmla="*/ 884474 h 1098787"/>
                      <a:gd name="connsiteX1" fmla="*/ 133350 w 3538537"/>
                      <a:gd name="connsiteY1" fmla="*/ 903524 h 1098787"/>
                      <a:gd name="connsiteX2" fmla="*/ 204787 w 3538537"/>
                      <a:gd name="connsiteY2" fmla="*/ 974962 h 1098787"/>
                      <a:gd name="connsiteX3" fmla="*/ 266700 w 3538537"/>
                      <a:gd name="connsiteY3" fmla="*/ 1074974 h 1098787"/>
                      <a:gd name="connsiteX4" fmla="*/ 300037 w 3538537"/>
                      <a:gd name="connsiteY4" fmla="*/ 1098787 h 1098787"/>
                      <a:gd name="connsiteX5" fmla="*/ 614362 w 3538537"/>
                      <a:gd name="connsiteY5" fmla="*/ 1003537 h 1098787"/>
                      <a:gd name="connsiteX6" fmla="*/ 1143000 w 3538537"/>
                      <a:gd name="connsiteY6" fmla="*/ 860662 h 1098787"/>
                      <a:gd name="connsiteX7" fmla="*/ 1428750 w 3538537"/>
                      <a:gd name="connsiteY7" fmla="*/ 789224 h 1098787"/>
                      <a:gd name="connsiteX8" fmla="*/ 1566862 w 3538537"/>
                      <a:gd name="connsiteY8" fmla="*/ 765412 h 1098787"/>
                      <a:gd name="connsiteX9" fmla="*/ 1866900 w 3538537"/>
                      <a:gd name="connsiteY9" fmla="*/ 722549 h 1098787"/>
                      <a:gd name="connsiteX10" fmla="*/ 2138362 w 3538537"/>
                      <a:gd name="connsiteY10" fmla="*/ 741599 h 1098787"/>
                      <a:gd name="connsiteX11" fmla="*/ 2324100 w 3538537"/>
                      <a:gd name="connsiteY11" fmla="*/ 751124 h 1098787"/>
                      <a:gd name="connsiteX12" fmla="*/ 2495550 w 3538537"/>
                      <a:gd name="connsiteY12" fmla="*/ 765412 h 1098787"/>
                      <a:gd name="connsiteX13" fmla="*/ 2686050 w 3538537"/>
                      <a:gd name="connsiteY13" fmla="*/ 765412 h 1098787"/>
                      <a:gd name="connsiteX14" fmla="*/ 2967037 w 3538537"/>
                      <a:gd name="connsiteY14" fmla="*/ 774937 h 1098787"/>
                      <a:gd name="connsiteX15" fmla="*/ 3048000 w 3538537"/>
                      <a:gd name="connsiteY15" fmla="*/ 793987 h 1098787"/>
                      <a:gd name="connsiteX16" fmla="*/ 3209925 w 3538537"/>
                      <a:gd name="connsiteY16" fmla="*/ 774937 h 1098787"/>
                      <a:gd name="connsiteX17" fmla="*/ 3395662 w 3538537"/>
                      <a:gd name="connsiteY17" fmla="*/ 779699 h 1098787"/>
                      <a:gd name="connsiteX18" fmla="*/ 3533775 w 3538537"/>
                      <a:gd name="connsiteY18" fmla="*/ 693974 h 1098787"/>
                      <a:gd name="connsiteX19" fmla="*/ 3538537 w 3538537"/>
                      <a:gd name="connsiteY19" fmla="*/ 603487 h 1098787"/>
                      <a:gd name="connsiteX20" fmla="*/ 3471862 w 3538537"/>
                      <a:gd name="connsiteY20" fmla="*/ 527287 h 1098787"/>
                      <a:gd name="connsiteX21" fmla="*/ 3390900 w 3538537"/>
                      <a:gd name="connsiteY21" fmla="*/ 360599 h 1098787"/>
                      <a:gd name="connsiteX22" fmla="*/ 3262312 w 3538537"/>
                      <a:gd name="connsiteY22" fmla="*/ 374887 h 1098787"/>
                      <a:gd name="connsiteX23" fmla="*/ 3176587 w 3538537"/>
                      <a:gd name="connsiteY23" fmla="*/ 474899 h 1098787"/>
                      <a:gd name="connsiteX24" fmla="*/ 3119437 w 3538537"/>
                      <a:gd name="connsiteY24" fmla="*/ 541574 h 1098787"/>
                      <a:gd name="connsiteX25" fmla="*/ 2871787 w 3538537"/>
                      <a:gd name="connsiteY25" fmla="*/ 489187 h 1098787"/>
                      <a:gd name="connsiteX26" fmla="*/ 2839950 w 3538537"/>
                      <a:gd name="connsiteY26" fmla="*/ 399831 h 1098787"/>
                      <a:gd name="connsiteX27" fmla="*/ 2257425 w 3538537"/>
                      <a:gd name="connsiteY27" fmla="*/ 208199 h 1098787"/>
                      <a:gd name="connsiteX28" fmla="*/ 1905000 w 3538537"/>
                      <a:gd name="connsiteY28" fmla="*/ 141524 h 1098787"/>
                      <a:gd name="connsiteX29" fmla="*/ 1785937 w 3538537"/>
                      <a:gd name="connsiteY29" fmla="*/ 136762 h 1098787"/>
                      <a:gd name="connsiteX30" fmla="*/ 1747838 w 3538537"/>
                      <a:gd name="connsiteY30" fmla="*/ 227248 h 1098787"/>
                      <a:gd name="connsiteX31" fmla="*/ 1651094 w 3538537"/>
                      <a:gd name="connsiteY31" fmla="*/ 239901 h 1098787"/>
                      <a:gd name="connsiteX32" fmla="*/ 1629201 w 3538537"/>
                      <a:gd name="connsiteY32" fmla="*/ 40303 h 1098787"/>
                      <a:gd name="connsiteX33" fmla="*/ 1560536 w 3538537"/>
                      <a:gd name="connsiteY33" fmla="*/ 0 h 1098787"/>
                      <a:gd name="connsiteX34" fmla="*/ 1416808 w 3538537"/>
                      <a:gd name="connsiteY34" fmla="*/ 191139 h 1098787"/>
                      <a:gd name="connsiteX35" fmla="*/ 1310824 w 3538537"/>
                      <a:gd name="connsiteY35" fmla="*/ 138326 h 1098787"/>
                      <a:gd name="connsiteX36" fmla="*/ 1194890 w 3538537"/>
                      <a:gd name="connsiteY36" fmla="*/ 156310 h 1098787"/>
                      <a:gd name="connsiteX37" fmla="*/ 1285734 w 3538537"/>
                      <a:gd name="connsiteY37" fmla="*/ 242958 h 1098787"/>
                      <a:gd name="connsiteX38" fmla="*/ 1270520 w 3538537"/>
                      <a:gd name="connsiteY38" fmla="*/ 362161 h 1098787"/>
                      <a:gd name="connsiteX39" fmla="*/ 1104117 w 3538537"/>
                      <a:gd name="connsiteY39" fmla="*/ 411922 h 1098787"/>
                      <a:gd name="connsiteX40" fmla="*/ 1017256 w 3538537"/>
                      <a:gd name="connsiteY40" fmla="*/ 365859 h 1098787"/>
                      <a:gd name="connsiteX41" fmla="*/ 932810 w 3538537"/>
                      <a:gd name="connsiteY41" fmla="*/ 274164 h 1098787"/>
                      <a:gd name="connsiteX42" fmla="*/ 843602 w 3538537"/>
                      <a:gd name="connsiteY42" fmla="*/ 182539 h 1098787"/>
                      <a:gd name="connsiteX43" fmla="*/ 758588 w 3538537"/>
                      <a:gd name="connsiteY43" fmla="*/ 209976 h 1098787"/>
                      <a:gd name="connsiteX44" fmla="*/ 702788 w 3538537"/>
                      <a:gd name="connsiteY44" fmla="*/ 214170 h 1098787"/>
                      <a:gd name="connsiteX45" fmla="*/ 665399 w 3538537"/>
                      <a:gd name="connsiteY45" fmla="*/ 212251 h 1098787"/>
                      <a:gd name="connsiteX46" fmla="*/ 566737 w 3538537"/>
                      <a:gd name="connsiteY46" fmla="*/ 236774 h 1098787"/>
                      <a:gd name="connsiteX47" fmla="*/ 485775 w 3538537"/>
                      <a:gd name="connsiteY47" fmla="*/ 260587 h 1098787"/>
                      <a:gd name="connsiteX48" fmla="*/ 347662 w 3538537"/>
                      <a:gd name="connsiteY48" fmla="*/ 265349 h 1098787"/>
                      <a:gd name="connsiteX49" fmla="*/ 276225 w 3538537"/>
                      <a:gd name="connsiteY49" fmla="*/ 274874 h 1098787"/>
                      <a:gd name="connsiteX50" fmla="*/ 233362 w 3538537"/>
                      <a:gd name="connsiteY50" fmla="*/ 393937 h 1098787"/>
                      <a:gd name="connsiteX51" fmla="*/ 200025 w 3538537"/>
                      <a:gd name="connsiteY51" fmla="*/ 479662 h 1098787"/>
                      <a:gd name="connsiteX52" fmla="*/ 171450 w 3538537"/>
                      <a:gd name="connsiteY52" fmla="*/ 565387 h 1098787"/>
                      <a:gd name="connsiteX53" fmla="*/ 142875 w 3538537"/>
                      <a:gd name="connsiteY53" fmla="*/ 636824 h 1098787"/>
                      <a:gd name="connsiteX54" fmla="*/ 128587 w 3538537"/>
                      <a:gd name="connsiteY54" fmla="*/ 727312 h 1098787"/>
                      <a:gd name="connsiteX55" fmla="*/ 109537 w 3538537"/>
                      <a:gd name="connsiteY55" fmla="*/ 789224 h 1098787"/>
                      <a:gd name="connsiteX56" fmla="*/ 66675 w 3538537"/>
                      <a:gd name="connsiteY56" fmla="*/ 832087 h 1098787"/>
                      <a:gd name="connsiteX57" fmla="*/ 0 w 3538537"/>
                      <a:gd name="connsiteY57" fmla="*/ 884474 h 1098787"/>
                      <a:gd name="connsiteX0" fmla="*/ 0 w 3538537"/>
                      <a:gd name="connsiteY0" fmla="*/ 844171 h 1058484"/>
                      <a:gd name="connsiteX1" fmla="*/ 133350 w 3538537"/>
                      <a:gd name="connsiteY1" fmla="*/ 863221 h 1058484"/>
                      <a:gd name="connsiteX2" fmla="*/ 204787 w 3538537"/>
                      <a:gd name="connsiteY2" fmla="*/ 934659 h 1058484"/>
                      <a:gd name="connsiteX3" fmla="*/ 266700 w 3538537"/>
                      <a:gd name="connsiteY3" fmla="*/ 1034671 h 1058484"/>
                      <a:gd name="connsiteX4" fmla="*/ 300037 w 3538537"/>
                      <a:gd name="connsiteY4" fmla="*/ 1058484 h 1058484"/>
                      <a:gd name="connsiteX5" fmla="*/ 614362 w 3538537"/>
                      <a:gd name="connsiteY5" fmla="*/ 963234 h 1058484"/>
                      <a:gd name="connsiteX6" fmla="*/ 1143000 w 3538537"/>
                      <a:gd name="connsiteY6" fmla="*/ 820359 h 1058484"/>
                      <a:gd name="connsiteX7" fmla="*/ 1428750 w 3538537"/>
                      <a:gd name="connsiteY7" fmla="*/ 748921 h 1058484"/>
                      <a:gd name="connsiteX8" fmla="*/ 1566862 w 3538537"/>
                      <a:gd name="connsiteY8" fmla="*/ 725109 h 1058484"/>
                      <a:gd name="connsiteX9" fmla="*/ 1866900 w 3538537"/>
                      <a:gd name="connsiteY9" fmla="*/ 682246 h 1058484"/>
                      <a:gd name="connsiteX10" fmla="*/ 2138362 w 3538537"/>
                      <a:gd name="connsiteY10" fmla="*/ 701296 h 1058484"/>
                      <a:gd name="connsiteX11" fmla="*/ 2324100 w 3538537"/>
                      <a:gd name="connsiteY11" fmla="*/ 710821 h 1058484"/>
                      <a:gd name="connsiteX12" fmla="*/ 2495550 w 3538537"/>
                      <a:gd name="connsiteY12" fmla="*/ 725109 h 1058484"/>
                      <a:gd name="connsiteX13" fmla="*/ 2686050 w 3538537"/>
                      <a:gd name="connsiteY13" fmla="*/ 725109 h 1058484"/>
                      <a:gd name="connsiteX14" fmla="*/ 2967037 w 3538537"/>
                      <a:gd name="connsiteY14" fmla="*/ 734634 h 1058484"/>
                      <a:gd name="connsiteX15" fmla="*/ 3048000 w 3538537"/>
                      <a:gd name="connsiteY15" fmla="*/ 753684 h 1058484"/>
                      <a:gd name="connsiteX16" fmla="*/ 3209925 w 3538537"/>
                      <a:gd name="connsiteY16" fmla="*/ 734634 h 1058484"/>
                      <a:gd name="connsiteX17" fmla="*/ 3395662 w 3538537"/>
                      <a:gd name="connsiteY17" fmla="*/ 739396 h 1058484"/>
                      <a:gd name="connsiteX18" fmla="*/ 3533775 w 3538537"/>
                      <a:gd name="connsiteY18" fmla="*/ 653671 h 1058484"/>
                      <a:gd name="connsiteX19" fmla="*/ 3538537 w 3538537"/>
                      <a:gd name="connsiteY19" fmla="*/ 563184 h 1058484"/>
                      <a:gd name="connsiteX20" fmla="*/ 3471862 w 3538537"/>
                      <a:gd name="connsiteY20" fmla="*/ 486984 h 1058484"/>
                      <a:gd name="connsiteX21" fmla="*/ 3390900 w 3538537"/>
                      <a:gd name="connsiteY21" fmla="*/ 320296 h 1058484"/>
                      <a:gd name="connsiteX22" fmla="*/ 3262312 w 3538537"/>
                      <a:gd name="connsiteY22" fmla="*/ 334584 h 1058484"/>
                      <a:gd name="connsiteX23" fmla="*/ 3176587 w 3538537"/>
                      <a:gd name="connsiteY23" fmla="*/ 434596 h 1058484"/>
                      <a:gd name="connsiteX24" fmla="*/ 3119437 w 3538537"/>
                      <a:gd name="connsiteY24" fmla="*/ 501271 h 1058484"/>
                      <a:gd name="connsiteX25" fmla="*/ 2871787 w 3538537"/>
                      <a:gd name="connsiteY25" fmla="*/ 448884 h 1058484"/>
                      <a:gd name="connsiteX26" fmla="*/ 2839950 w 3538537"/>
                      <a:gd name="connsiteY26" fmla="*/ 359528 h 1058484"/>
                      <a:gd name="connsiteX27" fmla="*/ 2257425 w 3538537"/>
                      <a:gd name="connsiteY27" fmla="*/ 167896 h 1058484"/>
                      <a:gd name="connsiteX28" fmla="*/ 1905000 w 3538537"/>
                      <a:gd name="connsiteY28" fmla="*/ 101221 h 1058484"/>
                      <a:gd name="connsiteX29" fmla="*/ 1785937 w 3538537"/>
                      <a:gd name="connsiteY29" fmla="*/ 96459 h 1058484"/>
                      <a:gd name="connsiteX30" fmla="*/ 1747838 w 3538537"/>
                      <a:gd name="connsiteY30" fmla="*/ 186945 h 1058484"/>
                      <a:gd name="connsiteX31" fmla="*/ 1651094 w 3538537"/>
                      <a:gd name="connsiteY31" fmla="*/ 199598 h 1058484"/>
                      <a:gd name="connsiteX32" fmla="*/ 1629201 w 3538537"/>
                      <a:gd name="connsiteY32" fmla="*/ 0 h 1058484"/>
                      <a:gd name="connsiteX33" fmla="*/ 1541486 w 3538537"/>
                      <a:gd name="connsiteY33" fmla="*/ 183534 h 1058484"/>
                      <a:gd name="connsiteX34" fmla="*/ 1416808 w 3538537"/>
                      <a:gd name="connsiteY34" fmla="*/ 150836 h 1058484"/>
                      <a:gd name="connsiteX35" fmla="*/ 1310824 w 3538537"/>
                      <a:gd name="connsiteY35" fmla="*/ 98023 h 1058484"/>
                      <a:gd name="connsiteX36" fmla="*/ 1194890 w 3538537"/>
                      <a:gd name="connsiteY36" fmla="*/ 116007 h 1058484"/>
                      <a:gd name="connsiteX37" fmla="*/ 1285734 w 3538537"/>
                      <a:gd name="connsiteY37" fmla="*/ 202655 h 1058484"/>
                      <a:gd name="connsiteX38" fmla="*/ 1270520 w 3538537"/>
                      <a:gd name="connsiteY38" fmla="*/ 321858 h 1058484"/>
                      <a:gd name="connsiteX39" fmla="*/ 1104117 w 3538537"/>
                      <a:gd name="connsiteY39" fmla="*/ 371619 h 1058484"/>
                      <a:gd name="connsiteX40" fmla="*/ 1017256 w 3538537"/>
                      <a:gd name="connsiteY40" fmla="*/ 325556 h 1058484"/>
                      <a:gd name="connsiteX41" fmla="*/ 932810 w 3538537"/>
                      <a:gd name="connsiteY41" fmla="*/ 233861 h 1058484"/>
                      <a:gd name="connsiteX42" fmla="*/ 843602 w 3538537"/>
                      <a:gd name="connsiteY42" fmla="*/ 142236 h 1058484"/>
                      <a:gd name="connsiteX43" fmla="*/ 758588 w 3538537"/>
                      <a:gd name="connsiteY43" fmla="*/ 169673 h 1058484"/>
                      <a:gd name="connsiteX44" fmla="*/ 702788 w 3538537"/>
                      <a:gd name="connsiteY44" fmla="*/ 173867 h 1058484"/>
                      <a:gd name="connsiteX45" fmla="*/ 665399 w 3538537"/>
                      <a:gd name="connsiteY45" fmla="*/ 171948 h 1058484"/>
                      <a:gd name="connsiteX46" fmla="*/ 566737 w 3538537"/>
                      <a:gd name="connsiteY46" fmla="*/ 196471 h 1058484"/>
                      <a:gd name="connsiteX47" fmla="*/ 485775 w 3538537"/>
                      <a:gd name="connsiteY47" fmla="*/ 220284 h 1058484"/>
                      <a:gd name="connsiteX48" fmla="*/ 347662 w 3538537"/>
                      <a:gd name="connsiteY48" fmla="*/ 225046 h 1058484"/>
                      <a:gd name="connsiteX49" fmla="*/ 276225 w 3538537"/>
                      <a:gd name="connsiteY49" fmla="*/ 234571 h 1058484"/>
                      <a:gd name="connsiteX50" fmla="*/ 233362 w 3538537"/>
                      <a:gd name="connsiteY50" fmla="*/ 353634 h 1058484"/>
                      <a:gd name="connsiteX51" fmla="*/ 200025 w 3538537"/>
                      <a:gd name="connsiteY51" fmla="*/ 439359 h 1058484"/>
                      <a:gd name="connsiteX52" fmla="*/ 171450 w 3538537"/>
                      <a:gd name="connsiteY52" fmla="*/ 525084 h 1058484"/>
                      <a:gd name="connsiteX53" fmla="*/ 142875 w 3538537"/>
                      <a:gd name="connsiteY53" fmla="*/ 596521 h 1058484"/>
                      <a:gd name="connsiteX54" fmla="*/ 128587 w 3538537"/>
                      <a:gd name="connsiteY54" fmla="*/ 687009 h 1058484"/>
                      <a:gd name="connsiteX55" fmla="*/ 109537 w 3538537"/>
                      <a:gd name="connsiteY55" fmla="*/ 748921 h 1058484"/>
                      <a:gd name="connsiteX56" fmla="*/ 66675 w 3538537"/>
                      <a:gd name="connsiteY56" fmla="*/ 791784 h 1058484"/>
                      <a:gd name="connsiteX57" fmla="*/ 0 w 3538537"/>
                      <a:gd name="connsiteY57" fmla="*/ 844171 h 1058484"/>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7256 w 3538537"/>
                      <a:gd name="connsiteY40" fmla="*/ 229097 h 962025"/>
                      <a:gd name="connsiteX41" fmla="*/ 932810 w 3538537"/>
                      <a:gd name="connsiteY41" fmla="*/ 137402 h 962025"/>
                      <a:gd name="connsiteX42" fmla="*/ 843602 w 3538537"/>
                      <a:gd name="connsiteY42" fmla="*/ 45777 h 962025"/>
                      <a:gd name="connsiteX43" fmla="*/ 758588 w 3538537"/>
                      <a:gd name="connsiteY43" fmla="*/ 73214 h 962025"/>
                      <a:gd name="connsiteX44" fmla="*/ 702788 w 3538537"/>
                      <a:gd name="connsiteY44" fmla="*/ 77408 h 962025"/>
                      <a:gd name="connsiteX45" fmla="*/ 665399 w 3538537"/>
                      <a:gd name="connsiteY45" fmla="*/ 75489 h 962025"/>
                      <a:gd name="connsiteX46" fmla="*/ 566737 w 3538537"/>
                      <a:gd name="connsiteY46" fmla="*/ 100012 h 962025"/>
                      <a:gd name="connsiteX47" fmla="*/ 485775 w 3538537"/>
                      <a:gd name="connsiteY47" fmla="*/ 123825 h 962025"/>
                      <a:gd name="connsiteX48" fmla="*/ 347662 w 3538537"/>
                      <a:gd name="connsiteY48" fmla="*/ 128587 h 962025"/>
                      <a:gd name="connsiteX49" fmla="*/ 276225 w 3538537"/>
                      <a:gd name="connsiteY49" fmla="*/ 138112 h 962025"/>
                      <a:gd name="connsiteX50" fmla="*/ 233362 w 3538537"/>
                      <a:gd name="connsiteY50" fmla="*/ 257175 h 962025"/>
                      <a:gd name="connsiteX51" fmla="*/ 200025 w 3538537"/>
                      <a:gd name="connsiteY51" fmla="*/ 342900 h 962025"/>
                      <a:gd name="connsiteX52" fmla="*/ 171450 w 3538537"/>
                      <a:gd name="connsiteY52" fmla="*/ 428625 h 962025"/>
                      <a:gd name="connsiteX53" fmla="*/ 142875 w 3538537"/>
                      <a:gd name="connsiteY53" fmla="*/ 500062 h 962025"/>
                      <a:gd name="connsiteX54" fmla="*/ 128587 w 3538537"/>
                      <a:gd name="connsiteY54" fmla="*/ 590550 h 962025"/>
                      <a:gd name="connsiteX55" fmla="*/ 109537 w 3538537"/>
                      <a:gd name="connsiteY55" fmla="*/ 652462 h 962025"/>
                      <a:gd name="connsiteX56" fmla="*/ 66675 w 3538537"/>
                      <a:gd name="connsiteY56" fmla="*/ 695325 h 962025"/>
                      <a:gd name="connsiteX57" fmla="*/ 0 w 3538537"/>
                      <a:gd name="connsiteY57"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7256 w 3538537"/>
                      <a:gd name="connsiteY40" fmla="*/ 229097 h 962025"/>
                      <a:gd name="connsiteX41" fmla="*/ 908997 w 3538537"/>
                      <a:gd name="connsiteY41" fmla="*/ 132639 h 962025"/>
                      <a:gd name="connsiteX42" fmla="*/ 843602 w 3538537"/>
                      <a:gd name="connsiteY42" fmla="*/ 45777 h 962025"/>
                      <a:gd name="connsiteX43" fmla="*/ 758588 w 3538537"/>
                      <a:gd name="connsiteY43" fmla="*/ 73214 h 962025"/>
                      <a:gd name="connsiteX44" fmla="*/ 702788 w 3538537"/>
                      <a:gd name="connsiteY44" fmla="*/ 77408 h 962025"/>
                      <a:gd name="connsiteX45" fmla="*/ 665399 w 3538537"/>
                      <a:gd name="connsiteY45" fmla="*/ 75489 h 962025"/>
                      <a:gd name="connsiteX46" fmla="*/ 566737 w 3538537"/>
                      <a:gd name="connsiteY46" fmla="*/ 100012 h 962025"/>
                      <a:gd name="connsiteX47" fmla="*/ 485775 w 3538537"/>
                      <a:gd name="connsiteY47" fmla="*/ 123825 h 962025"/>
                      <a:gd name="connsiteX48" fmla="*/ 347662 w 3538537"/>
                      <a:gd name="connsiteY48" fmla="*/ 128587 h 962025"/>
                      <a:gd name="connsiteX49" fmla="*/ 276225 w 3538537"/>
                      <a:gd name="connsiteY49" fmla="*/ 138112 h 962025"/>
                      <a:gd name="connsiteX50" fmla="*/ 233362 w 3538537"/>
                      <a:gd name="connsiteY50" fmla="*/ 257175 h 962025"/>
                      <a:gd name="connsiteX51" fmla="*/ 200025 w 3538537"/>
                      <a:gd name="connsiteY51" fmla="*/ 342900 h 962025"/>
                      <a:gd name="connsiteX52" fmla="*/ 171450 w 3538537"/>
                      <a:gd name="connsiteY52" fmla="*/ 428625 h 962025"/>
                      <a:gd name="connsiteX53" fmla="*/ 142875 w 3538537"/>
                      <a:gd name="connsiteY53" fmla="*/ 500062 h 962025"/>
                      <a:gd name="connsiteX54" fmla="*/ 128587 w 3538537"/>
                      <a:gd name="connsiteY54" fmla="*/ 590550 h 962025"/>
                      <a:gd name="connsiteX55" fmla="*/ 109537 w 3538537"/>
                      <a:gd name="connsiteY55" fmla="*/ 652462 h 962025"/>
                      <a:gd name="connsiteX56" fmla="*/ 66675 w 3538537"/>
                      <a:gd name="connsiteY56" fmla="*/ 695325 h 962025"/>
                      <a:gd name="connsiteX57" fmla="*/ 0 w 3538537"/>
                      <a:gd name="connsiteY57"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817231 w 3538537"/>
                      <a:gd name="connsiteY40" fmla="*/ 224335 h 962025"/>
                      <a:gd name="connsiteX41" fmla="*/ 908997 w 3538537"/>
                      <a:gd name="connsiteY41" fmla="*/ 132639 h 962025"/>
                      <a:gd name="connsiteX42" fmla="*/ 843602 w 3538537"/>
                      <a:gd name="connsiteY42" fmla="*/ 45777 h 962025"/>
                      <a:gd name="connsiteX43" fmla="*/ 758588 w 3538537"/>
                      <a:gd name="connsiteY43" fmla="*/ 73214 h 962025"/>
                      <a:gd name="connsiteX44" fmla="*/ 702788 w 3538537"/>
                      <a:gd name="connsiteY44" fmla="*/ 77408 h 962025"/>
                      <a:gd name="connsiteX45" fmla="*/ 665399 w 3538537"/>
                      <a:gd name="connsiteY45" fmla="*/ 75489 h 962025"/>
                      <a:gd name="connsiteX46" fmla="*/ 566737 w 3538537"/>
                      <a:gd name="connsiteY46" fmla="*/ 100012 h 962025"/>
                      <a:gd name="connsiteX47" fmla="*/ 485775 w 3538537"/>
                      <a:gd name="connsiteY47" fmla="*/ 123825 h 962025"/>
                      <a:gd name="connsiteX48" fmla="*/ 347662 w 3538537"/>
                      <a:gd name="connsiteY48" fmla="*/ 128587 h 962025"/>
                      <a:gd name="connsiteX49" fmla="*/ 276225 w 3538537"/>
                      <a:gd name="connsiteY49" fmla="*/ 138112 h 962025"/>
                      <a:gd name="connsiteX50" fmla="*/ 233362 w 3538537"/>
                      <a:gd name="connsiteY50" fmla="*/ 257175 h 962025"/>
                      <a:gd name="connsiteX51" fmla="*/ 200025 w 3538537"/>
                      <a:gd name="connsiteY51" fmla="*/ 342900 h 962025"/>
                      <a:gd name="connsiteX52" fmla="*/ 171450 w 3538537"/>
                      <a:gd name="connsiteY52" fmla="*/ 428625 h 962025"/>
                      <a:gd name="connsiteX53" fmla="*/ 142875 w 3538537"/>
                      <a:gd name="connsiteY53" fmla="*/ 500062 h 962025"/>
                      <a:gd name="connsiteX54" fmla="*/ 128587 w 3538537"/>
                      <a:gd name="connsiteY54" fmla="*/ 590550 h 962025"/>
                      <a:gd name="connsiteX55" fmla="*/ 109537 w 3538537"/>
                      <a:gd name="connsiteY55" fmla="*/ 652462 h 962025"/>
                      <a:gd name="connsiteX56" fmla="*/ 66675 w 3538537"/>
                      <a:gd name="connsiteY56" fmla="*/ 695325 h 962025"/>
                      <a:gd name="connsiteX57" fmla="*/ 0 w 3538537"/>
                      <a:gd name="connsiteY57"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934951 w 3538537"/>
                      <a:gd name="connsiteY40" fmla="*/ 215441 h 962025"/>
                      <a:gd name="connsiteX41" fmla="*/ 817231 w 3538537"/>
                      <a:gd name="connsiteY41" fmla="*/ 224335 h 962025"/>
                      <a:gd name="connsiteX42" fmla="*/ 908997 w 3538537"/>
                      <a:gd name="connsiteY42" fmla="*/ 132639 h 962025"/>
                      <a:gd name="connsiteX43" fmla="*/ 843602 w 3538537"/>
                      <a:gd name="connsiteY43" fmla="*/ 45777 h 962025"/>
                      <a:gd name="connsiteX44" fmla="*/ 758588 w 3538537"/>
                      <a:gd name="connsiteY44" fmla="*/ 73214 h 962025"/>
                      <a:gd name="connsiteX45" fmla="*/ 702788 w 3538537"/>
                      <a:gd name="connsiteY45" fmla="*/ 77408 h 962025"/>
                      <a:gd name="connsiteX46" fmla="*/ 665399 w 3538537"/>
                      <a:gd name="connsiteY46" fmla="*/ 75489 h 962025"/>
                      <a:gd name="connsiteX47" fmla="*/ 566737 w 3538537"/>
                      <a:gd name="connsiteY47" fmla="*/ 100012 h 962025"/>
                      <a:gd name="connsiteX48" fmla="*/ 485775 w 3538537"/>
                      <a:gd name="connsiteY48" fmla="*/ 123825 h 962025"/>
                      <a:gd name="connsiteX49" fmla="*/ 347662 w 3538537"/>
                      <a:gd name="connsiteY49" fmla="*/ 128587 h 962025"/>
                      <a:gd name="connsiteX50" fmla="*/ 276225 w 3538537"/>
                      <a:gd name="connsiteY50" fmla="*/ 138112 h 962025"/>
                      <a:gd name="connsiteX51" fmla="*/ 233362 w 3538537"/>
                      <a:gd name="connsiteY51" fmla="*/ 257175 h 962025"/>
                      <a:gd name="connsiteX52" fmla="*/ 200025 w 3538537"/>
                      <a:gd name="connsiteY52" fmla="*/ 342900 h 962025"/>
                      <a:gd name="connsiteX53" fmla="*/ 171450 w 3538537"/>
                      <a:gd name="connsiteY53" fmla="*/ 428625 h 962025"/>
                      <a:gd name="connsiteX54" fmla="*/ 142875 w 3538537"/>
                      <a:gd name="connsiteY54" fmla="*/ 500062 h 962025"/>
                      <a:gd name="connsiteX55" fmla="*/ 128587 w 3538537"/>
                      <a:gd name="connsiteY55" fmla="*/ 590550 h 962025"/>
                      <a:gd name="connsiteX56" fmla="*/ 109537 w 3538537"/>
                      <a:gd name="connsiteY56" fmla="*/ 652462 h 962025"/>
                      <a:gd name="connsiteX57" fmla="*/ 66675 w 3538537"/>
                      <a:gd name="connsiteY57" fmla="*/ 695325 h 962025"/>
                      <a:gd name="connsiteX58" fmla="*/ 0 w 3538537"/>
                      <a:gd name="connsiteY58"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906376 w 3538537"/>
                      <a:gd name="connsiteY40" fmla="*/ 282116 h 962025"/>
                      <a:gd name="connsiteX41" fmla="*/ 817231 w 3538537"/>
                      <a:gd name="connsiteY41" fmla="*/ 224335 h 962025"/>
                      <a:gd name="connsiteX42" fmla="*/ 908997 w 3538537"/>
                      <a:gd name="connsiteY42" fmla="*/ 132639 h 962025"/>
                      <a:gd name="connsiteX43" fmla="*/ 843602 w 3538537"/>
                      <a:gd name="connsiteY43" fmla="*/ 45777 h 962025"/>
                      <a:gd name="connsiteX44" fmla="*/ 758588 w 3538537"/>
                      <a:gd name="connsiteY44" fmla="*/ 73214 h 962025"/>
                      <a:gd name="connsiteX45" fmla="*/ 702788 w 3538537"/>
                      <a:gd name="connsiteY45" fmla="*/ 77408 h 962025"/>
                      <a:gd name="connsiteX46" fmla="*/ 665399 w 3538537"/>
                      <a:gd name="connsiteY46" fmla="*/ 75489 h 962025"/>
                      <a:gd name="connsiteX47" fmla="*/ 566737 w 3538537"/>
                      <a:gd name="connsiteY47" fmla="*/ 100012 h 962025"/>
                      <a:gd name="connsiteX48" fmla="*/ 485775 w 3538537"/>
                      <a:gd name="connsiteY48" fmla="*/ 123825 h 962025"/>
                      <a:gd name="connsiteX49" fmla="*/ 347662 w 3538537"/>
                      <a:gd name="connsiteY49" fmla="*/ 128587 h 962025"/>
                      <a:gd name="connsiteX50" fmla="*/ 276225 w 3538537"/>
                      <a:gd name="connsiteY50" fmla="*/ 138112 h 962025"/>
                      <a:gd name="connsiteX51" fmla="*/ 233362 w 3538537"/>
                      <a:gd name="connsiteY51" fmla="*/ 257175 h 962025"/>
                      <a:gd name="connsiteX52" fmla="*/ 200025 w 3538537"/>
                      <a:gd name="connsiteY52" fmla="*/ 342900 h 962025"/>
                      <a:gd name="connsiteX53" fmla="*/ 171450 w 3538537"/>
                      <a:gd name="connsiteY53" fmla="*/ 428625 h 962025"/>
                      <a:gd name="connsiteX54" fmla="*/ 142875 w 3538537"/>
                      <a:gd name="connsiteY54" fmla="*/ 500062 h 962025"/>
                      <a:gd name="connsiteX55" fmla="*/ 128587 w 3538537"/>
                      <a:gd name="connsiteY55" fmla="*/ 590550 h 962025"/>
                      <a:gd name="connsiteX56" fmla="*/ 109537 w 3538537"/>
                      <a:gd name="connsiteY56" fmla="*/ 652462 h 962025"/>
                      <a:gd name="connsiteX57" fmla="*/ 66675 w 3538537"/>
                      <a:gd name="connsiteY57" fmla="*/ 695325 h 962025"/>
                      <a:gd name="connsiteX58" fmla="*/ 0 w 3538537"/>
                      <a:gd name="connsiteY58"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01626 w 3538537"/>
                      <a:gd name="connsiteY40" fmla="*/ 272591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85837 w 3538537"/>
                      <a:gd name="connsiteY6" fmla="*/ 771525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985838 w 3538537"/>
                      <a:gd name="connsiteY7" fmla="*/ 890587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985838 w 3538537"/>
                      <a:gd name="connsiteY7" fmla="*/ 890587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985838 w 3538537"/>
                      <a:gd name="connsiteY7" fmla="*/ 890587 h 962025"/>
                      <a:gd name="connsiteX8" fmla="*/ 1157287 w 3538537"/>
                      <a:gd name="connsiteY8" fmla="*/ 928688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1034989"/>
                      <a:gd name="connsiteX1" fmla="*/ 133350 w 3538537"/>
                      <a:gd name="connsiteY1" fmla="*/ 766762 h 1034989"/>
                      <a:gd name="connsiteX2" fmla="*/ 204787 w 3538537"/>
                      <a:gd name="connsiteY2" fmla="*/ 838200 h 1034989"/>
                      <a:gd name="connsiteX3" fmla="*/ 266700 w 3538537"/>
                      <a:gd name="connsiteY3" fmla="*/ 938212 h 1034989"/>
                      <a:gd name="connsiteX4" fmla="*/ 300037 w 3538537"/>
                      <a:gd name="connsiteY4" fmla="*/ 962025 h 1034989"/>
                      <a:gd name="connsiteX5" fmla="*/ 614362 w 3538537"/>
                      <a:gd name="connsiteY5" fmla="*/ 866775 h 1034989"/>
                      <a:gd name="connsiteX6" fmla="*/ 909637 w 3538537"/>
                      <a:gd name="connsiteY6" fmla="*/ 814387 h 1034989"/>
                      <a:gd name="connsiteX7" fmla="*/ 985838 w 3538537"/>
                      <a:gd name="connsiteY7" fmla="*/ 890587 h 1034989"/>
                      <a:gd name="connsiteX8" fmla="*/ 1062037 w 3538537"/>
                      <a:gd name="connsiteY8" fmla="*/ 1028700 h 1034989"/>
                      <a:gd name="connsiteX9" fmla="*/ 1866900 w 3538537"/>
                      <a:gd name="connsiteY9" fmla="*/ 585787 h 1034989"/>
                      <a:gd name="connsiteX10" fmla="*/ 2138362 w 3538537"/>
                      <a:gd name="connsiteY10" fmla="*/ 604837 h 1034989"/>
                      <a:gd name="connsiteX11" fmla="*/ 2324100 w 3538537"/>
                      <a:gd name="connsiteY11" fmla="*/ 614362 h 1034989"/>
                      <a:gd name="connsiteX12" fmla="*/ 2495550 w 3538537"/>
                      <a:gd name="connsiteY12" fmla="*/ 628650 h 1034989"/>
                      <a:gd name="connsiteX13" fmla="*/ 2686050 w 3538537"/>
                      <a:gd name="connsiteY13" fmla="*/ 628650 h 1034989"/>
                      <a:gd name="connsiteX14" fmla="*/ 2967037 w 3538537"/>
                      <a:gd name="connsiteY14" fmla="*/ 638175 h 1034989"/>
                      <a:gd name="connsiteX15" fmla="*/ 3048000 w 3538537"/>
                      <a:gd name="connsiteY15" fmla="*/ 657225 h 1034989"/>
                      <a:gd name="connsiteX16" fmla="*/ 3209925 w 3538537"/>
                      <a:gd name="connsiteY16" fmla="*/ 638175 h 1034989"/>
                      <a:gd name="connsiteX17" fmla="*/ 3395662 w 3538537"/>
                      <a:gd name="connsiteY17" fmla="*/ 642937 h 1034989"/>
                      <a:gd name="connsiteX18" fmla="*/ 3533775 w 3538537"/>
                      <a:gd name="connsiteY18" fmla="*/ 557212 h 1034989"/>
                      <a:gd name="connsiteX19" fmla="*/ 3538537 w 3538537"/>
                      <a:gd name="connsiteY19" fmla="*/ 466725 h 1034989"/>
                      <a:gd name="connsiteX20" fmla="*/ 3471862 w 3538537"/>
                      <a:gd name="connsiteY20" fmla="*/ 390525 h 1034989"/>
                      <a:gd name="connsiteX21" fmla="*/ 3390900 w 3538537"/>
                      <a:gd name="connsiteY21" fmla="*/ 223837 h 1034989"/>
                      <a:gd name="connsiteX22" fmla="*/ 3262312 w 3538537"/>
                      <a:gd name="connsiteY22" fmla="*/ 238125 h 1034989"/>
                      <a:gd name="connsiteX23" fmla="*/ 3176587 w 3538537"/>
                      <a:gd name="connsiteY23" fmla="*/ 338137 h 1034989"/>
                      <a:gd name="connsiteX24" fmla="*/ 3076574 w 3538537"/>
                      <a:gd name="connsiteY24" fmla="*/ 385762 h 1034989"/>
                      <a:gd name="connsiteX25" fmla="*/ 2871787 w 3538537"/>
                      <a:gd name="connsiteY25" fmla="*/ 352425 h 1034989"/>
                      <a:gd name="connsiteX26" fmla="*/ 2839950 w 3538537"/>
                      <a:gd name="connsiteY26" fmla="*/ 263069 h 1034989"/>
                      <a:gd name="connsiteX27" fmla="*/ 2257425 w 3538537"/>
                      <a:gd name="connsiteY27" fmla="*/ 71437 h 1034989"/>
                      <a:gd name="connsiteX28" fmla="*/ 1905000 w 3538537"/>
                      <a:gd name="connsiteY28" fmla="*/ 4762 h 1034989"/>
                      <a:gd name="connsiteX29" fmla="*/ 1785937 w 3538537"/>
                      <a:gd name="connsiteY29" fmla="*/ 0 h 1034989"/>
                      <a:gd name="connsiteX30" fmla="*/ 1747838 w 3538537"/>
                      <a:gd name="connsiteY30" fmla="*/ 90486 h 1034989"/>
                      <a:gd name="connsiteX31" fmla="*/ 1651094 w 3538537"/>
                      <a:gd name="connsiteY31" fmla="*/ 103139 h 1034989"/>
                      <a:gd name="connsiteX32" fmla="*/ 1600626 w 3538537"/>
                      <a:gd name="connsiteY32" fmla="*/ 108328 h 1034989"/>
                      <a:gd name="connsiteX33" fmla="*/ 1541486 w 3538537"/>
                      <a:gd name="connsiteY33" fmla="*/ 87075 h 1034989"/>
                      <a:gd name="connsiteX34" fmla="*/ 1416808 w 3538537"/>
                      <a:gd name="connsiteY34" fmla="*/ 54377 h 1034989"/>
                      <a:gd name="connsiteX35" fmla="*/ 1310824 w 3538537"/>
                      <a:gd name="connsiteY35" fmla="*/ 1564 h 1034989"/>
                      <a:gd name="connsiteX36" fmla="*/ 1194890 w 3538537"/>
                      <a:gd name="connsiteY36" fmla="*/ 19548 h 1034989"/>
                      <a:gd name="connsiteX37" fmla="*/ 1285734 w 3538537"/>
                      <a:gd name="connsiteY37" fmla="*/ 106196 h 1034989"/>
                      <a:gd name="connsiteX38" fmla="*/ 1270520 w 3538537"/>
                      <a:gd name="connsiteY38" fmla="*/ 225399 h 1034989"/>
                      <a:gd name="connsiteX39" fmla="*/ 1104117 w 3538537"/>
                      <a:gd name="connsiteY39" fmla="*/ 275160 h 1034989"/>
                      <a:gd name="connsiteX40" fmla="*/ 1011151 w 3538537"/>
                      <a:gd name="connsiteY40" fmla="*/ 305928 h 1034989"/>
                      <a:gd name="connsiteX41" fmla="*/ 906376 w 3538537"/>
                      <a:gd name="connsiteY41" fmla="*/ 282116 h 1034989"/>
                      <a:gd name="connsiteX42" fmla="*/ 817231 w 3538537"/>
                      <a:gd name="connsiteY42" fmla="*/ 224335 h 1034989"/>
                      <a:gd name="connsiteX43" fmla="*/ 908997 w 3538537"/>
                      <a:gd name="connsiteY43" fmla="*/ 132639 h 1034989"/>
                      <a:gd name="connsiteX44" fmla="*/ 843602 w 3538537"/>
                      <a:gd name="connsiteY44" fmla="*/ 45777 h 1034989"/>
                      <a:gd name="connsiteX45" fmla="*/ 758588 w 3538537"/>
                      <a:gd name="connsiteY45" fmla="*/ 73214 h 1034989"/>
                      <a:gd name="connsiteX46" fmla="*/ 702788 w 3538537"/>
                      <a:gd name="connsiteY46" fmla="*/ 77408 h 1034989"/>
                      <a:gd name="connsiteX47" fmla="*/ 665399 w 3538537"/>
                      <a:gd name="connsiteY47" fmla="*/ 75489 h 1034989"/>
                      <a:gd name="connsiteX48" fmla="*/ 566737 w 3538537"/>
                      <a:gd name="connsiteY48" fmla="*/ 100012 h 1034989"/>
                      <a:gd name="connsiteX49" fmla="*/ 485775 w 3538537"/>
                      <a:gd name="connsiteY49" fmla="*/ 123825 h 1034989"/>
                      <a:gd name="connsiteX50" fmla="*/ 347662 w 3538537"/>
                      <a:gd name="connsiteY50" fmla="*/ 128587 h 1034989"/>
                      <a:gd name="connsiteX51" fmla="*/ 276225 w 3538537"/>
                      <a:gd name="connsiteY51" fmla="*/ 138112 h 1034989"/>
                      <a:gd name="connsiteX52" fmla="*/ 233362 w 3538537"/>
                      <a:gd name="connsiteY52" fmla="*/ 257175 h 1034989"/>
                      <a:gd name="connsiteX53" fmla="*/ 200025 w 3538537"/>
                      <a:gd name="connsiteY53" fmla="*/ 342900 h 1034989"/>
                      <a:gd name="connsiteX54" fmla="*/ 171450 w 3538537"/>
                      <a:gd name="connsiteY54" fmla="*/ 428625 h 1034989"/>
                      <a:gd name="connsiteX55" fmla="*/ 142875 w 3538537"/>
                      <a:gd name="connsiteY55" fmla="*/ 500062 h 1034989"/>
                      <a:gd name="connsiteX56" fmla="*/ 128587 w 3538537"/>
                      <a:gd name="connsiteY56" fmla="*/ 590550 h 1034989"/>
                      <a:gd name="connsiteX57" fmla="*/ 109537 w 3538537"/>
                      <a:gd name="connsiteY57" fmla="*/ 652462 h 1034989"/>
                      <a:gd name="connsiteX58" fmla="*/ 66675 w 3538537"/>
                      <a:gd name="connsiteY58" fmla="*/ 695325 h 1034989"/>
                      <a:gd name="connsiteX59" fmla="*/ 0 w 3538537"/>
                      <a:gd name="connsiteY59" fmla="*/ 747712 h 1034989"/>
                      <a:gd name="connsiteX0" fmla="*/ 0 w 3538537"/>
                      <a:gd name="connsiteY0" fmla="*/ 747712 h 1033015"/>
                      <a:gd name="connsiteX1" fmla="*/ 133350 w 3538537"/>
                      <a:gd name="connsiteY1" fmla="*/ 766762 h 1033015"/>
                      <a:gd name="connsiteX2" fmla="*/ 204787 w 3538537"/>
                      <a:gd name="connsiteY2" fmla="*/ 838200 h 1033015"/>
                      <a:gd name="connsiteX3" fmla="*/ 266700 w 3538537"/>
                      <a:gd name="connsiteY3" fmla="*/ 938212 h 1033015"/>
                      <a:gd name="connsiteX4" fmla="*/ 300037 w 3538537"/>
                      <a:gd name="connsiteY4" fmla="*/ 962025 h 1033015"/>
                      <a:gd name="connsiteX5" fmla="*/ 614362 w 3538537"/>
                      <a:gd name="connsiteY5" fmla="*/ 866775 h 1033015"/>
                      <a:gd name="connsiteX6" fmla="*/ 909637 w 3538537"/>
                      <a:gd name="connsiteY6" fmla="*/ 814387 h 1033015"/>
                      <a:gd name="connsiteX7" fmla="*/ 985838 w 3538537"/>
                      <a:gd name="connsiteY7" fmla="*/ 890587 h 1033015"/>
                      <a:gd name="connsiteX8" fmla="*/ 1062037 w 3538537"/>
                      <a:gd name="connsiteY8" fmla="*/ 1028700 h 1033015"/>
                      <a:gd name="connsiteX9" fmla="*/ 1866900 w 3538537"/>
                      <a:gd name="connsiteY9" fmla="*/ 585787 h 1033015"/>
                      <a:gd name="connsiteX10" fmla="*/ 2138362 w 3538537"/>
                      <a:gd name="connsiteY10" fmla="*/ 604837 h 1033015"/>
                      <a:gd name="connsiteX11" fmla="*/ 2324100 w 3538537"/>
                      <a:gd name="connsiteY11" fmla="*/ 614362 h 1033015"/>
                      <a:gd name="connsiteX12" fmla="*/ 2495550 w 3538537"/>
                      <a:gd name="connsiteY12" fmla="*/ 628650 h 1033015"/>
                      <a:gd name="connsiteX13" fmla="*/ 2686050 w 3538537"/>
                      <a:gd name="connsiteY13" fmla="*/ 628650 h 1033015"/>
                      <a:gd name="connsiteX14" fmla="*/ 2967037 w 3538537"/>
                      <a:gd name="connsiteY14" fmla="*/ 638175 h 1033015"/>
                      <a:gd name="connsiteX15" fmla="*/ 3048000 w 3538537"/>
                      <a:gd name="connsiteY15" fmla="*/ 657225 h 1033015"/>
                      <a:gd name="connsiteX16" fmla="*/ 3209925 w 3538537"/>
                      <a:gd name="connsiteY16" fmla="*/ 638175 h 1033015"/>
                      <a:gd name="connsiteX17" fmla="*/ 3395662 w 3538537"/>
                      <a:gd name="connsiteY17" fmla="*/ 642937 h 1033015"/>
                      <a:gd name="connsiteX18" fmla="*/ 3533775 w 3538537"/>
                      <a:gd name="connsiteY18" fmla="*/ 557212 h 1033015"/>
                      <a:gd name="connsiteX19" fmla="*/ 3538537 w 3538537"/>
                      <a:gd name="connsiteY19" fmla="*/ 466725 h 1033015"/>
                      <a:gd name="connsiteX20" fmla="*/ 3471862 w 3538537"/>
                      <a:gd name="connsiteY20" fmla="*/ 390525 h 1033015"/>
                      <a:gd name="connsiteX21" fmla="*/ 3390900 w 3538537"/>
                      <a:gd name="connsiteY21" fmla="*/ 223837 h 1033015"/>
                      <a:gd name="connsiteX22" fmla="*/ 3262312 w 3538537"/>
                      <a:gd name="connsiteY22" fmla="*/ 238125 h 1033015"/>
                      <a:gd name="connsiteX23" fmla="*/ 3176587 w 3538537"/>
                      <a:gd name="connsiteY23" fmla="*/ 338137 h 1033015"/>
                      <a:gd name="connsiteX24" fmla="*/ 3076574 w 3538537"/>
                      <a:gd name="connsiteY24" fmla="*/ 385762 h 1033015"/>
                      <a:gd name="connsiteX25" fmla="*/ 2871787 w 3538537"/>
                      <a:gd name="connsiteY25" fmla="*/ 352425 h 1033015"/>
                      <a:gd name="connsiteX26" fmla="*/ 2839950 w 3538537"/>
                      <a:gd name="connsiteY26" fmla="*/ 263069 h 1033015"/>
                      <a:gd name="connsiteX27" fmla="*/ 2257425 w 3538537"/>
                      <a:gd name="connsiteY27" fmla="*/ 71437 h 1033015"/>
                      <a:gd name="connsiteX28" fmla="*/ 1905000 w 3538537"/>
                      <a:gd name="connsiteY28" fmla="*/ 4762 h 1033015"/>
                      <a:gd name="connsiteX29" fmla="*/ 1785937 w 3538537"/>
                      <a:gd name="connsiteY29" fmla="*/ 0 h 1033015"/>
                      <a:gd name="connsiteX30" fmla="*/ 1747838 w 3538537"/>
                      <a:gd name="connsiteY30" fmla="*/ 90486 h 1033015"/>
                      <a:gd name="connsiteX31" fmla="*/ 1651094 w 3538537"/>
                      <a:gd name="connsiteY31" fmla="*/ 103139 h 1033015"/>
                      <a:gd name="connsiteX32" fmla="*/ 1600626 w 3538537"/>
                      <a:gd name="connsiteY32" fmla="*/ 108328 h 1033015"/>
                      <a:gd name="connsiteX33" fmla="*/ 1541486 w 3538537"/>
                      <a:gd name="connsiteY33" fmla="*/ 87075 h 1033015"/>
                      <a:gd name="connsiteX34" fmla="*/ 1416808 w 3538537"/>
                      <a:gd name="connsiteY34" fmla="*/ 54377 h 1033015"/>
                      <a:gd name="connsiteX35" fmla="*/ 1310824 w 3538537"/>
                      <a:gd name="connsiteY35" fmla="*/ 1564 h 1033015"/>
                      <a:gd name="connsiteX36" fmla="*/ 1194890 w 3538537"/>
                      <a:gd name="connsiteY36" fmla="*/ 19548 h 1033015"/>
                      <a:gd name="connsiteX37" fmla="*/ 1285734 w 3538537"/>
                      <a:gd name="connsiteY37" fmla="*/ 106196 h 1033015"/>
                      <a:gd name="connsiteX38" fmla="*/ 1270520 w 3538537"/>
                      <a:gd name="connsiteY38" fmla="*/ 225399 h 1033015"/>
                      <a:gd name="connsiteX39" fmla="*/ 1104117 w 3538537"/>
                      <a:gd name="connsiteY39" fmla="*/ 275160 h 1033015"/>
                      <a:gd name="connsiteX40" fmla="*/ 1011151 w 3538537"/>
                      <a:gd name="connsiteY40" fmla="*/ 305928 h 1033015"/>
                      <a:gd name="connsiteX41" fmla="*/ 906376 w 3538537"/>
                      <a:gd name="connsiteY41" fmla="*/ 282116 h 1033015"/>
                      <a:gd name="connsiteX42" fmla="*/ 817231 w 3538537"/>
                      <a:gd name="connsiteY42" fmla="*/ 224335 h 1033015"/>
                      <a:gd name="connsiteX43" fmla="*/ 908997 w 3538537"/>
                      <a:gd name="connsiteY43" fmla="*/ 132639 h 1033015"/>
                      <a:gd name="connsiteX44" fmla="*/ 843602 w 3538537"/>
                      <a:gd name="connsiteY44" fmla="*/ 45777 h 1033015"/>
                      <a:gd name="connsiteX45" fmla="*/ 758588 w 3538537"/>
                      <a:gd name="connsiteY45" fmla="*/ 73214 h 1033015"/>
                      <a:gd name="connsiteX46" fmla="*/ 702788 w 3538537"/>
                      <a:gd name="connsiteY46" fmla="*/ 77408 h 1033015"/>
                      <a:gd name="connsiteX47" fmla="*/ 665399 w 3538537"/>
                      <a:gd name="connsiteY47" fmla="*/ 75489 h 1033015"/>
                      <a:gd name="connsiteX48" fmla="*/ 566737 w 3538537"/>
                      <a:gd name="connsiteY48" fmla="*/ 100012 h 1033015"/>
                      <a:gd name="connsiteX49" fmla="*/ 485775 w 3538537"/>
                      <a:gd name="connsiteY49" fmla="*/ 123825 h 1033015"/>
                      <a:gd name="connsiteX50" fmla="*/ 347662 w 3538537"/>
                      <a:gd name="connsiteY50" fmla="*/ 128587 h 1033015"/>
                      <a:gd name="connsiteX51" fmla="*/ 276225 w 3538537"/>
                      <a:gd name="connsiteY51" fmla="*/ 138112 h 1033015"/>
                      <a:gd name="connsiteX52" fmla="*/ 233362 w 3538537"/>
                      <a:gd name="connsiteY52" fmla="*/ 257175 h 1033015"/>
                      <a:gd name="connsiteX53" fmla="*/ 200025 w 3538537"/>
                      <a:gd name="connsiteY53" fmla="*/ 342900 h 1033015"/>
                      <a:gd name="connsiteX54" fmla="*/ 171450 w 3538537"/>
                      <a:gd name="connsiteY54" fmla="*/ 428625 h 1033015"/>
                      <a:gd name="connsiteX55" fmla="*/ 142875 w 3538537"/>
                      <a:gd name="connsiteY55" fmla="*/ 500062 h 1033015"/>
                      <a:gd name="connsiteX56" fmla="*/ 128587 w 3538537"/>
                      <a:gd name="connsiteY56" fmla="*/ 590550 h 1033015"/>
                      <a:gd name="connsiteX57" fmla="*/ 109537 w 3538537"/>
                      <a:gd name="connsiteY57" fmla="*/ 652462 h 1033015"/>
                      <a:gd name="connsiteX58" fmla="*/ 66675 w 3538537"/>
                      <a:gd name="connsiteY58" fmla="*/ 695325 h 1033015"/>
                      <a:gd name="connsiteX59" fmla="*/ 0 w 3538537"/>
                      <a:gd name="connsiteY59" fmla="*/ 747712 h 1033015"/>
                      <a:gd name="connsiteX0" fmla="*/ 0 w 3538537"/>
                      <a:gd name="connsiteY0" fmla="*/ 747712 h 1042256"/>
                      <a:gd name="connsiteX1" fmla="*/ 133350 w 3538537"/>
                      <a:gd name="connsiteY1" fmla="*/ 766762 h 1042256"/>
                      <a:gd name="connsiteX2" fmla="*/ 204787 w 3538537"/>
                      <a:gd name="connsiteY2" fmla="*/ 838200 h 1042256"/>
                      <a:gd name="connsiteX3" fmla="*/ 266700 w 3538537"/>
                      <a:gd name="connsiteY3" fmla="*/ 938212 h 1042256"/>
                      <a:gd name="connsiteX4" fmla="*/ 300037 w 3538537"/>
                      <a:gd name="connsiteY4" fmla="*/ 962025 h 1042256"/>
                      <a:gd name="connsiteX5" fmla="*/ 614362 w 3538537"/>
                      <a:gd name="connsiteY5" fmla="*/ 866775 h 1042256"/>
                      <a:gd name="connsiteX6" fmla="*/ 909637 w 3538537"/>
                      <a:gd name="connsiteY6" fmla="*/ 814387 h 1042256"/>
                      <a:gd name="connsiteX7" fmla="*/ 985838 w 3538537"/>
                      <a:gd name="connsiteY7" fmla="*/ 890587 h 1042256"/>
                      <a:gd name="connsiteX8" fmla="*/ 1051434 w 3538537"/>
                      <a:gd name="connsiteY8" fmla="*/ 925056 h 1042256"/>
                      <a:gd name="connsiteX9" fmla="*/ 1062037 w 3538537"/>
                      <a:gd name="connsiteY9" fmla="*/ 1028700 h 1042256"/>
                      <a:gd name="connsiteX10" fmla="*/ 1866900 w 3538537"/>
                      <a:gd name="connsiteY10" fmla="*/ 585787 h 1042256"/>
                      <a:gd name="connsiteX11" fmla="*/ 2138362 w 3538537"/>
                      <a:gd name="connsiteY11" fmla="*/ 604837 h 1042256"/>
                      <a:gd name="connsiteX12" fmla="*/ 2324100 w 3538537"/>
                      <a:gd name="connsiteY12" fmla="*/ 614362 h 1042256"/>
                      <a:gd name="connsiteX13" fmla="*/ 2495550 w 3538537"/>
                      <a:gd name="connsiteY13" fmla="*/ 628650 h 1042256"/>
                      <a:gd name="connsiteX14" fmla="*/ 2686050 w 3538537"/>
                      <a:gd name="connsiteY14" fmla="*/ 628650 h 1042256"/>
                      <a:gd name="connsiteX15" fmla="*/ 2967037 w 3538537"/>
                      <a:gd name="connsiteY15" fmla="*/ 638175 h 1042256"/>
                      <a:gd name="connsiteX16" fmla="*/ 3048000 w 3538537"/>
                      <a:gd name="connsiteY16" fmla="*/ 657225 h 1042256"/>
                      <a:gd name="connsiteX17" fmla="*/ 3209925 w 3538537"/>
                      <a:gd name="connsiteY17" fmla="*/ 638175 h 1042256"/>
                      <a:gd name="connsiteX18" fmla="*/ 3395662 w 3538537"/>
                      <a:gd name="connsiteY18" fmla="*/ 642937 h 1042256"/>
                      <a:gd name="connsiteX19" fmla="*/ 3533775 w 3538537"/>
                      <a:gd name="connsiteY19" fmla="*/ 557212 h 1042256"/>
                      <a:gd name="connsiteX20" fmla="*/ 3538537 w 3538537"/>
                      <a:gd name="connsiteY20" fmla="*/ 466725 h 1042256"/>
                      <a:gd name="connsiteX21" fmla="*/ 3471862 w 3538537"/>
                      <a:gd name="connsiteY21" fmla="*/ 390525 h 1042256"/>
                      <a:gd name="connsiteX22" fmla="*/ 3390900 w 3538537"/>
                      <a:gd name="connsiteY22" fmla="*/ 223837 h 1042256"/>
                      <a:gd name="connsiteX23" fmla="*/ 3262312 w 3538537"/>
                      <a:gd name="connsiteY23" fmla="*/ 238125 h 1042256"/>
                      <a:gd name="connsiteX24" fmla="*/ 3176587 w 3538537"/>
                      <a:gd name="connsiteY24" fmla="*/ 338137 h 1042256"/>
                      <a:gd name="connsiteX25" fmla="*/ 3076574 w 3538537"/>
                      <a:gd name="connsiteY25" fmla="*/ 385762 h 1042256"/>
                      <a:gd name="connsiteX26" fmla="*/ 2871787 w 3538537"/>
                      <a:gd name="connsiteY26" fmla="*/ 352425 h 1042256"/>
                      <a:gd name="connsiteX27" fmla="*/ 2839950 w 3538537"/>
                      <a:gd name="connsiteY27" fmla="*/ 263069 h 1042256"/>
                      <a:gd name="connsiteX28" fmla="*/ 2257425 w 3538537"/>
                      <a:gd name="connsiteY28" fmla="*/ 71437 h 1042256"/>
                      <a:gd name="connsiteX29" fmla="*/ 1905000 w 3538537"/>
                      <a:gd name="connsiteY29" fmla="*/ 4762 h 1042256"/>
                      <a:gd name="connsiteX30" fmla="*/ 1785937 w 3538537"/>
                      <a:gd name="connsiteY30" fmla="*/ 0 h 1042256"/>
                      <a:gd name="connsiteX31" fmla="*/ 1747838 w 3538537"/>
                      <a:gd name="connsiteY31" fmla="*/ 90486 h 1042256"/>
                      <a:gd name="connsiteX32" fmla="*/ 1651094 w 3538537"/>
                      <a:gd name="connsiteY32" fmla="*/ 103139 h 1042256"/>
                      <a:gd name="connsiteX33" fmla="*/ 1600626 w 3538537"/>
                      <a:gd name="connsiteY33" fmla="*/ 108328 h 1042256"/>
                      <a:gd name="connsiteX34" fmla="*/ 1541486 w 3538537"/>
                      <a:gd name="connsiteY34" fmla="*/ 87075 h 1042256"/>
                      <a:gd name="connsiteX35" fmla="*/ 1416808 w 3538537"/>
                      <a:gd name="connsiteY35" fmla="*/ 54377 h 1042256"/>
                      <a:gd name="connsiteX36" fmla="*/ 1310824 w 3538537"/>
                      <a:gd name="connsiteY36" fmla="*/ 1564 h 1042256"/>
                      <a:gd name="connsiteX37" fmla="*/ 1194890 w 3538537"/>
                      <a:gd name="connsiteY37" fmla="*/ 19548 h 1042256"/>
                      <a:gd name="connsiteX38" fmla="*/ 1285734 w 3538537"/>
                      <a:gd name="connsiteY38" fmla="*/ 106196 h 1042256"/>
                      <a:gd name="connsiteX39" fmla="*/ 1270520 w 3538537"/>
                      <a:gd name="connsiteY39" fmla="*/ 225399 h 1042256"/>
                      <a:gd name="connsiteX40" fmla="*/ 1104117 w 3538537"/>
                      <a:gd name="connsiteY40" fmla="*/ 275160 h 1042256"/>
                      <a:gd name="connsiteX41" fmla="*/ 1011151 w 3538537"/>
                      <a:gd name="connsiteY41" fmla="*/ 305928 h 1042256"/>
                      <a:gd name="connsiteX42" fmla="*/ 906376 w 3538537"/>
                      <a:gd name="connsiteY42" fmla="*/ 282116 h 1042256"/>
                      <a:gd name="connsiteX43" fmla="*/ 817231 w 3538537"/>
                      <a:gd name="connsiteY43" fmla="*/ 224335 h 1042256"/>
                      <a:gd name="connsiteX44" fmla="*/ 908997 w 3538537"/>
                      <a:gd name="connsiteY44" fmla="*/ 132639 h 1042256"/>
                      <a:gd name="connsiteX45" fmla="*/ 843602 w 3538537"/>
                      <a:gd name="connsiteY45" fmla="*/ 45777 h 1042256"/>
                      <a:gd name="connsiteX46" fmla="*/ 758588 w 3538537"/>
                      <a:gd name="connsiteY46" fmla="*/ 73214 h 1042256"/>
                      <a:gd name="connsiteX47" fmla="*/ 702788 w 3538537"/>
                      <a:gd name="connsiteY47" fmla="*/ 77408 h 1042256"/>
                      <a:gd name="connsiteX48" fmla="*/ 665399 w 3538537"/>
                      <a:gd name="connsiteY48" fmla="*/ 75489 h 1042256"/>
                      <a:gd name="connsiteX49" fmla="*/ 566737 w 3538537"/>
                      <a:gd name="connsiteY49" fmla="*/ 100012 h 1042256"/>
                      <a:gd name="connsiteX50" fmla="*/ 485775 w 3538537"/>
                      <a:gd name="connsiteY50" fmla="*/ 123825 h 1042256"/>
                      <a:gd name="connsiteX51" fmla="*/ 347662 w 3538537"/>
                      <a:gd name="connsiteY51" fmla="*/ 128587 h 1042256"/>
                      <a:gd name="connsiteX52" fmla="*/ 276225 w 3538537"/>
                      <a:gd name="connsiteY52" fmla="*/ 138112 h 1042256"/>
                      <a:gd name="connsiteX53" fmla="*/ 233362 w 3538537"/>
                      <a:gd name="connsiteY53" fmla="*/ 257175 h 1042256"/>
                      <a:gd name="connsiteX54" fmla="*/ 200025 w 3538537"/>
                      <a:gd name="connsiteY54" fmla="*/ 342900 h 1042256"/>
                      <a:gd name="connsiteX55" fmla="*/ 171450 w 3538537"/>
                      <a:gd name="connsiteY55" fmla="*/ 428625 h 1042256"/>
                      <a:gd name="connsiteX56" fmla="*/ 142875 w 3538537"/>
                      <a:gd name="connsiteY56" fmla="*/ 500062 h 1042256"/>
                      <a:gd name="connsiteX57" fmla="*/ 128587 w 3538537"/>
                      <a:gd name="connsiteY57" fmla="*/ 590550 h 1042256"/>
                      <a:gd name="connsiteX58" fmla="*/ 109537 w 3538537"/>
                      <a:gd name="connsiteY58" fmla="*/ 652462 h 1042256"/>
                      <a:gd name="connsiteX59" fmla="*/ 66675 w 3538537"/>
                      <a:gd name="connsiteY59" fmla="*/ 695325 h 1042256"/>
                      <a:gd name="connsiteX60" fmla="*/ 0 w 3538537"/>
                      <a:gd name="connsiteY60" fmla="*/ 747712 h 1042256"/>
                      <a:gd name="connsiteX0" fmla="*/ 0 w 3538537"/>
                      <a:gd name="connsiteY0" fmla="*/ 747712 h 1048447"/>
                      <a:gd name="connsiteX1" fmla="*/ 133350 w 3538537"/>
                      <a:gd name="connsiteY1" fmla="*/ 766762 h 1048447"/>
                      <a:gd name="connsiteX2" fmla="*/ 204787 w 3538537"/>
                      <a:gd name="connsiteY2" fmla="*/ 838200 h 1048447"/>
                      <a:gd name="connsiteX3" fmla="*/ 266700 w 3538537"/>
                      <a:gd name="connsiteY3" fmla="*/ 938212 h 1048447"/>
                      <a:gd name="connsiteX4" fmla="*/ 300037 w 3538537"/>
                      <a:gd name="connsiteY4" fmla="*/ 962025 h 1048447"/>
                      <a:gd name="connsiteX5" fmla="*/ 614362 w 3538537"/>
                      <a:gd name="connsiteY5" fmla="*/ 866775 h 1048447"/>
                      <a:gd name="connsiteX6" fmla="*/ 909637 w 3538537"/>
                      <a:gd name="connsiteY6" fmla="*/ 814387 h 1048447"/>
                      <a:gd name="connsiteX7" fmla="*/ 985838 w 3538537"/>
                      <a:gd name="connsiteY7" fmla="*/ 890587 h 1048447"/>
                      <a:gd name="connsiteX8" fmla="*/ 1027622 w 3538537"/>
                      <a:gd name="connsiteY8" fmla="*/ 963156 h 1048447"/>
                      <a:gd name="connsiteX9" fmla="*/ 1062037 w 3538537"/>
                      <a:gd name="connsiteY9" fmla="*/ 1028700 h 1048447"/>
                      <a:gd name="connsiteX10" fmla="*/ 1866900 w 3538537"/>
                      <a:gd name="connsiteY10" fmla="*/ 585787 h 1048447"/>
                      <a:gd name="connsiteX11" fmla="*/ 2138362 w 3538537"/>
                      <a:gd name="connsiteY11" fmla="*/ 604837 h 1048447"/>
                      <a:gd name="connsiteX12" fmla="*/ 2324100 w 3538537"/>
                      <a:gd name="connsiteY12" fmla="*/ 614362 h 1048447"/>
                      <a:gd name="connsiteX13" fmla="*/ 2495550 w 3538537"/>
                      <a:gd name="connsiteY13" fmla="*/ 628650 h 1048447"/>
                      <a:gd name="connsiteX14" fmla="*/ 2686050 w 3538537"/>
                      <a:gd name="connsiteY14" fmla="*/ 628650 h 1048447"/>
                      <a:gd name="connsiteX15" fmla="*/ 2967037 w 3538537"/>
                      <a:gd name="connsiteY15" fmla="*/ 638175 h 1048447"/>
                      <a:gd name="connsiteX16" fmla="*/ 3048000 w 3538537"/>
                      <a:gd name="connsiteY16" fmla="*/ 657225 h 1048447"/>
                      <a:gd name="connsiteX17" fmla="*/ 3209925 w 3538537"/>
                      <a:gd name="connsiteY17" fmla="*/ 638175 h 1048447"/>
                      <a:gd name="connsiteX18" fmla="*/ 3395662 w 3538537"/>
                      <a:gd name="connsiteY18" fmla="*/ 642937 h 1048447"/>
                      <a:gd name="connsiteX19" fmla="*/ 3533775 w 3538537"/>
                      <a:gd name="connsiteY19" fmla="*/ 557212 h 1048447"/>
                      <a:gd name="connsiteX20" fmla="*/ 3538537 w 3538537"/>
                      <a:gd name="connsiteY20" fmla="*/ 466725 h 1048447"/>
                      <a:gd name="connsiteX21" fmla="*/ 3471862 w 3538537"/>
                      <a:gd name="connsiteY21" fmla="*/ 390525 h 1048447"/>
                      <a:gd name="connsiteX22" fmla="*/ 3390900 w 3538537"/>
                      <a:gd name="connsiteY22" fmla="*/ 223837 h 1048447"/>
                      <a:gd name="connsiteX23" fmla="*/ 3262312 w 3538537"/>
                      <a:gd name="connsiteY23" fmla="*/ 238125 h 1048447"/>
                      <a:gd name="connsiteX24" fmla="*/ 3176587 w 3538537"/>
                      <a:gd name="connsiteY24" fmla="*/ 338137 h 1048447"/>
                      <a:gd name="connsiteX25" fmla="*/ 3076574 w 3538537"/>
                      <a:gd name="connsiteY25" fmla="*/ 385762 h 1048447"/>
                      <a:gd name="connsiteX26" fmla="*/ 2871787 w 3538537"/>
                      <a:gd name="connsiteY26" fmla="*/ 352425 h 1048447"/>
                      <a:gd name="connsiteX27" fmla="*/ 2839950 w 3538537"/>
                      <a:gd name="connsiteY27" fmla="*/ 263069 h 1048447"/>
                      <a:gd name="connsiteX28" fmla="*/ 2257425 w 3538537"/>
                      <a:gd name="connsiteY28" fmla="*/ 71437 h 1048447"/>
                      <a:gd name="connsiteX29" fmla="*/ 1905000 w 3538537"/>
                      <a:gd name="connsiteY29" fmla="*/ 4762 h 1048447"/>
                      <a:gd name="connsiteX30" fmla="*/ 1785937 w 3538537"/>
                      <a:gd name="connsiteY30" fmla="*/ 0 h 1048447"/>
                      <a:gd name="connsiteX31" fmla="*/ 1747838 w 3538537"/>
                      <a:gd name="connsiteY31" fmla="*/ 90486 h 1048447"/>
                      <a:gd name="connsiteX32" fmla="*/ 1651094 w 3538537"/>
                      <a:gd name="connsiteY32" fmla="*/ 103139 h 1048447"/>
                      <a:gd name="connsiteX33" fmla="*/ 1600626 w 3538537"/>
                      <a:gd name="connsiteY33" fmla="*/ 108328 h 1048447"/>
                      <a:gd name="connsiteX34" fmla="*/ 1541486 w 3538537"/>
                      <a:gd name="connsiteY34" fmla="*/ 87075 h 1048447"/>
                      <a:gd name="connsiteX35" fmla="*/ 1416808 w 3538537"/>
                      <a:gd name="connsiteY35" fmla="*/ 54377 h 1048447"/>
                      <a:gd name="connsiteX36" fmla="*/ 1310824 w 3538537"/>
                      <a:gd name="connsiteY36" fmla="*/ 1564 h 1048447"/>
                      <a:gd name="connsiteX37" fmla="*/ 1194890 w 3538537"/>
                      <a:gd name="connsiteY37" fmla="*/ 19548 h 1048447"/>
                      <a:gd name="connsiteX38" fmla="*/ 1285734 w 3538537"/>
                      <a:gd name="connsiteY38" fmla="*/ 106196 h 1048447"/>
                      <a:gd name="connsiteX39" fmla="*/ 1270520 w 3538537"/>
                      <a:gd name="connsiteY39" fmla="*/ 225399 h 1048447"/>
                      <a:gd name="connsiteX40" fmla="*/ 1104117 w 3538537"/>
                      <a:gd name="connsiteY40" fmla="*/ 275160 h 1048447"/>
                      <a:gd name="connsiteX41" fmla="*/ 1011151 w 3538537"/>
                      <a:gd name="connsiteY41" fmla="*/ 305928 h 1048447"/>
                      <a:gd name="connsiteX42" fmla="*/ 906376 w 3538537"/>
                      <a:gd name="connsiteY42" fmla="*/ 282116 h 1048447"/>
                      <a:gd name="connsiteX43" fmla="*/ 817231 w 3538537"/>
                      <a:gd name="connsiteY43" fmla="*/ 224335 h 1048447"/>
                      <a:gd name="connsiteX44" fmla="*/ 908997 w 3538537"/>
                      <a:gd name="connsiteY44" fmla="*/ 132639 h 1048447"/>
                      <a:gd name="connsiteX45" fmla="*/ 843602 w 3538537"/>
                      <a:gd name="connsiteY45" fmla="*/ 45777 h 1048447"/>
                      <a:gd name="connsiteX46" fmla="*/ 758588 w 3538537"/>
                      <a:gd name="connsiteY46" fmla="*/ 73214 h 1048447"/>
                      <a:gd name="connsiteX47" fmla="*/ 702788 w 3538537"/>
                      <a:gd name="connsiteY47" fmla="*/ 77408 h 1048447"/>
                      <a:gd name="connsiteX48" fmla="*/ 665399 w 3538537"/>
                      <a:gd name="connsiteY48" fmla="*/ 75489 h 1048447"/>
                      <a:gd name="connsiteX49" fmla="*/ 566737 w 3538537"/>
                      <a:gd name="connsiteY49" fmla="*/ 100012 h 1048447"/>
                      <a:gd name="connsiteX50" fmla="*/ 485775 w 3538537"/>
                      <a:gd name="connsiteY50" fmla="*/ 123825 h 1048447"/>
                      <a:gd name="connsiteX51" fmla="*/ 347662 w 3538537"/>
                      <a:gd name="connsiteY51" fmla="*/ 128587 h 1048447"/>
                      <a:gd name="connsiteX52" fmla="*/ 276225 w 3538537"/>
                      <a:gd name="connsiteY52" fmla="*/ 138112 h 1048447"/>
                      <a:gd name="connsiteX53" fmla="*/ 233362 w 3538537"/>
                      <a:gd name="connsiteY53" fmla="*/ 257175 h 1048447"/>
                      <a:gd name="connsiteX54" fmla="*/ 200025 w 3538537"/>
                      <a:gd name="connsiteY54" fmla="*/ 342900 h 1048447"/>
                      <a:gd name="connsiteX55" fmla="*/ 171450 w 3538537"/>
                      <a:gd name="connsiteY55" fmla="*/ 428625 h 1048447"/>
                      <a:gd name="connsiteX56" fmla="*/ 142875 w 3538537"/>
                      <a:gd name="connsiteY56" fmla="*/ 500062 h 1048447"/>
                      <a:gd name="connsiteX57" fmla="*/ 128587 w 3538537"/>
                      <a:gd name="connsiteY57" fmla="*/ 590550 h 1048447"/>
                      <a:gd name="connsiteX58" fmla="*/ 109537 w 3538537"/>
                      <a:gd name="connsiteY58" fmla="*/ 652462 h 1048447"/>
                      <a:gd name="connsiteX59" fmla="*/ 66675 w 3538537"/>
                      <a:gd name="connsiteY59" fmla="*/ 695325 h 1048447"/>
                      <a:gd name="connsiteX60" fmla="*/ 0 w 3538537"/>
                      <a:gd name="connsiteY60" fmla="*/ 747712 h 1048447"/>
                      <a:gd name="connsiteX0" fmla="*/ 0 w 3538537"/>
                      <a:gd name="connsiteY0" fmla="*/ 747712 h 1032070"/>
                      <a:gd name="connsiteX1" fmla="*/ 133350 w 3538537"/>
                      <a:gd name="connsiteY1" fmla="*/ 766762 h 1032070"/>
                      <a:gd name="connsiteX2" fmla="*/ 204787 w 3538537"/>
                      <a:gd name="connsiteY2" fmla="*/ 838200 h 1032070"/>
                      <a:gd name="connsiteX3" fmla="*/ 266700 w 3538537"/>
                      <a:gd name="connsiteY3" fmla="*/ 938212 h 1032070"/>
                      <a:gd name="connsiteX4" fmla="*/ 300037 w 3538537"/>
                      <a:gd name="connsiteY4" fmla="*/ 962025 h 1032070"/>
                      <a:gd name="connsiteX5" fmla="*/ 614362 w 3538537"/>
                      <a:gd name="connsiteY5" fmla="*/ 866775 h 1032070"/>
                      <a:gd name="connsiteX6" fmla="*/ 909637 w 3538537"/>
                      <a:gd name="connsiteY6" fmla="*/ 814387 h 1032070"/>
                      <a:gd name="connsiteX7" fmla="*/ 985838 w 3538537"/>
                      <a:gd name="connsiteY7" fmla="*/ 890587 h 1032070"/>
                      <a:gd name="connsiteX8" fmla="*/ 1027622 w 3538537"/>
                      <a:gd name="connsiteY8" fmla="*/ 963156 h 1032070"/>
                      <a:gd name="connsiteX9" fmla="*/ 1062037 w 3538537"/>
                      <a:gd name="connsiteY9" fmla="*/ 1028700 h 1032070"/>
                      <a:gd name="connsiteX10" fmla="*/ 1380046 w 3538537"/>
                      <a:gd name="connsiteY10" fmla="*/ 853617 h 1032070"/>
                      <a:gd name="connsiteX11" fmla="*/ 1866900 w 3538537"/>
                      <a:gd name="connsiteY11" fmla="*/ 585787 h 1032070"/>
                      <a:gd name="connsiteX12" fmla="*/ 2138362 w 3538537"/>
                      <a:gd name="connsiteY12" fmla="*/ 604837 h 1032070"/>
                      <a:gd name="connsiteX13" fmla="*/ 2324100 w 3538537"/>
                      <a:gd name="connsiteY13" fmla="*/ 614362 h 1032070"/>
                      <a:gd name="connsiteX14" fmla="*/ 2495550 w 3538537"/>
                      <a:gd name="connsiteY14" fmla="*/ 628650 h 1032070"/>
                      <a:gd name="connsiteX15" fmla="*/ 2686050 w 3538537"/>
                      <a:gd name="connsiteY15" fmla="*/ 628650 h 1032070"/>
                      <a:gd name="connsiteX16" fmla="*/ 2967037 w 3538537"/>
                      <a:gd name="connsiteY16" fmla="*/ 638175 h 1032070"/>
                      <a:gd name="connsiteX17" fmla="*/ 3048000 w 3538537"/>
                      <a:gd name="connsiteY17" fmla="*/ 657225 h 1032070"/>
                      <a:gd name="connsiteX18" fmla="*/ 3209925 w 3538537"/>
                      <a:gd name="connsiteY18" fmla="*/ 638175 h 1032070"/>
                      <a:gd name="connsiteX19" fmla="*/ 3395662 w 3538537"/>
                      <a:gd name="connsiteY19" fmla="*/ 642937 h 1032070"/>
                      <a:gd name="connsiteX20" fmla="*/ 3533775 w 3538537"/>
                      <a:gd name="connsiteY20" fmla="*/ 557212 h 1032070"/>
                      <a:gd name="connsiteX21" fmla="*/ 3538537 w 3538537"/>
                      <a:gd name="connsiteY21" fmla="*/ 466725 h 1032070"/>
                      <a:gd name="connsiteX22" fmla="*/ 3471862 w 3538537"/>
                      <a:gd name="connsiteY22" fmla="*/ 390525 h 1032070"/>
                      <a:gd name="connsiteX23" fmla="*/ 3390900 w 3538537"/>
                      <a:gd name="connsiteY23" fmla="*/ 223837 h 1032070"/>
                      <a:gd name="connsiteX24" fmla="*/ 3262312 w 3538537"/>
                      <a:gd name="connsiteY24" fmla="*/ 238125 h 1032070"/>
                      <a:gd name="connsiteX25" fmla="*/ 3176587 w 3538537"/>
                      <a:gd name="connsiteY25" fmla="*/ 338137 h 1032070"/>
                      <a:gd name="connsiteX26" fmla="*/ 3076574 w 3538537"/>
                      <a:gd name="connsiteY26" fmla="*/ 385762 h 1032070"/>
                      <a:gd name="connsiteX27" fmla="*/ 2871787 w 3538537"/>
                      <a:gd name="connsiteY27" fmla="*/ 352425 h 1032070"/>
                      <a:gd name="connsiteX28" fmla="*/ 2839950 w 3538537"/>
                      <a:gd name="connsiteY28" fmla="*/ 263069 h 1032070"/>
                      <a:gd name="connsiteX29" fmla="*/ 2257425 w 3538537"/>
                      <a:gd name="connsiteY29" fmla="*/ 71437 h 1032070"/>
                      <a:gd name="connsiteX30" fmla="*/ 1905000 w 3538537"/>
                      <a:gd name="connsiteY30" fmla="*/ 4762 h 1032070"/>
                      <a:gd name="connsiteX31" fmla="*/ 1785937 w 3538537"/>
                      <a:gd name="connsiteY31" fmla="*/ 0 h 1032070"/>
                      <a:gd name="connsiteX32" fmla="*/ 1747838 w 3538537"/>
                      <a:gd name="connsiteY32" fmla="*/ 90486 h 1032070"/>
                      <a:gd name="connsiteX33" fmla="*/ 1651094 w 3538537"/>
                      <a:gd name="connsiteY33" fmla="*/ 103139 h 1032070"/>
                      <a:gd name="connsiteX34" fmla="*/ 1600626 w 3538537"/>
                      <a:gd name="connsiteY34" fmla="*/ 108328 h 1032070"/>
                      <a:gd name="connsiteX35" fmla="*/ 1541486 w 3538537"/>
                      <a:gd name="connsiteY35" fmla="*/ 87075 h 1032070"/>
                      <a:gd name="connsiteX36" fmla="*/ 1416808 w 3538537"/>
                      <a:gd name="connsiteY36" fmla="*/ 54377 h 1032070"/>
                      <a:gd name="connsiteX37" fmla="*/ 1310824 w 3538537"/>
                      <a:gd name="connsiteY37" fmla="*/ 1564 h 1032070"/>
                      <a:gd name="connsiteX38" fmla="*/ 1194890 w 3538537"/>
                      <a:gd name="connsiteY38" fmla="*/ 19548 h 1032070"/>
                      <a:gd name="connsiteX39" fmla="*/ 1285734 w 3538537"/>
                      <a:gd name="connsiteY39" fmla="*/ 106196 h 1032070"/>
                      <a:gd name="connsiteX40" fmla="*/ 1270520 w 3538537"/>
                      <a:gd name="connsiteY40" fmla="*/ 225399 h 1032070"/>
                      <a:gd name="connsiteX41" fmla="*/ 1104117 w 3538537"/>
                      <a:gd name="connsiteY41" fmla="*/ 275160 h 1032070"/>
                      <a:gd name="connsiteX42" fmla="*/ 1011151 w 3538537"/>
                      <a:gd name="connsiteY42" fmla="*/ 305928 h 1032070"/>
                      <a:gd name="connsiteX43" fmla="*/ 906376 w 3538537"/>
                      <a:gd name="connsiteY43" fmla="*/ 282116 h 1032070"/>
                      <a:gd name="connsiteX44" fmla="*/ 817231 w 3538537"/>
                      <a:gd name="connsiteY44" fmla="*/ 224335 h 1032070"/>
                      <a:gd name="connsiteX45" fmla="*/ 908997 w 3538537"/>
                      <a:gd name="connsiteY45" fmla="*/ 132639 h 1032070"/>
                      <a:gd name="connsiteX46" fmla="*/ 843602 w 3538537"/>
                      <a:gd name="connsiteY46" fmla="*/ 45777 h 1032070"/>
                      <a:gd name="connsiteX47" fmla="*/ 758588 w 3538537"/>
                      <a:gd name="connsiteY47" fmla="*/ 73214 h 1032070"/>
                      <a:gd name="connsiteX48" fmla="*/ 702788 w 3538537"/>
                      <a:gd name="connsiteY48" fmla="*/ 77408 h 1032070"/>
                      <a:gd name="connsiteX49" fmla="*/ 665399 w 3538537"/>
                      <a:gd name="connsiteY49" fmla="*/ 75489 h 1032070"/>
                      <a:gd name="connsiteX50" fmla="*/ 566737 w 3538537"/>
                      <a:gd name="connsiteY50" fmla="*/ 100012 h 1032070"/>
                      <a:gd name="connsiteX51" fmla="*/ 485775 w 3538537"/>
                      <a:gd name="connsiteY51" fmla="*/ 123825 h 1032070"/>
                      <a:gd name="connsiteX52" fmla="*/ 347662 w 3538537"/>
                      <a:gd name="connsiteY52" fmla="*/ 128587 h 1032070"/>
                      <a:gd name="connsiteX53" fmla="*/ 276225 w 3538537"/>
                      <a:gd name="connsiteY53" fmla="*/ 138112 h 1032070"/>
                      <a:gd name="connsiteX54" fmla="*/ 233362 w 3538537"/>
                      <a:gd name="connsiteY54" fmla="*/ 257175 h 1032070"/>
                      <a:gd name="connsiteX55" fmla="*/ 200025 w 3538537"/>
                      <a:gd name="connsiteY55" fmla="*/ 342900 h 1032070"/>
                      <a:gd name="connsiteX56" fmla="*/ 171450 w 3538537"/>
                      <a:gd name="connsiteY56" fmla="*/ 428625 h 1032070"/>
                      <a:gd name="connsiteX57" fmla="*/ 142875 w 3538537"/>
                      <a:gd name="connsiteY57" fmla="*/ 500062 h 1032070"/>
                      <a:gd name="connsiteX58" fmla="*/ 128587 w 3538537"/>
                      <a:gd name="connsiteY58" fmla="*/ 590550 h 1032070"/>
                      <a:gd name="connsiteX59" fmla="*/ 109537 w 3538537"/>
                      <a:gd name="connsiteY59" fmla="*/ 652462 h 1032070"/>
                      <a:gd name="connsiteX60" fmla="*/ 66675 w 3538537"/>
                      <a:gd name="connsiteY60" fmla="*/ 695325 h 1032070"/>
                      <a:gd name="connsiteX61" fmla="*/ 0 w 3538537"/>
                      <a:gd name="connsiteY61" fmla="*/ 747712 h 1032070"/>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866900 w 3538537"/>
                      <a:gd name="connsiteY11" fmla="*/ 585787 h 1031288"/>
                      <a:gd name="connsiteX12" fmla="*/ 2138362 w 3538537"/>
                      <a:gd name="connsiteY12" fmla="*/ 604837 h 1031288"/>
                      <a:gd name="connsiteX13" fmla="*/ 2324100 w 3538537"/>
                      <a:gd name="connsiteY13" fmla="*/ 614362 h 1031288"/>
                      <a:gd name="connsiteX14" fmla="*/ 2495550 w 3538537"/>
                      <a:gd name="connsiteY14" fmla="*/ 628650 h 1031288"/>
                      <a:gd name="connsiteX15" fmla="*/ 2686050 w 3538537"/>
                      <a:gd name="connsiteY15" fmla="*/ 628650 h 1031288"/>
                      <a:gd name="connsiteX16" fmla="*/ 2967037 w 3538537"/>
                      <a:gd name="connsiteY16" fmla="*/ 638175 h 1031288"/>
                      <a:gd name="connsiteX17" fmla="*/ 3048000 w 3538537"/>
                      <a:gd name="connsiteY17" fmla="*/ 657225 h 1031288"/>
                      <a:gd name="connsiteX18" fmla="*/ 3209925 w 3538537"/>
                      <a:gd name="connsiteY18" fmla="*/ 638175 h 1031288"/>
                      <a:gd name="connsiteX19" fmla="*/ 3395662 w 3538537"/>
                      <a:gd name="connsiteY19" fmla="*/ 642937 h 1031288"/>
                      <a:gd name="connsiteX20" fmla="*/ 3533775 w 3538537"/>
                      <a:gd name="connsiteY20" fmla="*/ 557212 h 1031288"/>
                      <a:gd name="connsiteX21" fmla="*/ 3538537 w 3538537"/>
                      <a:gd name="connsiteY21" fmla="*/ 466725 h 1031288"/>
                      <a:gd name="connsiteX22" fmla="*/ 3471862 w 3538537"/>
                      <a:gd name="connsiteY22" fmla="*/ 390525 h 1031288"/>
                      <a:gd name="connsiteX23" fmla="*/ 3390900 w 3538537"/>
                      <a:gd name="connsiteY23" fmla="*/ 223837 h 1031288"/>
                      <a:gd name="connsiteX24" fmla="*/ 3262312 w 3538537"/>
                      <a:gd name="connsiteY24" fmla="*/ 238125 h 1031288"/>
                      <a:gd name="connsiteX25" fmla="*/ 3176587 w 3538537"/>
                      <a:gd name="connsiteY25" fmla="*/ 338137 h 1031288"/>
                      <a:gd name="connsiteX26" fmla="*/ 3076574 w 3538537"/>
                      <a:gd name="connsiteY26" fmla="*/ 385762 h 1031288"/>
                      <a:gd name="connsiteX27" fmla="*/ 2871787 w 3538537"/>
                      <a:gd name="connsiteY27" fmla="*/ 352425 h 1031288"/>
                      <a:gd name="connsiteX28" fmla="*/ 2839950 w 3538537"/>
                      <a:gd name="connsiteY28" fmla="*/ 263069 h 1031288"/>
                      <a:gd name="connsiteX29" fmla="*/ 2257425 w 3538537"/>
                      <a:gd name="connsiteY29" fmla="*/ 71437 h 1031288"/>
                      <a:gd name="connsiteX30" fmla="*/ 1905000 w 3538537"/>
                      <a:gd name="connsiteY30" fmla="*/ 4762 h 1031288"/>
                      <a:gd name="connsiteX31" fmla="*/ 1785937 w 3538537"/>
                      <a:gd name="connsiteY31" fmla="*/ 0 h 1031288"/>
                      <a:gd name="connsiteX32" fmla="*/ 1747838 w 3538537"/>
                      <a:gd name="connsiteY32" fmla="*/ 90486 h 1031288"/>
                      <a:gd name="connsiteX33" fmla="*/ 1651094 w 3538537"/>
                      <a:gd name="connsiteY33" fmla="*/ 103139 h 1031288"/>
                      <a:gd name="connsiteX34" fmla="*/ 1600626 w 3538537"/>
                      <a:gd name="connsiteY34" fmla="*/ 108328 h 1031288"/>
                      <a:gd name="connsiteX35" fmla="*/ 1541486 w 3538537"/>
                      <a:gd name="connsiteY35" fmla="*/ 87075 h 1031288"/>
                      <a:gd name="connsiteX36" fmla="*/ 1416808 w 3538537"/>
                      <a:gd name="connsiteY36" fmla="*/ 54377 h 1031288"/>
                      <a:gd name="connsiteX37" fmla="*/ 1310824 w 3538537"/>
                      <a:gd name="connsiteY37" fmla="*/ 1564 h 1031288"/>
                      <a:gd name="connsiteX38" fmla="*/ 1194890 w 3538537"/>
                      <a:gd name="connsiteY38" fmla="*/ 19548 h 1031288"/>
                      <a:gd name="connsiteX39" fmla="*/ 1285734 w 3538537"/>
                      <a:gd name="connsiteY39" fmla="*/ 106196 h 1031288"/>
                      <a:gd name="connsiteX40" fmla="*/ 1270520 w 3538537"/>
                      <a:gd name="connsiteY40" fmla="*/ 225399 h 1031288"/>
                      <a:gd name="connsiteX41" fmla="*/ 1104117 w 3538537"/>
                      <a:gd name="connsiteY41" fmla="*/ 275160 h 1031288"/>
                      <a:gd name="connsiteX42" fmla="*/ 1011151 w 3538537"/>
                      <a:gd name="connsiteY42" fmla="*/ 305928 h 1031288"/>
                      <a:gd name="connsiteX43" fmla="*/ 906376 w 3538537"/>
                      <a:gd name="connsiteY43" fmla="*/ 282116 h 1031288"/>
                      <a:gd name="connsiteX44" fmla="*/ 817231 w 3538537"/>
                      <a:gd name="connsiteY44" fmla="*/ 224335 h 1031288"/>
                      <a:gd name="connsiteX45" fmla="*/ 908997 w 3538537"/>
                      <a:gd name="connsiteY45" fmla="*/ 132639 h 1031288"/>
                      <a:gd name="connsiteX46" fmla="*/ 843602 w 3538537"/>
                      <a:gd name="connsiteY46" fmla="*/ 45777 h 1031288"/>
                      <a:gd name="connsiteX47" fmla="*/ 758588 w 3538537"/>
                      <a:gd name="connsiteY47" fmla="*/ 73214 h 1031288"/>
                      <a:gd name="connsiteX48" fmla="*/ 702788 w 3538537"/>
                      <a:gd name="connsiteY48" fmla="*/ 77408 h 1031288"/>
                      <a:gd name="connsiteX49" fmla="*/ 665399 w 3538537"/>
                      <a:gd name="connsiteY49" fmla="*/ 75489 h 1031288"/>
                      <a:gd name="connsiteX50" fmla="*/ 566737 w 3538537"/>
                      <a:gd name="connsiteY50" fmla="*/ 100012 h 1031288"/>
                      <a:gd name="connsiteX51" fmla="*/ 485775 w 3538537"/>
                      <a:gd name="connsiteY51" fmla="*/ 123825 h 1031288"/>
                      <a:gd name="connsiteX52" fmla="*/ 347662 w 3538537"/>
                      <a:gd name="connsiteY52" fmla="*/ 128587 h 1031288"/>
                      <a:gd name="connsiteX53" fmla="*/ 276225 w 3538537"/>
                      <a:gd name="connsiteY53" fmla="*/ 138112 h 1031288"/>
                      <a:gd name="connsiteX54" fmla="*/ 233362 w 3538537"/>
                      <a:gd name="connsiteY54" fmla="*/ 257175 h 1031288"/>
                      <a:gd name="connsiteX55" fmla="*/ 200025 w 3538537"/>
                      <a:gd name="connsiteY55" fmla="*/ 342900 h 1031288"/>
                      <a:gd name="connsiteX56" fmla="*/ 171450 w 3538537"/>
                      <a:gd name="connsiteY56" fmla="*/ 428625 h 1031288"/>
                      <a:gd name="connsiteX57" fmla="*/ 142875 w 3538537"/>
                      <a:gd name="connsiteY57" fmla="*/ 500062 h 1031288"/>
                      <a:gd name="connsiteX58" fmla="*/ 128587 w 3538537"/>
                      <a:gd name="connsiteY58" fmla="*/ 590550 h 1031288"/>
                      <a:gd name="connsiteX59" fmla="*/ 109537 w 3538537"/>
                      <a:gd name="connsiteY59" fmla="*/ 652462 h 1031288"/>
                      <a:gd name="connsiteX60" fmla="*/ 66675 w 3538537"/>
                      <a:gd name="connsiteY60" fmla="*/ 695325 h 1031288"/>
                      <a:gd name="connsiteX61" fmla="*/ 0 w 3538537"/>
                      <a:gd name="connsiteY6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2138362 w 3538537"/>
                      <a:gd name="connsiteY12" fmla="*/ 604837 h 1031288"/>
                      <a:gd name="connsiteX13" fmla="*/ 2324100 w 3538537"/>
                      <a:gd name="connsiteY13" fmla="*/ 614362 h 1031288"/>
                      <a:gd name="connsiteX14" fmla="*/ 2495550 w 3538537"/>
                      <a:gd name="connsiteY14" fmla="*/ 628650 h 1031288"/>
                      <a:gd name="connsiteX15" fmla="*/ 2686050 w 3538537"/>
                      <a:gd name="connsiteY15" fmla="*/ 628650 h 1031288"/>
                      <a:gd name="connsiteX16" fmla="*/ 2967037 w 3538537"/>
                      <a:gd name="connsiteY16" fmla="*/ 638175 h 1031288"/>
                      <a:gd name="connsiteX17" fmla="*/ 3048000 w 3538537"/>
                      <a:gd name="connsiteY17" fmla="*/ 657225 h 1031288"/>
                      <a:gd name="connsiteX18" fmla="*/ 3209925 w 3538537"/>
                      <a:gd name="connsiteY18" fmla="*/ 638175 h 1031288"/>
                      <a:gd name="connsiteX19" fmla="*/ 3395662 w 3538537"/>
                      <a:gd name="connsiteY19" fmla="*/ 642937 h 1031288"/>
                      <a:gd name="connsiteX20" fmla="*/ 3533775 w 3538537"/>
                      <a:gd name="connsiteY20" fmla="*/ 557212 h 1031288"/>
                      <a:gd name="connsiteX21" fmla="*/ 3538537 w 3538537"/>
                      <a:gd name="connsiteY21" fmla="*/ 466725 h 1031288"/>
                      <a:gd name="connsiteX22" fmla="*/ 3471862 w 3538537"/>
                      <a:gd name="connsiteY22" fmla="*/ 390525 h 1031288"/>
                      <a:gd name="connsiteX23" fmla="*/ 3390900 w 3538537"/>
                      <a:gd name="connsiteY23" fmla="*/ 223837 h 1031288"/>
                      <a:gd name="connsiteX24" fmla="*/ 3262312 w 3538537"/>
                      <a:gd name="connsiteY24" fmla="*/ 238125 h 1031288"/>
                      <a:gd name="connsiteX25" fmla="*/ 3176587 w 3538537"/>
                      <a:gd name="connsiteY25" fmla="*/ 338137 h 1031288"/>
                      <a:gd name="connsiteX26" fmla="*/ 3076574 w 3538537"/>
                      <a:gd name="connsiteY26" fmla="*/ 385762 h 1031288"/>
                      <a:gd name="connsiteX27" fmla="*/ 2871787 w 3538537"/>
                      <a:gd name="connsiteY27" fmla="*/ 352425 h 1031288"/>
                      <a:gd name="connsiteX28" fmla="*/ 2839950 w 3538537"/>
                      <a:gd name="connsiteY28" fmla="*/ 263069 h 1031288"/>
                      <a:gd name="connsiteX29" fmla="*/ 2257425 w 3538537"/>
                      <a:gd name="connsiteY29" fmla="*/ 71437 h 1031288"/>
                      <a:gd name="connsiteX30" fmla="*/ 1905000 w 3538537"/>
                      <a:gd name="connsiteY30" fmla="*/ 4762 h 1031288"/>
                      <a:gd name="connsiteX31" fmla="*/ 1785937 w 3538537"/>
                      <a:gd name="connsiteY31" fmla="*/ 0 h 1031288"/>
                      <a:gd name="connsiteX32" fmla="*/ 1747838 w 3538537"/>
                      <a:gd name="connsiteY32" fmla="*/ 90486 h 1031288"/>
                      <a:gd name="connsiteX33" fmla="*/ 1651094 w 3538537"/>
                      <a:gd name="connsiteY33" fmla="*/ 103139 h 1031288"/>
                      <a:gd name="connsiteX34" fmla="*/ 1600626 w 3538537"/>
                      <a:gd name="connsiteY34" fmla="*/ 108328 h 1031288"/>
                      <a:gd name="connsiteX35" fmla="*/ 1541486 w 3538537"/>
                      <a:gd name="connsiteY35" fmla="*/ 87075 h 1031288"/>
                      <a:gd name="connsiteX36" fmla="*/ 1416808 w 3538537"/>
                      <a:gd name="connsiteY36" fmla="*/ 54377 h 1031288"/>
                      <a:gd name="connsiteX37" fmla="*/ 1310824 w 3538537"/>
                      <a:gd name="connsiteY37" fmla="*/ 1564 h 1031288"/>
                      <a:gd name="connsiteX38" fmla="*/ 1194890 w 3538537"/>
                      <a:gd name="connsiteY38" fmla="*/ 19548 h 1031288"/>
                      <a:gd name="connsiteX39" fmla="*/ 1285734 w 3538537"/>
                      <a:gd name="connsiteY39" fmla="*/ 106196 h 1031288"/>
                      <a:gd name="connsiteX40" fmla="*/ 1270520 w 3538537"/>
                      <a:gd name="connsiteY40" fmla="*/ 225399 h 1031288"/>
                      <a:gd name="connsiteX41" fmla="*/ 1104117 w 3538537"/>
                      <a:gd name="connsiteY41" fmla="*/ 275160 h 1031288"/>
                      <a:gd name="connsiteX42" fmla="*/ 1011151 w 3538537"/>
                      <a:gd name="connsiteY42" fmla="*/ 305928 h 1031288"/>
                      <a:gd name="connsiteX43" fmla="*/ 906376 w 3538537"/>
                      <a:gd name="connsiteY43" fmla="*/ 282116 h 1031288"/>
                      <a:gd name="connsiteX44" fmla="*/ 817231 w 3538537"/>
                      <a:gd name="connsiteY44" fmla="*/ 224335 h 1031288"/>
                      <a:gd name="connsiteX45" fmla="*/ 908997 w 3538537"/>
                      <a:gd name="connsiteY45" fmla="*/ 132639 h 1031288"/>
                      <a:gd name="connsiteX46" fmla="*/ 843602 w 3538537"/>
                      <a:gd name="connsiteY46" fmla="*/ 45777 h 1031288"/>
                      <a:gd name="connsiteX47" fmla="*/ 758588 w 3538537"/>
                      <a:gd name="connsiteY47" fmla="*/ 73214 h 1031288"/>
                      <a:gd name="connsiteX48" fmla="*/ 702788 w 3538537"/>
                      <a:gd name="connsiteY48" fmla="*/ 77408 h 1031288"/>
                      <a:gd name="connsiteX49" fmla="*/ 665399 w 3538537"/>
                      <a:gd name="connsiteY49" fmla="*/ 75489 h 1031288"/>
                      <a:gd name="connsiteX50" fmla="*/ 566737 w 3538537"/>
                      <a:gd name="connsiteY50" fmla="*/ 100012 h 1031288"/>
                      <a:gd name="connsiteX51" fmla="*/ 485775 w 3538537"/>
                      <a:gd name="connsiteY51" fmla="*/ 123825 h 1031288"/>
                      <a:gd name="connsiteX52" fmla="*/ 347662 w 3538537"/>
                      <a:gd name="connsiteY52" fmla="*/ 128587 h 1031288"/>
                      <a:gd name="connsiteX53" fmla="*/ 276225 w 3538537"/>
                      <a:gd name="connsiteY53" fmla="*/ 138112 h 1031288"/>
                      <a:gd name="connsiteX54" fmla="*/ 233362 w 3538537"/>
                      <a:gd name="connsiteY54" fmla="*/ 257175 h 1031288"/>
                      <a:gd name="connsiteX55" fmla="*/ 200025 w 3538537"/>
                      <a:gd name="connsiteY55" fmla="*/ 342900 h 1031288"/>
                      <a:gd name="connsiteX56" fmla="*/ 171450 w 3538537"/>
                      <a:gd name="connsiteY56" fmla="*/ 428625 h 1031288"/>
                      <a:gd name="connsiteX57" fmla="*/ 142875 w 3538537"/>
                      <a:gd name="connsiteY57" fmla="*/ 500062 h 1031288"/>
                      <a:gd name="connsiteX58" fmla="*/ 128587 w 3538537"/>
                      <a:gd name="connsiteY58" fmla="*/ 590550 h 1031288"/>
                      <a:gd name="connsiteX59" fmla="*/ 109537 w 3538537"/>
                      <a:gd name="connsiteY59" fmla="*/ 652462 h 1031288"/>
                      <a:gd name="connsiteX60" fmla="*/ 66675 w 3538537"/>
                      <a:gd name="connsiteY60" fmla="*/ 695325 h 1031288"/>
                      <a:gd name="connsiteX61" fmla="*/ 0 w 3538537"/>
                      <a:gd name="connsiteY6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822959 w 3538537"/>
                      <a:gd name="connsiteY12" fmla="*/ 782180 h 1031288"/>
                      <a:gd name="connsiteX13" fmla="*/ 2138362 w 3538537"/>
                      <a:gd name="connsiteY13" fmla="*/ 604837 h 1031288"/>
                      <a:gd name="connsiteX14" fmla="*/ 2324100 w 3538537"/>
                      <a:gd name="connsiteY14" fmla="*/ 614362 h 1031288"/>
                      <a:gd name="connsiteX15" fmla="*/ 2495550 w 3538537"/>
                      <a:gd name="connsiteY15" fmla="*/ 628650 h 1031288"/>
                      <a:gd name="connsiteX16" fmla="*/ 2686050 w 3538537"/>
                      <a:gd name="connsiteY16" fmla="*/ 628650 h 1031288"/>
                      <a:gd name="connsiteX17" fmla="*/ 2967037 w 3538537"/>
                      <a:gd name="connsiteY17" fmla="*/ 638175 h 1031288"/>
                      <a:gd name="connsiteX18" fmla="*/ 3048000 w 3538537"/>
                      <a:gd name="connsiteY18" fmla="*/ 657225 h 1031288"/>
                      <a:gd name="connsiteX19" fmla="*/ 3209925 w 3538537"/>
                      <a:gd name="connsiteY19" fmla="*/ 638175 h 1031288"/>
                      <a:gd name="connsiteX20" fmla="*/ 3395662 w 3538537"/>
                      <a:gd name="connsiteY20" fmla="*/ 642937 h 1031288"/>
                      <a:gd name="connsiteX21" fmla="*/ 3533775 w 3538537"/>
                      <a:gd name="connsiteY21" fmla="*/ 557212 h 1031288"/>
                      <a:gd name="connsiteX22" fmla="*/ 3538537 w 3538537"/>
                      <a:gd name="connsiteY22" fmla="*/ 466725 h 1031288"/>
                      <a:gd name="connsiteX23" fmla="*/ 3471862 w 3538537"/>
                      <a:gd name="connsiteY23" fmla="*/ 390525 h 1031288"/>
                      <a:gd name="connsiteX24" fmla="*/ 3390900 w 3538537"/>
                      <a:gd name="connsiteY24" fmla="*/ 223837 h 1031288"/>
                      <a:gd name="connsiteX25" fmla="*/ 3262312 w 3538537"/>
                      <a:gd name="connsiteY25" fmla="*/ 238125 h 1031288"/>
                      <a:gd name="connsiteX26" fmla="*/ 3176587 w 3538537"/>
                      <a:gd name="connsiteY26" fmla="*/ 338137 h 1031288"/>
                      <a:gd name="connsiteX27" fmla="*/ 3076574 w 3538537"/>
                      <a:gd name="connsiteY27" fmla="*/ 385762 h 1031288"/>
                      <a:gd name="connsiteX28" fmla="*/ 2871787 w 3538537"/>
                      <a:gd name="connsiteY28" fmla="*/ 352425 h 1031288"/>
                      <a:gd name="connsiteX29" fmla="*/ 2839950 w 3538537"/>
                      <a:gd name="connsiteY29" fmla="*/ 263069 h 1031288"/>
                      <a:gd name="connsiteX30" fmla="*/ 2257425 w 3538537"/>
                      <a:gd name="connsiteY30" fmla="*/ 71437 h 1031288"/>
                      <a:gd name="connsiteX31" fmla="*/ 1905000 w 3538537"/>
                      <a:gd name="connsiteY31" fmla="*/ 4762 h 1031288"/>
                      <a:gd name="connsiteX32" fmla="*/ 1785937 w 3538537"/>
                      <a:gd name="connsiteY32" fmla="*/ 0 h 1031288"/>
                      <a:gd name="connsiteX33" fmla="*/ 1747838 w 3538537"/>
                      <a:gd name="connsiteY33" fmla="*/ 90486 h 1031288"/>
                      <a:gd name="connsiteX34" fmla="*/ 1651094 w 3538537"/>
                      <a:gd name="connsiteY34" fmla="*/ 103139 h 1031288"/>
                      <a:gd name="connsiteX35" fmla="*/ 1600626 w 3538537"/>
                      <a:gd name="connsiteY35" fmla="*/ 108328 h 1031288"/>
                      <a:gd name="connsiteX36" fmla="*/ 1541486 w 3538537"/>
                      <a:gd name="connsiteY36" fmla="*/ 87075 h 1031288"/>
                      <a:gd name="connsiteX37" fmla="*/ 1416808 w 3538537"/>
                      <a:gd name="connsiteY37" fmla="*/ 54377 h 1031288"/>
                      <a:gd name="connsiteX38" fmla="*/ 1310824 w 3538537"/>
                      <a:gd name="connsiteY38" fmla="*/ 1564 h 1031288"/>
                      <a:gd name="connsiteX39" fmla="*/ 1194890 w 3538537"/>
                      <a:gd name="connsiteY39" fmla="*/ 19548 h 1031288"/>
                      <a:gd name="connsiteX40" fmla="*/ 1285734 w 3538537"/>
                      <a:gd name="connsiteY40" fmla="*/ 106196 h 1031288"/>
                      <a:gd name="connsiteX41" fmla="*/ 1270520 w 3538537"/>
                      <a:gd name="connsiteY41" fmla="*/ 225399 h 1031288"/>
                      <a:gd name="connsiteX42" fmla="*/ 1104117 w 3538537"/>
                      <a:gd name="connsiteY42" fmla="*/ 275160 h 1031288"/>
                      <a:gd name="connsiteX43" fmla="*/ 1011151 w 3538537"/>
                      <a:gd name="connsiteY43" fmla="*/ 305928 h 1031288"/>
                      <a:gd name="connsiteX44" fmla="*/ 906376 w 3538537"/>
                      <a:gd name="connsiteY44" fmla="*/ 282116 h 1031288"/>
                      <a:gd name="connsiteX45" fmla="*/ 817231 w 3538537"/>
                      <a:gd name="connsiteY45" fmla="*/ 224335 h 1031288"/>
                      <a:gd name="connsiteX46" fmla="*/ 908997 w 3538537"/>
                      <a:gd name="connsiteY46" fmla="*/ 132639 h 1031288"/>
                      <a:gd name="connsiteX47" fmla="*/ 843602 w 3538537"/>
                      <a:gd name="connsiteY47" fmla="*/ 45777 h 1031288"/>
                      <a:gd name="connsiteX48" fmla="*/ 758588 w 3538537"/>
                      <a:gd name="connsiteY48" fmla="*/ 73214 h 1031288"/>
                      <a:gd name="connsiteX49" fmla="*/ 702788 w 3538537"/>
                      <a:gd name="connsiteY49" fmla="*/ 77408 h 1031288"/>
                      <a:gd name="connsiteX50" fmla="*/ 665399 w 3538537"/>
                      <a:gd name="connsiteY50" fmla="*/ 75489 h 1031288"/>
                      <a:gd name="connsiteX51" fmla="*/ 566737 w 3538537"/>
                      <a:gd name="connsiteY51" fmla="*/ 100012 h 1031288"/>
                      <a:gd name="connsiteX52" fmla="*/ 485775 w 3538537"/>
                      <a:gd name="connsiteY52" fmla="*/ 123825 h 1031288"/>
                      <a:gd name="connsiteX53" fmla="*/ 347662 w 3538537"/>
                      <a:gd name="connsiteY53" fmla="*/ 128587 h 1031288"/>
                      <a:gd name="connsiteX54" fmla="*/ 276225 w 3538537"/>
                      <a:gd name="connsiteY54" fmla="*/ 138112 h 1031288"/>
                      <a:gd name="connsiteX55" fmla="*/ 233362 w 3538537"/>
                      <a:gd name="connsiteY55" fmla="*/ 257175 h 1031288"/>
                      <a:gd name="connsiteX56" fmla="*/ 200025 w 3538537"/>
                      <a:gd name="connsiteY56" fmla="*/ 342900 h 1031288"/>
                      <a:gd name="connsiteX57" fmla="*/ 171450 w 3538537"/>
                      <a:gd name="connsiteY57" fmla="*/ 428625 h 1031288"/>
                      <a:gd name="connsiteX58" fmla="*/ 142875 w 3538537"/>
                      <a:gd name="connsiteY58" fmla="*/ 500062 h 1031288"/>
                      <a:gd name="connsiteX59" fmla="*/ 128587 w 3538537"/>
                      <a:gd name="connsiteY59" fmla="*/ 590550 h 1031288"/>
                      <a:gd name="connsiteX60" fmla="*/ 109537 w 3538537"/>
                      <a:gd name="connsiteY60" fmla="*/ 652462 h 1031288"/>
                      <a:gd name="connsiteX61" fmla="*/ 66675 w 3538537"/>
                      <a:gd name="connsiteY61" fmla="*/ 695325 h 1031288"/>
                      <a:gd name="connsiteX62" fmla="*/ 0 w 3538537"/>
                      <a:gd name="connsiteY6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2138362 w 3538537"/>
                      <a:gd name="connsiteY13" fmla="*/ 604837 h 1031288"/>
                      <a:gd name="connsiteX14" fmla="*/ 2324100 w 3538537"/>
                      <a:gd name="connsiteY14" fmla="*/ 614362 h 1031288"/>
                      <a:gd name="connsiteX15" fmla="*/ 2495550 w 3538537"/>
                      <a:gd name="connsiteY15" fmla="*/ 628650 h 1031288"/>
                      <a:gd name="connsiteX16" fmla="*/ 2686050 w 3538537"/>
                      <a:gd name="connsiteY16" fmla="*/ 628650 h 1031288"/>
                      <a:gd name="connsiteX17" fmla="*/ 2967037 w 3538537"/>
                      <a:gd name="connsiteY17" fmla="*/ 638175 h 1031288"/>
                      <a:gd name="connsiteX18" fmla="*/ 3048000 w 3538537"/>
                      <a:gd name="connsiteY18" fmla="*/ 657225 h 1031288"/>
                      <a:gd name="connsiteX19" fmla="*/ 3209925 w 3538537"/>
                      <a:gd name="connsiteY19" fmla="*/ 638175 h 1031288"/>
                      <a:gd name="connsiteX20" fmla="*/ 3395662 w 3538537"/>
                      <a:gd name="connsiteY20" fmla="*/ 642937 h 1031288"/>
                      <a:gd name="connsiteX21" fmla="*/ 3533775 w 3538537"/>
                      <a:gd name="connsiteY21" fmla="*/ 557212 h 1031288"/>
                      <a:gd name="connsiteX22" fmla="*/ 3538537 w 3538537"/>
                      <a:gd name="connsiteY22" fmla="*/ 466725 h 1031288"/>
                      <a:gd name="connsiteX23" fmla="*/ 3471862 w 3538537"/>
                      <a:gd name="connsiteY23" fmla="*/ 390525 h 1031288"/>
                      <a:gd name="connsiteX24" fmla="*/ 3390900 w 3538537"/>
                      <a:gd name="connsiteY24" fmla="*/ 223837 h 1031288"/>
                      <a:gd name="connsiteX25" fmla="*/ 3262312 w 3538537"/>
                      <a:gd name="connsiteY25" fmla="*/ 238125 h 1031288"/>
                      <a:gd name="connsiteX26" fmla="*/ 3176587 w 3538537"/>
                      <a:gd name="connsiteY26" fmla="*/ 338137 h 1031288"/>
                      <a:gd name="connsiteX27" fmla="*/ 3076574 w 3538537"/>
                      <a:gd name="connsiteY27" fmla="*/ 385762 h 1031288"/>
                      <a:gd name="connsiteX28" fmla="*/ 2871787 w 3538537"/>
                      <a:gd name="connsiteY28" fmla="*/ 352425 h 1031288"/>
                      <a:gd name="connsiteX29" fmla="*/ 2839950 w 3538537"/>
                      <a:gd name="connsiteY29" fmla="*/ 263069 h 1031288"/>
                      <a:gd name="connsiteX30" fmla="*/ 2257425 w 3538537"/>
                      <a:gd name="connsiteY30" fmla="*/ 71437 h 1031288"/>
                      <a:gd name="connsiteX31" fmla="*/ 1905000 w 3538537"/>
                      <a:gd name="connsiteY31" fmla="*/ 4762 h 1031288"/>
                      <a:gd name="connsiteX32" fmla="*/ 1785937 w 3538537"/>
                      <a:gd name="connsiteY32" fmla="*/ 0 h 1031288"/>
                      <a:gd name="connsiteX33" fmla="*/ 1747838 w 3538537"/>
                      <a:gd name="connsiteY33" fmla="*/ 90486 h 1031288"/>
                      <a:gd name="connsiteX34" fmla="*/ 1651094 w 3538537"/>
                      <a:gd name="connsiteY34" fmla="*/ 103139 h 1031288"/>
                      <a:gd name="connsiteX35" fmla="*/ 1600626 w 3538537"/>
                      <a:gd name="connsiteY35" fmla="*/ 108328 h 1031288"/>
                      <a:gd name="connsiteX36" fmla="*/ 1541486 w 3538537"/>
                      <a:gd name="connsiteY36" fmla="*/ 87075 h 1031288"/>
                      <a:gd name="connsiteX37" fmla="*/ 1416808 w 3538537"/>
                      <a:gd name="connsiteY37" fmla="*/ 54377 h 1031288"/>
                      <a:gd name="connsiteX38" fmla="*/ 1310824 w 3538537"/>
                      <a:gd name="connsiteY38" fmla="*/ 1564 h 1031288"/>
                      <a:gd name="connsiteX39" fmla="*/ 1194890 w 3538537"/>
                      <a:gd name="connsiteY39" fmla="*/ 19548 h 1031288"/>
                      <a:gd name="connsiteX40" fmla="*/ 1285734 w 3538537"/>
                      <a:gd name="connsiteY40" fmla="*/ 106196 h 1031288"/>
                      <a:gd name="connsiteX41" fmla="*/ 1270520 w 3538537"/>
                      <a:gd name="connsiteY41" fmla="*/ 225399 h 1031288"/>
                      <a:gd name="connsiteX42" fmla="*/ 1104117 w 3538537"/>
                      <a:gd name="connsiteY42" fmla="*/ 275160 h 1031288"/>
                      <a:gd name="connsiteX43" fmla="*/ 1011151 w 3538537"/>
                      <a:gd name="connsiteY43" fmla="*/ 305928 h 1031288"/>
                      <a:gd name="connsiteX44" fmla="*/ 906376 w 3538537"/>
                      <a:gd name="connsiteY44" fmla="*/ 282116 h 1031288"/>
                      <a:gd name="connsiteX45" fmla="*/ 817231 w 3538537"/>
                      <a:gd name="connsiteY45" fmla="*/ 224335 h 1031288"/>
                      <a:gd name="connsiteX46" fmla="*/ 908997 w 3538537"/>
                      <a:gd name="connsiteY46" fmla="*/ 132639 h 1031288"/>
                      <a:gd name="connsiteX47" fmla="*/ 843602 w 3538537"/>
                      <a:gd name="connsiteY47" fmla="*/ 45777 h 1031288"/>
                      <a:gd name="connsiteX48" fmla="*/ 758588 w 3538537"/>
                      <a:gd name="connsiteY48" fmla="*/ 73214 h 1031288"/>
                      <a:gd name="connsiteX49" fmla="*/ 702788 w 3538537"/>
                      <a:gd name="connsiteY49" fmla="*/ 77408 h 1031288"/>
                      <a:gd name="connsiteX50" fmla="*/ 665399 w 3538537"/>
                      <a:gd name="connsiteY50" fmla="*/ 75489 h 1031288"/>
                      <a:gd name="connsiteX51" fmla="*/ 566737 w 3538537"/>
                      <a:gd name="connsiteY51" fmla="*/ 100012 h 1031288"/>
                      <a:gd name="connsiteX52" fmla="*/ 485775 w 3538537"/>
                      <a:gd name="connsiteY52" fmla="*/ 123825 h 1031288"/>
                      <a:gd name="connsiteX53" fmla="*/ 347662 w 3538537"/>
                      <a:gd name="connsiteY53" fmla="*/ 128587 h 1031288"/>
                      <a:gd name="connsiteX54" fmla="*/ 276225 w 3538537"/>
                      <a:gd name="connsiteY54" fmla="*/ 138112 h 1031288"/>
                      <a:gd name="connsiteX55" fmla="*/ 233362 w 3538537"/>
                      <a:gd name="connsiteY55" fmla="*/ 257175 h 1031288"/>
                      <a:gd name="connsiteX56" fmla="*/ 200025 w 3538537"/>
                      <a:gd name="connsiteY56" fmla="*/ 342900 h 1031288"/>
                      <a:gd name="connsiteX57" fmla="*/ 171450 w 3538537"/>
                      <a:gd name="connsiteY57" fmla="*/ 428625 h 1031288"/>
                      <a:gd name="connsiteX58" fmla="*/ 142875 w 3538537"/>
                      <a:gd name="connsiteY58" fmla="*/ 500062 h 1031288"/>
                      <a:gd name="connsiteX59" fmla="*/ 128587 w 3538537"/>
                      <a:gd name="connsiteY59" fmla="*/ 590550 h 1031288"/>
                      <a:gd name="connsiteX60" fmla="*/ 109537 w 3538537"/>
                      <a:gd name="connsiteY60" fmla="*/ 652462 h 1031288"/>
                      <a:gd name="connsiteX61" fmla="*/ 66675 w 3538537"/>
                      <a:gd name="connsiteY61" fmla="*/ 695325 h 1031288"/>
                      <a:gd name="connsiteX62" fmla="*/ 0 w 3538537"/>
                      <a:gd name="connsiteY6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834567 h 1031288"/>
                      <a:gd name="connsiteX14" fmla="*/ 2138362 w 3538537"/>
                      <a:gd name="connsiteY14" fmla="*/ 604837 h 1031288"/>
                      <a:gd name="connsiteX15" fmla="*/ 2324100 w 3538537"/>
                      <a:gd name="connsiteY15" fmla="*/ 614362 h 1031288"/>
                      <a:gd name="connsiteX16" fmla="*/ 2495550 w 3538537"/>
                      <a:gd name="connsiteY16" fmla="*/ 628650 h 1031288"/>
                      <a:gd name="connsiteX17" fmla="*/ 2686050 w 3538537"/>
                      <a:gd name="connsiteY17" fmla="*/ 628650 h 1031288"/>
                      <a:gd name="connsiteX18" fmla="*/ 2967037 w 3538537"/>
                      <a:gd name="connsiteY18" fmla="*/ 638175 h 1031288"/>
                      <a:gd name="connsiteX19" fmla="*/ 3048000 w 3538537"/>
                      <a:gd name="connsiteY19" fmla="*/ 657225 h 1031288"/>
                      <a:gd name="connsiteX20" fmla="*/ 3209925 w 3538537"/>
                      <a:gd name="connsiteY20" fmla="*/ 638175 h 1031288"/>
                      <a:gd name="connsiteX21" fmla="*/ 3395662 w 3538537"/>
                      <a:gd name="connsiteY21" fmla="*/ 642937 h 1031288"/>
                      <a:gd name="connsiteX22" fmla="*/ 3533775 w 3538537"/>
                      <a:gd name="connsiteY22" fmla="*/ 557212 h 1031288"/>
                      <a:gd name="connsiteX23" fmla="*/ 3538537 w 3538537"/>
                      <a:gd name="connsiteY23" fmla="*/ 466725 h 1031288"/>
                      <a:gd name="connsiteX24" fmla="*/ 3471862 w 3538537"/>
                      <a:gd name="connsiteY24" fmla="*/ 390525 h 1031288"/>
                      <a:gd name="connsiteX25" fmla="*/ 3390900 w 3538537"/>
                      <a:gd name="connsiteY25" fmla="*/ 223837 h 1031288"/>
                      <a:gd name="connsiteX26" fmla="*/ 3262312 w 3538537"/>
                      <a:gd name="connsiteY26" fmla="*/ 238125 h 1031288"/>
                      <a:gd name="connsiteX27" fmla="*/ 3176587 w 3538537"/>
                      <a:gd name="connsiteY27" fmla="*/ 338137 h 1031288"/>
                      <a:gd name="connsiteX28" fmla="*/ 3076574 w 3538537"/>
                      <a:gd name="connsiteY28" fmla="*/ 385762 h 1031288"/>
                      <a:gd name="connsiteX29" fmla="*/ 2871787 w 3538537"/>
                      <a:gd name="connsiteY29" fmla="*/ 352425 h 1031288"/>
                      <a:gd name="connsiteX30" fmla="*/ 2839950 w 3538537"/>
                      <a:gd name="connsiteY30" fmla="*/ 263069 h 1031288"/>
                      <a:gd name="connsiteX31" fmla="*/ 2257425 w 3538537"/>
                      <a:gd name="connsiteY31" fmla="*/ 71437 h 1031288"/>
                      <a:gd name="connsiteX32" fmla="*/ 1905000 w 3538537"/>
                      <a:gd name="connsiteY32" fmla="*/ 4762 h 1031288"/>
                      <a:gd name="connsiteX33" fmla="*/ 1785937 w 3538537"/>
                      <a:gd name="connsiteY33" fmla="*/ 0 h 1031288"/>
                      <a:gd name="connsiteX34" fmla="*/ 1747838 w 3538537"/>
                      <a:gd name="connsiteY34" fmla="*/ 90486 h 1031288"/>
                      <a:gd name="connsiteX35" fmla="*/ 1651094 w 3538537"/>
                      <a:gd name="connsiteY35" fmla="*/ 103139 h 1031288"/>
                      <a:gd name="connsiteX36" fmla="*/ 1600626 w 3538537"/>
                      <a:gd name="connsiteY36" fmla="*/ 108328 h 1031288"/>
                      <a:gd name="connsiteX37" fmla="*/ 1541486 w 3538537"/>
                      <a:gd name="connsiteY37" fmla="*/ 87075 h 1031288"/>
                      <a:gd name="connsiteX38" fmla="*/ 1416808 w 3538537"/>
                      <a:gd name="connsiteY38" fmla="*/ 54377 h 1031288"/>
                      <a:gd name="connsiteX39" fmla="*/ 1310824 w 3538537"/>
                      <a:gd name="connsiteY39" fmla="*/ 1564 h 1031288"/>
                      <a:gd name="connsiteX40" fmla="*/ 1194890 w 3538537"/>
                      <a:gd name="connsiteY40" fmla="*/ 19548 h 1031288"/>
                      <a:gd name="connsiteX41" fmla="*/ 1285734 w 3538537"/>
                      <a:gd name="connsiteY41" fmla="*/ 106196 h 1031288"/>
                      <a:gd name="connsiteX42" fmla="*/ 1270520 w 3538537"/>
                      <a:gd name="connsiteY42" fmla="*/ 225399 h 1031288"/>
                      <a:gd name="connsiteX43" fmla="*/ 1104117 w 3538537"/>
                      <a:gd name="connsiteY43" fmla="*/ 275160 h 1031288"/>
                      <a:gd name="connsiteX44" fmla="*/ 1011151 w 3538537"/>
                      <a:gd name="connsiteY44" fmla="*/ 305928 h 1031288"/>
                      <a:gd name="connsiteX45" fmla="*/ 906376 w 3538537"/>
                      <a:gd name="connsiteY45" fmla="*/ 282116 h 1031288"/>
                      <a:gd name="connsiteX46" fmla="*/ 817231 w 3538537"/>
                      <a:gd name="connsiteY46" fmla="*/ 224335 h 1031288"/>
                      <a:gd name="connsiteX47" fmla="*/ 908997 w 3538537"/>
                      <a:gd name="connsiteY47" fmla="*/ 132639 h 1031288"/>
                      <a:gd name="connsiteX48" fmla="*/ 843602 w 3538537"/>
                      <a:gd name="connsiteY48" fmla="*/ 45777 h 1031288"/>
                      <a:gd name="connsiteX49" fmla="*/ 758588 w 3538537"/>
                      <a:gd name="connsiteY49" fmla="*/ 73214 h 1031288"/>
                      <a:gd name="connsiteX50" fmla="*/ 702788 w 3538537"/>
                      <a:gd name="connsiteY50" fmla="*/ 77408 h 1031288"/>
                      <a:gd name="connsiteX51" fmla="*/ 665399 w 3538537"/>
                      <a:gd name="connsiteY51" fmla="*/ 75489 h 1031288"/>
                      <a:gd name="connsiteX52" fmla="*/ 566737 w 3538537"/>
                      <a:gd name="connsiteY52" fmla="*/ 100012 h 1031288"/>
                      <a:gd name="connsiteX53" fmla="*/ 485775 w 3538537"/>
                      <a:gd name="connsiteY53" fmla="*/ 123825 h 1031288"/>
                      <a:gd name="connsiteX54" fmla="*/ 347662 w 3538537"/>
                      <a:gd name="connsiteY54" fmla="*/ 128587 h 1031288"/>
                      <a:gd name="connsiteX55" fmla="*/ 276225 w 3538537"/>
                      <a:gd name="connsiteY55" fmla="*/ 138112 h 1031288"/>
                      <a:gd name="connsiteX56" fmla="*/ 233362 w 3538537"/>
                      <a:gd name="connsiteY56" fmla="*/ 257175 h 1031288"/>
                      <a:gd name="connsiteX57" fmla="*/ 200025 w 3538537"/>
                      <a:gd name="connsiteY57" fmla="*/ 342900 h 1031288"/>
                      <a:gd name="connsiteX58" fmla="*/ 171450 w 3538537"/>
                      <a:gd name="connsiteY58" fmla="*/ 428625 h 1031288"/>
                      <a:gd name="connsiteX59" fmla="*/ 142875 w 3538537"/>
                      <a:gd name="connsiteY59" fmla="*/ 500062 h 1031288"/>
                      <a:gd name="connsiteX60" fmla="*/ 128587 w 3538537"/>
                      <a:gd name="connsiteY60" fmla="*/ 590550 h 1031288"/>
                      <a:gd name="connsiteX61" fmla="*/ 109537 w 3538537"/>
                      <a:gd name="connsiteY61" fmla="*/ 652462 h 1031288"/>
                      <a:gd name="connsiteX62" fmla="*/ 66675 w 3538537"/>
                      <a:gd name="connsiteY62" fmla="*/ 695325 h 1031288"/>
                      <a:gd name="connsiteX63" fmla="*/ 0 w 3538537"/>
                      <a:gd name="connsiteY6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2138362 w 3538537"/>
                      <a:gd name="connsiteY14" fmla="*/ 604837 h 1031288"/>
                      <a:gd name="connsiteX15" fmla="*/ 2324100 w 3538537"/>
                      <a:gd name="connsiteY15" fmla="*/ 614362 h 1031288"/>
                      <a:gd name="connsiteX16" fmla="*/ 2495550 w 3538537"/>
                      <a:gd name="connsiteY16" fmla="*/ 628650 h 1031288"/>
                      <a:gd name="connsiteX17" fmla="*/ 2686050 w 3538537"/>
                      <a:gd name="connsiteY17" fmla="*/ 628650 h 1031288"/>
                      <a:gd name="connsiteX18" fmla="*/ 2967037 w 3538537"/>
                      <a:gd name="connsiteY18" fmla="*/ 638175 h 1031288"/>
                      <a:gd name="connsiteX19" fmla="*/ 3048000 w 3538537"/>
                      <a:gd name="connsiteY19" fmla="*/ 657225 h 1031288"/>
                      <a:gd name="connsiteX20" fmla="*/ 3209925 w 3538537"/>
                      <a:gd name="connsiteY20" fmla="*/ 638175 h 1031288"/>
                      <a:gd name="connsiteX21" fmla="*/ 3395662 w 3538537"/>
                      <a:gd name="connsiteY21" fmla="*/ 642937 h 1031288"/>
                      <a:gd name="connsiteX22" fmla="*/ 3533775 w 3538537"/>
                      <a:gd name="connsiteY22" fmla="*/ 557212 h 1031288"/>
                      <a:gd name="connsiteX23" fmla="*/ 3538537 w 3538537"/>
                      <a:gd name="connsiteY23" fmla="*/ 466725 h 1031288"/>
                      <a:gd name="connsiteX24" fmla="*/ 3471862 w 3538537"/>
                      <a:gd name="connsiteY24" fmla="*/ 390525 h 1031288"/>
                      <a:gd name="connsiteX25" fmla="*/ 3390900 w 3538537"/>
                      <a:gd name="connsiteY25" fmla="*/ 223837 h 1031288"/>
                      <a:gd name="connsiteX26" fmla="*/ 3262312 w 3538537"/>
                      <a:gd name="connsiteY26" fmla="*/ 238125 h 1031288"/>
                      <a:gd name="connsiteX27" fmla="*/ 3176587 w 3538537"/>
                      <a:gd name="connsiteY27" fmla="*/ 338137 h 1031288"/>
                      <a:gd name="connsiteX28" fmla="*/ 3076574 w 3538537"/>
                      <a:gd name="connsiteY28" fmla="*/ 385762 h 1031288"/>
                      <a:gd name="connsiteX29" fmla="*/ 2871787 w 3538537"/>
                      <a:gd name="connsiteY29" fmla="*/ 352425 h 1031288"/>
                      <a:gd name="connsiteX30" fmla="*/ 2839950 w 3538537"/>
                      <a:gd name="connsiteY30" fmla="*/ 263069 h 1031288"/>
                      <a:gd name="connsiteX31" fmla="*/ 2257425 w 3538537"/>
                      <a:gd name="connsiteY31" fmla="*/ 71437 h 1031288"/>
                      <a:gd name="connsiteX32" fmla="*/ 1905000 w 3538537"/>
                      <a:gd name="connsiteY32" fmla="*/ 4762 h 1031288"/>
                      <a:gd name="connsiteX33" fmla="*/ 1785937 w 3538537"/>
                      <a:gd name="connsiteY33" fmla="*/ 0 h 1031288"/>
                      <a:gd name="connsiteX34" fmla="*/ 1747838 w 3538537"/>
                      <a:gd name="connsiteY34" fmla="*/ 90486 h 1031288"/>
                      <a:gd name="connsiteX35" fmla="*/ 1651094 w 3538537"/>
                      <a:gd name="connsiteY35" fmla="*/ 103139 h 1031288"/>
                      <a:gd name="connsiteX36" fmla="*/ 1600626 w 3538537"/>
                      <a:gd name="connsiteY36" fmla="*/ 108328 h 1031288"/>
                      <a:gd name="connsiteX37" fmla="*/ 1541486 w 3538537"/>
                      <a:gd name="connsiteY37" fmla="*/ 87075 h 1031288"/>
                      <a:gd name="connsiteX38" fmla="*/ 1416808 w 3538537"/>
                      <a:gd name="connsiteY38" fmla="*/ 54377 h 1031288"/>
                      <a:gd name="connsiteX39" fmla="*/ 1310824 w 3538537"/>
                      <a:gd name="connsiteY39" fmla="*/ 1564 h 1031288"/>
                      <a:gd name="connsiteX40" fmla="*/ 1194890 w 3538537"/>
                      <a:gd name="connsiteY40" fmla="*/ 19548 h 1031288"/>
                      <a:gd name="connsiteX41" fmla="*/ 1285734 w 3538537"/>
                      <a:gd name="connsiteY41" fmla="*/ 106196 h 1031288"/>
                      <a:gd name="connsiteX42" fmla="*/ 1270520 w 3538537"/>
                      <a:gd name="connsiteY42" fmla="*/ 225399 h 1031288"/>
                      <a:gd name="connsiteX43" fmla="*/ 1104117 w 3538537"/>
                      <a:gd name="connsiteY43" fmla="*/ 275160 h 1031288"/>
                      <a:gd name="connsiteX44" fmla="*/ 1011151 w 3538537"/>
                      <a:gd name="connsiteY44" fmla="*/ 305928 h 1031288"/>
                      <a:gd name="connsiteX45" fmla="*/ 906376 w 3538537"/>
                      <a:gd name="connsiteY45" fmla="*/ 282116 h 1031288"/>
                      <a:gd name="connsiteX46" fmla="*/ 817231 w 3538537"/>
                      <a:gd name="connsiteY46" fmla="*/ 224335 h 1031288"/>
                      <a:gd name="connsiteX47" fmla="*/ 908997 w 3538537"/>
                      <a:gd name="connsiteY47" fmla="*/ 132639 h 1031288"/>
                      <a:gd name="connsiteX48" fmla="*/ 843602 w 3538537"/>
                      <a:gd name="connsiteY48" fmla="*/ 45777 h 1031288"/>
                      <a:gd name="connsiteX49" fmla="*/ 758588 w 3538537"/>
                      <a:gd name="connsiteY49" fmla="*/ 73214 h 1031288"/>
                      <a:gd name="connsiteX50" fmla="*/ 702788 w 3538537"/>
                      <a:gd name="connsiteY50" fmla="*/ 77408 h 1031288"/>
                      <a:gd name="connsiteX51" fmla="*/ 665399 w 3538537"/>
                      <a:gd name="connsiteY51" fmla="*/ 75489 h 1031288"/>
                      <a:gd name="connsiteX52" fmla="*/ 566737 w 3538537"/>
                      <a:gd name="connsiteY52" fmla="*/ 100012 h 1031288"/>
                      <a:gd name="connsiteX53" fmla="*/ 485775 w 3538537"/>
                      <a:gd name="connsiteY53" fmla="*/ 123825 h 1031288"/>
                      <a:gd name="connsiteX54" fmla="*/ 347662 w 3538537"/>
                      <a:gd name="connsiteY54" fmla="*/ 128587 h 1031288"/>
                      <a:gd name="connsiteX55" fmla="*/ 276225 w 3538537"/>
                      <a:gd name="connsiteY55" fmla="*/ 138112 h 1031288"/>
                      <a:gd name="connsiteX56" fmla="*/ 233362 w 3538537"/>
                      <a:gd name="connsiteY56" fmla="*/ 257175 h 1031288"/>
                      <a:gd name="connsiteX57" fmla="*/ 200025 w 3538537"/>
                      <a:gd name="connsiteY57" fmla="*/ 342900 h 1031288"/>
                      <a:gd name="connsiteX58" fmla="*/ 171450 w 3538537"/>
                      <a:gd name="connsiteY58" fmla="*/ 428625 h 1031288"/>
                      <a:gd name="connsiteX59" fmla="*/ 142875 w 3538537"/>
                      <a:gd name="connsiteY59" fmla="*/ 500062 h 1031288"/>
                      <a:gd name="connsiteX60" fmla="*/ 128587 w 3538537"/>
                      <a:gd name="connsiteY60" fmla="*/ 590550 h 1031288"/>
                      <a:gd name="connsiteX61" fmla="*/ 109537 w 3538537"/>
                      <a:gd name="connsiteY61" fmla="*/ 652462 h 1031288"/>
                      <a:gd name="connsiteX62" fmla="*/ 66675 w 3538537"/>
                      <a:gd name="connsiteY62" fmla="*/ 695325 h 1031288"/>
                      <a:gd name="connsiteX63" fmla="*/ 0 w 3538537"/>
                      <a:gd name="connsiteY6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99171 w 3538537"/>
                      <a:gd name="connsiteY14" fmla="*/ 725030 h 1031288"/>
                      <a:gd name="connsiteX15" fmla="*/ 2138362 w 3538537"/>
                      <a:gd name="connsiteY15" fmla="*/ 604837 h 1031288"/>
                      <a:gd name="connsiteX16" fmla="*/ 2324100 w 3538537"/>
                      <a:gd name="connsiteY16" fmla="*/ 614362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38362 w 3538537"/>
                      <a:gd name="connsiteY15" fmla="*/ 604837 h 1031288"/>
                      <a:gd name="connsiteX16" fmla="*/ 2324100 w 3538537"/>
                      <a:gd name="connsiteY16" fmla="*/ 614362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324100 w 3538537"/>
                      <a:gd name="connsiteY16" fmla="*/ 614362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95550 w 3538537"/>
                      <a:gd name="connsiteY17" fmla="*/ 628650 h 1031288"/>
                      <a:gd name="connsiteX18" fmla="*/ 2686050 w 3538537"/>
                      <a:gd name="connsiteY18" fmla="*/ 628650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95550 w 3538537"/>
                      <a:gd name="connsiteY17" fmla="*/ 62865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873038 w 3538537"/>
                      <a:gd name="connsiteY46" fmla="*/ 348791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858751 w 3538537"/>
                      <a:gd name="connsiteY45" fmla="*/ 424991 h 1031288"/>
                      <a:gd name="connsiteX46" fmla="*/ 873038 w 3538537"/>
                      <a:gd name="connsiteY46" fmla="*/ 348791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751692 w 3538537"/>
                      <a:gd name="connsiteY44" fmla="*/ 484710 h 1031288"/>
                      <a:gd name="connsiteX45" fmla="*/ 858751 w 3538537"/>
                      <a:gd name="connsiteY45" fmla="*/ 424991 h 1031288"/>
                      <a:gd name="connsiteX46" fmla="*/ 873038 w 3538537"/>
                      <a:gd name="connsiteY46" fmla="*/ 348791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34035 w 3538537"/>
                      <a:gd name="connsiteY44" fmla="*/ 345199 h 1031288"/>
                      <a:gd name="connsiteX45" fmla="*/ 751692 w 3538537"/>
                      <a:gd name="connsiteY45" fmla="*/ 484710 h 1031288"/>
                      <a:gd name="connsiteX46" fmla="*/ 858751 w 3538537"/>
                      <a:gd name="connsiteY46" fmla="*/ 424991 h 1031288"/>
                      <a:gd name="connsiteX47" fmla="*/ 873038 w 3538537"/>
                      <a:gd name="connsiteY47" fmla="*/ 348791 h 1031288"/>
                      <a:gd name="connsiteX48" fmla="*/ 817231 w 3538537"/>
                      <a:gd name="connsiteY48" fmla="*/ 224335 h 1031288"/>
                      <a:gd name="connsiteX49" fmla="*/ 908997 w 3538537"/>
                      <a:gd name="connsiteY49" fmla="*/ 132639 h 1031288"/>
                      <a:gd name="connsiteX50" fmla="*/ 843602 w 3538537"/>
                      <a:gd name="connsiteY50" fmla="*/ 45777 h 1031288"/>
                      <a:gd name="connsiteX51" fmla="*/ 758588 w 3538537"/>
                      <a:gd name="connsiteY51" fmla="*/ 73214 h 1031288"/>
                      <a:gd name="connsiteX52" fmla="*/ 702788 w 3538537"/>
                      <a:gd name="connsiteY52" fmla="*/ 77408 h 1031288"/>
                      <a:gd name="connsiteX53" fmla="*/ 665399 w 3538537"/>
                      <a:gd name="connsiteY53" fmla="*/ 75489 h 1031288"/>
                      <a:gd name="connsiteX54" fmla="*/ 566737 w 3538537"/>
                      <a:gd name="connsiteY54" fmla="*/ 100012 h 1031288"/>
                      <a:gd name="connsiteX55" fmla="*/ 485775 w 3538537"/>
                      <a:gd name="connsiteY55" fmla="*/ 123825 h 1031288"/>
                      <a:gd name="connsiteX56" fmla="*/ 347662 w 3538537"/>
                      <a:gd name="connsiteY56" fmla="*/ 128587 h 1031288"/>
                      <a:gd name="connsiteX57" fmla="*/ 276225 w 3538537"/>
                      <a:gd name="connsiteY57" fmla="*/ 138112 h 1031288"/>
                      <a:gd name="connsiteX58" fmla="*/ 233362 w 3538537"/>
                      <a:gd name="connsiteY58" fmla="*/ 257175 h 1031288"/>
                      <a:gd name="connsiteX59" fmla="*/ 200025 w 3538537"/>
                      <a:gd name="connsiteY59" fmla="*/ 342900 h 1031288"/>
                      <a:gd name="connsiteX60" fmla="*/ 171450 w 3538537"/>
                      <a:gd name="connsiteY60" fmla="*/ 428625 h 1031288"/>
                      <a:gd name="connsiteX61" fmla="*/ 142875 w 3538537"/>
                      <a:gd name="connsiteY61" fmla="*/ 500062 h 1031288"/>
                      <a:gd name="connsiteX62" fmla="*/ 128587 w 3538537"/>
                      <a:gd name="connsiteY62" fmla="*/ 590550 h 1031288"/>
                      <a:gd name="connsiteX63" fmla="*/ 109537 w 3538537"/>
                      <a:gd name="connsiteY63" fmla="*/ 652462 h 1031288"/>
                      <a:gd name="connsiteX64" fmla="*/ 66675 w 3538537"/>
                      <a:gd name="connsiteY64" fmla="*/ 695325 h 1031288"/>
                      <a:gd name="connsiteX65" fmla="*/ 0 w 3538537"/>
                      <a:gd name="connsiteY6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710185 w 3538537"/>
                      <a:gd name="connsiteY44" fmla="*/ 545224 h 1031288"/>
                      <a:gd name="connsiteX45" fmla="*/ 751692 w 3538537"/>
                      <a:gd name="connsiteY45" fmla="*/ 484710 h 1031288"/>
                      <a:gd name="connsiteX46" fmla="*/ 858751 w 3538537"/>
                      <a:gd name="connsiteY46" fmla="*/ 424991 h 1031288"/>
                      <a:gd name="connsiteX47" fmla="*/ 873038 w 3538537"/>
                      <a:gd name="connsiteY47" fmla="*/ 348791 h 1031288"/>
                      <a:gd name="connsiteX48" fmla="*/ 817231 w 3538537"/>
                      <a:gd name="connsiteY48" fmla="*/ 224335 h 1031288"/>
                      <a:gd name="connsiteX49" fmla="*/ 908997 w 3538537"/>
                      <a:gd name="connsiteY49" fmla="*/ 132639 h 1031288"/>
                      <a:gd name="connsiteX50" fmla="*/ 843602 w 3538537"/>
                      <a:gd name="connsiteY50" fmla="*/ 45777 h 1031288"/>
                      <a:gd name="connsiteX51" fmla="*/ 758588 w 3538537"/>
                      <a:gd name="connsiteY51" fmla="*/ 73214 h 1031288"/>
                      <a:gd name="connsiteX52" fmla="*/ 702788 w 3538537"/>
                      <a:gd name="connsiteY52" fmla="*/ 77408 h 1031288"/>
                      <a:gd name="connsiteX53" fmla="*/ 665399 w 3538537"/>
                      <a:gd name="connsiteY53" fmla="*/ 75489 h 1031288"/>
                      <a:gd name="connsiteX54" fmla="*/ 566737 w 3538537"/>
                      <a:gd name="connsiteY54" fmla="*/ 100012 h 1031288"/>
                      <a:gd name="connsiteX55" fmla="*/ 485775 w 3538537"/>
                      <a:gd name="connsiteY55" fmla="*/ 123825 h 1031288"/>
                      <a:gd name="connsiteX56" fmla="*/ 347662 w 3538537"/>
                      <a:gd name="connsiteY56" fmla="*/ 128587 h 1031288"/>
                      <a:gd name="connsiteX57" fmla="*/ 276225 w 3538537"/>
                      <a:gd name="connsiteY57" fmla="*/ 138112 h 1031288"/>
                      <a:gd name="connsiteX58" fmla="*/ 233362 w 3538537"/>
                      <a:gd name="connsiteY58" fmla="*/ 257175 h 1031288"/>
                      <a:gd name="connsiteX59" fmla="*/ 200025 w 3538537"/>
                      <a:gd name="connsiteY59" fmla="*/ 342900 h 1031288"/>
                      <a:gd name="connsiteX60" fmla="*/ 171450 w 3538537"/>
                      <a:gd name="connsiteY60" fmla="*/ 428625 h 1031288"/>
                      <a:gd name="connsiteX61" fmla="*/ 142875 w 3538537"/>
                      <a:gd name="connsiteY61" fmla="*/ 500062 h 1031288"/>
                      <a:gd name="connsiteX62" fmla="*/ 128587 w 3538537"/>
                      <a:gd name="connsiteY62" fmla="*/ 590550 h 1031288"/>
                      <a:gd name="connsiteX63" fmla="*/ 109537 w 3538537"/>
                      <a:gd name="connsiteY63" fmla="*/ 652462 h 1031288"/>
                      <a:gd name="connsiteX64" fmla="*/ 66675 w 3538537"/>
                      <a:gd name="connsiteY64" fmla="*/ 695325 h 1031288"/>
                      <a:gd name="connsiteX65" fmla="*/ 0 w 3538537"/>
                      <a:gd name="connsiteY6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710185 w 3538537"/>
                      <a:gd name="connsiteY45" fmla="*/ 545224 h 1031288"/>
                      <a:gd name="connsiteX46" fmla="*/ 751692 w 3538537"/>
                      <a:gd name="connsiteY46" fmla="*/ 484710 h 1031288"/>
                      <a:gd name="connsiteX47" fmla="*/ 858751 w 3538537"/>
                      <a:gd name="connsiteY47" fmla="*/ 424991 h 1031288"/>
                      <a:gd name="connsiteX48" fmla="*/ 873038 w 3538537"/>
                      <a:gd name="connsiteY48" fmla="*/ 348791 h 1031288"/>
                      <a:gd name="connsiteX49" fmla="*/ 817231 w 3538537"/>
                      <a:gd name="connsiteY49" fmla="*/ 224335 h 1031288"/>
                      <a:gd name="connsiteX50" fmla="*/ 908997 w 3538537"/>
                      <a:gd name="connsiteY50" fmla="*/ 132639 h 1031288"/>
                      <a:gd name="connsiteX51" fmla="*/ 843602 w 3538537"/>
                      <a:gd name="connsiteY51" fmla="*/ 45777 h 1031288"/>
                      <a:gd name="connsiteX52" fmla="*/ 758588 w 3538537"/>
                      <a:gd name="connsiteY52" fmla="*/ 73214 h 1031288"/>
                      <a:gd name="connsiteX53" fmla="*/ 702788 w 3538537"/>
                      <a:gd name="connsiteY53" fmla="*/ 77408 h 1031288"/>
                      <a:gd name="connsiteX54" fmla="*/ 665399 w 3538537"/>
                      <a:gd name="connsiteY54" fmla="*/ 75489 h 1031288"/>
                      <a:gd name="connsiteX55" fmla="*/ 566737 w 3538537"/>
                      <a:gd name="connsiteY55" fmla="*/ 100012 h 1031288"/>
                      <a:gd name="connsiteX56" fmla="*/ 485775 w 3538537"/>
                      <a:gd name="connsiteY56" fmla="*/ 123825 h 1031288"/>
                      <a:gd name="connsiteX57" fmla="*/ 347662 w 3538537"/>
                      <a:gd name="connsiteY57" fmla="*/ 128587 h 1031288"/>
                      <a:gd name="connsiteX58" fmla="*/ 276225 w 3538537"/>
                      <a:gd name="connsiteY58" fmla="*/ 138112 h 1031288"/>
                      <a:gd name="connsiteX59" fmla="*/ 233362 w 3538537"/>
                      <a:gd name="connsiteY59" fmla="*/ 257175 h 1031288"/>
                      <a:gd name="connsiteX60" fmla="*/ 200025 w 3538537"/>
                      <a:gd name="connsiteY60" fmla="*/ 342900 h 1031288"/>
                      <a:gd name="connsiteX61" fmla="*/ 171450 w 3538537"/>
                      <a:gd name="connsiteY61" fmla="*/ 428625 h 1031288"/>
                      <a:gd name="connsiteX62" fmla="*/ 142875 w 3538537"/>
                      <a:gd name="connsiteY62" fmla="*/ 500062 h 1031288"/>
                      <a:gd name="connsiteX63" fmla="*/ 128587 w 3538537"/>
                      <a:gd name="connsiteY63" fmla="*/ 590550 h 1031288"/>
                      <a:gd name="connsiteX64" fmla="*/ 109537 w 3538537"/>
                      <a:gd name="connsiteY64" fmla="*/ 652462 h 1031288"/>
                      <a:gd name="connsiteX65" fmla="*/ 66675 w 3538537"/>
                      <a:gd name="connsiteY65" fmla="*/ 695325 h 1031288"/>
                      <a:gd name="connsiteX66" fmla="*/ 0 w 3538537"/>
                      <a:gd name="connsiteY6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1014985 w 3538537"/>
                      <a:gd name="connsiteY45" fmla="*/ 383299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05460 w 3538537"/>
                      <a:gd name="connsiteY44" fmla="*/ 592850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065732 w 3538537"/>
                      <a:gd name="connsiteY43" fmla="*/ 634974 h 1031288"/>
                      <a:gd name="connsiteX44" fmla="*/ 1005460 w 3538537"/>
                      <a:gd name="connsiteY44" fmla="*/ 592850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065732 w 3538537"/>
                      <a:gd name="connsiteY43" fmla="*/ 634974 h 1031288"/>
                      <a:gd name="connsiteX44" fmla="*/ 1005460 w 3538537"/>
                      <a:gd name="connsiteY44" fmla="*/ 592850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10247 w 3538537"/>
                      <a:gd name="connsiteY43" fmla="*/ 302337 h 1031288"/>
                      <a:gd name="connsiteX44" fmla="*/ 1065732 w 3538537"/>
                      <a:gd name="connsiteY44" fmla="*/ 634974 h 1031288"/>
                      <a:gd name="connsiteX45" fmla="*/ 1005460 w 3538537"/>
                      <a:gd name="connsiteY45" fmla="*/ 592850 h 1031288"/>
                      <a:gd name="connsiteX46" fmla="*/ 748285 w 3538537"/>
                      <a:gd name="connsiteY46" fmla="*/ 597612 h 1031288"/>
                      <a:gd name="connsiteX47" fmla="*/ 710185 w 3538537"/>
                      <a:gd name="connsiteY47" fmla="*/ 545224 h 1031288"/>
                      <a:gd name="connsiteX48" fmla="*/ 751692 w 3538537"/>
                      <a:gd name="connsiteY48" fmla="*/ 484710 h 1031288"/>
                      <a:gd name="connsiteX49" fmla="*/ 858751 w 3538537"/>
                      <a:gd name="connsiteY49" fmla="*/ 424991 h 1031288"/>
                      <a:gd name="connsiteX50" fmla="*/ 873038 w 3538537"/>
                      <a:gd name="connsiteY50" fmla="*/ 348791 h 1031288"/>
                      <a:gd name="connsiteX51" fmla="*/ 817231 w 3538537"/>
                      <a:gd name="connsiteY51" fmla="*/ 224335 h 1031288"/>
                      <a:gd name="connsiteX52" fmla="*/ 908997 w 3538537"/>
                      <a:gd name="connsiteY52" fmla="*/ 132639 h 1031288"/>
                      <a:gd name="connsiteX53" fmla="*/ 843602 w 3538537"/>
                      <a:gd name="connsiteY53" fmla="*/ 45777 h 1031288"/>
                      <a:gd name="connsiteX54" fmla="*/ 758588 w 3538537"/>
                      <a:gd name="connsiteY54" fmla="*/ 73214 h 1031288"/>
                      <a:gd name="connsiteX55" fmla="*/ 702788 w 3538537"/>
                      <a:gd name="connsiteY55" fmla="*/ 77408 h 1031288"/>
                      <a:gd name="connsiteX56" fmla="*/ 665399 w 3538537"/>
                      <a:gd name="connsiteY56" fmla="*/ 75489 h 1031288"/>
                      <a:gd name="connsiteX57" fmla="*/ 566737 w 3538537"/>
                      <a:gd name="connsiteY57" fmla="*/ 100012 h 1031288"/>
                      <a:gd name="connsiteX58" fmla="*/ 485775 w 3538537"/>
                      <a:gd name="connsiteY58" fmla="*/ 123825 h 1031288"/>
                      <a:gd name="connsiteX59" fmla="*/ 347662 w 3538537"/>
                      <a:gd name="connsiteY59" fmla="*/ 128587 h 1031288"/>
                      <a:gd name="connsiteX60" fmla="*/ 276225 w 3538537"/>
                      <a:gd name="connsiteY60" fmla="*/ 138112 h 1031288"/>
                      <a:gd name="connsiteX61" fmla="*/ 233362 w 3538537"/>
                      <a:gd name="connsiteY61" fmla="*/ 257175 h 1031288"/>
                      <a:gd name="connsiteX62" fmla="*/ 200025 w 3538537"/>
                      <a:gd name="connsiteY62" fmla="*/ 342900 h 1031288"/>
                      <a:gd name="connsiteX63" fmla="*/ 171450 w 3538537"/>
                      <a:gd name="connsiteY63" fmla="*/ 428625 h 1031288"/>
                      <a:gd name="connsiteX64" fmla="*/ 142875 w 3538537"/>
                      <a:gd name="connsiteY64" fmla="*/ 500062 h 1031288"/>
                      <a:gd name="connsiteX65" fmla="*/ 128587 w 3538537"/>
                      <a:gd name="connsiteY65" fmla="*/ 590550 h 1031288"/>
                      <a:gd name="connsiteX66" fmla="*/ 109537 w 3538537"/>
                      <a:gd name="connsiteY66" fmla="*/ 652462 h 1031288"/>
                      <a:gd name="connsiteX67" fmla="*/ 66675 w 3538537"/>
                      <a:gd name="connsiteY67" fmla="*/ 695325 h 1031288"/>
                      <a:gd name="connsiteX68" fmla="*/ 0 w 3538537"/>
                      <a:gd name="connsiteY68"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38822 w 3538537"/>
                      <a:gd name="connsiteY43" fmla="*/ 702387 h 1031288"/>
                      <a:gd name="connsiteX44" fmla="*/ 1065732 w 3538537"/>
                      <a:gd name="connsiteY44" fmla="*/ 634974 h 1031288"/>
                      <a:gd name="connsiteX45" fmla="*/ 1005460 w 3538537"/>
                      <a:gd name="connsiteY45" fmla="*/ 592850 h 1031288"/>
                      <a:gd name="connsiteX46" fmla="*/ 748285 w 3538537"/>
                      <a:gd name="connsiteY46" fmla="*/ 597612 h 1031288"/>
                      <a:gd name="connsiteX47" fmla="*/ 710185 w 3538537"/>
                      <a:gd name="connsiteY47" fmla="*/ 545224 h 1031288"/>
                      <a:gd name="connsiteX48" fmla="*/ 751692 w 3538537"/>
                      <a:gd name="connsiteY48" fmla="*/ 484710 h 1031288"/>
                      <a:gd name="connsiteX49" fmla="*/ 858751 w 3538537"/>
                      <a:gd name="connsiteY49" fmla="*/ 424991 h 1031288"/>
                      <a:gd name="connsiteX50" fmla="*/ 873038 w 3538537"/>
                      <a:gd name="connsiteY50" fmla="*/ 348791 h 1031288"/>
                      <a:gd name="connsiteX51" fmla="*/ 817231 w 3538537"/>
                      <a:gd name="connsiteY51" fmla="*/ 224335 h 1031288"/>
                      <a:gd name="connsiteX52" fmla="*/ 908997 w 3538537"/>
                      <a:gd name="connsiteY52" fmla="*/ 132639 h 1031288"/>
                      <a:gd name="connsiteX53" fmla="*/ 843602 w 3538537"/>
                      <a:gd name="connsiteY53" fmla="*/ 45777 h 1031288"/>
                      <a:gd name="connsiteX54" fmla="*/ 758588 w 3538537"/>
                      <a:gd name="connsiteY54" fmla="*/ 73214 h 1031288"/>
                      <a:gd name="connsiteX55" fmla="*/ 702788 w 3538537"/>
                      <a:gd name="connsiteY55" fmla="*/ 77408 h 1031288"/>
                      <a:gd name="connsiteX56" fmla="*/ 665399 w 3538537"/>
                      <a:gd name="connsiteY56" fmla="*/ 75489 h 1031288"/>
                      <a:gd name="connsiteX57" fmla="*/ 566737 w 3538537"/>
                      <a:gd name="connsiteY57" fmla="*/ 100012 h 1031288"/>
                      <a:gd name="connsiteX58" fmla="*/ 485775 w 3538537"/>
                      <a:gd name="connsiteY58" fmla="*/ 123825 h 1031288"/>
                      <a:gd name="connsiteX59" fmla="*/ 347662 w 3538537"/>
                      <a:gd name="connsiteY59" fmla="*/ 128587 h 1031288"/>
                      <a:gd name="connsiteX60" fmla="*/ 276225 w 3538537"/>
                      <a:gd name="connsiteY60" fmla="*/ 138112 h 1031288"/>
                      <a:gd name="connsiteX61" fmla="*/ 233362 w 3538537"/>
                      <a:gd name="connsiteY61" fmla="*/ 257175 h 1031288"/>
                      <a:gd name="connsiteX62" fmla="*/ 200025 w 3538537"/>
                      <a:gd name="connsiteY62" fmla="*/ 342900 h 1031288"/>
                      <a:gd name="connsiteX63" fmla="*/ 171450 w 3538537"/>
                      <a:gd name="connsiteY63" fmla="*/ 428625 h 1031288"/>
                      <a:gd name="connsiteX64" fmla="*/ 142875 w 3538537"/>
                      <a:gd name="connsiteY64" fmla="*/ 500062 h 1031288"/>
                      <a:gd name="connsiteX65" fmla="*/ 128587 w 3538537"/>
                      <a:gd name="connsiteY65" fmla="*/ 590550 h 1031288"/>
                      <a:gd name="connsiteX66" fmla="*/ 109537 w 3538537"/>
                      <a:gd name="connsiteY66" fmla="*/ 652462 h 1031288"/>
                      <a:gd name="connsiteX67" fmla="*/ 66675 w 3538537"/>
                      <a:gd name="connsiteY67" fmla="*/ 695325 h 1031288"/>
                      <a:gd name="connsiteX68" fmla="*/ 0 w 3538537"/>
                      <a:gd name="connsiteY68"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57872 w 3538537"/>
                      <a:gd name="connsiteY43" fmla="*/ 283287 h 1031288"/>
                      <a:gd name="connsiteX44" fmla="*/ 1238822 w 3538537"/>
                      <a:gd name="connsiteY44" fmla="*/ 702387 h 1031288"/>
                      <a:gd name="connsiteX45" fmla="*/ 1065732 w 3538537"/>
                      <a:gd name="connsiteY45" fmla="*/ 634974 h 1031288"/>
                      <a:gd name="connsiteX46" fmla="*/ 1005460 w 3538537"/>
                      <a:gd name="connsiteY46" fmla="*/ 592850 h 1031288"/>
                      <a:gd name="connsiteX47" fmla="*/ 748285 w 3538537"/>
                      <a:gd name="connsiteY47" fmla="*/ 597612 h 1031288"/>
                      <a:gd name="connsiteX48" fmla="*/ 710185 w 3538537"/>
                      <a:gd name="connsiteY48" fmla="*/ 545224 h 1031288"/>
                      <a:gd name="connsiteX49" fmla="*/ 751692 w 3538537"/>
                      <a:gd name="connsiteY49" fmla="*/ 484710 h 1031288"/>
                      <a:gd name="connsiteX50" fmla="*/ 858751 w 3538537"/>
                      <a:gd name="connsiteY50" fmla="*/ 424991 h 1031288"/>
                      <a:gd name="connsiteX51" fmla="*/ 873038 w 3538537"/>
                      <a:gd name="connsiteY51" fmla="*/ 348791 h 1031288"/>
                      <a:gd name="connsiteX52" fmla="*/ 817231 w 3538537"/>
                      <a:gd name="connsiteY52" fmla="*/ 224335 h 1031288"/>
                      <a:gd name="connsiteX53" fmla="*/ 908997 w 3538537"/>
                      <a:gd name="connsiteY53" fmla="*/ 132639 h 1031288"/>
                      <a:gd name="connsiteX54" fmla="*/ 843602 w 3538537"/>
                      <a:gd name="connsiteY54" fmla="*/ 45777 h 1031288"/>
                      <a:gd name="connsiteX55" fmla="*/ 758588 w 3538537"/>
                      <a:gd name="connsiteY55" fmla="*/ 73214 h 1031288"/>
                      <a:gd name="connsiteX56" fmla="*/ 702788 w 3538537"/>
                      <a:gd name="connsiteY56" fmla="*/ 77408 h 1031288"/>
                      <a:gd name="connsiteX57" fmla="*/ 665399 w 3538537"/>
                      <a:gd name="connsiteY57" fmla="*/ 75489 h 1031288"/>
                      <a:gd name="connsiteX58" fmla="*/ 566737 w 3538537"/>
                      <a:gd name="connsiteY58" fmla="*/ 100012 h 1031288"/>
                      <a:gd name="connsiteX59" fmla="*/ 485775 w 3538537"/>
                      <a:gd name="connsiteY59" fmla="*/ 123825 h 1031288"/>
                      <a:gd name="connsiteX60" fmla="*/ 347662 w 3538537"/>
                      <a:gd name="connsiteY60" fmla="*/ 128587 h 1031288"/>
                      <a:gd name="connsiteX61" fmla="*/ 276225 w 3538537"/>
                      <a:gd name="connsiteY61" fmla="*/ 138112 h 1031288"/>
                      <a:gd name="connsiteX62" fmla="*/ 233362 w 3538537"/>
                      <a:gd name="connsiteY62" fmla="*/ 257175 h 1031288"/>
                      <a:gd name="connsiteX63" fmla="*/ 200025 w 3538537"/>
                      <a:gd name="connsiteY63" fmla="*/ 342900 h 1031288"/>
                      <a:gd name="connsiteX64" fmla="*/ 171450 w 3538537"/>
                      <a:gd name="connsiteY64" fmla="*/ 428625 h 1031288"/>
                      <a:gd name="connsiteX65" fmla="*/ 142875 w 3538537"/>
                      <a:gd name="connsiteY65" fmla="*/ 500062 h 1031288"/>
                      <a:gd name="connsiteX66" fmla="*/ 128587 w 3538537"/>
                      <a:gd name="connsiteY66" fmla="*/ 590550 h 1031288"/>
                      <a:gd name="connsiteX67" fmla="*/ 109537 w 3538537"/>
                      <a:gd name="connsiteY67" fmla="*/ 652462 h 1031288"/>
                      <a:gd name="connsiteX68" fmla="*/ 66675 w 3538537"/>
                      <a:gd name="connsiteY68" fmla="*/ 695325 h 1031288"/>
                      <a:gd name="connsiteX69" fmla="*/ 0 w 3538537"/>
                      <a:gd name="connsiteY69"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53135 w 3538537"/>
                      <a:gd name="connsiteY43" fmla="*/ 649999 h 1031288"/>
                      <a:gd name="connsiteX44" fmla="*/ 1238822 w 3538537"/>
                      <a:gd name="connsiteY44" fmla="*/ 702387 h 1031288"/>
                      <a:gd name="connsiteX45" fmla="*/ 1065732 w 3538537"/>
                      <a:gd name="connsiteY45" fmla="*/ 634974 h 1031288"/>
                      <a:gd name="connsiteX46" fmla="*/ 1005460 w 3538537"/>
                      <a:gd name="connsiteY46" fmla="*/ 592850 h 1031288"/>
                      <a:gd name="connsiteX47" fmla="*/ 748285 w 3538537"/>
                      <a:gd name="connsiteY47" fmla="*/ 597612 h 1031288"/>
                      <a:gd name="connsiteX48" fmla="*/ 710185 w 3538537"/>
                      <a:gd name="connsiteY48" fmla="*/ 545224 h 1031288"/>
                      <a:gd name="connsiteX49" fmla="*/ 751692 w 3538537"/>
                      <a:gd name="connsiteY49" fmla="*/ 484710 h 1031288"/>
                      <a:gd name="connsiteX50" fmla="*/ 858751 w 3538537"/>
                      <a:gd name="connsiteY50" fmla="*/ 424991 h 1031288"/>
                      <a:gd name="connsiteX51" fmla="*/ 873038 w 3538537"/>
                      <a:gd name="connsiteY51" fmla="*/ 348791 h 1031288"/>
                      <a:gd name="connsiteX52" fmla="*/ 817231 w 3538537"/>
                      <a:gd name="connsiteY52" fmla="*/ 224335 h 1031288"/>
                      <a:gd name="connsiteX53" fmla="*/ 908997 w 3538537"/>
                      <a:gd name="connsiteY53" fmla="*/ 132639 h 1031288"/>
                      <a:gd name="connsiteX54" fmla="*/ 843602 w 3538537"/>
                      <a:gd name="connsiteY54" fmla="*/ 45777 h 1031288"/>
                      <a:gd name="connsiteX55" fmla="*/ 758588 w 3538537"/>
                      <a:gd name="connsiteY55" fmla="*/ 73214 h 1031288"/>
                      <a:gd name="connsiteX56" fmla="*/ 702788 w 3538537"/>
                      <a:gd name="connsiteY56" fmla="*/ 77408 h 1031288"/>
                      <a:gd name="connsiteX57" fmla="*/ 665399 w 3538537"/>
                      <a:gd name="connsiteY57" fmla="*/ 75489 h 1031288"/>
                      <a:gd name="connsiteX58" fmla="*/ 566737 w 3538537"/>
                      <a:gd name="connsiteY58" fmla="*/ 100012 h 1031288"/>
                      <a:gd name="connsiteX59" fmla="*/ 485775 w 3538537"/>
                      <a:gd name="connsiteY59" fmla="*/ 123825 h 1031288"/>
                      <a:gd name="connsiteX60" fmla="*/ 347662 w 3538537"/>
                      <a:gd name="connsiteY60" fmla="*/ 128587 h 1031288"/>
                      <a:gd name="connsiteX61" fmla="*/ 276225 w 3538537"/>
                      <a:gd name="connsiteY61" fmla="*/ 138112 h 1031288"/>
                      <a:gd name="connsiteX62" fmla="*/ 233362 w 3538537"/>
                      <a:gd name="connsiteY62" fmla="*/ 257175 h 1031288"/>
                      <a:gd name="connsiteX63" fmla="*/ 200025 w 3538537"/>
                      <a:gd name="connsiteY63" fmla="*/ 342900 h 1031288"/>
                      <a:gd name="connsiteX64" fmla="*/ 171450 w 3538537"/>
                      <a:gd name="connsiteY64" fmla="*/ 428625 h 1031288"/>
                      <a:gd name="connsiteX65" fmla="*/ 142875 w 3538537"/>
                      <a:gd name="connsiteY65" fmla="*/ 500062 h 1031288"/>
                      <a:gd name="connsiteX66" fmla="*/ 128587 w 3538537"/>
                      <a:gd name="connsiteY66" fmla="*/ 590550 h 1031288"/>
                      <a:gd name="connsiteX67" fmla="*/ 109537 w 3538537"/>
                      <a:gd name="connsiteY67" fmla="*/ 652462 h 1031288"/>
                      <a:gd name="connsiteX68" fmla="*/ 66675 w 3538537"/>
                      <a:gd name="connsiteY68" fmla="*/ 695325 h 1031288"/>
                      <a:gd name="connsiteX69" fmla="*/ 0 w 3538537"/>
                      <a:gd name="connsiteY69"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34072 w 3538537"/>
                      <a:gd name="connsiteY43" fmla="*/ 278524 h 1031288"/>
                      <a:gd name="connsiteX44" fmla="*/ 1453135 w 3538537"/>
                      <a:gd name="connsiteY44" fmla="*/ 649999 h 1031288"/>
                      <a:gd name="connsiteX45" fmla="*/ 1238822 w 3538537"/>
                      <a:gd name="connsiteY45" fmla="*/ 702387 h 1031288"/>
                      <a:gd name="connsiteX46" fmla="*/ 1065732 w 3538537"/>
                      <a:gd name="connsiteY46" fmla="*/ 634974 h 1031288"/>
                      <a:gd name="connsiteX47" fmla="*/ 1005460 w 3538537"/>
                      <a:gd name="connsiteY47" fmla="*/ 592850 h 1031288"/>
                      <a:gd name="connsiteX48" fmla="*/ 748285 w 3538537"/>
                      <a:gd name="connsiteY48" fmla="*/ 597612 h 1031288"/>
                      <a:gd name="connsiteX49" fmla="*/ 710185 w 3538537"/>
                      <a:gd name="connsiteY49" fmla="*/ 545224 h 1031288"/>
                      <a:gd name="connsiteX50" fmla="*/ 751692 w 3538537"/>
                      <a:gd name="connsiteY50" fmla="*/ 484710 h 1031288"/>
                      <a:gd name="connsiteX51" fmla="*/ 858751 w 3538537"/>
                      <a:gd name="connsiteY51" fmla="*/ 424991 h 1031288"/>
                      <a:gd name="connsiteX52" fmla="*/ 873038 w 3538537"/>
                      <a:gd name="connsiteY52" fmla="*/ 348791 h 1031288"/>
                      <a:gd name="connsiteX53" fmla="*/ 817231 w 3538537"/>
                      <a:gd name="connsiteY53" fmla="*/ 224335 h 1031288"/>
                      <a:gd name="connsiteX54" fmla="*/ 908997 w 3538537"/>
                      <a:gd name="connsiteY54" fmla="*/ 132639 h 1031288"/>
                      <a:gd name="connsiteX55" fmla="*/ 843602 w 3538537"/>
                      <a:gd name="connsiteY55" fmla="*/ 45777 h 1031288"/>
                      <a:gd name="connsiteX56" fmla="*/ 758588 w 3538537"/>
                      <a:gd name="connsiteY56" fmla="*/ 73214 h 1031288"/>
                      <a:gd name="connsiteX57" fmla="*/ 702788 w 3538537"/>
                      <a:gd name="connsiteY57" fmla="*/ 77408 h 1031288"/>
                      <a:gd name="connsiteX58" fmla="*/ 665399 w 3538537"/>
                      <a:gd name="connsiteY58" fmla="*/ 75489 h 1031288"/>
                      <a:gd name="connsiteX59" fmla="*/ 566737 w 3538537"/>
                      <a:gd name="connsiteY59" fmla="*/ 100012 h 1031288"/>
                      <a:gd name="connsiteX60" fmla="*/ 485775 w 3538537"/>
                      <a:gd name="connsiteY60" fmla="*/ 123825 h 1031288"/>
                      <a:gd name="connsiteX61" fmla="*/ 347662 w 3538537"/>
                      <a:gd name="connsiteY61" fmla="*/ 128587 h 1031288"/>
                      <a:gd name="connsiteX62" fmla="*/ 276225 w 3538537"/>
                      <a:gd name="connsiteY62" fmla="*/ 138112 h 1031288"/>
                      <a:gd name="connsiteX63" fmla="*/ 233362 w 3538537"/>
                      <a:gd name="connsiteY63" fmla="*/ 257175 h 1031288"/>
                      <a:gd name="connsiteX64" fmla="*/ 200025 w 3538537"/>
                      <a:gd name="connsiteY64" fmla="*/ 342900 h 1031288"/>
                      <a:gd name="connsiteX65" fmla="*/ 171450 w 3538537"/>
                      <a:gd name="connsiteY65" fmla="*/ 428625 h 1031288"/>
                      <a:gd name="connsiteX66" fmla="*/ 142875 w 3538537"/>
                      <a:gd name="connsiteY66" fmla="*/ 500062 h 1031288"/>
                      <a:gd name="connsiteX67" fmla="*/ 128587 w 3538537"/>
                      <a:gd name="connsiteY67" fmla="*/ 590550 h 1031288"/>
                      <a:gd name="connsiteX68" fmla="*/ 109537 w 3538537"/>
                      <a:gd name="connsiteY68" fmla="*/ 652462 h 1031288"/>
                      <a:gd name="connsiteX69" fmla="*/ 66675 w 3538537"/>
                      <a:gd name="connsiteY69" fmla="*/ 695325 h 1031288"/>
                      <a:gd name="connsiteX70" fmla="*/ 0 w 3538537"/>
                      <a:gd name="connsiteY70"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643635 w 3538537"/>
                      <a:gd name="connsiteY43" fmla="*/ 611899 h 1031288"/>
                      <a:gd name="connsiteX44" fmla="*/ 1453135 w 3538537"/>
                      <a:gd name="connsiteY44" fmla="*/ 649999 h 1031288"/>
                      <a:gd name="connsiteX45" fmla="*/ 1238822 w 3538537"/>
                      <a:gd name="connsiteY45" fmla="*/ 702387 h 1031288"/>
                      <a:gd name="connsiteX46" fmla="*/ 1065732 w 3538537"/>
                      <a:gd name="connsiteY46" fmla="*/ 634974 h 1031288"/>
                      <a:gd name="connsiteX47" fmla="*/ 1005460 w 3538537"/>
                      <a:gd name="connsiteY47" fmla="*/ 592850 h 1031288"/>
                      <a:gd name="connsiteX48" fmla="*/ 748285 w 3538537"/>
                      <a:gd name="connsiteY48" fmla="*/ 597612 h 1031288"/>
                      <a:gd name="connsiteX49" fmla="*/ 710185 w 3538537"/>
                      <a:gd name="connsiteY49" fmla="*/ 545224 h 1031288"/>
                      <a:gd name="connsiteX50" fmla="*/ 751692 w 3538537"/>
                      <a:gd name="connsiteY50" fmla="*/ 484710 h 1031288"/>
                      <a:gd name="connsiteX51" fmla="*/ 858751 w 3538537"/>
                      <a:gd name="connsiteY51" fmla="*/ 424991 h 1031288"/>
                      <a:gd name="connsiteX52" fmla="*/ 873038 w 3538537"/>
                      <a:gd name="connsiteY52" fmla="*/ 348791 h 1031288"/>
                      <a:gd name="connsiteX53" fmla="*/ 817231 w 3538537"/>
                      <a:gd name="connsiteY53" fmla="*/ 224335 h 1031288"/>
                      <a:gd name="connsiteX54" fmla="*/ 908997 w 3538537"/>
                      <a:gd name="connsiteY54" fmla="*/ 132639 h 1031288"/>
                      <a:gd name="connsiteX55" fmla="*/ 843602 w 3538537"/>
                      <a:gd name="connsiteY55" fmla="*/ 45777 h 1031288"/>
                      <a:gd name="connsiteX56" fmla="*/ 758588 w 3538537"/>
                      <a:gd name="connsiteY56" fmla="*/ 73214 h 1031288"/>
                      <a:gd name="connsiteX57" fmla="*/ 702788 w 3538537"/>
                      <a:gd name="connsiteY57" fmla="*/ 77408 h 1031288"/>
                      <a:gd name="connsiteX58" fmla="*/ 665399 w 3538537"/>
                      <a:gd name="connsiteY58" fmla="*/ 75489 h 1031288"/>
                      <a:gd name="connsiteX59" fmla="*/ 566737 w 3538537"/>
                      <a:gd name="connsiteY59" fmla="*/ 100012 h 1031288"/>
                      <a:gd name="connsiteX60" fmla="*/ 485775 w 3538537"/>
                      <a:gd name="connsiteY60" fmla="*/ 123825 h 1031288"/>
                      <a:gd name="connsiteX61" fmla="*/ 347662 w 3538537"/>
                      <a:gd name="connsiteY61" fmla="*/ 128587 h 1031288"/>
                      <a:gd name="connsiteX62" fmla="*/ 276225 w 3538537"/>
                      <a:gd name="connsiteY62" fmla="*/ 138112 h 1031288"/>
                      <a:gd name="connsiteX63" fmla="*/ 233362 w 3538537"/>
                      <a:gd name="connsiteY63" fmla="*/ 257175 h 1031288"/>
                      <a:gd name="connsiteX64" fmla="*/ 200025 w 3538537"/>
                      <a:gd name="connsiteY64" fmla="*/ 342900 h 1031288"/>
                      <a:gd name="connsiteX65" fmla="*/ 171450 w 3538537"/>
                      <a:gd name="connsiteY65" fmla="*/ 428625 h 1031288"/>
                      <a:gd name="connsiteX66" fmla="*/ 142875 w 3538537"/>
                      <a:gd name="connsiteY66" fmla="*/ 500062 h 1031288"/>
                      <a:gd name="connsiteX67" fmla="*/ 128587 w 3538537"/>
                      <a:gd name="connsiteY67" fmla="*/ 590550 h 1031288"/>
                      <a:gd name="connsiteX68" fmla="*/ 109537 w 3538537"/>
                      <a:gd name="connsiteY68" fmla="*/ 652462 h 1031288"/>
                      <a:gd name="connsiteX69" fmla="*/ 66675 w 3538537"/>
                      <a:gd name="connsiteY69" fmla="*/ 695325 h 1031288"/>
                      <a:gd name="connsiteX70" fmla="*/ 0 w 3538537"/>
                      <a:gd name="connsiteY70"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86472 w 3538537"/>
                      <a:gd name="connsiteY43" fmla="*/ 369012 h 1031288"/>
                      <a:gd name="connsiteX44" fmla="*/ 1643635 w 3538537"/>
                      <a:gd name="connsiteY44" fmla="*/ 611899 h 1031288"/>
                      <a:gd name="connsiteX45" fmla="*/ 1453135 w 3538537"/>
                      <a:gd name="connsiteY45" fmla="*/ 649999 h 1031288"/>
                      <a:gd name="connsiteX46" fmla="*/ 1238822 w 3538537"/>
                      <a:gd name="connsiteY46" fmla="*/ 702387 h 1031288"/>
                      <a:gd name="connsiteX47" fmla="*/ 1065732 w 3538537"/>
                      <a:gd name="connsiteY47" fmla="*/ 634974 h 1031288"/>
                      <a:gd name="connsiteX48" fmla="*/ 1005460 w 3538537"/>
                      <a:gd name="connsiteY48" fmla="*/ 592850 h 1031288"/>
                      <a:gd name="connsiteX49" fmla="*/ 748285 w 3538537"/>
                      <a:gd name="connsiteY49" fmla="*/ 597612 h 1031288"/>
                      <a:gd name="connsiteX50" fmla="*/ 710185 w 3538537"/>
                      <a:gd name="connsiteY50" fmla="*/ 545224 h 1031288"/>
                      <a:gd name="connsiteX51" fmla="*/ 751692 w 3538537"/>
                      <a:gd name="connsiteY51" fmla="*/ 484710 h 1031288"/>
                      <a:gd name="connsiteX52" fmla="*/ 858751 w 3538537"/>
                      <a:gd name="connsiteY52" fmla="*/ 424991 h 1031288"/>
                      <a:gd name="connsiteX53" fmla="*/ 873038 w 3538537"/>
                      <a:gd name="connsiteY53" fmla="*/ 348791 h 1031288"/>
                      <a:gd name="connsiteX54" fmla="*/ 817231 w 3538537"/>
                      <a:gd name="connsiteY54" fmla="*/ 224335 h 1031288"/>
                      <a:gd name="connsiteX55" fmla="*/ 908997 w 3538537"/>
                      <a:gd name="connsiteY55" fmla="*/ 132639 h 1031288"/>
                      <a:gd name="connsiteX56" fmla="*/ 843602 w 3538537"/>
                      <a:gd name="connsiteY56" fmla="*/ 45777 h 1031288"/>
                      <a:gd name="connsiteX57" fmla="*/ 758588 w 3538537"/>
                      <a:gd name="connsiteY57" fmla="*/ 73214 h 1031288"/>
                      <a:gd name="connsiteX58" fmla="*/ 702788 w 3538537"/>
                      <a:gd name="connsiteY58" fmla="*/ 77408 h 1031288"/>
                      <a:gd name="connsiteX59" fmla="*/ 665399 w 3538537"/>
                      <a:gd name="connsiteY59" fmla="*/ 75489 h 1031288"/>
                      <a:gd name="connsiteX60" fmla="*/ 566737 w 3538537"/>
                      <a:gd name="connsiteY60" fmla="*/ 100012 h 1031288"/>
                      <a:gd name="connsiteX61" fmla="*/ 485775 w 3538537"/>
                      <a:gd name="connsiteY61" fmla="*/ 123825 h 1031288"/>
                      <a:gd name="connsiteX62" fmla="*/ 347662 w 3538537"/>
                      <a:gd name="connsiteY62" fmla="*/ 128587 h 1031288"/>
                      <a:gd name="connsiteX63" fmla="*/ 276225 w 3538537"/>
                      <a:gd name="connsiteY63" fmla="*/ 138112 h 1031288"/>
                      <a:gd name="connsiteX64" fmla="*/ 233362 w 3538537"/>
                      <a:gd name="connsiteY64" fmla="*/ 257175 h 1031288"/>
                      <a:gd name="connsiteX65" fmla="*/ 200025 w 3538537"/>
                      <a:gd name="connsiteY65" fmla="*/ 342900 h 1031288"/>
                      <a:gd name="connsiteX66" fmla="*/ 171450 w 3538537"/>
                      <a:gd name="connsiteY66" fmla="*/ 428625 h 1031288"/>
                      <a:gd name="connsiteX67" fmla="*/ 142875 w 3538537"/>
                      <a:gd name="connsiteY67" fmla="*/ 500062 h 1031288"/>
                      <a:gd name="connsiteX68" fmla="*/ 128587 w 3538537"/>
                      <a:gd name="connsiteY68" fmla="*/ 590550 h 1031288"/>
                      <a:gd name="connsiteX69" fmla="*/ 109537 w 3538537"/>
                      <a:gd name="connsiteY69" fmla="*/ 652462 h 1031288"/>
                      <a:gd name="connsiteX70" fmla="*/ 66675 w 3538537"/>
                      <a:gd name="connsiteY70" fmla="*/ 695325 h 1031288"/>
                      <a:gd name="connsiteX71" fmla="*/ 0 w 3538537"/>
                      <a:gd name="connsiteY7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729359 w 3538537"/>
                      <a:gd name="connsiteY43" fmla="*/ 564274 h 1031288"/>
                      <a:gd name="connsiteX44" fmla="*/ 1643635 w 3538537"/>
                      <a:gd name="connsiteY44" fmla="*/ 611899 h 1031288"/>
                      <a:gd name="connsiteX45" fmla="*/ 1453135 w 3538537"/>
                      <a:gd name="connsiteY45" fmla="*/ 649999 h 1031288"/>
                      <a:gd name="connsiteX46" fmla="*/ 1238822 w 3538537"/>
                      <a:gd name="connsiteY46" fmla="*/ 702387 h 1031288"/>
                      <a:gd name="connsiteX47" fmla="*/ 1065732 w 3538537"/>
                      <a:gd name="connsiteY47" fmla="*/ 634974 h 1031288"/>
                      <a:gd name="connsiteX48" fmla="*/ 1005460 w 3538537"/>
                      <a:gd name="connsiteY48" fmla="*/ 592850 h 1031288"/>
                      <a:gd name="connsiteX49" fmla="*/ 748285 w 3538537"/>
                      <a:gd name="connsiteY49" fmla="*/ 597612 h 1031288"/>
                      <a:gd name="connsiteX50" fmla="*/ 710185 w 3538537"/>
                      <a:gd name="connsiteY50" fmla="*/ 545224 h 1031288"/>
                      <a:gd name="connsiteX51" fmla="*/ 751692 w 3538537"/>
                      <a:gd name="connsiteY51" fmla="*/ 484710 h 1031288"/>
                      <a:gd name="connsiteX52" fmla="*/ 858751 w 3538537"/>
                      <a:gd name="connsiteY52" fmla="*/ 424991 h 1031288"/>
                      <a:gd name="connsiteX53" fmla="*/ 873038 w 3538537"/>
                      <a:gd name="connsiteY53" fmla="*/ 348791 h 1031288"/>
                      <a:gd name="connsiteX54" fmla="*/ 817231 w 3538537"/>
                      <a:gd name="connsiteY54" fmla="*/ 224335 h 1031288"/>
                      <a:gd name="connsiteX55" fmla="*/ 908997 w 3538537"/>
                      <a:gd name="connsiteY55" fmla="*/ 132639 h 1031288"/>
                      <a:gd name="connsiteX56" fmla="*/ 843602 w 3538537"/>
                      <a:gd name="connsiteY56" fmla="*/ 45777 h 1031288"/>
                      <a:gd name="connsiteX57" fmla="*/ 758588 w 3538537"/>
                      <a:gd name="connsiteY57" fmla="*/ 73214 h 1031288"/>
                      <a:gd name="connsiteX58" fmla="*/ 702788 w 3538537"/>
                      <a:gd name="connsiteY58" fmla="*/ 77408 h 1031288"/>
                      <a:gd name="connsiteX59" fmla="*/ 665399 w 3538537"/>
                      <a:gd name="connsiteY59" fmla="*/ 75489 h 1031288"/>
                      <a:gd name="connsiteX60" fmla="*/ 566737 w 3538537"/>
                      <a:gd name="connsiteY60" fmla="*/ 100012 h 1031288"/>
                      <a:gd name="connsiteX61" fmla="*/ 485775 w 3538537"/>
                      <a:gd name="connsiteY61" fmla="*/ 123825 h 1031288"/>
                      <a:gd name="connsiteX62" fmla="*/ 347662 w 3538537"/>
                      <a:gd name="connsiteY62" fmla="*/ 128587 h 1031288"/>
                      <a:gd name="connsiteX63" fmla="*/ 276225 w 3538537"/>
                      <a:gd name="connsiteY63" fmla="*/ 138112 h 1031288"/>
                      <a:gd name="connsiteX64" fmla="*/ 233362 w 3538537"/>
                      <a:gd name="connsiteY64" fmla="*/ 257175 h 1031288"/>
                      <a:gd name="connsiteX65" fmla="*/ 200025 w 3538537"/>
                      <a:gd name="connsiteY65" fmla="*/ 342900 h 1031288"/>
                      <a:gd name="connsiteX66" fmla="*/ 171450 w 3538537"/>
                      <a:gd name="connsiteY66" fmla="*/ 428625 h 1031288"/>
                      <a:gd name="connsiteX67" fmla="*/ 142875 w 3538537"/>
                      <a:gd name="connsiteY67" fmla="*/ 500062 h 1031288"/>
                      <a:gd name="connsiteX68" fmla="*/ 128587 w 3538537"/>
                      <a:gd name="connsiteY68" fmla="*/ 590550 h 1031288"/>
                      <a:gd name="connsiteX69" fmla="*/ 109537 w 3538537"/>
                      <a:gd name="connsiteY69" fmla="*/ 652462 h 1031288"/>
                      <a:gd name="connsiteX70" fmla="*/ 66675 w 3538537"/>
                      <a:gd name="connsiteY70" fmla="*/ 695325 h 1031288"/>
                      <a:gd name="connsiteX71" fmla="*/ 0 w 3538537"/>
                      <a:gd name="connsiteY7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634110 w 3538537"/>
                      <a:gd name="connsiteY43" fmla="*/ 459499 h 1031288"/>
                      <a:gd name="connsiteX44" fmla="*/ 1729359 w 3538537"/>
                      <a:gd name="connsiteY44" fmla="*/ 564274 h 1031288"/>
                      <a:gd name="connsiteX45" fmla="*/ 1643635 w 3538537"/>
                      <a:gd name="connsiteY45" fmla="*/ 611899 h 1031288"/>
                      <a:gd name="connsiteX46" fmla="*/ 1453135 w 3538537"/>
                      <a:gd name="connsiteY46" fmla="*/ 649999 h 1031288"/>
                      <a:gd name="connsiteX47" fmla="*/ 1238822 w 3538537"/>
                      <a:gd name="connsiteY47" fmla="*/ 702387 h 1031288"/>
                      <a:gd name="connsiteX48" fmla="*/ 1065732 w 3538537"/>
                      <a:gd name="connsiteY48" fmla="*/ 634974 h 1031288"/>
                      <a:gd name="connsiteX49" fmla="*/ 1005460 w 3538537"/>
                      <a:gd name="connsiteY49" fmla="*/ 592850 h 1031288"/>
                      <a:gd name="connsiteX50" fmla="*/ 748285 w 3538537"/>
                      <a:gd name="connsiteY50" fmla="*/ 597612 h 1031288"/>
                      <a:gd name="connsiteX51" fmla="*/ 710185 w 3538537"/>
                      <a:gd name="connsiteY51" fmla="*/ 545224 h 1031288"/>
                      <a:gd name="connsiteX52" fmla="*/ 751692 w 3538537"/>
                      <a:gd name="connsiteY52" fmla="*/ 484710 h 1031288"/>
                      <a:gd name="connsiteX53" fmla="*/ 858751 w 3538537"/>
                      <a:gd name="connsiteY53" fmla="*/ 424991 h 1031288"/>
                      <a:gd name="connsiteX54" fmla="*/ 873038 w 3538537"/>
                      <a:gd name="connsiteY54" fmla="*/ 348791 h 1031288"/>
                      <a:gd name="connsiteX55" fmla="*/ 817231 w 3538537"/>
                      <a:gd name="connsiteY55" fmla="*/ 224335 h 1031288"/>
                      <a:gd name="connsiteX56" fmla="*/ 908997 w 3538537"/>
                      <a:gd name="connsiteY56" fmla="*/ 132639 h 1031288"/>
                      <a:gd name="connsiteX57" fmla="*/ 843602 w 3538537"/>
                      <a:gd name="connsiteY57" fmla="*/ 45777 h 1031288"/>
                      <a:gd name="connsiteX58" fmla="*/ 758588 w 3538537"/>
                      <a:gd name="connsiteY58" fmla="*/ 73214 h 1031288"/>
                      <a:gd name="connsiteX59" fmla="*/ 702788 w 3538537"/>
                      <a:gd name="connsiteY59" fmla="*/ 77408 h 1031288"/>
                      <a:gd name="connsiteX60" fmla="*/ 665399 w 3538537"/>
                      <a:gd name="connsiteY60" fmla="*/ 75489 h 1031288"/>
                      <a:gd name="connsiteX61" fmla="*/ 566737 w 3538537"/>
                      <a:gd name="connsiteY61" fmla="*/ 100012 h 1031288"/>
                      <a:gd name="connsiteX62" fmla="*/ 485775 w 3538537"/>
                      <a:gd name="connsiteY62" fmla="*/ 123825 h 1031288"/>
                      <a:gd name="connsiteX63" fmla="*/ 347662 w 3538537"/>
                      <a:gd name="connsiteY63" fmla="*/ 128587 h 1031288"/>
                      <a:gd name="connsiteX64" fmla="*/ 276225 w 3538537"/>
                      <a:gd name="connsiteY64" fmla="*/ 138112 h 1031288"/>
                      <a:gd name="connsiteX65" fmla="*/ 233362 w 3538537"/>
                      <a:gd name="connsiteY65" fmla="*/ 257175 h 1031288"/>
                      <a:gd name="connsiteX66" fmla="*/ 200025 w 3538537"/>
                      <a:gd name="connsiteY66" fmla="*/ 342900 h 1031288"/>
                      <a:gd name="connsiteX67" fmla="*/ 171450 w 3538537"/>
                      <a:gd name="connsiteY67" fmla="*/ 428625 h 1031288"/>
                      <a:gd name="connsiteX68" fmla="*/ 142875 w 3538537"/>
                      <a:gd name="connsiteY68" fmla="*/ 500062 h 1031288"/>
                      <a:gd name="connsiteX69" fmla="*/ 128587 w 3538537"/>
                      <a:gd name="connsiteY69" fmla="*/ 590550 h 1031288"/>
                      <a:gd name="connsiteX70" fmla="*/ 109537 w 3538537"/>
                      <a:gd name="connsiteY70" fmla="*/ 652462 h 1031288"/>
                      <a:gd name="connsiteX71" fmla="*/ 66675 w 3538537"/>
                      <a:gd name="connsiteY71" fmla="*/ 695325 h 1031288"/>
                      <a:gd name="connsiteX72" fmla="*/ 0 w 3538537"/>
                      <a:gd name="connsiteY7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753172 w 3538537"/>
                      <a:gd name="connsiteY43" fmla="*/ 473786 h 1031288"/>
                      <a:gd name="connsiteX44" fmla="*/ 1729359 w 3538537"/>
                      <a:gd name="connsiteY44" fmla="*/ 564274 h 1031288"/>
                      <a:gd name="connsiteX45" fmla="*/ 1643635 w 3538537"/>
                      <a:gd name="connsiteY45" fmla="*/ 611899 h 1031288"/>
                      <a:gd name="connsiteX46" fmla="*/ 1453135 w 3538537"/>
                      <a:gd name="connsiteY46" fmla="*/ 649999 h 1031288"/>
                      <a:gd name="connsiteX47" fmla="*/ 1238822 w 3538537"/>
                      <a:gd name="connsiteY47" fmla="*/ 702387 h 1031288"/>
                      <a:gd name="connsiteX48" fmla="*/ 1065732 w 3538537"/>
                      <a:gd name="connsiteY48" fmla="*/ 634974 h 1031288"/>
                      <a:gd name="connsiteX49" fmla="*/ 1005460 w 3538537"/>
                      <a:gd name="connsiteY49" fmla="*/ 592850 h 1031288"/>
                      <a:gd name="connsiteX50" fmla="*/ 748285 w 3538537"/>
                      <a:gd name="connsiteY50" fmla="*/ 597612 h 1031288"/>
                      <a:gd name="connsiteX51" fmla="*/ 710185 w 3538537"/>
                      <a:gd name="connsiteY51" fmla="*/ 545224 h 1031288"/>
                      <a:gd name="connsiteX52" fmla="*/ 751692 w 3538537"/>
                      <a:gd name="connsiteY52" fmla="*/ 484710 h 1031288"/>
                      <a:gd name="connsiteX53" fmla="*/ 858751 w 3538537"/>
                      <a:gd name="connsiteY53" fmla="*/ 424991 h 1031288"/>
                      <a:gd name="connsiteX54" fmla="*/ 873038 w 3538537"/>
                      <a:gd name="connsiteY54" fmla="*/ 348791 h 1031288"/>
                      <a:gd name="connsiteX55" fmla="*/ 817231 w 3538537"/>
                      <a:gd name="connsiteY55" fmla="*/ 224335 h 1031288"/>
                      <a:gd name="connsiteX56" fmla="*/ 908997 w 3538537"/>
                      <a:gd name="connsiteY56" fmla="*/ 132639 h 1031288"/>
                      <a:gd name="connsiteX57" fmla="*/ 843602 w 3538537"/>
                      <a:gd name="connsiteY57" fmla="*/ 45777 h 1031288"/>
                      <a:gd name="connsiteX58" fmla="*/ 758588 w 3538537"/>
                      <a:gd name="connsiteY58" fmla="*/ 73214 h 1031288"/>
                      <a:gd name="connsiteX59" fmla="*/ 702788 w 3538537"/>
                      <a:gd name="connsiteY59" fmla="*/ 77408 h 1031288"/>
                      <a:gd name="connsiteX60" fmla="*/ 665399 w 3538537"/>
                      <a:gd name="connsiteY60" fmla="*/ 75489 h 1031288"/>
                      <a:gd name="connsiteX61" fmla="*/ 566737 w 3538537"/>
                      <a:gd name="connsiteY61" fmla="*/ 100012 h 1031288"/>
                      <a:gd name="connsiteX62" fmla="*/ 485775 w 3538537"/>
                      <a:gd name="connsiteY62" fmla="*/ 123825 h 1031288"/>
                      <a:gd name="connsiteX63" fmla="*/ 347662 w 3538537"/>
                      <a:gd name="connsiteY63" fmla="*/ 128587 h 1031288"/>
                      <a:gd name="connsiteX64" fmla="*/ 276225 w 3538537"/>
                      <a:gd name="connsiteY64" fmla="*/ 138112 h 1031288"/>
                      <a:gd name="connsiteX65" fmla="*/ 233362 w 3538537"/>
                      <a:gd name="connsiteY65" fmla="*/ 257175 h 1031288"/>
                      <a:gd name="connsiteX66" fmla="*/ 200025 w 3538537"/>
                      <a:gd name="connsiteY66" fmla="*/ 342900 h 1031288"/>
                      <a:gd name="connsiteX67" fmla="*/ 171450 w 3538537"/>
                      <a:gd name="connsiteY67" fmla="*/ 428625 h 1031288"/>
                      <a:gd name="connsiteX68" fmla="*/ 142875 w 3538537"/>
                      <a:gd name="connsiteY68" fmla="*/ 500062 h 1031288"/>
                      <a:gd name="connsiteX69" fmla="*/ 128587 w 3538537"/>
                      <a:gd name="connsiteY69" fmla="*/ 590550 h 1031288"/>
                      <a:gd name="connsiteX70" fmla="*/ 109537 w 3538537"/>
                      <a:gd name="connsiteY70" fmla="*/ 652462 h 1031288"/>
                      <a:gd name="connsiteX71" fmla="*/ 66675 w 3538537"/>
                      <a:gd name="connsiteY71" fmla="*/ 695325 h 1031288"/>
                      <a:gd name="connsiteX72" fmla="*/ 0 w 3538537"/>
                      <a:gd name="connsiteY7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67422 w 3538537"/>
                      <a:gd name="connsiteY43" fmla="*/ 240424 h 1031288"/>
                      <a:gd name="connsiteX44" fmla="*/ 1753172 w 3538537"/>
                      <a:gd name="connsiteY44" fmla="*/ 473786 h 1031288"/>
                      <a:gd name="connsiteX45" fmla="*/ 1729359 w 3538537"/>
                      <a:gd name="connsiteY45" fmla="*/ 564274 h 1031288"/>
                      <a:gd name="connsiteX46" fmla="*/ 1643635 w 3538537"/>
                      <a:gd name="connsiteY46" fmla="*/ 611899 h 1031288"/>
                      <a:gd name="connsiteX47" fmla="*/ 1453135 w 3538537"/>
                      <a:gd name="connsiteY47" fmla="*/ 649999 h 1031288"/>
                      <a:gd name="connsiteX48" fmla="*/ 1238822 w 3538537"/>
                      <a:gd name="connsiteY48" fmla="*/ 702387 h 1031288"/>
                      <a:gd name="connsiteX49" fmla="*/ 1065732 w 3538537"/>
                      <a:gd name="connsiteY49" fmla="*/ 634974 h 1031288"/>
                      <a:gd name="connsiteX50" fmla="*/ 1005460 w 3538537"/>
                      <a:gd name="connsiteY50" fmla="*/ 592850 h 1031288"/>
                      <a:gd name="connsiteX51" fmla="*/ 748285 w 3538537"/>
                      <a:gd name="connsiteY51" fmla="*/ 597612 h 1031288"/>
                      <a:gd name="connsiteX52" fmla="*/ 710185 w 3538537"/>
                      <a:gd name="connsiteY52" fmla="*/ 545224 h 1031288"/>
                      <a:gd name="connsiteX53" fmla="*/ 751692 w 3538537"/>
                      <a:gd name="connsiteY53" fmla="*/ 484710 h 1031288"/>
                      <a:gd name="connsiteX54" fmla="*/ 858751 w 3538537"/>
                      <a:gd name="connsiteY54" fmla="*/ 424991 h 1031288"/>
                      <a:gd name="connsiteX55" fmla="*/ 873038 w 3538537"/>
                      <a:gd name="connsiteY55" fmla="*/ 348791 h 1031288"/>
                      <a:gd name="connsiteX56" fmla="*/ 817231 w 3538537"/>
                      <a:gd name="connsiteY56" fmla="*/ 224335 h 1031288"/>
                      <a:gd name="connsiteX57" fmla="*/ 908997 w 3538537"/>
                      <a:gd name="connsiteY57" fmla="*/ 132639 h 1031288"/>
                      <a:gd name="connsiteX58" fmla="*/ 843602 w 3538537"/>
                      <a:gd name="connsiteY58" fmla="*/ 45777 h 1031288"/>
                      <a:gd name="connsiteX59" fmla="*/ 758588 w 3538537"/>
                      <a:gd name="connsiteY59" fmla="*/ 73214 h 1031288"/>
                      <a:gd name="connsiteX60" fmla="*/ 702788 w 3538537"/>
                      <a:gd name="connsiteY60" fmla="*/ 77408 h 1031288"/>
                      <a:gd name="connsiteX61" fmla="*/ 665399 w 3538537"/>
                      <a:gd name="connsiteY61" fmla="*/ 75489 h 1031288"/>
                      <a:gd name="connsiteX62" fmla="*/ 566737 w 3538537"/>
                      <a:gd name="connsiteY62" fmla="*/ 100012 h 1031288"/>
                      <a:gd name="connsiteX63" fmla="*/ 485775 w 3538537"/>
                      <a:gd name="connsiteY63" fmla="*/ 123825 h 1031288"/>
                      <a:gd name="connsiteX64" fmla="*/ 347662 w 3538537"/>
                      <a:gd name="connsiteY64" fmla="*/ 128587 h 1031288"/>
                      <a:gd name="connsiteX65" fmla="*/ 276225 w 3538537"/>
                      <a:gd name="connsiteY65" fmla="*/ 138112 h 1031288"/>
                      <a:gd name="connsiteX66" fmla="*/ 233362 w 3538537"/>
                      <a:gd name="connsiteY66" fmla="*/ 257175 h 1031288"/>
                      <a:gd name="connsiteX67" fmla="*/ 200025 w 3538537"/>
                      <a:gd name="connsiteY67" fmla="*/ 342900 h 1031288"/>
                      <a:gd name="connsiteX68" fmla="*/ 171450 w 3538537"/>
                      <a:gd name="connsiteY68" fmla="*/ 428625 h 1031288"/>
                      <a:gd name="connsiteX69" fmla="*/ 142875 w 3538537"/>
                      <a:gd name="connsiteY69" fmla="*/ 500062 h 1031288"/>
                      <a:gd name="connsiteX70" fmla="*/ 128587 w 3538537"/>
                      <a:gd name="connsiteY70" fmla="*/ 590550 h 1031288"/>
                      <a:gd name="connsiteX71" fmla="*/ 109537 w 3538537"/>
                      <a:gd name="connsiteY71" fmla="*/ 652462 h 1031288"/>
                      <a:gd name="connsiteX72" fmla="*/ 66675 w 3538537"/>
                      <a:gd name="connsiteY72" fmla="*/ 695325 h 1031288"/>
                      <a:gd name="connsiteX73" fmla="*/ 0 w 3538537"/>
                      <a:gd name="connsiteY7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686497 w 3538537"/>
                      <a:gd name="connsiteY43" fmla="*/ 397586 h 1031288"/>
                      <a:gd name="connsiteX44" fmla="*/ 1753172 w 3538537"/>
                      <a:gd name="connsiteY44" fmla="*/ 473786 h 1031288"/>
                      <a:gd name="connsiteX45" fmla="*/ 1729359 w 3538537"/>
                      <a:gd name="connsiteY45" fmla="*/ 564274 h 1031288"/>
                      <a:gd name="connsiteX46" fmla="*/ 1643635 w 3538537"/>
                      <a:gd name="connsiteY46" fmla="*/ 611899 h 1031288"/>
                      <a:gd name="connsiteX47" fmla="*/ 1453135 w 3538537"/>
                      <a:gd name="connsiteY47" fmla="*/ 649999 h 1031288"/>
                      <a:gd name="connsiteX48" fmla="*/ 1238822 w 3538537"/>
                      <a:gd name="connsiteY48" fmla="*/ 702387 h 1031288"/>
                      <a:gd name="connsiteX49" fmla="*/ 1065732 w 3538537"/>
                      <a:gd name="connsiteY49" fmla="*/ 634974 h 1031288"/>
                      <a:gd name="connsiteX50" fmla="*/ 1005460 w 3538537"/>
                      <a:gd name="connsiteY50" fmla="*/ 592850 h 1031288"/>
                      <a:gd name="connsiteX51" fmla="*/ 748285 w 3538537"/>
                      <a:gd name="connsiteY51" fmla="*/ 597612 h 1031288"/>
                      <a:gd name="connsiteX52" fmla="*/ 710185 w 3538537"/>
                      <a:gd name="connsiteY52" fmla="*/ 545224 h 1031288"/>
                      <a:gd name="connsiteX53" fmla="*/ 751692 w 3538537"/>
                      <a:gd name="connsiteY53" fmla="*/ 484710 h 1031288"/>
                      <a:gd name="connsiteX54" fmla="*/ 858751 w 3538537"/>
                      <a:gd name="connsiteY54" fmla="*/ 424991 h 1031288"/>
                      <a:gd name="connsiteX55" fmla="*/ 873038 w 3538537"/>
                      <a:gd name="connsiteY55" fmla="*/ 348791 h 1031288"/>
                      <a:gd name="connsiteX56" fmla="*/ 817231 w 3538537"/>
                      <a:gd name="connsiteY56" fmla="*/ 224335 h 1031288"/>
                      <a:gd name="connsiteX57" fmla="*/ 908997 w 3538537"/>
                      <a:gd name="connsiteY57" fmla="*/ 132639 h 1031288"/>
                      <a:gd name="connsiteX58" fmla="*/ 843602 w 3538537"/>
                      <a:gd name="connsiteY58" fmla="*/ 45777 h 1031288"/>
                      <a:gd name="connsiteX59" fmla="*/ 758588 w 3538537"/>
                      <a:gd name="connsiteY59" fmla="*/ 73214 h 1031288"/>
                      <a:gd name="connsiteX60" fmla="*/ 702788 w 3538537"/>
                      <a:gd name="connsiteY60" fmla="*/ 77408 h 1031288"/>
                      <a:gd name="connsiteX61" fmla="*/ 665399 w 3538537"/>
                      <a:gd name="connsiteY61" fmla="*/ 75489 h 1031288"/>
                      <a:gd name="connsiteX62" fmla="*/ 566737 w 3538537"/>
                      <a:gd name="connsiteY62" fmla="*/ 100012 h 1031288"/>
                      <a:gd name="connsiteX63" fmla="*/ 485775 w 3538537"/>
                      <a:gd name="connsiteY63" fmla="*/ 123825 h 1031288"/>
                      <a:gd name="connsiteX64" fmla="*/ 347662 w 3538537"/>
                      <a:gd name="connsiteY64" fmla="*/ 128587 h 1031288"/>
                      <a:gd name="connsiteX65" fmla="*/ 276225 w 3538537"/>
                      <a:gd name="connsiteY65" fmla="*/ 138112 h 1031288"/>
                      <a:gd name="connsiteX66" fmla="*/ 233362 w 3538537"/>
                      <a:gd name="connsiteY66" fmla="*/ 257175 h 1031288"/>
                      <a:gd name="connsiteX67" fmla="*/ 200025 w 3538537"/>
                      <a:gd name="connsiteY67" fmla="*/ 342900 h 1031288"/>
                      <a:gd name="connsiteX68" fmla="*/ 171450 w 3538537"/>
                      <a:gd name="connsiteY68" fmla="*/ 428625 h 1031288"/>
                      <a:gd name="connsiteX69" fmla="*/ 142875 w 3538537"/>
                      <a:gd name="connsiteY69" fmla="*/ 500062 h 1031288"/>
                      <a:gd name="connsiteX70" fmla="*/ 128587 w 3538537"/>
                      <a:gd name="connsiteY70" fmla="*/ 590550 h 1031288"/>
                      <a:gd name="connsiteX71" fmla="*/ 109537 w 3538537"/>
                      <a:gd name="connsiteY71" fmla="*/ 652462 h 1031288"/>
                      <a:gd name="connsiteX72" fmla="*/ 66675 w 3538537"/>
                      <a:gd name="connsiteY72" fmla="*/ 695325 h 1031288"/>
                      <a:gd name="connsiteX73" fmla="*/ 0 w 3538537"/>
                      <a:gd name="connsiteY7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19797 w 3538537"/>
                      <a:gd name="connsiteY43" fmla="*/ 202324 h 1031288"/>
                      <a:gd name="connsiteX44" fmla="*/ 1686497 w 3538537"/>
                      <a:gd name="connsiteY44" fmla="*/ 397586 h 1031288"/>
                      <a:gd name="connsiteX45" fmla="*/ 1753172 w 3538537"/>
                      <a:gd name="connsiteY45" fmla="*/ 473786 h 1031288"/>
                      <a:gd name="connsiteX46" fmla="*/ 1729359 w 3538537"/>
                      <a:gd name="connsiteY46" fmla="*/ 564274 h 1031288"/>
                      <a:gd name="connsiteX47" fmla="*/ 1643635 w 3538537"/>
                      <a:gd name="connsiteY47" fmla="*/ 611899 h 1031288"/>
                      <a:gd name="connsiteX48" fmla="*/ 1453135 w 3538537"/>
                      <a:gd name="connsiteY48" fmla="*/ 649999 h 1031288"/>
                      <a:gd name="connsiteX49" fmla="*/ 1238822 w 3538537"/>
                      <a:gd name="connsiteY49" fmla="*/ 702387 h 1031288"/>
                      <a:gd name="connsiteX50" fmla="*/ 1065732 w 3538537"/>
                      <a:gd name="connsiteY50" fmla="*/ 634974 h 1031288"/>
                      <a:gd name="connsiteX51" fmla="*/ 1005460 w 3538537"/>
                      <a:gd name="connsiteY51" fmla="*/ 592850 h 1031288"/>
                      <a:gd name="connsiteX52" fmla="*/ 748285 w 3538537"/>
                      <a:gd name="connsiteY52" fmla="*/ 597612 h 1031288"/>
                      <a:gd name="connsiteX53" fmla="*/ 710185 w 3538537"/>
                      <a:gd name="connsiteY53" fmla="*/ 545224 h 1031288"/>
                      <a:gd name="connsiteX54" fmla="*/ 751692 w 3538537"/>
                      <a:gd name="connsiteY54" fmla="*/ 484710 h 1031288"/>
                      <a:gd name="connsiteX55" fmla="*/ 858751 w 3538537"/>
                      <a:gd name="connsiteY55" fmla="*/ 424991 h 1031288"/>
                      <a:gd name="connsiteX56" fmla="*/ 873038 w 3538537"/>
                      <a:gd name="connsiteY56" fmla="*/ 348791 h 1031288"/>
                      <a:gd name="connsiteX57" fmla="*/ 817231 w 3538537"/>
                      <a:gd name="connsiteY57" fmla="*/ 224335 h 1031288"/>
                      <a:gd name="connsiteX58" fmla="*/ 908997 w 3538537"/>
                      <a:gd name="connsiteY58" fmla="*/ 132639 h 1031288"/>
                      <a:gd name="connsiteX59" fmla="*/ 843602 w 3538537"/>
                      <a:gd name="connsiteY59" fmla="*/ 45777 h 1031288"/>
                      <a:gd name="connsiteX60" fmla="*/ 758588 w 3538537"/>
                      <a:gd name="connsiteY60" fmla="*/ 73214 h 1031288"/>
                      <a:gd name="connsiteX61" fmla="*/ 702788 w 3538537"/>
                      <a:gd name="connsiteY61" fmla="*/ 77408 h 1031288"/>
                      <a:gd name="connsiteX62" fmla="*/ 665399 w 3538537"/>
                      <a:gd name="connsiteY62" fmla="*/ 75489 h 1031288"/>
                      <a:gd name="connsiteX63" fmla="*/ 566737 w 3538537"/>
                      <a:gd name="connsiteY63" fmla="*/ 100012 h 1031288"/>
                      <a:gd name="connsiteX64" fmla="*/ 485775 w 3538537"/>
                      <a:gd name="connsiteY64" fmla="*/ 123825 h 1031288"/>
                      <a:gd name="connsiteX65" fmla="*/ 347662 w 3538537"/>
                      <a:gd name="connsiteY65" fmla="*/ 128587 h 1031288"/>
                      <a:gd name="connsiteX66" fmla="*/ 276225 w 3538537"/>
                      <a:gd name="connsiteY66" fmla="*/ 138112 h 1031288"/>
                      <a:gd name="connsiteX67" fmla="*/ 233362 w 3538537"/>
                      <a:gd name="connsiteY67" fmla="*/ 257175 h 1031288"/>
                      <a:gd name="connsiteX68" fmla="*/ 200025 w 3538537"/>
                      <a:gd name="connsiteY68" fmla="*/ 342900 h 1031288"/>
                      <a:gd name="connsiteX69" fmla="*/ 171450 w 3538537"/>
                      <a:gd name="connsiteY69" fmla="*/ 428625 h 1031288"/>
                      <a:gd name="connsiteX70" fmla="*/ 142875 w 3538537"/>
                      <a:gd name="connsiteY70" fmla="*/ 500062 h 1031288"/>
                      <a:gd name="connsiteX71" fmla="*/ 128587 w 3538537"/>
                      <a:gd name="connsiteY71" fmla="*/ 590550 h 1031288"/>
                      <a:gd name="connsiteX72" fmla="*/ 109537 w 3538537"/>
                      <a:gd name="connsiteY72" fmla="*/ 652462 h 1031288"/>
                      <a:gd name="connsiteX73" fmla="*/ 66675 w 3538537"/>
                      <a:gd name="connsiteY73" fmla="*/ 695325 h 1031288"/>
                      <a:gd name="connsiteX74" fmla="*/ 0 w 3538537"/>
                      <a:gd name="connsiteY7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572197 w 3538537"/>
                      <a:gd name="connsiteY43" fmla="*/ 354724 h 1031288"/>
                      <a:gd name="connsiteX44" fmla="*/ 1686497 w 3538537"/>
                      <a:gd name="connsiteY44" fmla="*/ 397586 h 1031288"/>
                      <a:gd name="connsiteX45" fmla="*/ 1753172 w 3538537"/>
                      <a:gd name="connsiteY45" fmla="*/ 473786 h 1031288"/>
                      <a:gd name="connsiteX46" fmla="*/ 1729359 w 3538537"/>
                      <a:gd name="connsiteY46" fmla="*/ 564274 h 1031288"/>
                      <a:gd name="connsiteX47" fmla="*/ 1643635 w 3538537"/>
                      <a:gd name="connsiteY47" fmla="*/ 611899 h 1031288"/>
                      <a:gd name="connsiteX48" fmla="*/ 1453135 w 3538537"/>
                      <a:gd name="connsiteY48" fmla="*/ 649999 h 1031288"/>
                      <a:gd name="connsiteX49" fmla="*/ 1238822 w 3538537"/>
                      <a:gd name="connsiteY49" fmla="*/ 702387 h 1031288"/>
                      <a:gd name="connsiteX50" fmla="*/ 1065732 w 3538537"/>
                      <a:gd name="connsiteY50" fmla="*/ 634974 h 1031288"/>
                      <a:gd name="connsiteX51" fmla="*/ 1005460 w 3538537"/>
                      <a:gd name="connsiteY51" fmla="*/ 592850 h 1031288"/>
                      <a:gd name="connsiteX52" fmla="*/ 748285 w 3538537"/>
                      <a:gd name="connsiteY52" fmla="*/ 597612 h 1031288"/>
                      <a:gd name="connsiteX53" fmla="*/ 710185 w 3538537"/>
                      <a:gd name="connsiteY53" fmla="*/ 545224 h 1031288"/>
                      <a:gd name="connsiteX54" fmla="*/ 751692 w 3538537"/>
                      <a:gd name="connsiteY54" fmla="*/ 484710 h 1031288"/>
                      <a:gd name="connsiteX55" fmla="*/ 858751 w 3538537"/>
                      <a:gd name="connsiteY55" fmla="*/ 424991 h 1031288"/>
                      <a:gd name="connsiteX56" fmla="*/ 873038 w 3538537"/>
                      <a:gd name="connsiteY56" fmla="*/ 348791 h 1031288"/>
                      <a:gd name="connsiteX57" fmla="*/ 817231 w 3538537"/>
                      <a:gd name="connsiteY57" fmla="*/ 224335 h 1031288"/>
                      <a:gd name="connsiteX58" fmla="*/ 908997 w 3538537"/>
                      <a:gd name="connsiteY58" fmla="*/ 132639 h 1031288"/>
                      <a:gd name="connsiteX59" fmla="*/ 843602 w 3538537"/>
                      <a:gd name="connsiteY59" fmla="*/ 45777 h 1031288"/>
                      <a:gd name="connsiteX60" fmla="*/ 758588 w 3538537"/>
                      <a:gd name="connsiteY60" fmla="*/ 73214 h 1031288"/>
                      <a:gd name="connsiteX61" fmla="*/ 702788 w 3538537"/>
                      <a:gd name="connsiteY61" fmla="*/ 77408 h 1031288"/>
                      <a:gd name="connsiteX62" fmla="*/ 665399 w 3538537"/>
                      <a:gd name="connsiteY62" fmla="*/ 75489 h 1031288"/>
                      <a:gd name="connsiteX63" fmla="*/ 566737 w 3538537"/>
                      <a:gd name="connsiteY63" fmla="*/ 100012 h 1031288"/>
                      <a:gd name="connsiteX64" fmla="*/ 485775 w 3538537"/>
                      <a:gd name="connsiteY64" fmla="*/ 123825 h 1031288"/>
                      <a:gd name="connsiteX65" fmla="*/ 347662 w 3538537"/>
                      <a:gd name="connsiteY65" fmla="*/ 128587 h 1031288"/>
                      <a:gd name="connsiteX66" fmla="*/ 276225 w 3538537"/>
                      <a:gd name="connsiteY66" fmla="*/ 138112 h 1031288"/>
                      <a:gd name="connsiteX67" fmla="*/ 233362 w 3538537"/>
                      <a:gd name="connsiteY67" fmla="*/ 257175 h 1031288"/>
                      <a:gd name="connsiteX68" fmla="*/ 200025 w 3538537"/>
                      <a:gd name="connsiteY68" fmla="*/ 342900 h 1031288"/>
                      <a:gd name="connsiteX69" fmla="*/ 171450 w 3538537"/>
                      <a:gd name="connsiteY69" fmla="*/ 428625 h 1031288"/>
                      <a:gd name="connsiteX70" fmla="*/ 142875 w 3538537"/>
                      <a:gd name="connsiteY70" fmla="*/ 500062 h 1031288"/>
                      <a:gd name="connsiteX71" fmla="*/ 128587 w 3538537"/>
                      <a:gd name="connsiteY71" fmla="*/ 590550 h 1031288"/>
                      <a:gd name="connsiteX72" fmla="*/ 109537 w 3538537"/>
                      <a:gd name="connsiteY72" fmla="*/ 652462 h 1031288"/>
                      <a:gd name="connsiteX73" fmla="*/ 66675 w 3538537"/>
                      <a:gd name="connsiteY73" fmla="*/ 695325 h 1031288"/>
                      <a:gd name="connsiteX74" fmla="*/ 0 w 3538537"/>
                      <a:gd name="connsiteY7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86460 w 3538537"/>
                      <a:gd name="connsiteY43" fmla="*/ 197562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53122 w 3538537"/>
                      <a:gd name="connsiteY43" fmla="*/ 183274 h 1031288"/>
                      <a:gd name="connsiteX44" fmla="*/ 1491235 w 3538537"/>
                      <a:gd name="connsiteY44" fmla="*/ 316625 h 1031288"/>
                      <a:gd name="connsiteX45" fmla="*/ 1572197 w 3538537"/>
                      <a:gd name="connsiteY45" fmla="*/ 354724 h 1031288"/>
                      <a:gd name="connsiteX46" fmla="*/ 1686497 w 3538537"/>
                      <a:gd name="connsiteY46" fmla="*/ 397586 h 1031288"/>
                      <a:gd name="connsiteX47" fmla="*/ 1753172 w 3538537"/>
                      <a:gd name="connsiteY47" fmla="*/ 473786 h 1031288"/>
                      <a:gd name="connsiteX48" fmla="*/ 1729359 w 3538537"/>
                      <a:gd name="connsiteY48" fmla="*/ 564274 h 1031288"/>
                      <a:gd name="connsiteX49" fmla="*/ 1643635 w 3538537"/>
                      <a:gd name="connsiteY49" fmla="*/ 611899 h 1031288"/>
                      <a:gd name="connsiteX50" fmla="*/ 1453135 w 3538537"/>
                      <a:gd name="connsiteY50" fmla="*/ 649999 h 1031288"/>
                      <a:gd name="connsiteX51" fmla="*/ 1238822 w 3538537"/>
                      <a:gd name="connsiteY51" fmla="*/ 702387 h 1031288"/>
                      <a:gd name="connsiteX52" fmla="*/ 1065732 w 3538537"/>
                      <a:gd name="connsiteY52" fmla="*/ 634974 h 1031288"/>
                      <a:gd name="connsiteX53" fmla="*/ 1005460 w 3538537"/>
                      <a:gd name="connsiteY53" fmla="*/ 592850 h 1031288"/>
                      <a:gd name="connsiteX54" fmla="*/ 748285 w 3538537"/>
                      <a:gd name="connsiteY54" fmla="*/ 597612 h 1031288"/>
                      <a:gd name="connsiteX55" fmla="*/ 710185 w 3538537"/>
                      <a:gd name="connsiteY55" fmla="*/ 545224 h 1031288"/>
                      <a:gd name="connsiteX56" fmla="*/ 751692 w 3538537"/>
                      <a:gd name="connsiteY56" fmla="*/ 484710 h 1031288"/>
                      <a:gd name="connsiteX57" fmla="*/ 858751 w 3538537"/>
                      <a:gd name="connsiteY57" fmla="*/ 424991 h 1031288"/>
                      <a:gd name="connsiteX58" fmla="*/ 873038 w 3538537"/>
                      <a:gd name="connsiteY58" fmla="*/ 348791 h 1031288"/>
                      <a:gd name="connsiteX59" fmla="*/ 817231 w 3538537"/>
                      <a:gd name="connsiteY59" fmla="*/ 224335 h 1031288"/>
                      <a:gd name="connsiteX60" fmla="*/ 908997 w 3538537"/>
                      <a:gd name="connsiteY60" fmla="*/ 132639 h 1031288"/>
                      <a:gd name="connsiteX61" fmla="*/ 843602 w 3538537"/>
                      <a:gd name="connsiteY61" fmla="*/ 45777 h 1031288"/>
                      <a:gd name="connsiteX62" fmla="*/ 758588 w 3538537"/>
                      <a:gd name="connsiteY62" fmla="*/ 73214 h 1031288"/>
                      <a:gd name="connsiteX63" fmla="*/ 702788 w 3538537"/>
                      <a:gd name="connsiteY63" fmla="*/ 77408 h 1031288"/>
                      <a:gd name="connsiteX64" fmla="*/ 665399 w 3538537"/>
                      <a:gd name="connsiteY64" fmla="*/ 75489 h 1031288"/>
                      <a:gd name="connsiteX65" fmla="*/ 566737 w 3538537"/>
                      <a:gd name="connsiteY65" fmla="*/ 100012 h 1031288"/>
                      <a:gd name="connsiteX66" fmla="*/ 485775 w 3538537"/>
                      <a:gd name="connsiteY66" fmla="*/ 123825 h 1031288"/>
                      <a:gd name="connsiteX67" fmla="*/ 347662 w 3538537"/>
                      <a:gd name="connsiteY67" fmla="*/ 128587 h 1031288"/>
                      <a:gd name="connsiteX68" fmla="*/ 276225 w 3538537"/>
                      <a:gd name="connsiteY68" fmla="*/ 138112 h 1031288"/>
                      <a:gd name="connsiteX69" fmla="*/ 233362 w 3538537"/>
                      <a:gd name="connsiteY69" fmla="*/ 257175 h 1031288"/>
                      <a:gd name="connsiteX70" fmla="*/ 200025 w 3538537"/>
                      <a:gd name="connsiteY70" fmla="*/ 342900 h 1031288"/>
                      <a:gd name="connsiteX71" fmla="*/ 171450 w 3538537"/>
                      <a:gd name="connsiteY71" fmla="*/ 428625 h 1031288"/>
                      <a:gd name="connsiteX72" fmla="*/ 142875 w 3538537"/>
                      <a:gd name="connsiteY72" fmla="*/ 500062 h 1031288"/>
                      <a:gd name="connsiteX73" fmla="*/ 128587 w 3538537"/>
                      <a:gd name="connsiteY73" fmla="*/ 590550 h 1031288"/>
                      <a:gd name="connsiteX74" fmla="*/ 109537 w 3538537"/>
                      <a:gd name="connsiteY74" fmla="*/ 652462 h 1031288"/>
                      <a:gd name="connsiteX75" fmla="*/ 66675 w 3538537"/>
                      <a:gd name="connsiteY75" fmla="*/ 695325 h 1031288"/>
                      <a:gd name="connsiteX76" fmla="*/ 0 w 3538537"/>
                      <a:gd name="connsiteY7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91222 w 3538537"/>
                      <a:gd name="connsiteY43" fmla="*/ 264236 h 1031288"/>
                      <a:gd name="connsiteX44" fmla="*/ 1491235 w 3538537"/>
                      <a:gd name="connsiteY44" fmla="*/ 316625 h 1031288"/>
                      <a:gd name="connsiteX45" fmla="*/ 1572197 w 3538537"/>
                      <a:gd name="connsiteY45" fmla="*/ 354724 h 1031288"/>
                      <a:gd name="connsiteX46" fmla="*/ 1686497 w 3538537"/>
                      <a:gd name="connsiteY46" fmla="*/ 397586 h 1031288"/>
                      <a:gd name="connsiteX47" fmla="*/ 1753172 w 3538537"/>
                      <a:gd name="connsiteY47" fmla="*/ 473786 h 1031288"/>
                      <a:gd name="connsiteX48" fmla="*/ 1729359 w 3538537"/>
                      <a:gd name="connsiteY48" fmla="*/ 564274 h 1031288"/>
                      <a:gd name="connsiteX49" fmla="*/ 1643635 w 3538537"/>
                      <a:gd name="connsiteY49" fmla="*/ 611899 h 1031288"/>
                      <a:gd name="connsiteX50" fmla="*/ 1453135 w 3538537"/>
                      <a:gd name="connsiteY50" fmla="*/ 649999 h 1031288"/>
                      <a:gd name="connsiteX51" fmla="*/ 1238822 w 3538537"/>
                      <a:gd name="connsiteY51" fmla="*/ 702387 h 1031288"/>
                      <a:gd name="connsiteX52" fmla="*/ 1065732 w 3538537"/>
                      <a:gd name="connsiteY52" fmla="*/ 634974 h 1031288"/>
                      <a:gd name="connsiteX53" fmla="*/ 1005460 w 3538537"/>
                      <a:gd name="connsiteY53" fmla="*/ 592850 h 1031288"/>
                      <a:gd name="connsiteX54" fmla="*/ 748285 w 3538537"/>
                      <a:gd name="connsiteY54" fmla="*/ 597612 h 1031288"/>
                      <a:gd name="connsiteX55" fmla="*/ 710185 w 3538537"/>
                      <a:gd name="connsiteY55" fmla="*/ 545224 h 1031288"/>
                      <a:gd name="connsiteX56" fmla="*/ 751692 w 3538537"/>
                      <a:gd name="connsiteY56" fmla="*/ 484710 h 1031288"/>
                      <a:gd name="connsiteX57" fmla="*/ 858751 w 3538537"/>
                      <a:gd name="connsiteY57" fmla="*/ 424991 h 1031288"/>
                      <a:gd name="connsiteX58" fmla="*/ 873038 w 3538537"/>
                      <a:gd name="connsiteY58" fmla="*/ 348791 h 1031288"/>
                      <a:gd name="connsiteX59" fmla="*/ 817231 w 3538537"/>
                      <a:gd name="connsiteY59" fmla="*/ 224335 h 1031288"/>
                      <a:gd name="connsiteX60" fmla="*/ 908997 w 3538537"/>
                      <a:gd name="connsiteY60" fmla="*/ 132639 h 1031288"/>
                      <a:gd name="connsiteX61" fmla="*/ 843602 w 3538537"/>
                      <a:gd name="connsiteY61" fmla="*/ 45777 h 1031288"/>
                      <a:gd name="connsiteX62" fmla="*/ 758588 w 3538537"/>
                      <a:gd name="connsiteY62" fmla="*/ 73214 h 1031288"/>
                      <a:gd name="connsiteX63" fmla="*/ 702788 w 3538537"/>
                      <a:gd name="connsiteY63" fmla="*/ 77408 h 1031288"/>
                      <a:gd name="connsiteX64" fmla="*/ 665399 w 3538537"/>
                      <a:gd name="connsiteY64" fmla="*/ 75489 h 1031288"/>
                      <a:gd name="connsiteX65" fmla="*/ 566737 w 3538537"/>
                      <a:gd name="connsiteY65" fmla="*/ 100012 h 1031288"/>
                      <a:gd name="connsiteX66" fmla="*/ 485775 w 3538537"/>
                      <a:gd name="connsiteY66" fmla="*/ 123825 h 1031288"/>
                      <a:gd name="connsiteX67" fmla="*/ 347662 w 3538537"/>
                      <a:gd name="connsiteY67" fmla="*/ 128587 h 1031288"/>
                      <a:gd name="connsiteX68" fmla="*/ 276225 w 3538537"/>
                      <a:gd name="connsiteY68" fmla="*/ 138112 h 1031288"/>
                      <a:gd name="connsiteX69" fmla="*/ 233362 w 3538537"/>
                      <a:gd name="connsiteY69" fmla="*/ 257175 h 1031288"/>
                      <a:gd name="connsiteX70" fmla="*/ 200025 w 3538537"/>
                      <a:gd name="connsiteY70" fmla="*/ 342900 h 1031288"/>
                      <a:gd name="connsiteX71" fmla="*/ 171450 w 3538537"/>
                      <a:gd name="connsiteY71" fmla="*/ 428625 h 1031288"/>
                      <a:gd name="connsiteX72" fmla="*/ 142875 w 3538537"/>
                      <a:gd name="connsiteY72" fmla="*/ 500062 h 1031288"/>
                      <a:gd name="connsiteX73" fmla="*/ 128587 w 3538537"/>
                      <a:gd name="connsiteY73" fmla="*/ 590550 h 1031288"/>
                      <a:gd name="connsiteX74" fmla="*/ 109537 w 3538537"/>
                      <a:gd name="connsiteY74" fmla="*/ 652462 h 1031288"/>
                      <a:gd name="connsiteX75" fmla="*/ 66675 w 3538537"/>
                      <a:gd name="connsiteY75" fmla="*/ 695325 h 1031288"/>
                      <a:gd name="connsiteX76" fmla="*/ 0 w 3538537"/>
                      <a:gd name="connsiteY7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10260 w 3538537"/>
                      <a:gd name="connsiteY43" fmla="*/ 14993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2160 w 3538537"/>
                      <a:gd name="connsiteY43" fmla="*/ 20708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385747 w 3538537"/>
                      <a:gd name="connsiteY42" fmla="*/ 163346 h 1031288"/>
                      <a:gd name="connsiteX43" fmla="*/ 1272160 w 3538537"/>
                      <a:gd name="connsiteY43" fmla="*/ 20708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461590 w 3538537"/>
                      <a:gd name="connsiteY41" fmla="*/ 105273 h 1031288"/>
                      <a:gd name="connsiteX42" fmla="*/ 1385747 w 3538537"/>
                      <a:gd name="connsiteY42" fmla="*/ 163346 h 1031288"/>
                      <a:gd name="connsiteX43" fmla="*/ 1272160 w 3538537"/>
                      <a:gd name="connsiteY43" fmla="*/ 20708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461590 w 3538537"/>
                      <a:gd name="connsiteY40" fmla="*/ 105273 h 1031288"/>
                      <a:gd name="connsiteX41" fmla="*/ 1385747 w 3538537"/>
                      <a:gd name="connsiteY41" fmla="*/ 163346 h 1031288"/>
                      <a:gd name="connsiteX42" fmla="*/ 1272160 w 3538537"/>
                      <a:gd name="connsiteY42" fmla="*/ 207087 h 1031288"/>
                      <a:gd name="connsiteX43" fmla="*/ 1391222 w 3538537"/>
                      <a:gd name="connsiteY43" fmla="*/ 264236 h 1031288"/>
                      <a:gd name="connsiteX44" fmla="*/ 1491235 w 3538537"/>
                      <a:gd name="connsiteY44" fmla="*/ 316625 h 1031288"/>
                      <a:gd name="connsiteX45" fmla="*/ 1572197 w 3538537"/>
                      <a:gd name="connsiteY45" fmla="*/ 354724 h 1031288"/>
                      <a:gd name="connsiteX46" fmla="*/ 1686497 w 3538537"/>
                      <a:gd name="connsiteY46" fmla="*/ 397586 h 1031288"/>
                      <a:gd name="connsiteX47" fmla="*/ 1753172 w 3538537"/>
                      <a:gd name="connsiteY47" fmla="*/ 473786 h 1031288"/>
                      <a:gd name="connsiteX48" fmla="*/ 1729359 w 3538537"/>
                      <a:gd name="connsiteY48" fmla="*/ 564274 h 1031288"/>
                      <a:gd name="connsiteX49" fmla="*/ 1643635 w 3538537"/>
                      <a:gd name="connsiteY49" fmla="*/ 611899 h 1031288"/>
                      <a:gd name="connsiteX50" fmla="*/ 1453135 w 3538537"/>
                      <a:gd name="connsiteY50" fmla="*/ 649999 h 1031288"/>
                      <a:gd name="connsiteX51" fmla="*/ 1238822 w 3538537"/>
                      <a:gd name="connsiteY51" fmla="*/ 702387 h 1031288"/>
                      <a:gd name="connsiteX52" fmla="*/ 1065732 w 3538537"/>
                      <a:gd name="connsiteY52" fmla="*/ 634974 h 1031288"/>
                      <a:gd name="connsiteX53" fmla="*/ 1005460 w 3538537"/>
                      <a:gd name="connsiteY53" fmla="*/ 592850 h 1031288"/>
                      <a:gd name="connsiteX54" fmla="*/ 748285 w 3538537"/>
                      <a:gd name="connsiteY54" fmla="*/ 597612 h 1031288"/>
                      <a:gd name="connsiteX55" fmla="*/ 710185 w 3538537"/>
                      <a:gd name="connsiteY55" fmla="*/ 545224 h 1031288"/>
                      <a:gd name="connsiteX56" fmla="*/ 751692 w 3538537"/>
                      <a:gd name="connsiteY56" fmla="*/ 484710 h 1031288"/>
                      <a:gd name="connsiteX57" fmla="*/ 858751 w 3538537"/>
                      <a:gd name="connsiteY57" fmla="*/ 424991 h 1031288"/>
                      <a:gd name="connsiteX58" fmla="*/ 873038 w 3538537"/>
                      <a:gd name="connsiteY58" fmla="*/ 348791 h 1031288"/>
                      <a:gd name="connsiteX59" fmla="*/ 817231 w 3538537"/>
                      <a:gd name="connsiteY59" fmla="*/ 224335 h 1031288"/>
                      <a:gd name="connsiteX60" fmla="*/ 908997 w 3538537"/>
                      <a:gd name="connsiteY60" fmla="*/ 132639 h 1031288"/>
                      <a:gd name="connsiteX61" fmla="*/ 843602 w 3538537"/>
                      <a:gd name="connsiteY61" fmla="*/ 45777 h 1031288"/>
                      <a:gd name="connsiteX62" fmla="*/ 758588 w 3538537"/>
                      <a:gd name="connsiteY62" fmla="*/ 73214 h 1031288"/>
                      <a:gd name="connsiteX63" fmla="*/ 702788 w 3538537"/>
                      <a:gd name="connsiteY63" fmla="*/ 77408 h 1031288"/>
                      <a:gd name="connsiteX64" fmla="*/ 665399 w 3538537"/>
                      <a:gd name="connsiteY64" fmla="*/ 75489 h 1031288"/>
                      <a:gd name="connsiteX65" fmla="*/ 566737 w 3538537"/>
                      <a:gd name="connsiteY65" fmla="*/ 100012 h 1031288"/>
                      <a:gd name="connsiteX66" fmla="*/ 485775 w 3538537"/>
                      <a:gd name="connsiteY66" fmla="*/ 123825 h 1031288"/>
                      <a:gd name="connsiteX67" fmla="*/ 347662 w 3538537"/>
                      <a:gd name="connsiteY67" fmla="*/ 128587 h 1031288"/>
                      <a:gd name="connsiteX68" fmla="*/ 276225 w 3538537"/>
                      <a:gd name="connsiteY68" fmla="*/ 138112 h 1031288"/>
                      <a:gd name="connsiteX69" fmla="*/ 233362 w 3538537"/>
                      <a:gd name="connsiteY69" fmla="*/ 257175 h 1031288"/>
                      <a:gd name="connsiteX70" fmla="*/ 200025 w 3538537"/>
                      <a:gd name="connsiteY70" fmla="*/ 342900 h 1031288"/>
                      <a:gd name="connsiteX71" fmla="*/ 171450 w 3538537"/>
                      <a:gd name="connsiteY71" fmla="*/ 428625 h 1031288"/>
                      <a:gd name="connsiteX72" fmla="*/ 142875 w 3538537"/>
                      <a:gd name="connsiteY72" fmla="*/ 500062 h 1031288"/>
                      <a:gd name="connsiteX73" fmla="*/ 128587 w 3538537"/>
                      <a:gd name="connsiteY73" fmla="*/ 590550 h 1031288"/>
                      <a:gd name="connsiteX74" fmla="*/ 109537 w 3538537"/>
                      <a:gd name="connsiteY74" fmla="*/ 652462 h 1031288"/>
                      <a:gd name="connsiteX75" fmla="*/ 66675 w 3538537"/>
                      <a:gd name="connsiteY75" fmla="*/ 695325 h 1031288"/>
                      <a:gd name="connsiteX76" fmla="*/ 0 w 3538537"/>
                      <a:gd name="connsiteY7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61590 w 3538537"/>
                      <a:gd name="connsiteY39" fmla="*/ 105273 h 1031288"/>
                      <a:gd name="connsiteX40" fmla="*/ 1385747 w 3538537"/>
                      <a:gd name="connsiteY40" fmla="*/ 163346 h 1031288"/>
                      <a:gd name="connsiteX41" fmla="*/ 1272160 w 3538537"/>
                      <a:gd name="connsiteY41" fmla="*/ 20708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61590 w 3538537"/>
                      <a:gd name="connsiteY39" fmla="*/ 105273 h 1031288"/>
                      <a:gd name="connsiteX40" fmla="*/ 1385747 w 3538537"/>
                      <a:gd name="connsiteY40" fmla="*/ 163346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61590 w 3538537"/>
                      <a:gd name="connsiteY39" fmla="*/ 1052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541486 w 3538537"/>
                      <a:gd name="connsiteY38" fmla="*/ 87075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812949 w 3538537"/>
                      <a:gd name="connsiteY38" fmla="*/ 168038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2233613 w 3538537"/>
                      <a:gd name="connsiteY33" fmla="*/ 128587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812949 w 3538537"/>
                      <a:gd name="connsiteY38" fmla="*/ 168038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314575 w 3538537"/>
                      <a:gd name="connsiteY32" fmla="*/ 95250 h 1031288"/>
                      <a:gd name="connsiteX33" fmla="*/ 2233613 w 3538537"/>
                      <a:gd name="connsiteY33" fmla="*/ 128587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812949 w 3538537"/>
                      <a:gd name="connsiteY38" fmla="*/ 168038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01935 h 985511"/>
                      <a:gd name="connsiteX1" fmla="*/ 133350 w 3538537"/>
                      <a:gd name="connsiteY1" fmla="*/ 720985 h 985511"/>
                      <a:gd name="connsiteX2" fmla="*/ 204787 w 3538537"/>
                      <a:gd name="connsiteY2" fmla="*/ 792423 h 985511"/>
                      <a:gd name="connsiteX3" fmla="*/ 266700 w 3538537"/>
                      <a:gd name="connsiteY3" fmla="*/ 892435 h 985511"/>
                      <a:gd name="connsiteX4" fmla="*/ 300037 w 3538537"/>
                      <a:gd name="connsiteY4" fmla="*/ 916248 h 985511"/>
                      <a:gd name="connsiteX5" fmla="*/ 614362 w 3538537"/>
                      <a:gd name="connsiteY5" fmla="*/ 820998 h 985511"/>
                      <a:gd name="connsiteX6" fmla="*/ 909637 w 3538537"/>
                      <a:gd name="connsiteY6" fmla="*/ 768610 h 985511"/>
                      <a:gd name="connsiteX7" fmla="*/ 985838 w 3538537"/>
                      <a:gd name="connsiteY7" fmla="*/ 844810 h 985511"/>
                      <a:gd name="connsiteX8" fmla="*/ 1027622 w 3538537"/>
                      <a:gd name="connsiteY8" fmla="*/ 917379 h 985511"/>
                      <a:gd name="connsiteX9" fmla="*/ 1062037 w 3538537"/>
                      <a:gd name="connsiteY9" fmla="*/ 982923 h 985511"/>
                      <a:gd name="connsiteX10" fmla="*/ 1227646 w 3538537"/>
                      <a:gd name="connsiteY10" fmla="*/ 926902 h 985511"/>
                      <a:gd name="connsiteX11" fmla="*/ 1414463 w 3538537"/>
                      <a:gd name="connsiteY11" fmla="*/ 944822 h 985511"/>
                      <a:gd name="connsiteX12" fmla="*/ 1661034 w 3538537"/>
                      <a:gd name="connsiteY12" fmla="*/ 912615 h 985511"/>
                      <a:gd name="connsiteX13" fmla="*/ 1803909 w 3538537"/>
                      <a:gd name="connsiteY13" fmla="*/ 869752 h 985511"/>
                      <a:gd name="connsiteX14" fmla="*/ 1932496 w 3538537"/>
                      <a:gd name="connsiteY14" fmla="*/ 845940 h 985511"/>
                      <a:gd name="connsiteX15" fmla="*/ 2100262 w 3538537"/>
                      <a:gd name="connsiteY15" fmla="*/ 849573 h 985511"/>
                      <a:gd name="connsiteX16" fmla="*/ 2228851 w 3538537"/>
                      <a:gd name="connsiteY16" fmla="*/ 820998 h 985511"/>
                      <a:gd name="connsiteX17" fmla="*/ 2447925 w 3538537"/>
                      <a:gd name="connsiteY17" fmla="*/ 792423 h 985511"/>
                      <a:gd name="connsiteX18" fmla="*/ 2676525 w 3538537"/>
                      <a:gd name="connsiteY18" fmla="*/ 711461 h 985511"/>
                      <a:gd name="connsiteX19" fmla="*/ 2943224 w 3538537"/>
                      <a:gd name="connsiteY19" fmla="*/ 625735 h 985511"/>
                      <a:gd name="connsiteX20" fmla="*/ 3048000 w 3538537"/>
                      <a:gd name="connsiteY20" fmla="*/ 611448 h 985511"/>
                      <a:gd name="connsiteX21" fmla="*/ 3209925 w 3538537"/>
                      <a:gd name="connsiteY21" fmla="*/ 592398 h 985511"/>
                      <a:gd name="connsiteX22" fmla="*/ 3395662 w 3538537"/>
                      <a:gd name="connsiteY22" fmla="*/ 597160 h 985511"/>
                      <a:gd name="connsiteX23" fmla="*/ 3533775 w 3538537"/>
                      <a:gd name="connsiteY23" fmla="*/ 511435 h 985511"/>
                      <a:gd name="connsiteX24" fmla="*/ 3538537 w 3538537"/>
                      <a:gd name="connsiteY24" fmla="*/ 420948 h 985511"/>
                      <a:gd name="connsiteX25" fmla="*/ 3471862 w 3538537"/>
                      <a:gd name="connsiteY25" fmla="*/ 344748 h 985511"/>
                      <a:gd name="connsiteX26" fmla="*/ 3390900 w 3538537"/>
                      <a:gd name="connsiteY26" fmla="*/ 178060 h 985511"/>
                      <a:gd name="connsiteX27" fmla="*/ 3262312 w 3538537"/>
                      <a:gd name="connsiteY27" fmla="*/ 192348 h 985511"/>
                      <a:gd name="connsiteX28" fmla="*/ 3176587 w 3538537"/>
                      <a:gd name="connsiteY28" fmla="*/ 292360 h 985511"/>
                      <a:gd name="connsiteX29" fmla="*/ 3076574 w 3538537"/>
                      <a:gd name="connsiteY29" fmla="*/ 339985 h 985511"/>
                      <a:gd name="connsiteX30" fmla="*/ 2871787 w 3538537"/>
                      <a:gd name="connsiteY30" fmla="*/ 306648 h 985511"/>
                      <a:gd name="connsiteX31" fmla="*/ 2839950 w 3538537"/>
                      <a:gd name="connsiteY31" fmla="*/ 217292 h 985511"/>
                      <a:gd name="connsiteX32" fmla="*/ 2314575 w 3538537"/>
                      <a:gd name="connsiteY32" fmla="*/ 49473 h 985511"/>
                      <a:gd name="connsiteX33" fmla="*/ 2233613 w 3538537"/>
                      <a:gd name="connsiteY33" fmla="*/ 82810 h 985511"/>
                      <a:gd name="connsiteX34" fmla="*/ 2133599 w 3538537"/>
                      <a:gd name="connsiteY34" fmla="*/ 139961 h 985511"/>
                      <a:gd name="connsiteX35" fmla="*/ 1747838 w 3538537"/>
                      <a:gd name="connsiteY35" fmla="*/ 44709 h 985511"/>
                      <a:gd name="connsiteX36" fmla="*/ 1651094 w 3538537"/>
                      <a:gd name="connsiteY36" fmla="*/ 57362 h 985511"/>
                      <a:gd name="connsiteX37" fmla="*/ 1876851 w 3538537"/>
                      <a:gd name="connsiteY37" fmla="*/ 114939 h 985511"/>
                      <a:gd name="connsiteX38" fmla="*/ 1812949 w 3538537"/>
                      <a:gd name="connsiteY38" fmla="*/ 122261 h 985511"/>
                      <a:gd name="connsiteX39" fmla="*/ 1752103 w 3538537"/>
                      <a:gd name="connsiteY39" fmla="*/ 135696 h 985511"/>
                      <a:gd name="connsiteX40" fmla="*/ 1609584 w 3538537"/>
                      <a:gd name="connsiteY40" fmla="*/ 146144 h 985511"/>
                      <a:gd name="connsiteX41" fmla="*/ 1481710 w 3538537"/>
                      <a:gd name="connsiteY41" fmla="*/ 180360 h 985511"/>
                      <a:gd name="connsiteX42" fmla="*/ 1391222 w 3538537"/>
                      <a:gd name="connsiteY42" fmla="*/ 218459 h 985511"/>
                      <a:gd name="connsiteX43" fmla="*/ 1491235 w 3538537"/>
                      <a:gd name="connsiteY43" fmla="*/ 270848 h 985511"/>
                      <a:gd name="connsiteX44" fmla="*/ 1572197 w 3538537"/>
                      <a:gd name="connsiteY44" fmla="*/ 308947 h 985511"/>
                      <a:gd name="connsiteX45" fmla="*/ 1686497 w 3538537"/>
                      <a:gd name="connsiteY45" fmla="*/ 351809 h 985511"/>
                      <a:gd name="connsiteX46" fmla="*/ 1753172 w 3538537"/>
                      <a:gd name="connsiteY46" fmla="*/ 428009 h 985511"/>
                      <a:gd name="connsiteX47" fmla="*/ 1729359 w 3538537"/>
                      <a:gd name="connsiteY47" fmla="*/ 518497 h 985511"/>
                      <a:gd name="connsiteX48" fmla="*/ 1643635 w 3538537"/>
                      <a:gd name="connsiteY48" fmla="*/ 566122 h 985511"/>
                      <a:gd name="connsiteX49" fmla="*/ 1453135 w 3538537"/>
                      <a:gd name="connsiteY49" fmla="*/ 604222 h 985511"/>
                      <a:gd name="connsiteX50" fmla="*/ 1238822 w 3538537"/>
                      <a:gd name="connsiteY50" fmla="*/ 656610 h 985511"/>
                      <a:gd name="connsiteX51" fmla="*/ 1065732 w 3538537"/>
                      <a:gd name="connsiteY51" fmla="*/ 589197 h 985511"/>
                      <a:gd name="connsiteX52" fmla="*/ 1005460 w 3538537"/>
                      <a:gd name="connsiteY52" fmla="*/ 547073 h 985511"/>
                      <a:gd name="connsiteX53" fmla="*/ 748285 w 3538537"/>
                      <a:gd name="connsiteY53" fmla="*/ 551835 h 985511"/>
                      <a:gd name="connsiteX54" fmla="*/ 710185 w 3538537"/>
                      <a:gd name="connsiteY54" fmla="*/ 499447 h 985511"/>
                      <a:gd name="connsiteX55" fmla="*/ 751692 w 3538537"/>
                      <a:gd name="connsiteY55" fmla="*/ 438933 h 985511"/>
                      <a:gd name="connsiteX56" fmla="*/ 858751 w 3538537"/>
                      <a:gd name="connsiteY56" fmla="*/ 379214 h 985511"/>
                      <a:gd name="connsiteX57" fmla="*/ 873038 w 3538537"/>
                      <a:gd name="connsiteY57" fmla="*/ 303014 h 985511"/>
                      <a:gd name="connsiteX58" fmla="*/ 817231 w 3538537"/>
                      <a:gd name="connsiteY58" fmla="*/ 178558 h 985511"/>
                      <a:gd name="connsiteX59" fmla="*/ 908997 w 3538537"/>
                      <a:gd name="connsiteY59" fmla="*/ 86862 h 985511"/>
                      <a:gd name="connsiteX60" fmla="*/ 843602 w 3538537"/>
                      <a:gd name="connsiteY60" fmla="*/ 0 h 985511"/>
                      <a:gd name="connsiteX61" fmla="*/ 758588 w 3538537"/>
                      <a:gd name="connsiteY61" fmla="*/ 27437 h 985511"/>
                      <a:gd name="connsiteX62" fmla="*/ 702788 w 3538537"/>
                      <a:gd name="connsiteY62" fmla="*/ 31631 h 985511"/>
                      <a:gd name="connsiteX63" fmla="*/ 665399 w 3538537"/>
                      <a:gd name="connsiteY63" fmla="*/ 29712 h 985511"/>
                      <a:gd name="connsiteX64" fmla="*/ 566737 w 3538537"/>
                      <a:gd name="connsiteY64" fmla="*/ 54235 h 985511"/>
                      <a:gd name="connsiteX65" fmla="*/ 485775 w 3538537"/>
                      <a:gd name="connsiteY65" fmla="*/ 78048 h 985511"/>
                      <a:gd name="connsiteX66" fmla="*/ 347662 w 3538537"/>
                      <a:gd name="connsiteY66" fmla="*/ 82810 h 985511"/>
                      <a:gd name="connsiteX67" fmla="*/ 276225 w 3538537"/>
                      <a:gd name="connsiteY67" fmla="*/ 92335 h 985511"/>
                      <a:gd name="connsiteX68" fmla="*/ 233362 w 3538537"/>
                      <a:gd name="connsiteY68" fmla="*/ 211398 h 985511"/>
                      <a:gd name="connsiteX69" fmla="*/ 200025 w 3538537"/>
                      <a:gd name="connsiteY69" fmla="*/ 297123 h 985511"/>
                      <a:gd name="connsiteX70" fmla="*/ 171450 w 3538537"/>
                      <a:gd name="connsiteY70" fmla="*/ 382848 h 985511"/>
                      <a:gd name="connsiteX71" fmla="*/ 142875 w 3538537"/>
                      <a:gd name="connsiteY71" fmla="*/ 454285 h 985511"/>
                      <a:gd name="connsiteX72" fmla="*/ 128587 w 3538537"/>
                      <a:gd name="connsiteY72" fmla="*/ 544773 h 985511"/>
                      <a:gd name="connsiteX73" fmla="*/ 109537 w 3538537"/>
                      <a:gd name="connsiteY73" fmla="*/ 606685 h 985511"/>
                      <a:gd name="connsiteX74" fmla="*/ 66675 w 3538537"/>
                      <a:gd name="connsiteY74" fmla="*/ 649548 h 985511"/>
                      <a:gd name="connsiteX75" fmla="*/ 0 w 3538537"/>
                      <a:gd name="connsiteY75" fmla="*/ 701935 h 985511"/>
                      <a:gd name="connsiteX0" fmla="*/ 0 w 3538537"/>
                      <a:gd name="connsiteY0" fmla="*/ 701935 h 985511"/>
                      <a:gd name="connsiteX1" fmla="*/ 133350 w 3538537"/>
                      <a:gd name="connsiteY1" fmla="*/ 720985 h 985511"/>
                      <a:gd name="connsiteX2" fmla="*/ 204787 w 3538537"/>
                      <a:gd name="connsiteY2" fmla="*/ 792423 h 985511"/>
                      <a:gd name="connsiteX3" fmla="*/ 266700 w 3538537"/>
                      <a:gd name="connsiteY3" fmla="*/ 892435 h 985511"/>
                      <a:gd name="connsiteX4" fmla="*/ 300037 w 3538537"/>
                      <a:gd name="connsiteY4" fmla="*/ 916248 h 985511"/>
                      <a:gd name="connsiteX5" fmla="*/ 614362 w 3538537"/>
                      <a:gd name="connsiteY5" fmla="*/ 820998 h 985511"/>
                      <a:gd name="connsiteX6" fmla="*/ 909637 w 3538537"/>
                      <a:gd name="connsiteY6" fmla="*/ 768610 h 985511"/>
                      <a:gd name="connsiteX7" fmla="*/ 985838 w 3538537"/>
                      <a:gd name="connsiteY7" fmla="*/ 844810 h 985511"/>
                      <a:gd name="connsiteX8" fmla="*/ 1027622 w 3538537"/>
                      <a:gd name="connsiteY8" fmla="*/ 917379 h 985511"/>
                      <a:gd name="connsiteX9" fmla="*/ 1062037 w 3538537"/>
                      <a:gd name="connsiteY9" fmla="*/ 982923 h 985511"/>
                      <a:gd name="connsiteX10" fmla="*/ 1227646 w 3538537"/>
                      <a:gd name="connsiteY10" fmla="*/ 926902 h 985511"/>
                      <a:gd name="connsiteX11" fmla="*/ 1414463 w 3538537"/>
                      <a:gd name="connsiteY11" fmla="*/ 944822 h 985511"/>
                      <a:gd name="connsiteX12" fmla="*/ 1661034 w 3538537"/>
                      <a:gd name="connsiteY12" fmla="*/ 912615 h 985511"/>
                      <a:gd name="connsiteX13" fmla="*/ 1803909 w 3538537"/>
                      <a:gd name="connsiteY13" fmla="*/ 869752 h 985511"/>
                      <a:gd name="connsiteX14" fmla="*/ 1932496 w 3538537"/>
                      <a:gd name="connsiteY14" fmla="*/ 845940 h 985511"/>
                      <a:gd name="connsiteX15" fmla="*/ 2100262 w 3538537"/>
                      <a:gd name="connsiteY15" fmla="*/ 849573 h 985511"/>
                      <a:gd name="connsiteX16" fmla="*/ 2228851 w 3538537"/>
                      <a:gd name="connsiteY16" fmla="*/ 820998 h 985511"/>
                      <a:gd name="connsiteX17" fmla="*/ 2447925 w 3538537"/>
                      <a:gd name="connsiteY17" fmla="*/ 792423 h 985511"/>
                      <a:gd name="connsiteX18" fmla="*/ 2676525 w 3538537"/>
                      <a:gd name="connsiteY18" fmla="*/ 711461 h 985511"/>
                      <a:gd name="connsiteX19" fmla="*/ 2943224 w 3538537"/>
                      <a:gd name="connsiteY19" fmla="*/ 625735 h 985511"/>
                      <a:gd name="connsiteX20" fmla="*/ 3048000 w 3538537"/>
                      <a:gd name="connsiteY20" fmla="*/ 611448 h 985511"/>
                      <a:gd name="connsiteX21" fmla="*/ 3209925 w 3538537"/>
                      <a:gd name="connsiteY21" fmla="*/ 592398 h 985511"/>
                      <a:gd name="connsiteX22" fmla="*/ 3395662 w 3538537"/>
                      <a:gd name="connsiteY22" fmla="*/ 597160 h 985511"/>
                      <a:gd name="connsiteX23" fmla="*/ 3533775 w 3538537"/>
                      <a:gd name="connsiteY23" fmla="*/ 511435 h 985511"/>
                      <a:gd name="connsiteX24" fmla="*/ 3538537 w 3538537"/>
                      <a:gd name="connsiteY24" fmla="*/ 420948 h 985511"/>
                      <a:gd name="connsiteX25" fmla="*/ 3471862 w 3538537"/>
                      <a:gd name="connsiteY25" fmla="*/ 344748 h 985511"/>
                      <a:gd name="connsiteX26" fmla="*/ 3390900 w 3538537"/>
                      <a:gd name="connsiteY26" fmla="*/ 178060 h 985511"/>
                      <a:gd name="connsiteX27" fmla="*/ 3262312 w 3538537"/>
                      <a:gd name="connsiteY27" fmla="*/ 192348 h 985511"/>
                      <a:gd name="connsiteX28" fmla="*/ 3176587 w 3538537"/>
                      <a:gd name="connsiteY28" fmla="*/ 292360 h 985511"/>
                      <a:gd name="connsiteX29" fmla="*/ 3076574 w 3538537"/>
                      <a:gd name="connsiteY29" fmla="*/ 339985 h 985511"/>
                      <a:gd name="connsiteX30" fmla="*/ 2871787 w 3538537"/>
                      <a:gd name="connsiteY30" fmla="*/ 306648 h 985511"/>
                      <a:gd name="connsiteX31" fmla="*/ 2839950 w 3538537"/>
                      <a:gd name="connsiteY31" fmla="*/ 217292 h 985511"/>
                      <a:gd name="connsiteX32" fmla="*/ 2314575 w 3538537"/>
                      <a:gd name="connsiteY32" fmla="*/ 49473 h 985511"/>
                      <a:gd name="connsiteX33" fmla="*/ 2233613 w 3538537"/>
                      <a:gd name="connsiteY33" fmla="*/ 82810 h 985511"/>
                      <a:gd name="connsiteX34" fmla="*/ 2133599 w 3538537"/>
                      <a:gd name="connsiteY34" fmla="*/ 139961 h 985511"/>
                      <a:gd name="connsiteX35" fmla="*/ 2052638 w 3538537"/>
                      <a:gd name="connsiteY35" fmla="*/ 187584 h 985511"/>
                      <a:gd name="connsiteX36" fmla="*/ 1651094 w 3538537"/>
                      <a:gd name="connsiteY36" fmla="*/ 57362 h 985511"/>
                      <a:gd name="connsiteX37" fmla="*/ 1876851 w 3538537"/>
                      <a:gd name="connsiteY37" fmla="*/ 114939 h 985511"/>
                      <a:gd name="connsiteX38" fmla="*/ 1812949 w 3538537"/>
                      <a:gd name="connsiteY38" fmla="*/ 122261 h 985511"/>
                      <a:gd name="connsiteX39" fmla="*/ 1752103 w 3538537"/>
                      <a:gd name="connsiteY39" fmla="*/ 135696 h 985511"/>
                      <a:gd name="connsiteX40" fmla="*/ 1609584 w 3538537"/>
                      <a:gd name="connsiteY40" fmla="*/ 146144 h 985511"/>
                      <a:gd name="connsiteX41" fmla="*/ 1481710 w 3538537"/>
                      <a:gd name="connsiteY41" fmla="*/ 180360 h 985511"/>
                      <a:gd name="connsiteX42" fmla="*/ 1391222 w 3538537"/>
                      <a:gd name="connsiteY42" fmla="*/ 218459 h 985511"/>
                      <a:gd name="connsiteX43" fmla="*/ 1491235 w 3538537"/>
                      <a:gd name="connsiteY43" fmla="*/ 270848 h 985511"/>
                      <a:gd name="connsiteX44" fmla="*/ 1572197 w 3538537"/>
                      <a:gd name="connsiteY44" fmla="*/ 308947 h 985511"/>
                      <a:gd name="connsiteX45" fmla="*/ 1686497 w 3538537"/>
                      <a:gd name="connsiteY45" fmla="*/ 351809 h 985511"/>
                      <a:gd name="connsiteX46" fmla="*/ 1753172 w 3538537"/>
                      <a:gd name="connsiteY46" fmla="*/ 428009 h 985511"/>
                      <a:gd name="connsiteX47" fmla="*/ 1729359 w 3538537"/>
                      <a:gd name="connsiteY47" fmla="*/ 518497 h 985511"/>
                      <a:gd name="connsiteX48" fmla="*/ 1643635 w 3538537"/>
                      <a:gd name="connsiteY48" fmla="*/ 566122 h 985511"/>
                      <a:gd name="connsiteX49" fmla="*/ 1453135 w 3538537"/>
                      <a:gd name="connsiteY49" fmla="*/ 604222 h 985511"/>
                      <a:gd name="connsiteX50" fmla="*/ 1238822 w 3538537"/>
                      <a:gd name="connsiteY50" fmla="*/ 656610 h 985511"/>
                      <a:gd name="connsiteX51" fmla="*/ 1065732 w 3538537"/>
                      <a:gd name="connsiteY51" fmla="*/ 589197 h 985511"/>
                      <a:gd name="connsiteX52" fmla="*/ 1005460 w 3538537"/>
                      <a:gd name="connsiteY52" fmla="*/ 547073 h 985511"/>
                      <a:gd name="connsiteX53" fmla="*/ 748285 w 3538537"/>
                      <a:gd name="connsiteY53" fmla="*/ 551835 h 985511"/>
                      <a:gd name="connsiteX54" fmla="*/ 710185 w 3538537"/>
                      <a:gd name="connsiteY54" fmla="*/ 499447 h 985511"/>
                      <a:gd name="connsiteX55" fmla="*/ 751692 w 3538537"/>
                      <a:gd name="connsiteY55" fmla="*/ 438933 h 985511"/>
                      <a:gd name="connsiteX56" fmla="*/ 858751 w 3538537"/>
                      <a:gd name="connsiteY56" fmla="*/ 379214 h 985511"/>
                      <a:gd name="connsiteX57" fmla="*/ 873038 w 3538537"/>
                      <a:gd name="connsiteY57" fmla="*/ 303014 h 985511"/>
                      <a:gd name="connsiteX58" fmla="*/ 817231 w 3538537"/>
                      <a:gd name="connsiteY58" fmla="*/ 178558 h 985511"/>
                      <a:gd name="connsiteX59" fmla="*/ 908997 w 3538537"/>
                      <a:gd name="connsiteY59" fmla="*/ 86862 h 985511"/>
                      <a:gd name="connsiteX60" fmla="*/ 843602 w 3538537"/>
                      <a:gd name="connsiteY60" fmla="*/ 0 h 985511"/>
                      <a:gd name="connsiteX61" fmla="*/ 758588 w 3538537"/>
                      <a:gd name="connsiteY61" fmla="*/ 27437 h 985511"/>
                      <a:gd name="connsiteX62" fmla="*/ 702788 w 3538537"/>
                      <a:gd name="connsiteY62" fmla="*/ 31631 h 985511"/>
                      <a:gd name="connsiteX63" fmla="*/ 665399 w 3538537"/>
                      <a:gd name="connsiteY63" fmla="*/ 29712 h 985511"/>
                      <a:gd name="connsiteX64" fmla="*/ 566737 w 3538537"/>
                      <a:gd name="connsiteY64" fmla="*/ 54235 h 985511"/>
                      <a:gd name="connsiteX65" fmla="*/ 485775 w 3538537"/>
                      <a:gd name="connsiteY65" fmla="*/ 78048 h 985511"/>
                      <a:gd name="connsiteX66" fmla="*/ 347662 w 3538537"/>
                      <a:gd name="connsiteY66" fmla="*/ 82810 h 985511"/>
                      <a:gd name="connsiteX67" fmla="*/ 276225 w 3538537"/>
                      <a:gd name="connsiteY67" fmla="*/ 92335 h 985511"/>
                      <a:gd name="connsiteX68" fmla="*/ 233362 w 3538537"/>
                      <a:gd name="connsiteY68" fmla="*/ 211398 h 985511"/>
                      <a:gd name="connsiteX69" fmla="*/ 200025 w 3538537"/>
                      <a:gd name="connsiteY69" fmla="*/ 297123 h 985511"/>
                      <a:gd name="connsiteX70" fmla="*/ 171450 w 3538537"/>
                      <a:gd name="connsiteY70" fmla="*/ 382848 h 985511"/>
                      <a:gd name="connsiteX71" fmla="*/ 142875 w 3538537"/>
                      <a:gd name="connsiteY71" fmla="*/ 454285 h 985511"/>
                      <a:gd name="connsiteX72" fmla="*/ 128587 w 3538537"/>
                      <a:gd name="connsiteY72" fmla="*/ 544773 h 985511"/>
                      <a:gd name="connsiteX73" fmla="*/ 109537 w 3538537"/>
                      <a:gd name="connsiteY73" fmla="*/ 606685 h 985511"/>
                      <a:gd name="connsiteX74" fmla="*/ 66675 w 3538537"/>
                      <a:gd name="connsiteY74" fmla="*/ 649548 h 985511"/>
                      <a:gd name="connsiteX75" fmla="*/ 0 w 3538537"/>
                      <a:gd name="connsiteY75" fmla="*/ 701935 h 985511"/>
                      <a:gd name="connsiteX0" fmla="*/ 0 w 3538537"/>
                      <a:gd name="connsiteY0" fmla="*/ 701935 h 985511"/>
                      <a:gd name="connsiteX1" fmla="*/ 133350 w 3538537"/>
                      <a:gd name="connsiteY1" fmla="*/ 720985 h 985511"/>
                      <a:gd name="connsiteX2" fmla="*/ 204787 w 3538537"/>
                      <a:gd name="connsiteY2" fmla="*/ 792423 h 985511"/>
                      <a:gd name="connsiteX3" fmla="*/ 266700 w 3538537"/>
                      <a:gd name="connsiteY3" fmla="*/ 892435 h 985511"/>
                      <a:gd name="connsiteX4" fmla="*/ 300037 w 3538537"/>
                      <a:gd name="connsiteY4" fmla="*/ 916248 h 985511"/>
                      <a:gd name="connsiteX5" fmla="*/ 614362 w 3538537"/>
                      <a:gd name="connsiteY5" fmla="*/ 820998 h 985511"/>
                      <a:gd name="connsiteX6" fmla="*/ 909637 w 3538537"/>
                      <a:gd name="connsiteY6" fmla="*/ 768610 h 985511"/>
                      <a:gd name="connsiteX7" fmla="*/ 985838 w 3538537"/>
                      <a:gd name="connsiteY7" fmla="*/ 844810 h 985511"/>
                      <a:gd name="connsiteX8" fmla="*/ 1027622 w 3538537"/>
                      <a:gd name="connsiteY8" fmla="*/ 917379 h 985511"/>
                      <a:gd name="connsiteX9" fmla="*/ 1062037 w 3538537"/>
                      <a:gd name="connsiteY9" fmla="*/ 982923 h 985511"/>
                      <a:gd name="connsiteX10" fmla="*/ 1227646 w 3538537"/>
                      <a:gd name="connsiteY10" fmla="*/ 926902 h 985511"/>
                      <a:gd name="connsiteX11" fmla="*/ 1414463 w 3538537"/>
                      <a:gd name="connsiteY11" fmla="*/ 944822 h 985511"/>
                      <a:gd name="connsiteX12" fmla="*/ 1661034 w 3538537"/>
                      <a:gd name="connsiteY12" fmla="*/ 912615 h 985511"/>
                      <a:gd name="connsiteX13" fmla="*/ 1803909 w 3538537"/>
                      <a:gd name="connsiteY13" fmla="*/ 869752 h 985511"/>
                      <a:gd name="connsiteX14" fmla="*/ 1932496 w 3538537"/>
                      <a:gd name="connsiteY14" fmla="*/ 845940 h 985511"/>
                      <a:gd name="connsiteX15" fmla="*/ 2100262 w 3538537"/>
                      <a:gd name="connsiteY15" fmla="*/ 849573 h 985511"/>
                      <a:gd name="connsiteX16" fmla="*/ 2228851 w 3538537"/>
                      <a:gd name="connsiteY16" fmla="*/ 820998 h 985511"/>
                      <a:gd name="connsiteX17" fmla="*/ 2447925 w 3538537"/>
                      <a:gd name="connsiteY17" fmla="*/ 792423 h 985511"/>
                      <a:gd name="connsiteX18" fmla="*/ 2676525 w 3538537"/>
                      <a:gd name="connsiteY18" fmla="*/ 711461 h 985511"/>
                      <a:gd name="connsiteX19" fmla="*/ 2943224 w 3538537"/>
                      <a:gd name="connsiteY19" fmla="*/ 625735 h 985511"/>
                      <a:gd name="connsiteX20" fmla="*/ 3048000 w 3538537"/>
                      <a:gd name="connsiteY20" fmla="*/ 611448 h 985511"/>
                      <a:gd name="connsiteX21" fmla="*/ 3209925 w 3538537"/>
                      <a:gd name="connsiteY21" fmla="*/ 592398 h 985511"/>
                      <a:gd name="connsiteX22" fmla="*/ 3395662 w 3538537"/>
                      <a:gd name="connsiteY22" fmla="*/ 597160 h 985511"/>
                      <a:gd name="connsiteX23" fmla="*/ 3533775 w 3538537"/>
                      <a:gd name="connsiteY23" fmla="*/ 511435 h 985511"/>
                      <a:gd name="connsiteX24" fmla="*/ 3538537 w 3538537"/>
                      <a:gd name="connsiteY24" fmla="*/ 420948 h 985511"/>
                      <a:gd name="connsiteX25" fmla="*/ 3471862 w 3538537"/>
                      <a:gd name="connsiteY25" fmla="*/ 344748 h 985511"/>
                      <a:gd name="connsiteX26" fmla="*/ 3390900 w 3538537"/>
                      <a:gd name="connsiteY26" fmla="*/ 178060 h 985511"/>
                      <a:gd name="connsiteX27" fmla="*/ 3262312 w 3538537"/>
                      <a:gd name="connsiteY27" fmla="*/ 192348 h 985511"/>
                      <a:gd name="connsiteX28" fmla="*/ 3176587 w 3538537"/>
                      <a:gd name="connsiteY28" fmla="*/ 292360 h 985511"/>
                      <a:gd name="connsiteX29" fmla="*/ 3076574 w 3538537"/>
                      <a:gd name="connsiteY29" fmla="*/ 339985 h 985511"/>
                      <a:gd name="connsiteX30" fmla="*/ 2871787 w 3538537"/>
                      <a:gd name="connsiteY30" fmla="*/ 306648 h 985511"/>
                      <a:gd name="connsiteX31" fmla="*/ 2839950 w 3538537"/>
                      <a:gd name="connsiteY31" fmla="*/ 217292 h 985511"/>
                      <a:gd name="connsiteX32" fmla="*/ 2314575 w 3538537"/>
                      <a:gd name="connsiteY32" fmla="*/ 49473 h 985511"/>
                      <a:gd name="connsiteX33" fmla="*/ 2233613 w 3538537"/>
                      <a:gd name="connsiteY33" fmla="*/ 82810 h 985511"/>
                      <a:gd name="connsiteX34" fmla="*/ 2133599 w 3538537"/>
                      <a:gd name="connsiteY34" fmla="*/ 139961 h 985511"/>
                      <a:gd name="connsiteX35" fmla="*/ 2052638 w 3538537"/>
                      <a:gd name="connsiteY35" fmla="*/ 187584 h 985511"/>
                      <a:gd name="connsiteX36" fmla="*/ 1970181 w 3538537"/>
                      <a:gd name="connsiteY36" fmla="*/ 95462 h 985511"/>
                      <a:gd name="connsiteX37" fmla="*/ 1876851 w 3538537"/>
                      <a:gd name="connsiteY37" fmla="*/ 114939 h 985511"/>
                      <a:gd name="connsiteX38" fmla="*/ 1812949 w 3538537"/>
                      <a:gd name="connsiteY38" fmla="*/ 122261 h 985511"/>
                      <a:gd name="connsiteX39" fmla="*/ 1752103 w 3538537"/>
                      <a:gd name="connsiteY39" fmla="*/ 135696 h 985511"/>
                      <a:gd name="connsiteX40" fmla="*/ 1609584 w 3538537"/>
                      <a:gd name="connsiteY40" fmla="*/ 146144 h 985511"/>
                      <a:gd name="connsiteX41" fmla="*/ 1481710 w 3538537"/>
                      <a:gd name="connsiteY41" fmla="*/ 180360 h 985511"/>
                      <a:gd name="connsiteX42" fmla="*/ 1391222 w 3538537"/>
                      <a:gd name="connsiteY42" fmla="*/ 218459 h 985511"/>
                      <a:gd name="connsiteX43" fmla="*/ 1491235 w 3538537"/>
                      <a:gd name="connsiteY43" fmla="*/ 270848 h 985511"/>
                      <a:gd name="connsiteX44" fmla="*/ 1572197 w 3538537"/>
                      <a:gd name="connsiteY44" fmla="*/ 308947 h 985511"/>
                      <a:gd name="connsiteX45" fmla="*/ 1686497 w 3538537"/>
                      <a:gd name="connsiteY45" fmla="*/ 351809 h 985511"/>
                      <a:gd name="connsiteX46" fmla="*/ 1753172 w 3538537"/>
                      <a:gd name="connsiteY46" fmla="*/ 428009 h 985511"/>
                      <a:gd name="connsiteX47" fmla="*/ 1729359 w 3538537"/>
                      <a:gd name="connsiteY47" fmla="*/ 518497 h 985511"/>
                      <a:gd name="connsiteX48" fmla="*/ 1643635 w 3538537"/>
                      <a:gd name="connsiteY48" fmla="*/ 566122 h 985511"/>
                      <a:gd name="connsiteX49" fmla="*/ 1453135 w 3538537"/>
                      <a:gd name="connsiteY49" fmla="*/ 604222 h 985511"/>
                      <a:gd name="connsiteX50" fmla="*/ 1238822 w 3538537"/>
                      <a:gd name="connsiteY50" fmla="*/ 656610 h 985511"/>
                      <a:gd name="connsiteX51" fmla="*/ 1065732 w 3538537"/>
                      <a:gd name="connsiteY51" fmla="*/ 589197 h 985511"/>
                      <a:gd name="connsiteX52" fmla="*/ 1005460 w 3538537"/>
                      <a:gd name="connsiteY52" fmla="*/ 547073 h 985511"/>
                      <a:gd name="connsiteX53" fmla="*/ 748285 w 3538537"/>
                      <a:gd name="connsiteY53" fmla="*/ 551835 h 985511"/>
                      <a:gd name="connsiteX54" fmla="*/ 710185 w 3538537"/>
                      <a:gd name="connsiteY54" fmla="*/ 499447 h 985511"/>
                      <a:gd name="connsiteX55" fmla="*/ 751692 w 3538537"/>
                      <a:gd name="connsiteY55" fmla="*/ 438933 h 985511"/>
                      <a:gd name="connsiteX56" fmla="*/ 858751 w 3538537"/>
                      <a:gd name="connsiteY56" fmla="*/ 379214 h 985511"/>
                      <a:gd name="connsiteX57" fmla="*/ 873038 w 3538537"/>
                      <a:gd name="connsiteY57" fmla="*/ 303014 h 985511"/>
                      <a:gd name="connsiteX58" fmla="*/ 817231 w 3538537"/>
                      <a:gd name="connsiteY58" fmla="*/ 178558 h 985511"/>
                      <a:gd name="connsiteX59" fmla="*/ 908997 w 3538537"/>
                      <a:gd name="connsiteY59" fmla="*/ 86862 h 985511"/>
                      <a:gd name="connsiteX60" fmla="*/ 843602 w 3538537"/>
                      <a:gd name="connsiteY60" fmla="*/ 0 h 985511"/>
                      <a:gd name="connsiteX61" fmla="*/ 758588 w 3538537"/>
                      <a:gd name="connsiteY61" fmla="*/ 27437 h 985511"/>
                      <a:gd name="connsiteX62" fmla="*/ 702788 w 3538537"/>
                      <a:gd name="connsiteY62" fmla="*/ 31631 h 985511"/>
                      <a:gd name="connsiteX63" fmla="*/ 665399 w 3538537"/>
                      <a:gd name="connsiteY63" fmla="*/ 29712 h 985511"/>
                      <a:gd name="connsiteX64" fmla="*/ 566737 w 3538537"/>
                      <a:gd name="connsiteY64" fmla="*/ 54235 h 985511"/>
                      <a:gd name="connsiteX65" fmla="*/ 485775 w 3538537"/>
                      <a:gd name="connsiteY65" fmla="*/ 78048 h 985511"/>
                      <a:gd name="connsiteX66" fmla="*/ 347662 w 3538537"/>
                      <a:gd name="connsiteY66" fmla="*/ 82810 h 985511"/>
                      <a:gd name="connsiteX67" fmla="*/ 276225 w 3538537"/>
                      <a:gd name="connsiteY67" fmla="*/ 92335 h 985511"/>
                      <a:gd name="connsiteX68" fmla="*/ 233362 w 3538537"/>
                      <a:gd name="connsiteY68" fmla="*/ 211398 h 985511"/>
                      <a:gd name="connsiteX69" fmla="*/ 200025 w 3538537"/>
                      <a:gd name="connsiteY69" fmla="*/ 297123 h 985511"/>
                      <a:gd name="connsiteX70" fmla="*/ 171450 w 3538537"/>
                      <a:gd name="connsiteY70" fmla="*/ 382848 h 985511"/>
                      <a:gd name="connsiteX71" fmla="*/ 142875 w 3538537"/>
                      <a:gd name="connsiteY71" fmla="*/ 454285 h 985511"/>
                      <a:gd name="connsiteX72" fmla="*/ 128587 w 3538537"/>
                      <a:gd name="connsiteY72" fmla="*/ 544773 h 985511"/>
                      <a:gd name="connsiteX73" fmla="*/ 109537 w 3538537"/>
                      <a:gd name="connsiteY73" fmla="*/ 606685 h 985511"/>
                      <a:gd name="connsiteX74" fmla="*/ 66675 w 3538537"/>
                      <a:gd name="connsiteY74" fmla="*/ 649548 h 985511"/>
                      <a:gd name="connsiteX75" fmla="*/ 0 w 3538537"/>
                      <a:gd name="connsiteY75" fmla="*/ 701935 h 9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538537" h="985511">
                        <a:moveTo>
                          <a:pt x="0" y="701935"/>
                        </a:moveTo>
                        <a:lnTo>
                          <a:pt x="133350" y="720985"/>
                        </a:lnTo>
                        <a:lnTo>
                          <a:pt x="204787" y="792423"/>
                        </a:lnTo>
                        <a:lnTo>
                          <a:pt x="266700" y="892435"/>
                        </a:lnTo>
                        <a:lnTo>
                          <a:pt x="300037" y="916248"/>
                        </a:lnTo>
                        <a:lnTo>
                          <a:pt x="614362" y="820998"/>
                        </a:lnTo>
                        <a:lnTo>
                          <a:pt x="909637" y="768610"/>
                        </a:lnTo>
                        <a:cubicBezTo>
                          <a:pt x="925512" y="819410"/>
                          <a:pt x="889000" y="846397"/>
                          <a:pt x="985838" y="844810"/>
                        </a:cubicBezTo>
                        <a:cubicBezTo>
                          <a:pt x="1009471" y="863255"/>
                          <a:pt x="1014922" y="894360"/>
                          <a:pt x="1027622" y="917379"/>
                        </a:cubicBezTo>
                        <a:cubicBezTo>
                          <a:pt x="1040322" y="940398"/>
                          <a:pt x="1028700" y="981336"/>
                          <a:pt x="1062037" y="982923"/>
                        </a:cubicBezTo>
                        <a:cubicBezTo>
                          <a:pt x="1095374" y="984510"/>
                          <a:pt x="1093502" y="1000721"/>
                          <a:pt x="1227646" y="926902"/>
                        </a:cubicBezTo>
                        <a:cubicBezTo>
                          <a:pt x="1361790" y="853083"/>
                          <a:pt x="1315244" y="976572"/>
                          <a:pt x="1414463" y="944822"/>
                        </a:cubicBezTo>
                        <a:lnTo>
                          <a:pt x="1661034" y="912615"/>
                        </a:lnTo>
                        <a:lnTo>
                          <a:pt x="1803909" y="869752"/>
                        </a:lnTo>
                        <a:lnTo>
                          <a:pt x="1932496" y="845940"/>
                        </a:lnTo>
                        <a:lnTo>
                          <a:pt x="2100262" y="849573"/>
                        </a:lnTo>
                        <a:lnTo>
                          <a:pt x="2228851" y="820998"/>
                        </a:lnTo>
                        <a:lnTo>
                          <a:pt x="2447925" y="792423"/>
                        </a:lnTo>
                        <a:lnTo>
                          <a:pt x="2676525" y="711461"/>
                        </a:lnTo>
                        <a:lnTo>
                          <a:pt x="2943224" y="625735"/>
                        </a:lnTo>
                        <a:lnTo>
                          <a:pt x="3048000" y="611448"/>
                        </a:lnTo>
                        <a:lnTo>
                          <a:pt x="3209925" y="592398"/>
                        </a:lnTo>
                        <a:lnTo>
                          <a:pt x="3395662" y="597160"/>
                        </a:lnTo>
                        <a:lnTo>
                          <a:pt x="3533775" y="511435"/>
                        </a:lnTo>
                        <a:lnTo>
                          <a:pt x="3538537" y="420948"/>
                        </a:lnTo>
                        <a:lnTo>
                          <a:pt x="3471862" y="344748"/>
                        </a:lnTo>
                        <a:lnTo>
                          <a:pt x="3390900" y="178060"/>
                        </a:lnTo>
                        <a:lnTo>
                          <a:pt x="3262312" y="192348"/>
                        </a:lnTo>
                        <a:lnTo>
                          <a:pt x="3176587" y="292360"/>
                        </a:lnTo>
                        <a:cubicBezTo>
                          <a:pt x="3148012" y="351098"/>
                          <a:pt x="3095624" y="300297"/>
                          <a:pt x="3076574" y="339985"/>
                        </a:cubicBezTo>
                        <a:cubicBezTo>
                          <a:pt x="2962275" y="363798"/>
                          <a:pt x="3047999" y="416185"/>
                          <a:pt x="2871787" y="306648"/>
                        </a:cubicBezTo>
                        <a:lnTo>
                          <a:pt x="2839950" y="217292"/>
                        </a:lnTo>
                        <a:lnTo>
                          <a:pt x="2314575" y="49473"/>
                        </a:lnTo>
                        <a:lnTo>
                          <a:pt x="2233613" y="82810"/>
                        </a:lnTo>
                        <a:lnTo>
                          <a:pt x="2133599" y="139961"/>
                        </a:lnTo>
                        <a:lnTo>
                          <a:pt x="2052638" y="187584"/>
                        </a:lnTo>
                        <a:lnTo>
                          <a:pt x="1970181" y="95462"/>
                        </a:lnTo>
                        <a:lnTo>
                          <a:pt x="1876851" y="114939"/>
                        </a:lnTo>
                        <a:lnTo>
                          <a:pt x="1812949" y="122261"/>
                        </a:lnTo>
                        <a:lnTo>
                          <a:pt x="1752103" y="135696"/>
                        </a:lnTo>
                        <a:lnTo>
                          <a:pt x="1609584" y="146144"/>
                        </a:lnTo>
                        <a:lnTo>
                          <a:pt x="1481710" y="180360"/>
                        </a:lnTo>
                        <a:lnTo>
                          <a:pt x="1391222" y="218459"/>
                        </a:lnTo>
                        <a:lnTo>
                          <a:pt x="1491235" y="270848"/>
                        </a:lnTo>
                        <a:lnTo>
                          <a:pt x="1572197" y="308947"/>
                        </a:lnTo>
                        <a:lnTo>
                          <a:pt x="1686497" y="351809"/>
                        </a:lnTo>
                        <a:lnTo>
                          <a:pt x="1753172" y="428009"/>
                        </a:lnTo>
                        <a:lnTo>
                          <a:pt x="1729359" y="518497"/>
                        </a:lnTo>
                        <a:lnTo>
                          <a:pt x="1643635" y="566122"/>
                        </a:lnTo>
                        <a:lnTo>
                          <a:pt x="1453135" y="604222"/>
                        </a:lnTo>
                        <a:lnTo>
                          <a:pt x="1238822" y="656610"/>
                        </a:lnTo>
                        <a:lnTo>
                          <a:pt x="1065732" y="589197"/>
                        </a:lnTo>
                        <a:cubicBezTo>
                          <a:pt x="1043626" y="564738"/>
                          <a:pt x="1098849" y="493769"/>
                          <a:pt x="1005460" y="547073"/>
                        </a:cubicBezTo>
                        <a:cubicBezTo>
                          <a:pt x="962871" y="573390"/>
                          <a:pt x="812579" y="516116"/>
                          <a:pt x="748285" y="551835"/>
                        </a:cubicBezTo>
                        <a:cubicBezTo>
                          <a:pt x="731616" y="530404"/>
                          <a:pt x="754067" y="482545"/>
                          <a:pt x="710185" y="499447"/>
                        </a:cubicBezTo>
                        <a:lnTo>
                          <a:pt x="751692" y="438933"/>
                        </a:lnTo>
                        <a:cubicBezTo>
                          <a:pt x="706876" y="446798"/>
                          <a:pt x="838527" y="401867"/>
                          <a:pt x="858751" y="379214"/>
                        </a:cubicBezTo>
                        <a:cubicBezTo>
                          <a:pt x="878975" y="356561"/>
                          <a:pt x="879958" y="336457"/>
                          <a:pt x="873038" y="303014"/>
                        </a:cubicBezTo>
                        <a:cubicBezTo>
                          <a:pt x="866118" y="269571"/>
                          <a:pt x="821557" y="192358"/>
                          <a:pt x="817231" y="178558"/>
                        </a:cubicBezTo>
                        <a:lnTo>
                          <a:pt x="908997" y="86862"/>
                        </a:lnTo>
                        <a:lnTo>
                          <a:pt x="843602" y="0"/>
                        </a:lnTo>
                        <a:lnTo>
                          <a:pt x="758588" y="27437"/>
                        </a:lnTo>
                        <a:lnTo>
                          <a:pt x="702788" y="31631"/>
                        </a:lnTo>
                        <a:lnTo>
                          <a:pt x="665399" y="29712"/>
                        </a:lnTo>
                        <a:lnTo>
                          <a:pt x="566737" y="54235"/>
                        </a:lnTo>
                        <a:lnTo>
                          <a:pt x="485775" y="78048"/>
                        </a:lnTo>
                        <a:lnTo>
                          <a:pt x="347662" y="82810"/>
                        </a:lnTo>
                        <a:lnTo>
                          <a:pt x="276225" y="92335"/>
                        </a:lnTo>
                        <a:lnTo>
                          <a:pt x="233362" y="211398"/>
                        </a:lnTo>
                        <a:lnTo>
                          <a:pt x="200025" y="297123"/>
                        </a:lnTo>
                        <a:lnTo>
                          <a:pt x="171450" y="382848"/>
                        </a:lnTo>
                        <a:lnTo>
                          <a:pt x="142875" y="454285"/>
                        </a:lnTo>
                        <a:lnTo>
                          <a:pt x="128587" y="544773"/>
                        </a:lnTo>
                        <a:lnTo>
                          <a:pt x="109537" y="606685"/>
                        </a:lnTo>
                        <a:lnTo>
                          <a:pt x="66675" y="649548"/>
                        </a:lnTo>
                        <a:lnTo>
                          <a:pt x="0" y="701935"/>
                        </a:lnTo>
                        <a:close/>
                      </a:path>
                    </a:pathLst>
                  </a:custGeom>
                  <a:solidFill>
                    <a:srgbClr val="FF6600">
                      <a:alpha val="40000"/>
                    </a:srgbClr>
                  </a:solidFill>
                  <a:ln w="12700" cap="flat" cmpd="sng" algn="ctr">
                    <a:solidFill>
                      <a:srgbClr val="FF6600"/>
                    </a:solidFill>
                    <a:prstDash val="sysDash"/>
                  </a:ln>
                  <a:effectLst/>
                </p:spPr>
                <p:txBody>
                  <a:bodyPr rtlCol="0" anchor="ctr"/>
                  <a:lstStyle/>
                  <a:p>
                    <a:pPr algn="ctr" defTabSz="870004" fontAlgn="auto">
                      <a:spcBef>
                        <a:spcPts val="0"/>
                      </a:spcBef>
                      <a:spcAft>
                        <a:spcPts val="0"/>
                      </a:spcAft>
                      <a:defRPr/>
                    </a:pPr>
                    <a:endParaRPr kumimoji="0" lang="ja-JP" altLang="en-US" sz="1712" kern="0">
                      <a:solidFill>
                        <a:prstClr val="white"/>
                      </a:solidFill>
                      <a:latin typeface="Meiryo UI"/>
                      <a:ea typeface="Meiryo UI"/>
                    </a:endParaRPr>
                  </a:p>
                </p:txBody>
              </p:sp>
              <p:sp>
                <p:nvSpPr>
                  <p:cNvPr id="282" name="フリーフォーム 281"/>
                  <p:cNvSpPr/>
                  <p:nvPr/>
                </p:nvSpPr>
                <p:spPr>
                  <a:xfrm>
                    <a:off x="5592628" y="4284125"/>
                    <a:ext cx="3536836" cy="985037"/>
                  </a:xfrm>
                  <a:custGeom>
                    <a:avLst/>
                    <a:gdLst>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00112 w 3538537"/>
                      <a:gd name="connsiteY46" fmla="*/ 242888 h 966788"/>
                      <a:gd name="connsiteX47" fmla="*/ 857250 w 3538537"/>
                      <a:gd name="connsiteY47" fmla="*/ 214313 h 966788"/>
                      <a:gd name="connsiteX48" fmla="*/ 762000 w 3538537"/>
                      <a:gd name="connsiteY48" fmla="*/ 166688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57250 w 3538537"/>
                      <a:gd name="connsiteY47" fmla="*/ 214313 h 966788"/>
                      <a:gd name="connsiteX48" fmla="*/ 762000 w 3538537"/>
                      <a:gd name="connsiteY48" fmla="*/ 166688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62000 w 3538537"/>
                      <a:gd name="connsiteY48" fmla="*/ 166688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2788 w 3538537"/>
                      <a:gd name="connsiteY49" fmla="*/ 82171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2788 w 3538537"/>
                      <a:gd name="connsiteY49" fmla="*/ 82171 h 966788"/>
                      <a:gd name="connsiteX50" fmla="*/ 685800 w 3538537"/>
                      <a:gd name="connsiteY50" fmla="*/ 119063 h 966788"/>
                      <a:gd name="connsiteX51" fmla="*/ 665399 w 3538537"/>
                      <a:gd name="connsiteY51" fmla="*/ 80252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2788 w 3538537"/>
                      <a:gd name="connsiteY49" fmla="*/ 82171 h 966788"/>
                      <a:gd name="connsiteX50" fmla="*/ 665399 w 3538537"/>
                      <a:gd name="connsiteY50" fmla="*/ 80252 h 966788"/>
                      <a:gd name="connsiteX51" fmla="*/ 566737 w 3538537"/>
                      <a:gd name="connsiteY51" fmla="*/ 104775 h 966788"/>
                      <a:gd name="connsiteX52" fmla="*/ 485775 w 3538537"/>
                      <a:gd name="connsiteY52" fmla="*/ 128588 h 966788"/>
                      <a:gd name="connsiteX53" fmla="*/ 347662 w 3538537"/>
                      <a:gd name="connsiteY53" fmla="*/ 133350 h 966788"/>
                      <a:gd name="connsiteX54" fmla="*/ 276225 w 3538537"/>
                      <a:gd name="connsiteY54" fmla="*/ 142875 h 966788"/>
                      <a:gd name="connsiteX55" fmla="*/ 233362 w 3538537"/>
                      <a:gd name="connsiteY55" fmla="*/ 261938 h 966788"/>
                      <a:gd name="connsiteX56" fmla="*/ 200025 w 3538537"/>
                      <a:gd name="connsiteY56" fmla="*/ 347663 h 966788"/>
                      <a:gd name="connsiteX57" fmla="*/ 171450 w 3538537"/>
                      <a:gd name="connsiteY57" fmla="*/ 433388 h 966788"/>
                      <a:gd name="connsiteX58" fmla="*/ 142875 w 3538537"/>
                      <a:gd name="connsiteY58" fmla="*/ 504825 h 966788"/>
                      <a:gd name="connsiteX59" fmla="*/ 128587 w 3538537"/>
                      <a:gd name="connsiteY59" fmla="*/ 595313 h 966788"/>
                      <a:gd name="connsiteX60" fmla="*/ 109537 w 3538537"/>
                      <a:gd name="connsiteY60" fmla="*/ 657225 h 966788"/>
                      <a:gd name="connsiteX61" fmla="*/ 66675 w 3538537"/>
                      <a:gd name="connsiteY61" fmla="*/ 700088 h 966788"/>
                      <a:gd name="connsiteX62" fmla="*/ 0 w 3538537"/>
                      <a:gd name="connsiteY62" fmla="*/ 752475 h 966788"/>
                      <a:gd name="connsiteX0" fmla="*/ 0 w 3538537"/>
                      <a:gd name="connsiteY0" fmla="*/ 794840 h 1009153"/>
                      <a:gd name="connsiteX1" fmla="*/ 133350 w 3538537"/>
                      <a:gd name="connsiteY1" fmla="*/ 813890 h 1009153"/>
                      <a:gd name="connsiteX2" fmla="*/ 204787 w 3538537"/>
                      <a:gd name="connsiteY2" fmla="*/ 885328 h 1009153"/>
                      <a:gd name="connsiteX3" fmla="*/ 266700 w 3538537"/>
                      <a:gd name="connsiteY3" fmla="*/ 985340 h 1009153"/>
                      <a:gd name="connsiteX4" fmla="*/ 300037 w 3538537"/>
                      <a:gd name="connsiteY4" fmla="*/ 1009153 h 1009153"/>
                      <a:gd name="connsiteX5" fmla="*/ 614362 w 3538537"/>
                      <a:gd name="connsiteY5" fmla="*/ 913903 h 1009153"/>
                      <a:gd name="connsiteX6" fmla="*/ 1143000 w 3538537"/>
                      <a:gd name="connsiteY6" fmla="*/ 771028 h 1009153"/>
                      <a:gd name="connsiteX7" fmla="*/ 1428750 w 3538537"/>
                      <a:gd name="connsiteY7" fmla="*/ 699590 h 1009153"/>
                      <a:gd name="connsiteX8" fmla="*/ 1566862 w 3538537"/>
                      <a:gd name="connsiteY8" fmla="*/ 675778 h 1009153"/>
                      <a:gd name="connsiteX9" fmla="*/ 1866900 w 3538537"/>
                      <a:gd name="connsiteY9" fmla="*/ 632915 h 1009153"/>
                      <a:gd name="connsiteX10" fmla="*/ 2138362 w 3538537"/>
                      <a:gd name="connsiteY10" fmla="*/ 651965 h 1009153"/>
                      <a:gd name="connsiteX11" fmla="*/ 2324100 w 3538537"/>
                      <a:gd name="connsiteY11" fmla="*/ 661490 h 1009153"/>
                      <a:gd name="connsiteX12" fmla="*/ 2495550 w 3538537"/>
                      <a:gd name="connsiteY12" fmla="*/ 675778 h 1009153"/>
                      <a:gd name="connsiteX13" fmla="*/ 2686050 w 3538537"/>
                      <a:gd name="connsiteY13" fmla="*/ 675778 h 1009153"/>
                      <a:gd name="connsiteX14" fmla="*/ 2967037 w 3538537"/>
                      <a:gd name="connsiteY14" fmla="*/ 685303 h 1009153"/>
                      <a:gd name="connsiteX15" fmla="*/ 3048000 w 3538537"/>
                      <a:gd name="connsiteY15" fmla="*/ 704353 h 1009153"/>
                      <a:gd name="connsiteX16" fmla="*/ 3209925 w 3538537"/>
                      <a:gd name="connsiteY16" fmla="*/ 685303 h 1009153"/>
                      <a:gd name="connsiteX17" fmla="*/ 3395662 w 3538537"/>
                      <a:gd name="connsiteY17" fmla="*/ 690065 h 1009153"/>
                      <a:gd name="connsiteX18" fmla="*/ 3533775 w 3538537"/>
                      <a:gd name="connsiteY18" fmla="*/ 604340 h 1009153"/>
                      <a:gd name="connsiteX19" fmla="*/ 3538537 w 3538537"/>
                      <a:gd name="connsiteY19" fmla="*/ 513853 h 1009153"/>
                      <a:gd name="connsiteX20" fmla="*/ 3471862 w 3538537"/>
                      <a:gd name="connsiteY20" fmla="*/ 437653 h 1009153"/>
                      <a:gd name="connsiteX21" fmla="*/ 3390900 w 3538537"/>
                      <a:gd name="connsiteY21" fmla="*/ 270965 h 1009153"/>
                      <a:gd name="connsiteX22" fmla="*/ 3262312 w 3538537"/>
                      <a:gd name="connsiteY22" fmla="*/ 285253 h 1009153"/>
                      <a:gd name="connsiteX23" fmla="*/ 3009900 w 3538537"/>
                      <a:gd name="connsiteY23" fmla="*/ 247153 h 1009153"/>
                      <a:gd name="connsiteX24" fmla="*/ 2805112 w 3538537"/>
                      <a:gd name="connsiteY24" fmla="*/ 190003 h 1009153"/>
                      <a:gd name="connsiteX25" fmla="*/ 2590800 w 3538537"/>
                      <a:gd name="connsiteY25" fmla="*/ 123328 h 1009153"/>
                      <a:gd name="connsiteX26" fmla="*/ 2228850 w 3538537"/>
                      <a:gd name="connsiteY26" fmla="*/ 47128 h 1009153"/>
                      <a:gd name="connsiteX27" fmla="*/ 1905000 w 3538537"/>
                      <a:gd name="connsiteY27" fmla="*/ 51890 h 1009153"/>
                      <a:gd name="connsiteX28" fmla="*/ 1785937 w 3538537"/>
                      <a:gd name="connsiteY28" fmla="*/ 47128 h 1009153"/>
                      <a:gd name="connsiteX29" fmla="*/ 1771650 w 3538537"/>
                      <a:gd name="connsiteY29" fmla="*/ 42365 h 1009153"/>
                      <a:gd name="connsiteX30" fmla="*/ 1747837 w 3538537"/>
                      <a:gd name="connsiteY30" fmla="*/ 94753 h 1009153"/>
                      <a:gd name="connsiteX31" fmla="*/ 1714500 w 3538537"/>
                      <a:gd name="connsiteY31" fmla="*/ 128090 h 1009153"/>
                      <a:gd name="connsiteX32" fmla="*/ 1628775 w 3538537"/>
                      <a:gd name="connsiteY32" fmla="*/ 142378 h 1009153"/>
                      <a:gd name="connsiteX33" fmla="*/ 1581150 w 3538537"/>
                      <a:gd name="connsiteY33" fmla="*/ 147140 h 1009153"/>
                      <a:gd name="connsiteX34" fmla="*/ 1476375 w 3538537"/>
                      <a:gd name="connsiteY34" fmla="*/ 132853 h 1009153"/>
                      <a:gd name="connsiteX35" fmla="*/ 1433512 w 3538537"/>
                      <a:gd name="connsiteY35" fmla="*/ 128090 h 1009153"/>
                      <a:gd name="connsiteX36" fmla="*/ 1385887 w 3538537"/>
                      <a:gd name="connsiteY36" fmla="*/ 94753 h 1009153"/>
                      <a:gd name="connsiteX37" fmla="*/ 1357312 w 3538537"/>
                      <a:gd name="connsiteY37" fmla="*/ 85228 h 1009153"/>
                      <a:gd name="connsiteX38" fmla="*/ 1252537 w 3538537"/>
                      <a:gd name="connsiteY38" fmla="*/ 61415 h 1009153"/>
                      <a:gd name="connsiteX39" fmla="*/ 1266825 w 3538537"/>
                      <a:gd name="connsiteY39" fmla="*/ 85228 h 1009153"/>
                      <a:gd name="connsiteX40" fmla="*/ 1295400 w 3538537"/>
                      <a:gd name="connsiteY40" fmla="*/ 128090 h 1009153"/>
                      <a:gd name="connsiteX41" fmla="*/ 1295400 w 3538537"/>
                      <a:gd name="connsiteY41" fmla="*/ 156665 h 1009153"/>
                      <a:gd name="connsiteX42" fmla="*/ 1247775 w 3538537"/>
                      <a:gd name="connsiteY42" fmla="*/ 223340 h 1009153"/>
                      <a:gd name="connsiteX43" fmla="*/ 1204912 w 3538537"/>
                      <a:gd name="connsiteY43" fmla="*/ 261440 h 1009153"/>
                      <a:gd name="connsiteX44" fmla="*/ 1057275 w 3538537"/>
                      <a:gd name="connsiteY44" fmla="*/ 275728 h 1009153"/>
                      <a:gd name="connsiteX45" fmla="*/ 1002968 w 3538537"/>
                      <a:gd name="connsiteY45" fmla="*/ 0 h 1009153"/>
                      <a:gd name="connsiteX46" fmla="*/ 913760 w 3538537"/>
                      <a:gd name="connsiteY46" fmla="*/ 46418 h 1009153"/>
                      <a:gd name="connsiteX47" fmla="*/ 843602 w 3538537"/>
                      <a:gd name="connsiteY47" fmla="*/ 92905 h 1009153"/>
                      <a:gd name="connsiteX48" fmla="*/ 758588 w 3538537"/>
                      <a:gd name="connsiteY48" fmla="*/ 120342 h 1009153"/>
                      <a:gd name="connsiteX49" fmla="*/ 702788 w 3538537"/>
                      <a:gd name="connsiteY49" fmla="*/ 124536 h 1009153"/>
                      <a:gd name="connsiteX50" fmla="*/ 665399 w 3538537"/>
                      <a:gd name="connsiteY50" fmla="*/ 122617 h 1009153"/>
                      <a:gd name="connsiteX51" fmla="*/ 566737 w 3538537"/>
                      <a:gd name="connsiteY51" fmla="*/ 147140 h 1009153"/>
                      <a:gd name="connsiteX52" fmla="*/ 485775 w 3538537"/>
                      <a:gd name="connsiteY52" fmla="*/ 170953 h 1009153"/>
                      <a:gd name="connsiteX53" fmla="*/ 347662 w 3538537"/>
                      <a:gd name="connsiteY53" fmla="*/ 175715 h 1009153"/>
                      <a:gd name="connsiteX54" fmla="*/ 276225 w 3538537"/>
                      <a:gd name="connsiteY54" fmla="*/ 185240 h 1009153"/>
                      <a:gd name="connsiteX55" fmla="*/ 233362 w 3538537"/>
                      <a:gd name="connsiteY55" fmla="*/ 304303 h 1009153"/>
                      <a:gd name="connsiteX56" fmla="*/ 200025 w 3538537"/>
                      <a:gd name="connsiteY56" fmla="*/ 390028 h 1009153"/>
                      <a:gd name="connsiteX57" fmla="*/ 171450 w 3538537"/>
                      <a:gd name="connsiteY57" fmla="*/ 475753 h 1009153"/>
                      <a:gd name="connsiteX58" fmla="*/ 142875 w 3538537"/>
                      <a:gd name="connsiteY58" fmla="*/ 547190 h 1009153"/>
                      <a:gd name="connsiteX59" fmla="*/ 128587 w 3538537"/>
                      <a:gd name="connsiteY59" fmla="*/ 637678 h 1009153"/>
                      <a:gd name="connsiteX60" fmla="*/ 109537 w 3538537"/>
                      <a:gd name="connsiteY60" fmla="*/ 699590 h 1009153"/>
                      <a:gd name="connsiteX61" fmla="*/ 66675 w 3538537"/>
                      <a:gd name="connsiteY61" fmla="*/ 742453 h 1009153"/>
                      <a:gd name="connsiteX62" fmla="*/ 0 w 3538537"/>
                      <a:gd name="connsiteY62" fmla="*/ 794840 h 1009153"/>
                      <a:gd name="connsiteX0" fmla="*/ 0 w 3538537"/>
                      <a:gd name="connsiteY0" fmla="*/ 798470 h 1012783"/>
                      <a:gd name="connsiteX1" fmla="*/ 133350 w 3538537"/>
                      <a:gd name="connsiteY1" fmla="*/ 817520 h 1012783"/>
                      <a:gd name="connsiteX2" fmla="*/ 204787 w 3538537"/>
                      <a:gd name="connsiteY2" fmla="*/ 888958 h 1012783"/>
                      <a:gd name="connsiteX3" fmla="*/ 266700 w 3538537"/>
                      <a:gd name="connsiteY3" fmla="*/ 988970 h 1012783"/>
                      <a:gd name="connsiteX4" fmla="*/ 300037 w 3538537"/>
                      <a:gd name="connsiteY4" fmla="*/ 1012783 h 1012783"/>
                      <a:gd name="connsiteX5" fmla="*/ 614362 w 3538537"/>
                      <a:gd name="connsiteY5" fmla="*/ 917533 h 1012783"/>
                      <a:gd name="connsiteX6" fmla="*/ 1143000 w 3538537"/>
                      <a:gd name="connsiteY6" fmla="*/ 774658 h 1012783"/>
                      <a:gd name="connsiteX7" fmla="*/ 1428750 w 3538537"/>
                      <a:gd name="connsiteY7" fmla="*/ 703220 h 1012783"/>
                      <a:gd name="connsiteX8" fmla="*/ 1566862 w 3538537"/>
                      <a:gd name="connsiteY8" fmla="*/ 679408 h 1012783"/>
                      <a:gd name="connsiteX9" fmla="*/ 1866900 w 3538537"/>
                      <a:gd name="connsiteY9" fmla="*/ 636545 h 1012783"/>
                      <a:gd name="connsiteX10" fmla="*/ 2138362 w 3538537"/>
                      <a:gd name="connsiteY10" fmla="*/ 655595 h 1012783"/>
                      <a:gd name="connsiteX11" fmla="*/ 2324100 w 3538537"/>
                      <a:gd name="connsiteY11" fmla="*/ 665120 h 1012783"/>
                      <a:gd name="connsiteX12" fmla="*/ 2495550 w 3538537"/>
                      <a:gd name="connsiteY12" fmla="*/ 679408 h 1012783"/>
                      <a:gd name="connsiteX13" fmla="*/ 2686050 w 3538537"/>
                      <a:gd name="connsiteY13" fmla="*/ 679408 h 1012783"/>
                      <a:gd name="connsiteX14" fmla="*/ 2967037 w 3538537"/>
                      <a:gd name="connsiteY14" fmla="*/ 688933 h 1012783"/>
                      <a:gd name="connsiteX15" fmla="*/ 3048000 w 3538537"/>
                      <a:gd name="connsiteY15" fmla="*/ 707983 h 1012783"/>
                      <a:gd name="connsiteX16" fmla="*/ 3209925 w 3538537"/>
                      <a:gd name="connsiteY16" fmla="*/ 688933 h 1012783"/>
                      <a:gd name="connsiteX17" fmla="*/ 3395662 w 3538537"/>
                      <a:gd name="connsiteY17" fmla="*/ 693695 h 1012783"/>
                      <a:gd name="connsiteX18" fmla="*/ 3533775 w 3538537"/>
                      <a:gd name="connsiteY18" fmla="*/ 607970 h 1012783"/>
                      <a:gd name="connsiteX19" fmla="*/ 3538537 w 3538537"/>
                      <a:gd name="connsiteY19" fmla="*/ 517483 h 1012783"/>
                      <a:gd name="connsiteX20" fmla="*/ 3471862 w 3538537"/>
                      <a:gd name="connsiteY20" fmla="*/ 441283 h 1012783"/>
                      <a:gd name="connsiteX21" fmla="*/ 3390900 w 3538537"/>
                      <a:gd name="connsiteY21" fmla="*/ 274595 h 1012783"/>
                      <a:gd name="connsiteX22" fmla="*/ 3262312 w 3538537"/>
                      <a:gd name="connsiteY22" fmla="*/ 288883 h 1012783"/>
                      <a:gd name="connsiteX23" fmla="*/ 3009900 w 3538537"/>
                      <a:gd name="connsiteY23" fmla="*/ 250783 h 1012783"/>
                      <a:gd name="connsiteX24" fmla="*/ 2805112 w 3538537"/>
                      <a:gd name="connsiteY24" fmla="*/ 193633 h 1012783"/>
                      <a:gd name="connsiteX25" fmla="*/ 2590800 w 3538537"/>
                      <a:gd name="connsiteY25" fmla="*/ 126958 h 1012783"/>
                      <a:gd name="connsiteX26" fmla="*/ 2228850 w 3538537"/>
                      <a:gd name="connsiteY26" fmla="*/ 50758 h 1012783"/>
                      <a:gd name="connsiteX27" fmla="*/ 1905000 w 3538537"/>
                      <a:gd name="connsiteY27" fmla="*/ 55520 h 1012783"/>
                      <a:gd name="connsiteX28" fmla="*/ 1785937 w 3538537"/>
                      <a:gd name="connsiteY28" fmla="*/ 50758 h 1012783"/>
                      <a:gd name="connsiteX29" fmla="*/ 1771650 w 3538537"/>
                      <a:gd name="connsiteY29" fmla="*/ 45995 h 1012783"/>
                      <a:gd name="connsiteX30" fmla="*/ 1747837 w 3538537"/>
                      <a:gd name="connsiteY30" fmla="*/ 98383 h 1012783"/>
                      <a:gd name="connsiteX31" fmla="*/ 1714500 w 3538537"/>
                      <a:gd name="connsiteY31" fmla="*/ 131720 h 1012783"/>
                      <a:gd name="connsiteX32" fmla="*/ 1628775 w 3538537"/>
                      <a:gd name="connsiteY32" fmla="*/ 146008 h 1012783"/>
                      <a:gd name="connsiteX33" fmla="*/ 1581150 w 3538537"/>
                      <a:gd name="connsiteY33" fmla="*/ 150770 h 1012783"/>
                      <a:gd name="connsiteX34" fmla="*/ 1476375 w 3538537"/>
                      <a:gd name="connsiteY34" fmla="*/ 136483 h 1012783"/>
                      <a:gd name="connsiteX35" fmla="*/ 1433512 w 3538537"/>
                      <a:gd name="connsiteY35" fmla="*/ 131720 h 1012783"/>
                      <a:gd name="connsiteX36" fmla="*/ 1385887 w 3538537"/>
                      <a:gd name="connsiteY36" fmla="*/ 98383 h 1012783"/>
                      <a:gd name="connsiteX37" fmla="*/ 1357312 w 3538537"/>
                      <a:gd name="connsiteY37" fmla="*/ 88858 h 1012783"/>
                      <a:gd name="connsiteX38" fmla="*/ 1252537 w 3538537"/>
                      <a:gd name="connsiteY38" fmla="*/ 65045 h 1012783"/>
                      <a:gd name="connsiteX39" fmla="*/ 1266825 w 3538537"/>
                      <a:gd name="connsiteY39" fmla="*/ 88858 h 1012783"/>
                      <a:gd name="connsiteX40" fmla="*/ 1295400 w 3538537"/>
                      <a:gd name="connsiteY40" fmla="*/ 131720 h 1012783"/>
                      <a:gd name="connsiteX41" fmla="*/ 1295400 w 3538537"/>
                      <a:gd name="connsiteY41" fmla="*/ 160295 h 1012783"/>
                      <a:gd name="connsiteX42" fmla="*/ 1247775 w 3538537"/>
                      <a:gd name="connsiteY42" fmla="*/ 226970 h 1012783"/>
                      <a:gd name="connsiteX43" fmla="*/ 1204912 w 3538537"/>
                      <a:gd name="connsiteY43" fmla="*/ 265070 h 1012783"/>
                      <a:gd name="connsiteX44" fmla="*/ 1057275 w 3538537"/>
                      <a:gd name="connsiteY44" fmla="*/ 279358 h 1012783"/>
                      <a:gd name="connsiteX45" fmla="*/ 1002968 w 3538537"/>
                      <a:gd name="connsiteY45" fmla="*/ 3630 h 1012783"/>
                      <a:gd name="connsiteX46" fmla="*/ 913760 w 3538537"/>
                      <a:gd name="connsiteY46" fmla="*/ 50048 h 1012783"/>
                      <a:gd name="connsiteX47" fmla="*/ 843602 w 3538537"/>
                      <a:gd name="connsiteY47" fmla="*/ 96535 h 1012783"/>
                      <a:gd name="connsiteX48" fmla="*/ 758588 w 3538537"/>
                      <a:gd name="connsiteY48" fmla="*/ 123972 h 1012783"/>
                      <a:gd name="connsiteX49" fmla="*/ 702788 w 3538537"/>
                      <a:gd name="connsiteY49" fmla="*/ 128166 h 1012783"/>
                      <a:gd name="connsiteX50" fmla="*/ 665399 w 3538537"/>
                      <a:gd name="connsiteY50" fmla="*/ 126247 h 1012783"/>
                      <a:gd name="connsiteX51" fmla="*/ 566737 w 3538537"/>
                      <a:gd name="connsiteY51" fmla="*/ 150770 h 1012783"/>
                      <a:gd name="connsiteX52" fmla="*/ 485775 w 3538537"/>
                      <a:gd name="connsiteY52" fmla="*/ 174583 h 1012783"/>
                      <a:gd name="connsiteX53" fmla="*/ 347662 w 3538537"/>
                      <a:gd name="connsiteY53" fmla="*/ 179345 h 1012783"/>
                      <a:gd name="connsiteX54" fmla="*/ 276225 w 3538537"/>
                      <a:gd name="connsiteY54" fmla="*/ 188870 h 1012783"/>
                      <a:gd name="connsiteX55" fmla="*/ 233362 w 3538537"/>
                      <a:gd name="connsiteY55" fmla="*/ 307933 h 1012783"/>
                      <a:gd name="connsiteX56" fmla="*/ 200025 w 3538537"/>
                      <a:gd name="connsiteY56" fmla="*/ 393658 h 1012783"/>
                      <a:gd name="connsiteX57" fmla="*/ 171450 w 3538537"/>
                      <a:gd name="connsiteY57" fmla="*/ 479383 h 1012783"/>
                      <a:gd name="connsiteX58" fmla="*/ 142875 w 3538537"/>
                      <a:gd name="connsiteY58" fmla="*/ 550820 h 1012783"/>
                      <a:gd name="connsiteX59" fmla="*/ 128587 w 3538537"/>
                      <a:gd name="connsiteY59" fmla="*/ 641308 h 1012783"/>
                      <a:gd name="connsiteX60" fmla="*/ 109537 w 3538537"/>
                      <a:gd name="connsiteY60" fmla="*/ 703220 h 1012783"/>
                      <a:gd name="connsiteX61" fmla="*/ 66675 w 3538537"/>
                      <a:gd name="connsiteY61" fmla="*/ 746083 h 1012783"/>
                      <a:gd name="connsiteX62" fmla="*/ 0 w 3538537"/>
                      <a:gd name="connsiteY62" fmla="*/ 798470 h 1012783"/>
                      <a:gd name="connsiteX0" fmla="*/ 0 w 3538537"/>
                      <a:gd name="connsiteY0" fmla="*/ 827151 h 1041464"/>
                      <a:gd name="connsiteX1" fmla="*/ 133350 w 3538537"/>
                      <a:gd name="connsiteY1" fmla="*/ 846201 h 1041464"/>
                      <a:gd name="connsiteX2" fmla="*/ 204787 w 3538537"/>
                      <a:gd name="connsiteY2" fmla="*/ 917639 h 1041464"/>
                      <a:gd name="connsiteX3" fmla="*/ 266700 w 3538537"/>
                      <a:gd name="connsiteY3" fmla="*/ 1017651 h 1041464"/>
                      <a:gd name="connsiteX4" fmla="*/ 300037 w 3538537"/>
                      <a:gd name="connsiteY4" fmla="*/ 1041464 h 1041464"/>
                      <a:gd name="connsiteX5" fmla="*/ 614362 w 3538537"/>
                      <a:gd name="connsiteY5" fmla="*/ 946214 h 1041464"/>
                      <a:gd name="connsiteX6" fmla="*/ 1143000 w 3538537"/>
                      <a:gd name="connsiteY6" fmla="*/ 803339 h 1041464"/>
                      <a:gd name="connsiteX7" fmla="*/ 1428750 w 3538537"/>
                      <a:gd name="connsiteY7" fmla="*/ 731901 h 1041464"/>
                      <a:gd name="connsiteX8" fmla="*/ 1566862 w 3538537"/>
                      <a:gd name="connsiteY8" fmla="*/ 708089 h 1041464"/>
                      <a:gd name="connsiteX9" fmla="*/ 1866900 w 3538537"/>
                      <a:gd name="connsiteY9" fmla="*/ 665226 h 1041464"/>
                      <a:gd name="connsiteX10" fmla="*/ 2138362 w 3538537"/>
                      <a:gd name="connsiteY10" fmla="*/ 684276 h 1041464"/>
                      <a:gd name="connsiteX11" fmla="*/ 2324100 w 3538537"/>
                      <a:gd name="connsiteY11" fmla="*/ 693801 h 1041464"/>
                      <a:gd name="connsiteX12" fmla="*/ 2495550 w 3538537"/>
                      <a:gd name="connsiteY12" fmla="*/ 708089 h 1041464"/>
                      <a:gd name="connsiteX13" fmla="*/ 2686050 w 3538537"/>
                      <a:gd name="connsiteY13" fmla="*/ 708089 h 1041464"/>
                      <a:gd name="connsiteX14" fmla="*/ 2967037 w 3538537"/>
                      <a:gd name="connsiteY14" fmla="*/ 717614 h 1041464"/>
                      <a:gd name="connsiteX15" fmla="*/ 3048000 w 3538537"/>
                      <a:gd name="connsiteY15" fmla="*/ 736664 h 1041464"/>
                      <a:gd name="connsiteX16" fmla="*/ 3209925 w 3538537"/>
                      <a:gd name="connsiteY16" fmla="*/ 717614 h 1041464"/>
                      <a:gd name="connsiteX17" fmla="*/ 3395662 w 3538537"/>
                      <a:gd name="connsiteY17" fmla="*/ 722376 h 1041464"/>
                      <a:gd name="connsiteX18" fmla="*/ 3533775 w 3538537"/>
                      <a:gd name="connsiteY18" fmla="*/ 636651 h 1041464"/>
                      <a:gd name="connsiteX19" fmla="*/ 3538537 w 3538537"/>
                      <a:gd name="connsiteY19" fmla="*/ 546164 h 1041464"/>
                      <a:gd name="connsiteX20" fmla="*/ 3471862 w 3538537"/>
                      <a:gd name="connsiteY20" fmla="*/ 469964 h 1041464"/>
                      <a:gd name="connsiteX21" fmla="*/ 3390900 w 3538537"/>
                      <a:gd name="connsiteY21" fmla="*/ 303276 h 1041464"/>
                      <a:gd name="connsiteX22" fmla="*/ 3262312 w 3538537"/>
                      <a:gd name="connsiteY22" fmla="*/ 317564 h 1041464"/>
                      <a:gd name="connsiteX23" fmla="*/ 3009900 w 3538537"/>
                      <a:gd name="connsiteY23" fmla="*/ 279464 h 1041464"/>
                      <a:gd name="connsiteX24" fmla="*/ 2805112 w 3538537"/>
                      <a:gd name="connsiteY24" fmla="*/ 222314 h 1041464"/>
                      <a:gd name="connsiteX25" fmla="*/ 2590800 w 3538537"/>
                      <a:gd name="connsiteY25" fmla="*/ 155639 h 1041464"/>
                      <a:gd name="connsiteX26" fmla="*/ 2228850 w 3538537"/>
                      <a:gd name="connsiteY26" fmla="*/ 79439 h 1041464"/>
                      <a:gd name="connsiteX27" fmla="*/ 1905000 w 3538537"/>
                      <a:gd name="connsiteY27" fmla="*/ 84201 h 1041464"/>
                      <a:gd name="connsiteX28" fmla="*/ 1785937 w 3538537"/>
                      <a:gd name="connsiteY28" fmla="*/ 79439 h 1041464"/>
                      <a:gd name="connsiteX29" fmla="*/ 1771650 w 3538537"/>
                      <a:gd name="connsiteY29" fmla="*/ 74676 h 1041464"/>
                      <a:gd name="connsiteX30" fmla="*/ 1747837 w 3538537"/>
                      <a:gd name="connsiteY30" fmla="*/ 127064 h 1041464"/>
                      <a:gd name="connsiteX31" fmla="*/ 1714500 w 3538537"/>
                      <a:gd name="connsiteY31" fmla="*/ 160401 h 1041464"/>
                      <a:gd name="connsiteX32" fmla="*/ 1628775 w 3538537"/>
                      <a:gd name="connsiteY32" fmla="*/ 174689 h 1041464"/>
                      <a:gd name="connsiteX33" fmla="*/ 1581150 w 3538537"/>
                      <a:gd name="connsiteY33" fmla="*/ 179451 h 1041464"/>
                      <a:gd name="connsiteX34" fmla="*/ 1476375 w 3538537"/>
                      <a:gd name="connsiteY34" fmla="*/ 165164 h 1041464"/>
                      <a:gd name="connsiteX35" fmla="*/ 1433512 w 3538537"/>
                      <a:gd name="connsiteY35" fmla="*/ 160401 h 1041464"/>
                      <a:gd name="connsiteX36" fmla="*/ 1385887 w 3538537"/>
                      <a:gd name="connsiteY36" fmla="*/ 127064 h 1041464"/>
                      <a:gd name="connsiteX37" fmla="*/ 1357312 w 3538537"/>
                      <a:gd name="connsiteY37" fmla="*/ 117539 h 1041464"/>
                      <a:gd name="connsiteX38" fmla="*/ 1252537 w 3538537"/>
                      <a:gd name="connsiteY38" fmla="*/ 93726 h 1041464"/>
                      <a:gd name="connsiteX39" fmla="*/ 1266825 w 3538537"/>
                      <a:gd name="connsiteY39" fmla="*/ 117539 h 1041464"/>
                      <a:gd name="connsiteX40" fmla="*/ 1295400 w 3538537"/>
                      <a:gd name="connsiteY40" fmla="*/ 160401 h 1041464"/>
                      <a:gd name="connsiteX41" fmla="*/ 1295400 w 3538537"/>
                      <a:gd name="connsiteY41" fmla="*/ 188976 h 1041464"/>
                      <a:gd name="connsiteX42" fmla="*/ 1247775 w 3538537"/>
                      <a:gd name="connsiteY42" fmla="*/ 255651 h 1041464"/>
                      <a:gd name="connsiteX43" fmla="*/ 1204912 w 3538537"/>
                      <a:gd name="connsiteY43" fmla="*/ 293751 h 1041464"/>
                      <a:gd name="connsiteX44" fmla="*/ 1019744 w 3538537"/>
                      <a:gd name="connsiteY44" fmla="*/ 62380 h 1041464"/>
                      <a:gd name="connsiteX45" fmla="*/ 1002968 w 3538537"/>
                      <a:gd name="connsiteY45" fmla="*/ 32311 h 1041464"/>
                      <a:gd name="connsiteX46" fmla="*/ 913760 w 3538537"/>
                      <a:gd name="connsiteY46" fmla="*/ 78729 h 1041464"/>
                      <a:gd name="connsiteX47" fmla="*/ 843602 w 3538537"/>
                      <a:gd name="connsiteY47" fmla="*/ 125216 h 1041464"/>
                      <a:gd name="connsiteX48" fmla="*/ 758588 w 3538537"/>
                      <a:gd name="connsiteY48" fmla="*/ 152653 h 1041464"/>
                      <a:gd name="connsiteX49" fmla="*/ 702788 w 3538537"/>
                      <a:gd name="connsiteY49" fmla="*/ 156847 h 1041464"/>
                      <a:gd name="connsiteX50" fmla="*/ 665399 w 3538537"/>
                      <a:gd name="connsiteY50" fmla="*/ 154928 h 1041464"/>
                      <a:gd name="connsiteX51" fmla="*/ 566737 w 3538537"/>
                      <a:gd name="connsiteY51" fmla="*/ 179451 h 1041464"/>
                      <a:gd name="connsiteX52" fmla="*/ 485775 w 3538537"/>
                      <a:gd name="connsiteY52" fmla="*/ 203264 h 1041464"/>
                      <a:gd name="connsiteX53" fmla="*/ 347662 w 3538537"/>
                      <a:gd name="connsiteY53" fmla="*/ 208026 h 1041464"/>
                      <a:gd name="connsiteX54" fmla="*/ 276225 w 3538537"/>
                      <a:gd name="connsiteY54" fmla="*/ 217551 h 1041464"/>
                      <a:gd name="connsiteX55" fmla="*/ 233362 w 3538537"/>
                      <a:gd name="connsiteY55" fmla="*/ 336614 h 1041464"/>
                      <a:gd name="connsiteX56" fmla="*/ 200025 w 3538537"/>
                      <a:gd name="connsiteY56" fmla="*/ 422339 h 1041464"/>
                      <a:gd name="connsiteX57" fmla="*/ 171450 w 3538537"/>
                      <a:gd name="connsiteY57" fmla="*/ 508064 h 1041464"/>
                      <a:gd name="connsiteX58" fmla="*/ 142875 w 3538537"/>
                      <a:gd name="connsiteY58" fmla="*/ 579501 h 1041464"/>
                      <a:gd name="connsiteX59" fmla="*/ 128587 w 3538537"/>
                      <a:gd name="connsiteY59" fmla="*/ 669989 h 1041464"/>
                      <a:gd name="connsiteX60" fmla="*/ 109537 w 3538537"/>
                      <a:gd name="connsiteY60" fmla="*/ 731901 h 1041464"/>
                      <a:gd name="connsiteX61" fmla="*/ 66675 w 3538537"/>
                      <a:gd name="connsiteY61" fmla="*/ 774764 h 1041464"/>
                      <a:gd name="connsiteX62" fmla="*/ 0 w 3538537"/>
                      <a:gd name="connsiteY62" fmla="*/ 827151 h 1041464"/>
                      <a:gd name="connsiteX0" fmla="*/ 0 w 3538537"/>
                      <a:gd name="connsiteY0" fmla="*/ 827151 h 1041464"/>
                      <a:gd name="connsiteX1" fmla="*/ 133350 w 3538537"/>
                      <a:gd name="connsiteY1" fmla="*/ 846201 h 1041464"/>
                      <a:gd name="connsiteX2" fmla="*/ 204787 w 3538537"/>
                      <a:gd name="connsiteY2" fmla="*/ 917639 h 1041464"/>
                      <a:gd name="connsiteX3" fmla="*/ 266700 w 3538537"/>
                      <a:gd name="connsiteY3" fmla="*/ 1017651 h 1041464"/>
                      <a:gd name="connsiteX4" fmla="*/ 300037 w 3538537"/>
                      <a:gd name="connsiteY4" fmla="*/ 1041464 h 1041464"/>
                      <a:gd name="connsiteX5" fmla="*/ 614362 w 3538537"/>
                      <a:gd name="connsiteY5" fmla="*/ 946214 h 1041464"/>
                      <a:gd name="connsiteX6" fmla="*/ 1143000 w 3538537"/>
                      <a:gd name="connsiteY6" fmla="*/ 803339 h 1041464"/>
                      <a:gd name="connsiteX7" fmla="*/ 1428750 w 3538537"/>
                      <a:gd name="connsiteY7" fmla="*/ 731901 h 1041464"/>
                      <a:gd name="connsiteX8" fmla="*/ 1566862 w 3538537"/>
                      <a:gd name="connsiteY8" fmla="*/ 708089 h 1041464"/>
                      <a:gd name="connsiteX9" fmla="*/ 1866900 w 3538537"/>
                      <a:gd name="connsiteY9" fmla="*/ 665226 h 1041464"/>
                      <a:gd name="connsiteX10" fmla="*/ 2138362 w 3538537"/>
                      <a:gd name="connsiteY10" fmla="*/ 684276 h 1041464"/>
                      <a:gd name="connsiteX11" fmla="*/ 2324100 w 3538537"/>
                      <a:gd name="connsiteY11" fmla="*/ 693801 h 1041464"/>
                      <a:gd name="connsiteX12" fmla="*/ 2495550 w 3538537"/>
                      <a:gd name="connsiteY12" fmla="*/ 708089 h 1041464"/>
                      <a:gd name="connsiteX13" fmla="*/ 2686050 w 3538537"/>
                      <a:gd name="connsiteY13" fmla="*/ 708089 h 1041464"/>
                      <a:gd name="connsiteX14" fmla="*/ 2967037 w 3538537"/>
                      <a:gd name="connsiteY14" fmla="*/ 717614 h 1041464"/>
                      <a:gd name="connsiteX15" fmla="*/ 3048000 w 3538537"/>
                      <a:gd name="connsiteY15" fmla="*/ 736664 h 1041464"/>
                      <a:gd name="connsiteX16" fmla="*/ 3209925 w 3538537"/>
                      <a:gd name="connsiteY16" fmla="*/ 717614 h 1041464"/>
                      <a:gd name="connsiteX17" fmla="*/ 3395662 w 3538537"/>
                      <a:gd name="connsiteY17" fmla="*/ 722376 h 1041464"/>
                      <a:gd name="connsiteX18" fmla="*/ 3533775 w 3538537"/>
                      <a:gd name="connsiteY18" fmla="*/ 636651 h 1041464"/>
                      <a:gd name="connsiteX19" fmla="*/ 3538537 w 3538537"/>
                      <a:gd name="connsiteY19" fmla="*/ 546164 h 1041464"/>
                      <a:gd name="connsiteX20" fmla="*/ 3471862 w 3538537"/>
                      <a:gd name="connsiteY20" fmla="*/ 469964 h 1041464"/>
                      <a:gd name="connsiteX21" fmla="*/ 3390900 w 3538537"/>
                      <a:gd name="connsiteY21" fmla="*/ 303276 h 1041464"/>
                      <a:gd name="connsiteX22" fmla="*/ 3262312 w 3538537"/>
                      <a:gd name="connsiteY22" fmla="*/ 317564 h 1041464"/>
                      <a:gd name="connsiteX23" fmla="*/ 3009900 w 3538537"/>
                      <a:gd name="connsiteY23" fmla="*/ 279464 h 1041464"/>
                      <a:gd name="connsiteX24" fmla="*/ 2805112 w 3538537"/>
                      <a:gd name="connsiteY24" fmla="*/ 222314 h 1041464"/>
                      <a:gd name="connsiteX25" fmla="*/ 2590800 w 3538537"/>
                      <a:gd name="connsiteY25" fmla="*/ 155639 h 1041464"/>
                      <a:gd name="connsiteX26" fmla="*/ 2228850 w 3538537"/>
                      <a:gd name="connsiteY26" fmla="*/ 79439 h 1041464"/>
                      <a:gd name="connsiteX27" fmla="*/ 1905000 w 3538537"/>
                      <a:gd name="connsiteY27" fmla="*/ 84201 h 1041464"/>
                      <a:gd name="connsiteX28" fmla="*/ 1785937 w 3538537"/>
                      <a:gd name="connsiteY28" fmla="*/ 79439 h 1041464"/>
                      <a:gd name="connsiteX29" fmla="*/ 1771650 w 3538537"/>
                      <a:gd name="connsiteY29" fmla="*/ 74676 h 1041464"/>
                      <a:gd name="connsiteX30" fmla="*/ 1747837 w 3538537"/>
                      <a:gd name="connsiteY30" fmla="*/ 127064 h 1041464"/>
                      <a:gd name="connsiteX31" fmla="*/ 1714500 w 3538537"/>
                      <a:gd name="connsiteY31" fmla="*/ 160401 h 1041464"/>
                      <a:gd name="connsiteX32" fmla="*/ 1628775 w 3538537"/>
                      <a:gd name="connsiteY32" fmla="*/ 174689 h 1041464"/>
                      <a:gd name="connsiteX33" fmla="*/ 1581150 w 3538537"/>
                      <a:gd name="connsiteY33" fmla="*/ 179451 h 1041464"/>
                      <a:gd name="connsiteX34" fmla="*/ 1476375 w 3538537"/>
                      <a:gd name="connsiteY34" fmla="*/ 165164 h 1041464"/>
                      <a:gd name="connsiteX35" fmla="*/ 1433512 w 3538537"/>
                      <a:gd name="connsiteY35" fmla="*/ 160401 h 1041464"/>
                      <a:gd name="connsiteX36" fmla="*/ 1385887 w 3538537"/>
                      <a:gd name="connsiteY36" fmla="*/ 127064 h 1041464"/>
                      <a:gd name="connsiteX37" fmla="*/ 1357312 w 3538537"/>
                      <a:gd name="connsiteY37" fmla="*/ 117539 h 1041464"/>
                      <a:gd name="connsiteX38" fmla="*/ 1252537 w 3538537"/>
                      <a:gd name="connsiteY38" fmla="*/ 93726 h 1041464"/>
                      <a:gd name="connsiteX39" fmla="*/ 1266825 w 3538537"/>
                      <a:gd name="connsiteY39" fmla="*/ 117539 h 1041464"/>
                      <a:gd name="connsiteX40" fmla="*/ 1295400 w 3538537"/>
                      <a:gd name="connsiteY40" fmla="*/ 160401 h 1041464"/>
                      <a:gd name="connsiteX41" fmla="*/ 1295400 w 3538537"/>
                      <a:gd name="connsiteY41" fmla="*/ 188976 h 1041464"/>
                      <a:gd name="connsiteX42" fmla="*/ 1247775 w 3538537"/>
                      <a:gd name="connsiteY42" fmla="*/ 255651 h 1041464"/>
                      <a:gd name="connsiteX43" fmla="*/ 1204912 w 3538537"/>
                      <a:gd name="connsiteY43" fmla="*/ 293751 h 1041464"/>
                      <a:gd name="connsiteX44" fmla="*/ 1019744 w 3538537"/>
                      <a:gd name="connsiteY44" fmla="*/ 62380 h 1041464"/>
                      <a:gd name="connsiteX45" fmla="*/ 1002968 w 3538537"/>
                      <a:gd name="connsiteY45" fmla="*/ 32311 h 1041464"/>
                      <a:gd name="connsiteX46" fmla="*/ 913760 w 3538537"/>
                      <a:gd name="connsiteY46" fmla="*/ 78729 h 1041464"/>
                      <a:gd name="connsiteX47" fmla="*/ 843602 w 3538537"/>
                      <a:gd name="connsiteY47" fmla="*/ 125216 h 1041464"/>
                      <a:gd name="connsiteX48" fmla="*/ 758588 w 3538537"/>
                      <a:gd name="connsiteY48" fmla="*/ 152653 h 1041464"/>
                      <a:gd name="connsiteX49" fmla="*/ 702788 w 3538537"/>
                      <a:gd name="connsiteY49" fmla="*/ 156847 h 1041464"/>
                      <a:gd name="connsiteX50" fmla="*/ 665399 w 3538537"/>
                      <a:gd name="connsiteY50" fmla="*/ 154928 h 1041464"/>
                      <a:gd name="connsiteX51" fmla="*/ 566737 w 3538537"/>
                      <a:gd name="connsiteY51" fmla="*/ 179451 h 1041464"/>
                      <a:gd name="connsiteX52" fmla="*/ 485775 w 3538537"/>
                      <a:gd name="connsiteY52" fmla="*/ 203264 h 1041464"/>
                      <a:gd name="connsiteX53" fmla="*/ 347662 w 3538537"/>
                      <a:gd name="connsiteY53" fmla="*/ 208026 h 1041464"/>
                      <a:gd name="connsiteX54" fmla="*/ 276225 w 3538537"/>
                      <a:gd name="connsiteY54" fmla="*/ 217551 h 1041464"/>
                      <a:gd name="connsiteX55" fmla="*/ 233362 w 3538537"/>
                      <a:gd name="connsiteY55" fmla="*/ 336614 h 1041464"/>
                      <a:gd name="connsiteX56" fmla="*/ 200025 w 3538537"/>
                      <a:gd name="connsiteY56" fmla="*/ 422339 h 1041464"/>
                      <a:gd name="connsiteX57" fmla="*/ 171450 w 3538537"/>
                      <a:gd name="connsiteY57" fmla="*/ 508064 h 1041464"/>
                      <a:gd name="connsiteX58" fmla="*/ 142875 w 3538537"/>
                      <a:gd name="connsiteY58" fmla="*/ 579501 h 1041464"/>
                      <a:gd name="connsiteX59" fmla="*/ 128587 w 3538537"/>
                      <a:gd name="connsiteY59" fmla="*/ 669989 h 1041464"/>
                      <a:gd name="connsiteX60" fmla="*/ 109537 w 3538537"/>
                      <a:gd name="connsiteY60" fmla="*/ 731901 h 1041464"/>
                      <a:gd name="connsiteX61" fmla="*/ 66675 w 3538537"/>
                      <a:gd name="connsiteY61" fmla="*/ 774764 h 1041464"/>
                      <a:gd name="connsiteX62" fmla="*/ 0 w 3538537"/>
                      <a:gd name="connsiteY62" fmla="*/ 827151 h 1041464"/>
                      <a:gd name="connsiteX0" fmla="*/ 0 w 3538537"/>
                      <a:gd name="connsiteY0" fmla="*/ 866582 h 1080895"/>
                      <a:gd name="connsiteX1" fmla="*/ 133350 w 3538537"/>
                      <a:gd name="connsiteY1" fmla="*/ 885632 h 1080895"/>
                      <a:gd name="connsiteX2" fmla="*/ 204787 w 3538537"/>
                      <a:gd name="connsiteY2" fmla="*/ 957070 h 1080895"/>
                      <a:gd name="connsiteX3" fmla="*/ 266700 w 3538537"/>
                      <a:gd name="connsiteY3" fmla="*/ 1057082 h 1080895"/>
                      <a:gd name="connsiteX4" fmla="*/ 300037 w 3538537"/>
                      <a:gd name="connsiteY4" fmla="*/ 1080895 h 1080895"/>
                      <a:gd name="connsiteX5" fmla="*/ 614362 w 3538537"/>
                      <a:gd name="connsiteY5" fmla="*/ 985645 h 1080895"/>
                      <a:gd name="connsiteX6" fmla="*/ 1143000 w 3538537"/>
                      <a:gd name="connsiteY6" fmla="*/ 842770 h 1080895"/>
                      <a:gd name="connsiteX7" fmla="*/ 1428750 w 3538537"/>
                      <a:gd name="connsiteY7" fmla="*/ 771332 h 1080895"/>
                      <a:gd name="connsiteX8" fmla="*/ 1566862 w 3538537"/>
                      <a:gd name="connsiteY8" fmla="*/ 747520 h 1080895"/>
                      <a:gd name="connsiteX9" fmla="*/ 1866900 w 3538537"/>
                      <a:gd name="connsiteY9" fmla="*/ 704657 h 1080895"/>
                      <a:gd name="connsiteX10" fmla="*/ 2138362 w 3538537"/>
                      <a:gd name="connsiteY10" fmla="*/ 723707 h 1080895"/>
                      <a:gd name="connsiteX11" fmla="*/ 2324100 w 3538537"/>
                      <a:gd name="connsiteY11" fmla="*/ 733232 h 1080895"/>
                      <a:gd name="connsiteX12" fmla="*/ 2495550 w 3538537"/>
                      <a:gd name="connsiteY12" fmla="*/ 747520 h 1080895"/>
                      <a:gd name="connsiteX13" fmla="*/ 2686050 w 3538537"/>
                      <a:gd name="connsiteY13" fmla="*/ 747520 h 1080895"/>
                      <a:gd name="connsiteX14" fmla="*/ 2967037 w 3538537"/>
                      <a:gd name="connsiteY14" fmla="*/ 757045 h 1080895"/>
                      <a:gd name="connsiteX15" fmla="*/ 3048000 w 3538537"/>
                      <a:gd name="connsiteY15" fmla="*/ 776095 h 1080895"/>
                      <a:gd name="connsiteX16" fmla="*/ 3209925 w 3538537"/>
                      <a:gd name="connsiteY16" fmla="*/ 757045 h 1080895"/>
                      <a:gd name="connsiteX17" fmla="*/ 3395662 w 3538537"/>
                      <a:gd name="connsiteY17" fmla="*/ 761807 h 1080895"/>
                      <a:gd name="connsiteX18" fmla="*/ 3533775 w 3538537"/>
                      <a:gd name="connsiteY18" fmla="*/ 676082 h 1080895"/>
                      <a:gd name="connsiteX19" fmla="*/ 3538537 w 3538537"/>
                      <a:gd name="connsiteY19" fmla="*/ 585595 h 1080895"/>
                      <a:gd name="connsiteX20" fmla="*/ 3471862 w 3538537"/>
                      <a:gd name="connsiteY20" fmla="*/ 509395 h 1080895"/>
                      <a:gd name="connsiteX21" fmla="*/ 3390900 w 3538537"/>
                      <a:gd name="connsiteY21" fmla="*/ 342707 h 1080895"/>
                      <a:gd name="connsiteX22" fmla="*/ 3262312 w 3538537"/>
                      <a:gd name="connsiteY22" fmla="*/ 356995 h 1080895"/>
                      <a:gd name="connsiteX23" fmla="*/ 3009900 w 3538537"/>
                      <a:gd name="connsiteY23" fmla="*/ 318895 h 1080895"/>
                      <a:gd name="connsiteX24" fmla="*/ 2805112 w 3538537"/>
                      <a:gd name="connsiteY24" fmla="*/ 261745 h 1080895"/>
                      <a:gd name="connsiteX25" fmla="*/ 2590800 w 3538537"/>
                      <a:gd name="connsiteY25" fmla="*/ 195070 h 1080895"/>
                      <a:gd name="connsiteX26" fmla="*/ 2228850 w 3538537"/>
                      <a:gd name="connsiteY26" fmla="*/ 118870 h 1080895"/>
                      <a:gd name="connsiteX27" fmla="*/ 1905000 w 3538537"/>
                      <a:gd name="connsiteY27" fmla="*/ 123632 h 1080895"/>
                      <a:gd name="connsiteX28" fmla="*/ 1785937 w 3538537"/>
                      <a:gd name="connsiteY28" fmla="*/ 118870 h 1080895"/>
                      <a:gd name="connsiteX29" fmla="*/ 1771650 w 3538537"/>
                      <a:gd name="connsiteY29" fmla="*/ 114107 h 1080895"/>
                      <a:gd name="connsiteX30" fmla="*/ 1747837 w 3538537"/>
                      <a:gd name="connsiteY30" fmla="*/ 166495 h 1080895"/>
                      <a:gd name="connsiteX31" fmla="*/ 1714500 w 3538537"/>
                      <a:gd name="connsiteY31" fmla="*/ 199832 h 1080895"/>
                      <a:gd name="connsiteX32" fmla="*/ 1628775 w 3538537"/>
                      <a:gd name="connsiteY32" fmla="*/ 214120 h 1080895"/>
                      <a:gd name="connsiteX33" fmla="*/ 1581150 w 3538537"/>
                      <a:gd name="connsiteY33" fmla="*/ 218882 h 1080895"/>
                      <a:gd name="connsiteX34" fmla="*/ 1476375 w 3538537"/>
                      <a:gd name="connsiteY34" fmla="*/ 204595 h 1080895"/>
                      <a:gd name="connsiteX35" fmla="*/ 1433512 w 3538537"/>
                      <a:gd name="connsiteY35" fmla="*/ 199832 h 1080895"/>
                      <a:gd name="connsiteX36" fmla="*/ 1385887 w 3538537"/>
                      <a:gd name="connsiteY36" fmla="*/ 166495 h 1080895"/>
                      <a:gd name="connsiteX37" fmla="*/ 1357312 w 3538537"/>
                      <a:gd name="connsiteY37" fmla="*/ 156970 h 1080895"/>
                      <a:gd name="connsiteX38" fmla="*/ 1252537 w 3538537"/>
                      <a:gd name="connsiteY38" fmla="*/ 133157 h 1080895"/>
                      <a:gd name="connsiteX39" fmla="*/ 1266825 w 3538537"/>
                      <a:gd name="connsiteY39" fmla="*/ 156970 h 1080895"/>
                      <a:gd name="connsiteX40" fmla="*/ 1295400 w 3538537"/>
                      <a:gd name="connsiteY40" fmla="*/ 199832 h 1080895"/>
                      <a:gd name="connsiteX41" fmla="*/ 1295400 w 3538537"/>
                      <a:gd name="connsiteY41" fmla="*/ 228407 h 1080895"/>
                      <a:gd name="connsiteX42" fmla="*/ 1247775 w 3538537"/>
                      <a:gd name="connsiteY42" fmla="*/ 295082 h 1080895"/>
                      <a:gd name="connsiteX43" fmla="*/ 1204912 w 3538537"/>
                      <a:gd name="connsiteY43" fmla="*/ 333182 h 1080895"/>
                      <a:gd name="connsiteX44" fmla="*/ 1091394 w 3538537"/>
                      <a:gd name="connsiteY44" fmla="*/ 40396 h 1080895"/>
                      <a:gd name="connsiteX45" fmla="*/ 1002968 w 3538537"/>
                      <a:gd name="connsiteY45" fmla="*/ 71742 h 1080895"/>
                      <a:gd name="connsiteX46" fmla="*/ 913760 w 3538537"/>
                      <a:gd name="connsiteY46" fmla="*/ 118160 h 1080895"/>
                      <a:gd name="connsiteX47" fmla="*/ 843602 w 3538537"/>
                      <a:gd name="connsiteY47" fmla="*/ 164647 h 1080895"/>
                      <a:gd name="connsiteX48" fmla="*/ 758588 w 3538537"/>
                      <a:gd name="connsiteY48" fmla="*/ 192084 h 1080895"/>
                      <a:gd name="connsiteX49" fmla="*/ 702788 w 3538537"/>
                      <a:gd name="connsiteY49" fmla="*/ 196278 h 1080895"/>
                      <a:gd name="connsiteX50" fmla="*/ 665399 w 3538537"/>
                      <a:gd name="connsiteY50" fmla="*/ 194359 h 1080895"/>
                      <a:gd name="connsiteX51" fmla="*/ 566737 w 3538537"/>
                      <a:gd name="connsiteY51" fmla="*/ 218882 h 1080895"/>
                      <a:gd name="connsiteX52" fmla="*/ 485775 w 3538537"/>
                      <a:gd name="connsiteY52" fmla="*/ 242695 h 1080895"/>
                      <a:gd name="connsiteX53" fmla="*/ 347662 w 3538537"/>
                      <a:gd name="connsiteY53" fmla="*/ 247457 h 1080895"/>
                      <a:gd name="connsiteX54" fmla="*/ 276225 w 3538537"/>
                      <a:gd name="connsiteY54" fmla="*/ 256982 h 1080895"/>
                      <a:gd name="connsiteX55" fmla="*/ 233362 w 3538537"/>
                      <a:gd name="connsiteY55" fmla="*/ 376045 h 1080895"/>
                      <a:gd name="connsiteX56" fmla="*/ 200025 w 3538537"/>
                      <a:gd name="connsiteY56" fmla="*/ 461770 h 1080895"/>
                      <a:gd name="connsiteX57" fmla="*/ 171450 w 3538537"/>
                      <a:gd name="connsiteY57" fmla="*/ 547495 h 1080895"/>
                      <a:gd name="connsiteX58" fmla="*/ 142875 w 3538537"/>
                      <a:gd name="connsiteY58" fmla="*/ 618932 h 1080895"/>
                      <a:gd name="connsiteX59" fmla="*/ 128587 w 3538537"/>
                      <a:gd name="connsiteY59" fmla="*/ 709420 h 1080895"/>
                      <a:gd name="connsiteX60" fmla="*/ 109537 w 3538537"/>
                      <a:gd name="connsiteY60" fmla="*/ 771332 h 1080895"/>
                      <a:gd name="connsiteX61" fmla="*/ 66675 w 3538537"/>
                      <a:gd name="connsiteY61" fmla="*/ 814195 h 1080895"/>
                      <a:gd name="connsiteX62" fmla="*/ 0 w 3538537"/>
                      <a:gd name="connsiteY62" fmla="*/ 866582 h 1080895"/>
                      <a:gd name="connsiteX0" fmla="*/ 0 w 3538537"/>
                      <a:gd name="connsiteY0" fmla="*/ 836344 h 1050657"/>
                      <a:gd name="connsiteX1" fmla="*/ 133350 w 3538537"/>
                      <a:gd name="connsiteY1" fmla="*/ 855394 h 1050657"/>
                      <a:gd name="connsiteX2" fmla="*/ 204787 w 3538537"/>
                      <a:gd name="connsiteY2" fmla="*/ 926832 h 1050657"/>
                      <a:gd name="connsiteX3" fmla="*/ 266700 w 3538537"/>
                      <a:gd name="connsiteY3" fmla="*/ 1026844 h 1050657"/>
                      <a:gd name="connsiteX4" fmla="*/ 300037 w 3538537"/>
                      <a:gd name="connsiteY4" fmla="*/ 1050657 h 1050657"/>
                      <a:gd name="connsiteX5" fmla="*/ 614362 w 3538537"/>
                      <a:gd name="connsiteY5" fmla="*/ 955407 h 1050657"/>
                      <a:gd name="connsiteX6" fmla="*/ 1143000 w 3538537"/>
                      <a:gd name="connsiteY6" fmla="*/ 812532 h 1050657"/>
                      <a:gd name="connsiteX7" fmla="*/ 1428750 w 3538537"/>
                      <a:gd name="connsiteY7" fmla="*/ 741094 h 1050657"/>
                      <a:gd name="connsiteX8" fmla="*/ 1566862 w 3538537"/>
                      <a:gd name="connsiteY8" fmla="*/ 717282 h 1050657"/>
                      <a:gd name="connsiteX9" fmla="*/ 1866900 w 3538537"/>
                      <a:gd name="connsiteY9" fmla="*/ 674419 h 1050657"/>
                      <a:gd name="connsiteX10" fmla="*/ 2138362 w 3538537"/>
                      <a:gd name="connsiteY10" fmla="*/ 693469 h 1050657"/>
                      <a:gd name="connsiteX11" fmla="*/ 2324100 w 3538537"/>
                      <a:gd name="connsiteY11" fmla="*/ 702994 h 1050657"/>
                      <a:gd name="connsiteX12" fmla="*/ 2495550 w 3538537"/>
                      <a:gd name="connsiteY12" fmla="*/ 717282 h 1050657"/>
                      <a:gd name="connsiteX13" fmla="*/ 2686050 w 3538537"/>
                      <a:gd name="connsiteY13" fmla="*/ 717282 h 1050657"/>
                      <a:gd name="connsiteX14" fmla="*/ 2967037 w 3538537"/>
                      <a:gd name="connsiteY14" fmla="*/ 726807 h 1050657"/>
                      <a:gd name="connsiteX15" fmla="*/ 3048000 w 3538537"/>
                      <a:gd name="connsiteY15" fmla="*/ 745857 h 1050657"/>
                      <a:gd name="connsiteX16" fmla="*/ 3209925 w 3538537"/>
                      <a:gd name="connsiteY16" fmla="*/ 726807 h 1050657"/>
                      <a:gd name="connsiteX17" fmla="*/ 3395662 w 3538537"/>
                      <a:gd name="connsiteY17" fmla="*/ 731569 h 1050657"/>
                      <a:gd name="connsiteX18" fmla="*/ 3533775 w 3538537"/>
                      <a:gd name="connsiteY18" fmla="*/ 645844 h 1050657"/>
                      <a:gd name="connsiteX19" fmla="*/ 3538537 w 3538537"/>
                      <a:gd name="connsiteY19" fmla="*/ 555357 h 1050657"/>
                      <a:gd name="connsiteX20" fmla="*/ 3471862 w 3538537"/>
                      <a:gd name="connsiteY20" fmla="*/ 479157 h 1050657"/>
                      <a:gd name="connsiteX21" fmla="*/ 3390900 w 3538537"/>
                      <a:gd name="connsiteY21" fmla="*/ 312469 h 1050657"/>
                      <a:gd name="connsiteX22" fmla="*/ 3262312 w 3538537"/>
                      <a:gd name="connsiteY22" fmla="*/ 326757 h 1050657"/>
                      <a:gd name="connsiteX23" fmla="*/ 3009900 w 3538537"/>
                      <a:gd name="connsiteY23" fmla="*/ 288657 h 1050657"/>
                      <a:gd name="connsiteX24" fmla="*/ 2805112 w 3538537"/>
                      <a:gd name="connsiteY24" fmla="*/ 231507 h 1050657"/>
                      <a:gd name="connsiteX25" fmla="*/ 2590800 w 3538537"/>
                      <a:gd name="connsiteY25" fmla="*/ 164832 h 1050657"/>
                      <a:gd name="connsiteX26" fmla="*/ 2228850 w 3538537"/>
                      <a:gd name="connsiteY26" fmla="*/ 88632 h 1050657"/>
                      <a:gd name="connsiteX27" fmla="*/ 1905000 w 3538537"/>
                      <a:gd name="connsiteY27" fmla="*/ 93394 h 1050657"/>
                      <a:gd name="connsiteX28" fmla="*/ 1785937 w 3538537"/>
                      <a:gd name="connsiteY28" fmla="*/ 88632 h 1050657"/>
                      <a:gd name="connsiteX29" fmla="*/ 1771650 w 3538537"/>
                      <a:gd name="connsiteY29" fmla="*/ 83869 h 1050657"/>
                      <a:gd name="connsiteX30" fmla="*/ 1747837 w 3538537"/>
                      <a:gd name="connsiteY30" fmla="*/ 136257 h 1050657"/>
                      <a:gd name="connsiteX31" fmla="*/ 1714500 w 3538537"/>
                      <a:gd name="connsiteY31" fmla="*/ 169594 h 1050657"/>
                      <a:gd name="connsiteX32" fmla="*/ 1628775 w 3538537"/>
                      <a:gd name="connsiteY32" fmla="*/ 183882 h 1050657"/>
                      <a:gd name="connsiteX33" fmla="*/ 1581150 w 3538537"/>
                      <a:gd name="connsiteY33" fmla="*/ 188644 h 1050657"/>
                      <a:gd name="connsiteX34" fmla="*/ 1476375 w 3538537"/>
                      <a:gd name="connsiteY34" fmla="*/ 174357 h 1050657"/>
                      <a:gd name="connsiteX35" fmla="*/ 1433512 w 3538537"/>
                      <a:gd name="connsiteY35" fmla="*/ 169594 h 1050657"/>
                      <a:gd name="connsiteX36" fmla="*/ 1385887 w 3538537"/>
                      <a:gd name="connsiteY36" fmla="*/ 136257 h 1050657"/>
                      <a:gd name="connsiteX37" fmla="*/ 1357312 w 3538537"/>
                      <a:gd name="connsiteY37" fmla="*/ 126732 h 1050657"/>
                      <a:gd name="connsiteX38" fmla="*/ 1252537 w 3538537"/>
                      <a:gd name="connsiteY38" fmla="*/ 102919 h 1050657"/>
                      <a:gd name="connsiteX39" fmla="*/ 1266825 w 3538537"/>
                      <a:gd name="connsiteY39" fmla="*/ 126732 h 1050657"/>
                      <a:gd name="connsiteX40" fmla="*/ 1295400 w 3538537"/>
                      <a:gd name="connsiteY40" fmla="*/ 169594 h 1050657"/>
                      <a:gd name="connsiteX41" fmla="*/ 1295400 w 3538537"/>
                      <a:gd name="connsiteY41" fmla="*/ 198169 h 1050657"/>
                      <a:gd name="connsiteX42" fmla="*/ 1247775 w 3538537"/>
                      <a:gd name="connsiteY42" fmla="*/ 264844 h 1050657"/>
                      <a:gd name="connsiteX43" fmla="*/ 1204912 w 3538537"/>
                      <a:gd name="connsiteY43" fmla="*/ 302944 h 1050657"/>
                      <a:gd name="connsiteX44" fmla="*/ 1091394 w 3538537"/>
                      <a:gd name="connsiteY44" fmla="*/ 10158 h 1050657"/>
                      <a:gd name="connsiteX45" fmla="*/ 1002968 w 3538537"/>
                      <a:gd name="connsiteY45" fmla="*/ 41504 h 1050657"/>
                      <a:gd name="connsiteX46" fmla="*/ 913760 w 3538537"/>
                      <a:gd name="connsiteY46" fmla="*/ 87922 h 1050657"/>
                      <a:gd name="connsiteX47" fmla="*/ 843602 w 3538537"/>
                      <a:gd name="connsiteY47" fmla="*/ 134409 h 1050657"/>
                      <a:gd name="connsiteX48" fmla="*/ 758588 w 3538537"/>
                      <a:gd name="connsiteY48" fmla="*/ 161846 h 1050657"/>
                      <a:gd name="connsiteX49" fmla="*/ 702788 w 3538537"/>
                      <a:gd name="connsiteY49" fmla="*/ 166040 h 1050657"/>
                      <a:gd name="connsiteX50" fmla="*/ 665399 w 3538537"/>
                      <a:gd name="connsiteY50" fmla="*/ 164121 h 1050657"/>
                      <a:gd name="connsiteX51" fmla="*/ 566737 w 3538537"/>
                      <a:gd name="connsiteY51" fmla="*/ 188644 h 1050657"/>
                      <a:gd name="connsiteX52" fmla="*/ 485775 w 3538537"/>
                      <a:gd name="connsiteY52" fmla="*/ 212457 h 1050657"/>
                      <a:gd name="connsiteX53" fmla="*/ 347662 w 3538537"/>
                      <a:gd name="connsiteY53" fmla="*/ 217219 h 1050657"/>
                      <a:gd name="connsiteX54" fmla="*/ 276225 w 3538537"/>
                      <a:gd name="connsiteY54" fmla="*/ 226744 h 1050657"/>
                      <a:gd name="connsiteX55" fmla="*/ 233362 w 3538537"/>
                      <a:gd name="connsiteY55" fmla="*/ 345807 h 1050657"/>
                      <a:gd name="connsiteX56" fmla="*/ 200025 w 3538537"/>
                      <a:gd name="connsiteY56" fmla="*/ 431532 h 1050657"/>
                      <a:gd name="connsiteX57" fmla="*/ 171450 w 3538537"/>
                      <a:gd name="connsiteY57" fmla="*/ 517257 h 1050657"/>
                      <a:gd name="connsiteX58" fmla="*/ 142875 w 3538537"/>
                      <a:gd name="connsiteY58" fmla="*/ 588694 h 1050657"/>
                      <a:gd name="connsiteX59" fmla="*/ 128587 w 3538537"/>
                      <a:gd name="connsiteY59" fmla="*/ 679182 h 1050657"/>
                      <a:gd name="connsiteX60" fmla="*/ 109537 w 3538537"/>
                      <a:gd name="connsiteY60" fmla="*/ 741094 h 1050657"/>
                      <a:gd name="connsiteX61" fmla="*/ 66675 w 3538537"/>
                      <a:gd name="connsiteY61" fmla="*/ 783957 h 1050657"/>
                      <a:gd name="connsiteX62" fmla="*/ 0 w 3538537"/>
                      <a:gd name="connsiteY62" fmla="*/ 836344 h 1050657"/>
                      <a:gd name="connsiteX0" fmla="*/ 0 w 3538537"/>
                      <a:gd name="connsiteY0" fmla="*/ 882056 h 1096369"/>
                      <a:gd name="connsiteX1" fmla="*/ 133350 w 3538537"/>
                      <a:gd name="connsiteY1" fmla="*/ 901106 h 1096369"/>
                      <a:gd name="connsiteX2" fmla="*/ 204787 w 3538537"/>
                      <a:gd name="connsiteY2" fmla="*/ 972544 h 1096369"/>
                      <a:gd name="connsiteX3" fmla="*/ 266700 w 3538537"/>
                      <a:gd name="connsiteY3" fmla="*/ 1072556 h 1096369"/>
                      <a:gd name="connsiteX4" fmla="*/ 300037 w 3538537"/>
                      <a:gd name="connsiteY4" fmla="*/ 1096369 h 1096369"/>
                      <a:gd name="connsiteX5" fmla="*/ 614362 w 3538537"/>
                      <a:gd name="connsiteY5" fmla="*/ 1001119 h 1096369"/>
                      <a:gd name="connsiteX6" fmla="*/ 1143000 w 3538537"/>
                      <a:gd name="connsiteY6" fmla="*/ 858244 h 1096369"/>
                      <a:gd name="connsiteX7" fmla="*/ 1428750 w 3538537"/>
                      <a:gd name="connsiteY7" fmla="*/ 786806 h 1096369"/>
                      <a:gd name="connsiteX8" fmla="*/ 1566862 w 3538537"/>
                      <a:gd name="connsiteY8" fmla="*/ 762994 h 1096369"/>
                      <a:gd name="connsiteX9" fmla="*/ 1866900 w 3538537"/>
                      <a:gd name="connsiteY9" fmla="*/ 720131 h 1096369"/>
                      <a:gd name="connsiteX10" fmla="*/ 2138362 w 3538537"/>
                      <a:gd name="connsiteY10" fmla="*/ 739181 h 1096369"/>
                      <a:gd name="connsiteX11" fmla="*/ 2324100 w 3538537"/>
                      <a:gd name="connsiteY11" fmla="*/ 748706 h 1096369"/>
                      <a:gd name="connsiteX12" fmla="*/ 2495550 w 3538537"/>
                      <a:gd name="connsiteY12" fmla="*/ 762994 h 1096369"/>
                      <a:gd name="connsiteX13" fmla="*/ 2686050 w 3538537"/>
                      <a:gd name="connsiteY13" fmla="*/ 762994 h 1096369"/>
                      <a:gd name="connsiteX14" fmla="*/ 2967037 w 3538537"/>
                      <a:gd name="connsiteY14" fmla="*/ 772519 h 1096369"/>
                      <a:gd name="connsiteX15" fmla="*/ 3048000 w 3538537"/>
                      <a:gd name="connsiteY15" fmla="*/ 791569 h 1096369"/>
                      <a:gd name="connsiteX16" fmla="*/ 3209925 w 3538537"/>
                      <a:gd name="connsiteY16" fmla="*/ 772519 h 1096369"/>
                      <a:gd name="connsiteX17" fmla="*/ 3395662 w 3538537"/>
                      <a:gd name="connsiteY17" fmla="*/ 777281 h 1096369"/>
                      <a:gd name="connsiteX18" fmla="*/ 3533775 w 3538537"/>
                      <a:gd name="connsiteY18" fmla="*/ 691556 h 1096369"/>
                      <a:gd name="connsiteX19" fmla="*/ 3538537 w 3538537"/>
                      <a:gd name="connsiteY19" fmla="*/ 601069 h 1096369"/>
                      <a:gd name="connsiteX20" fmla="*/ 3471862 w 3538537"/>
                      <a:gd name="connsiteY20" fmla="*/ 524869 h 1096369"/>
                      <a:gd name="connsiteX21" fmla="*/ 3390900 w 3538537"/>
                      <a:gd name="connsiteY21" fmla="*/ 358181 h 1096369"/>
                      <a:gd name="connsiteX22" fmla="*/ 3262312 w 3538537"/>
                      <a:gd name="connsiteY22" fmla="*/ 372469 h 1096369"/>
                      <a:gd name="connsiteX23" fmla="*/ 3009900 w 3538537"/>
                      <a:gd name="connsiteY23" fmla="*/ 334369 h 1096369"/>
                      <a:gd name="connsiteX24" fmla="*/ 2805112 w 3538537"/>
                      <a:gd name="connsiteY24" fmla="*/ 277219 h 1096369"/>
                      <a:gd name="connsiteX25" fmla="*/ 2590800 w 3538537"/>
                      <a:gd name="connsiteY25" fmla="*/ 210544 h 1096369"/>
                      <a:gd name="connsiteX26" fmla="*/ 2228850 w 3538537"/>
                      <a:gd name="connsiteY26" fmla="*/ 134344 h 1096369"/>
                      <a:gd name="connsiteX27" fmla="*/ 1905000 w 3538537"/>
                      <a:gd name="connsiteY27" fmla="*/ 139106 h 1096369"/>
                      <a:gd name="connsiteX28" fmla="*/ 1785937 w 3538537"/>
                      <a:gd name="connsiteY28" fmla="*/ 134344 h 1096369"/>
                      <a:gd name="connsiteX29" fmla="*/ 1771650 w 3538537"/>
                      <a:gd name="connsiteY29" fmla="*/ 129581 h 1096369"/>
                      <a:gd name="connsiteX30" fmla="*/ 1747837 w 3538537"/>
                      <a:gd name="connsiteY30" fmla="*/ 181969 h 1096369"/>
                      <a:gd name="connsiteX31" fmla="*/ 1714500 w 3538537"/>
                      <a:gd name="connsiteY31" fmla="*/ 215306 h 1096369"/>
                      <a:gd name="connsiteX32" fmla="*/ 1628775 w 3538537"/>
                      <a:gd name="connsiteY32" fmla="*/ 229594 h 1096369"/>
                      <a:gd name="connsiteX33" fmla="*/ 1581150 w 3538537"/>
                      <a:gd name="connsiteY33" fmla="*/ 234356 h 1096369"/>
                      <a:gd name="connsiteX34" fmla="*/ 1476375 w 3538537"/>
                      <a:gd name="connsiteY34" fmla="*/ 220069 h 1096369"/>
                      <a:gd name="connsiteX35" fmla="*/ 1433512 w 3538537"/>
                      <a:gd name="connsiteY35" fmla="*/ 215306 h 1096369"/>
                      <a:gd name="connsiteX36" fmla="*/ 1385887 w 3538537"/>
                      <a:gd name="connsiteY36" fmla="*/ 181969 h 1096369"/>
                      <a:gd name="connsiteX37" fmla="*/ 1357312 w 3538537"/>
                      <a:gd name="connsiteY37" fmla="*/ 172444 h 1096369"/>
                      <a:gd name="connsiteX38" fmla="*/ 1252537 w 3538537"/>
                      <a:gd name="connsiteY38" fmla="*/ 148631 h 1096369"/>
                      <a:gd name="connsiteX39" fmla="*/ 1266825 w 3538537"/>
                      <a:gd name="connsiteY39" fmla="*/ 172444 h 1096369"/>
                      <a:gd name="connsiteX40" fmla="*/ 1295400 w 3538537"/>
                      <a:gd name="connsiteY40" fmla="*/ 215306 h 1096369"/>
                      <a:gd name="connsiteX41" fmla="*/ 1295400 w 3538537"/>
                      <a:gd name="connsiteY41" fmla="*/ 243881 h 1096369"/>
                      <a:gd name="connsiteX42" fmla="*/ 1247775 w 3538537"/>
                      <a:gd name="connsiteY42" fmla="*/ 310556 h 1096369"/>
                      <a:gd name="connsiteX43" fmla="*/ 1204912 w 3538537"/>
                      <a:gd name="connsiteY43" fmla="*/ 348656 h 1096369"/>
                      <a:gd name="connsiteX44" fmla="*/ 1023155 w 3538537"/>
                      <a:gd name="connsiteY44" fmla="*/ 4691 h 1096369"/>
                      <a:gd name="connsiteX45" fmla="*/ 1002968 w 3538537"/>
                      <a:gd name="connsiteY45" fmla="*/ 87216 h 1096369"/>
                      <a:gd name="connsiteX46" fmla="*/ 913760 w 3538537"/>
                      <a:gd name="connsiteY46" fmla="*/ 133634 h 1096369"/>
                      <a:gd name="connsiteX47" fmla="*/ 843602 w 3538537"/>
                      <a:gd name="connsiteY47" fmla="*/ 180121 h 1096369"/>
                      <a:gd name="connsiteX48" fmla="*/ 758588 w 3538537"/>
                      <a:gd name="connsiteY48" fmla="*/ 207558 h 1096369"/>
                      <a:gd name="connsiteX49" fmla="*/ 702788 w 3538537"/>
                      <a:gd name="connsiteY49" fmla="*/ 211752 h 1096369"/>
                      <a:gd name="connsiteX50" fmla="*/ 665399 w 3538537"/>
                      <a:gd name="connsiteY50" fmla="*/ 209833 h 1096369"/>
                      <a:gd name="connsiteX51" fmla="*/ 566737 w 3538537"/>
                      <a:gd name="connsiteY51" fmla="*/ 234356 h 1096369"/>
                      <a:gd name="connsiteX52" fmla="*/ 485775 w 3538537"/>
                      <a:gd name="connsiteY52" fmla="*/ 258169 h 1096369"/>
                      <a:gd name="connsiteX53" fmla="*/ 347662 w 3538537"/>
                      <a:gd name="connsiteY53" fmla="*/ 262931 h 1096369"/>
                      <a:gd name="connsiteX54" fmla="*/ 276225 w 3538537"/>
                      <a:gd name="connsiteY54" fmla="*/ 272456 h 1096369"/>
                      <a:gd name="connsiteX55" fmla="*/ 233362 w 3538537"/>
                      <a:gd name="connsiteY55" fmla="*/ 391519 h 1096369"/>
                      <a:gd name="connsiteX56" fmla="*/ 200025 w 3538537"/>
                      <a:gd name="connsiteY56" fmla="*/ 477244 h 1096369"/>
                      <a:gd name="connsiteX57" fmla="*/ 171450 w 3538537"/>
                      <a:gd name="connsiteY57" fmla="*/ 562969 h 1096369"/>
                      <a:gd name="connsiteX58" fmla="*/ 142875 w 3538537"/>
                      <a:gd name="connsiteY58" fmla="*/ 634406 h 1096369"/>
                      <a:gd name="connsiteX59" fmla="*/ 128587 w 3538537"/>
                      <a:gd name="connsiteY59" fmla="*/ 724894 h 1096369"/>
                      <a:gd name="connsiteX60" fmla="*/ 109537 w 3538537"/>
                      <a:gd name="connsiteY60" fmla="*/ 786806 h 1096369"/>
                      <a:gd name="connsiteX61" fmla="*/ 66675 w 3538537"/>
                      <a:gd name="connsiteY61" fmla="*/ 829669 h 1096369"/>
                      <a:gd name="connsiteX62" fmla="*/ 0 w 3538537"/>
                      <a:gd name="connsiteY62" fmla="*/ 882056 h 1096369"/>
                      <a:gd name="connsiteX0" fmla="*/ 0 w 3538537"/>
                      <a:gd name="connsiteY0" fmla="*/ 956109 h 1170422"/>
                      <a:gd name="connsiteX1" fmla="*/ 133350 w 3538537"/>
                      <a:gd name="connsiteY1" fmla="*/ 975159 h 1170422"/>
                      <a:gd name="connsiteX2" fmla="*/ 204787 w 3538537"/>
                      <a:gd name="connsiteY2" fmla="*/ 1046597 h 1170422"/>
                      <a:gd name="connsiteX3" fmla="*/ 266700 w 3538537"/>
                      <a:gd name="connsiteY3" fmla="*/ 1146609 h 1170422"/>
                      <a:gd name="connsiteX4" fmla="*/ 300037 w 3538537"/>
                      <a:gd name="connsiteY4" fmla="*/ 1170422 h 1170422"/>
                      <a:gd name="connsiteX5" fmla="*/ 614362 w 3538537"/>
                      <a:gd name="connsiteY5" fmla="*/ 1075172 h 1170422"/>
                      <a:gd name="connsiteX6" fmla="*/ 1143000 w 3538537"/>
                      <a:gd name="connsiteY6" fmla="*/ 932297 h 1170422"/>
                      <a:gd name="connsiteX7" fmla="*/ 1428750 w 3538537"/>
                      <a:gd name="connsiteY7" fmla="*/ 860859 h 1170422"/>
                      <a:gd name="connsiteX8" fmla="*/ 1566862 w 3538537"/>
                      <a:gd name="connsiteY8" fmla="*/ 837047 h 1170422"/>
                      <a:gd name="connsiteX9" fmla="*/ 1866900 w 3538537"/>
                      <a:gd name="connsiteY9" fmla="*/ 794184 h 1170422"/>
                      <a:gd name="connsiteX10" fmla="*/ 2138362 w 3538537"/>
                      <a:gd name="connsiteY10" fmla="*/ 813234 h 1170422"/>
                      <a:gd name="connsiteX11" fmla="*/ 2324100 w 3538537"/>
                      <a:gd name="connsiteY11" fmla="*/ 822759 h 1170422"/>
                      <a:gd name="connsiteX12" fmla="*/ 2495550 w 3538537"/>
                      <a:gd name="connsiteY12" fmla="*/ 837047 h 1170422"/>
                      <a:gd name="connsiteX13" fmla="*/ 2686050 w 3538537"/>
                      <a:gd name="connsiteY13" fmla="*/ 837047 h 1170422"/>
                      <a:gd name="connsiteX14" fmla="*/ 2967037 w 3538537"/>
                      <a:gd name="connsiteY14" fmla="*/ 846572 h 1170422"/>
                      <a:gd name="connsiteX15" fmla="*/ 3048000 w 3538537"/>
                      <a:gd name="connsiteY15" fmla="*/ 865622 h 1170422"/>
                      <a:gd name="connsiteX16" fmla="*/ 3209925 w 3538537"/>
                      <a:gd name="connsiteY16" fmla="*/ 846572 h 1170422"/>
                      <a:gd name="connsiteX17" fmla="*/ 3395662 w 3538537"/>
                      <a:gd name="connsiteY17" fmla="*/ 851334 h 1170422"/>
                      <a:gd name="connsiteX18" fmla="*/ 3533775 w 3538537"/>
                      <a:gd name="connsiteY18" fmla="*/ 765609 h 1170422"/>
                      <a:gd name="connsiteX19" fmla="*/ 3538537 w 3538537"/>
                      <a:gd name="connsiteY19" fmla="*/ 675122 h 1170422"/>
                      <a:gd name="connsiteX20" fmla="*/ 3471862 w 3538537"/>
                      <a:gd name="connsiteY20" fmla="*/ 598922 h 1170422"/>
                      <a:gd name="connsiteX21" fmla="*/ 3390900 w 3538537"/>
                      <a:gd name="connsiteY21" fmla="*/ 432234 h 1170422"/>
                      <a:gd name="connsiteX22" fmla="*/ 3262312 w 3538537"/>
                      <a:gd name="connsiteY22" fmla="*/ 446522 h 1170422"/>
                      <a:gd name="connsiteX23" fmla="*/ 3009900 w 3538537"/>
                      <a:gd name="connsiteY23" fmla="*/ 408422 h 1170422"/>
                      <a:gd name="connsiteX24" fmla="*/ 2805112 w 3538537"/>
                      <a:gd name="connsiteY24" fmla="*/ 351272 h 1170422"/>
                      <a:gd name="connsiteX25" fmla="*/ 2590800 w 3538537"/>
                      <a:gd name="connsiteY25" fmla="*/ 284597 h 1170422"/>
                      <a:gd name="connsiteX26" fmla="*/ 2228850 w 3538537"/>
                      <a:gd name="connsiteY26" fmla="*/ 208397 h 1170422"/>
                      <a:gd name="connsiteX27" fmla="*/ 1905000 w 3538537"/>
                      <a:gd name="connsiteY27" fmla="*/ 213159 h 1170422"/>
                      <a:gd name="connsiteX28" fmla="*/ 1785937 w 3538537"/>
                      <a:gd name="connsiteY28" fmla="*/ 208397 h 1170422"/>
                      <a:gd name="connsiteX29" fmla="*/ 1771650 w 3538537"/>
                      <a:gd name="connsiteY29" fmla="*/ 203634 h 1170422"/>
                      <a:gd name="connsiteX30" fmla="*/ 1747837 w 3538537"/>
                      <a:gd name="connsiteY30" fmla="*/ 256022 h 1170422"/>
                      <a:gd name="connsiteX31" fmla="*/ 1714500 w 3538537"/>
                      <a:gd name="connsiteY31" fmla="*/ 289359 h 1170422"/>
                      <a:gd name="connsiteX32" fmla="*/ 1628775 w 3538537"/>
                      <a:gd name="connsiteY32" fmla="*/ 303647 h 1170422"/>
                      <a:gd name="connsiteX33" fmla="*/ 1581150 w 3538537"/>
                      <a:gd name="connsiteY33" fmla="*/ 308409 h 1170422"/>
                      <a:gd name="connsiteX34" fmla="*/ 1476375 w 3538537"/>
                      <a:gd name="connsiteY34" fmla="*/ 294122 h 1170422"/>
                      <a:gd name="connsiteX35" fmla="*/ 1433512 w 3538537"/>
                      <a:gd name="connsiteY35" fmla="*/ 289359 h 1170422"/>
                      <a:gd name="connsiteX36" fmla="*/ 1385887 w 3538537"/>
                      <a:gd name="connsiteY36" fmla="*/ 256022 h 1170422"/>
                      <a:gd name="connsiteX37" fmla="*/ 1357312 w 3538537"/>
                      <a:gd name="connsiteY37" fmla="*/ 246497 h 1170422"/>
                      <a:gd name="connsiteX38" fmla="*/ 1252537 w 3538537"/>
                      <a:gd name="connsiteY38" fmla="*/ 222684 h 1170422"/>
                      <a:gd name="connsiteX39" fmla="*/ 1266825 w 3538537"/>
                      <a:gd name="connsiteY39" fmla="*/ 246497 h 1170422"/>
                      <a:gd name="connsiteX40" fmla="*/ 1295400 w 3538537"/>
                      <a:gd name="connsiteY40" fmla="*/ 289359 h 1170422"/>
                      <a:gd name="connsiteX41" fmla="*/ 1295400 w 3538537"/>
                      <a:gd name="connsiteY41" fmla="*/ 317934 h 1170422"/>
                      <a:gd name="connsiteX42" fmla="*/ 1247775 w 3538537"/>
                      <a:gd name="connsiteY42" fmla="*/ 384609 h 1170422"/>
                      <a:gd name="connsiteX43" fmla="*/ 1037726 w 3538537"/>
                      <a:gd name="connsiteY43" fmla="*/ 30335 h 1170422"/>
                      <a:gd name="connsiteX44" fmla="*/ 1023155 w 3538537"/>
                      <a:gd name="connsiteY44" fmla="*/ 78744 h 1170422"/>
                      <a:gd name="connsiteX45" fmla="*/ 1002968 w 3538537"/>
                      <a:gd name="connsiteY45" fmla="*/ 161269 h 1170422"/>
                      <a:gd name="connsiteX46" fmla="*/ 913760 w 3538537"/>
                      <a:gd name="connsiteY46" fmla="*/ 207687 h 1170422"/>
                      <a:gd name="connsiteX47" fmla="*/ 843602 w 3538537"/>
                      <a:gd name="connsiteY47" fmla="*/ 254174 h 1170422"/>
                      <a:gd name="connsiteX48" fmla="*/ 758588 w 3538537"/>
                      <a:gd name="connsiteY48" fmla="*/ 281611 h 1170422"/>
                      <a:gd name="connsiteX49" fmla="*/ 702788 w 3538537"/>
                      <a:gd name="connsiteY49" fmla="*/ 285805 h 1170422"/>
                      <a:gd name="connsiteX50" fmla="*/ 665399 w 3538537"/>
                      <a:gd name="connsiteY50" fmla="*/ 283886 h 1170422"/>
                      <a:gd name="connsiteX51" fmla="*/ 566737 w 3538537"/>
                      <a:gd name="connsiteY51" fmla="*/ 308409 h 1170422"/>
                      <a:gd name="connsiteX52" fmla="*/ 485775 w 3538537"/>
                      <a:gd name="connsiteY52" fmla="*/ 332222 h 1170422"/>
                      <a:gd name="connsiteX53" fmla="*/ 347662 w 3538537"/>
                      <a:gd name="connsiteY53" fmla="*/ 336984 h 1170422"/>
                      <a:gd name="connsiteX54" fmla="*/ 276225 w 3538537"/>
                      <a:gd name="connsiteY54" fmla="*/ 346509 h 1170422"/>
                      <a:gd name="connsiteX55" fmla="*/ 233362 w 3538537"/>
                      <a:gd name="connsiteY55" fmla="*/ 465572 h 1170422"/>
                      <a:gd name="connsiteX56" fmla="*/ 200025 w 3538537"/>
                      <a:gd name="connsiteY56" fmla="*/ 551297 h 1170422"/>
                      <a:gd name="connsiteX57" fmla="*/ 171450 w 3538537"/>
                      <a:gd name="connsiteY57" fmla="*/ 637022 h 1170422"/>
                      <a:gd name="connsiteX58" fmla="*/ 142875 w 3538537"/>
                      <a:gd name="connsiteY58" fmla="*/ 708459 h 1170422"/>
                      <a:gd name="connsiteX59" fmla="*/ 128587 w 3538537"/>
                      <a:gd name="connsiteY59" fmla="*/ 798947 h 1170422"/>
                      <a:gd name="connsiteX60" fmla="*/ 109537 w 3538537"/>
                      <a:gd name="connsiteY60" fmla="*/ 860859 h 1170422"/>
                      <a:gd name="connsiteX61" fmla="*/ 66675 w 3538537"/>
                      <a:gd name="connsiteY61" fmla="*/ 903722 h 1170422"/>
                      <a:gd name="connsiteX62" fmla="*/ 0 w 3538537"/>
                      <a:gd name="connsiteY62" fmla="*/ 956109 h 1170422"/>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47837 w 3538537"/>
                      <a:gd name="connsiteY30" fmla="*/ 263786 h 1178186"/>
                      <a:gd name="connsiteX31" fmla="*/ 1714500 w 3538537"/>
                      <a:gd name="connsiteY31" fmla="*/ 297123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037726 w 3538537"/>
                      <a:gd name="connsiteY43" fmla="*/ 38099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47837 w 3538537"/>
                      <a:gd name="connsiteY30" fmla="*/ 263786 h 1178186"/>
                      <a:gd name="connsiteX31" fmla="*/ 1714500 w 3538537"/>
                      <a:gd name="connsiteY31" fmla="*/ 297123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714500 w 3538537"/>
                      <a:gd name="connsiteY31" fmla="*/ 297123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560536 w 3538537"/>
                      <a:gd name="connsiteY32" fmla="*/ 79399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560536 w 3538537"/>
                      <a:gd name="connsiteY32" fmla="*/ 79399 h 1178186"/>
                      <a:gd name="connsiteX33" fmla="*/ 1454908 w 3538537"/>
                      <a:gd name="connsiteY33" fmla="*/ 7051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560536 w 3538537"/>
                      <a:gd name="connsiteY32" fmla="*/ 79399 h 1178186"/>
                      <a:gd name="connsiteX33" fmla="*/ 1454908 w 3538537"/>
                      <a:gd name="connsiteY33" fmla="*/ 7051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05964 w 3538537"/>
                      <a:gd name="connsiteY43" fmla="*/ 31275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105964 w 3538537"/>
                      <a:gd name="connsiteY43" fmla="*/ 75630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105964 w 3538537"/>
                      <a:gd name="connsiteY43" fmla="*/ 75630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119612 w 3538537"/>
                      <a:gd name="connsiteY43" fmla="*/ 75630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075257 w 3538537"/>
                      <a:gd name="connsiteY43" fmla="*/ 85865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356815 w 3538537"/>
                      <a:gd name="connsiteY41" fmla="*/ 80039 h 1222541"/>
                      <a:gd name="connsiteX42" fmla="*/ 1200008 w 3538537"/>
                      <a:gd name="connsiteY42" fmla="*/ 0 h 1222541"/>
                      <a:gd name="connsiteX43" fmla="*/ 1075257 w 3538537"/>
                      <a:gd name="connsiteY43" fmla="*/ 85865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356815 w 3538537"/>
                      <a:gd name="connsiteY40" fmla="*/ 80039 h 1222541"/>
                      <a:gd name="connsiteX41" fmla="*/ 1200008 w 3538537"/>
                      <a:gd name="connsiteY41" fmla="*/ 0 h 1222541"/>
                      <a:gd name="connsiteX42" fmla="*/ 1075257 w 3538537"/>
                      <a:gd name="connsiteY42" fmla="*/ 85865 h 1222541"/>
                      <a:gd name="connsiteX43" fmla="*/ 1023155 w 3538537"/>
                      <a:gd name="connsiteY43" fmla="*/ 130863 h 1222541"/>
                      <a:gd name="connsiteX44" fmla="*/ 1002968 w 3538537"/>
                      <a:gd name="connsiteY44" fmla="*/ 213388 h 1222541"/>
                      <a:gd name="connsiteX45" fmla="*/ 913760 w 3538537"/>
                      <a:gd name="connsiteY45" fmla="*/ 259806 h 1222541"/>
                      <a:gd name="connsiteX46" fmla="*/ 843602 w 3538537"/>
                      <a:gd name="connsiteY46" fmla="*/ 306293 h 1222541"/>
                      <a:gd name="connsiteX47" fmla="*/ 758588 w 3538537"/>
                      <a:gd name="connsiteY47" fmla="*/ 333730 h 1222541"/>
                      <a:gd name="connsiteX48" fmla="*/ 702788 w 3538537"/>
                      <a:gd name="connsiteY48" fmla="*/ 337924 h 1222541"/>
                      <a:gd name="connsiteX49" fmla="*/ 665399 w 3538537"/>
                      <a:gd name="connsiteY49" fmla="*/ 336005 h 1222541"/>
                      <a:gd name="connsiteX50" fmla="*/ 566737 w 3538537"/>
                      <a:gd name="connsiteY50" fmla="*/ 360528 h 1222541"/>
                      <a:gd name="connsiteX51" fmla="*/ 485775 w 3538537"/>
                      <a:gd name="connsiteY51" fmla="*/ 384341 h 1222541"/>
                      <a:gd name="connsiteX52" fmla="*/ 347662 w 3538537"/>
                      <a:gd name="connsiteY52" fmla="*/ 389103 h 1222541"/>
                      <a:gd name="connsiteX53" fmla="*/ 276225 w 3538537"/>
                      <a:gd name="connsiteY53" fmla="*/ 398628 h 1222541"/>
                      <a:gd name="connsiteX54" fmla="*/ 233362 w 3538537"/>
                      <a:gd name="connsiteY54" fmla="*/ 517691 h 1222541"/>
                      <a:gd name="connsiteX55" fmla="*/ 200025 w 3538537"/>
                      <a:gd name="connsiteY55" fmla="*/ 603416 h 1222541"/>
                      <a:gd name="connsiteX56" fmla="*/ 171450 w 3538537"/>
                      <a:gd name="connsiteY56" fmla="*/ 689141 h 1222541"/>
                      <a:gd name="connsiteX57" fmla="*/ 142875 w 3538537"/>
                      <a:gd name="connsiteY57" fmla="*/ 760578 h 1222541"/>
                      <a:gd name="connsiteX58" fmla="*/ 128587 w 3538537"/>
                      <a:gd name="connsiteY58" fmla="*/ 851066 h 1222541"/>
                      <a:gd name="connsiteX59" fmla="*/ 109537 w 3538537"/>
                      <a:gd name="connsiteY59" fmla="*/ 912978 h 1222541"/>
                      <a:gd name="connsiteX60" fmla="*/ 66675 w 3538537"/>
                      <a:gd name="connsiteY60" fmla="*/ 955841 h 1222541"/>
                      <a:gd name="connsiteX61" fmla="*/ 0 w 3538537"/>
                      <a:gd name="connsiteY61"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356815 w 3538537"/>
                      <a:gd name="connsiteY39" fmla="*/ 80039 h 1222541"/>
                      <a:gd name="connsiteX40" fmla="*/ 1200008 w 3538537"/>
                      <a:gd name="connsiteY40" fmla="*/ 0 h 1222541"/>
                      <a:gd name="connsiteX41" fmla="*/ 1075257 w 3538537"/>
                      <a:gd name="connsiteY41" fmla="*/ 85865 h 1222541"/>
                      <a:gd name="connsiteX42" fmla="*/ 1023155 w 3538537"/>
                      <a:gd name="connsiteY42" fmla="*/ 130863 h 1222541"/>
                      <a:gd name="connsiteX43" fmla="*/ 1002968 w 3538537"/>
                      <a:gd name="connsiteY43" fmla="*/ 213388 h 1222541"/>
                      <a:gd name="connsiteX44" fmla="*/ 913760 w 3538537"/>
                      <a:gd name="connsiteY44" fmla="*/ 259806 h 1222541"/>
                      <a:gd name="connsiteX45" fmla="*/ 843602 w 3538537"/>
                      <a:gd name="connsiteY45" fmla="*/ 306293 h 1222541"/>
                      <a:gd name="connsiteX46" fmla="*/ 758588 w 3538537"/>
                      <a:gd name="connsiteY46" fmla="*/ 333730 h 1222541"/>
                      <a:gd name="connsiteX47" fmla="*/ 702788 w 3538537"/>
                      <a:gd name="connsiteY47" fmla="*/ 337924 h 1222541"/>
                      <a:gd name="connsiteX48" fmla="*/ 665399 w 3538537"/>
                      <a:gd name="connsiteY48" fmla="*/ 336005 h 1222541"/>
                      <a:gd name="connsiteX49" fmla="*/ 566737 w 3538537"/>
                      <a:gd name="connsiteY49" fmla="*/ 360528 h 1222541"/>
                      <a:gd name="connsiteX50" fmla="*/ 485775 w 3538537"/>
                      <a:gd name="connsiteY50" fmla="*/ 384341 h 1222541"/>
                      <a:gd name="connsiteX51" fmla="*/ 347662 w 3538537"/>
                      <a:gd name="connsiteY51" fmla="*/ 389103 h 1222541"/>
                      <a:gd name="connsiteX52" fmla="*/ 276225 w 3538537"/>
                      <a:gd name="connsiteY52" fmla="*/ 398628 h 1222541"/>
                      <a:gd name="connsiteX53" fmla="*/ 233362 w 3538537"/>
                      <a:gd name="connsiteY53" fmla="*/ 517691 h 1222541"/>
                      <a:gd name="connsiteX54" fmla="*/ 200025 w 3538537"/>
                      <a:gd name="connsiteY54" fmla="*/ 603416 h 1222541"/>
                      <a:gd name="connsiteX55" fmla="*/ 171450 w 3538537"/>
                      <a:gd name="connsiteY55" fmla="*/ 689141 h 1222541"/>
                      <a:gd name="connsiteX56" fmla="*/ 142875 w 3538537"/>
                      <a:gd name="connsiteY56" fmla="*/ 760578 h 1222541"/>
                      <a:gd name="connsiteX57" fmla="*/ 128587 w 3538537"/>
                      <a:gd name="connsiteY57" fmla="*/ 851066 h 1222541"/>
                      <a:gd name="connsiteX58" fmla="*/ 109537 w 3538537"/>
                      <a:gd name="connsiteY58" fmla="*/ 912978 h 1222541"/>
                      <a:gd name="connsiteX59" fmla="*/ 66675 w 3538537"/>
                      <a:gd name="connsiteY59" fmla="*/ 955841 h 1222541"/>
                      <a:gd name="connsiteX60" fmla="*/ 0 w 3538537"/>
                      <a:gd name="connsiteY60"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406074 w 3538537"/>
                      <a:gd name="connsiteY38" fmla="*/ 114442 h 1222541"/>
                      <a:gd name="connsiteX39" fmla="*/ 1356815 w 3538537"/>
                      <a:gd name="connsiteY39" fmla="*/ 80039 h 1222541"/>
                      <a:gd name="connsiteX40" fmla="*/ 1200008 w 3538537"/>
                      <a:gd name="connsiteY40" fmla="*/ 0 h 1222541"/>
                      <a:gd name="connsiteX41" fmla="*/ 1075257 w 3538537"/>
                      <a:gd name="connsiteY41" fmla="*/ 85865 h 1222541"/>
                      <a:gd name="connsiteX42" fmla="*/ 1023155 w 3538537"/>
                      <a:gd name="connsiteY42" fmla="*/ 130863 h 1222541"/>
                      <a:gd name="connsiteX43" fmla="*/ 1002968 w 3538537"/>
                      <a:gd name="connsiteY43" fmla="*/ 213388 h 1222541"/>
                      <a:gd name="connsiteX44" fmla="*/ 913760 w 3538537"/>
                      <a:gd name="connsiteY44" fmla="*/ 259806 h 1222541"/>
                      <a:gd name="connsiteX45" fmla="*/ 843602 w 3538537"/>
                      <a:gd name="connsiteY45" fmla="*/ 306293 h 1222541"/>
                      <a:gd name="connsiteX46" fmla="*/ 758588 w 3538537"/>
                      <a:gd name="connsiteY46" fmla="*/ 333730 h 1222541"/>
                      <a:gd name="connsiteX47" fmla="*/ 702788 w 3538537"/>
                      <a:gd name="connsiteY47" fmla="*/ 337924 h 1222541"/>
                      <a:gd name="connsiteX48" fmla="*/ 665399 w 3538537"/>
                      <a:gd name="connsiteY48" fmla="*/ 336005 h 1222541"/>
                      <a:gd name="connsiteX49" fmla="*/ 566737 w 3538537"/>
                      <a:gd name="connsiteY49" fmla="*/ 360528 h 1222541"/>
                      <a:gd name="connsiteX50" fmla="*/ 485775 w 3538537"/>
                      <a:gd name="connsiteY50" fmla="*/ 384341 h 1222541"/>
                      <a:gd name="connsiteX51" fmla="*/ 347662 w 3538537"/>
                      <a:gd name="connsiteY51" fmla="*/ 389103 h 1222541"/>
                      <a:gd name="connsiteX52" fmla="*/ 276225 w 3538537"/>
                      <a:gd name="connsiteY52" fmla="*/ 398628 h 1222541"/>
                      <a:gd name="connsiteX53" fmla="*/ 233362 w 3538537"/>
                      <a:gd name="connsiteY53" fmla="*/ 517691 h 1222541"/>
                      <a:gd name="connsiteX54" fmla="*/ 200025 w 3538537"/>
                      <a:gd name="connsiteY54" fmla="*/ 603416 h 1222541"/>
                      <a:gd name="connsiteX55" fmla="*/ 171450 w 3538537"/>
                      <a:gd name="connsiteY55" fmla="*/ 689141 h 1222541"/>
                      <a:gd name="connsiteX56" fmla="*/ 142875 w 3538537"/>
                      <a:gd name="connsiteY56" fmla="*/ 760578 h 1222541"/>
                      <a:gd name="connsiteX57" fmla="*/ 128587 w 3538537"/>
                      <a:gd name="connsiteY57" fmla="*/ 851066 h 1222541"/>
                      <a:gd name="connsiteX58" fmla="*/ 109537 w 3538537"/>
                      <a:gd name="connsiteY58" fmla="*/ 912978 h 1222541"/>
                      <a:gd name="connsiteX59" fmla="*/ 66675 w 3538537"/>
                      <a:gd name="connsiteY59" fmla="*/ 955841 h 1222541"/>
                      <a:gd name="connsiteX60" fmla="*/ 0 w 3538537"/>
                      <a:gd name="connsiteY60"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406074 w 3538537"/>
                      <a:gd name="connsiteY37" fmla="*/ 114442 h 1222541"/>
                      <a:gd name="connsiteX38" fmla="*/ 1356815 w 3538537"/>
                      <a:gd name="connsiteY38" fmla="*/ 80039 h 1222541"/>
                      <a:gd name="connsiteX39" fmla="*/ 1200008 w 3538537"/>
                      <a:gd name="connsiteY39" fmla="*/ 0 h 1222541"/>
                      <a:gd name="connsiteX40" fmla="*/ 1075257 w 3538537"/>
                      <a:gd name="connsiteY40" fmla="*/ 85865 h 1222541"/>
                      <a:gd name="connsiteX41" fmla="*/ 1023155 w 3538537"/>
                      <a:gd name="connsiteY41" fmla="*/ 130863 h 1222541"/>
                      <a:gd name="connsiteX42" fmla="*/ 1002968 w 3538537"/>
                      <a:gd name="connsiteY42" fmla="*/ 213388 h 1222541"/>
                      <a:gd name="connsiteX43" fmla="*/ 913760 w 3538537"/>
                      <a:gd name="connsiteY43" fmla="*/ 259806 h 1222541"/>
                      <a:gd name="connsiteX44" fmla="*/ 843602 w 3538537"/>
                      <a:gd name="connsiteY44" fmla="*/ 306293 h 1222541"/>
                      <a:gd name="connsiteX45" fmla="*/ 758588 w 3538537"/>
                      <a:gd name="connsiteY45" fmla="*/ 333730 h 1222541"/>
                      <a:gd name="connsiteX46" fmla="*/ 702788 w 3538537"/>
                      <a:gd name="connsiteY46" fmla="*/ 337924 h 1222541"/>
                      <a:gd name="connsiteX47" fmla="*/ 665399 w 3538537"/>
                      <a:gd name="connsiteY47" fmla="*/ 336005 h 1222541"/>
                      <a:gd name="connsiteX48" fmla="*/ 566737 w 3538537"/>
                      <a:gd name="connsiteY48" fmla="*/ 360528 h 1222541"/>
                      <a:gd name="connsiteX49" fmla="*/ 485775 w 3538537"/>
                      <a:gd name="connsiteY49" fmla="*/ 384341 h 1222541"/>
                      <a:gd name="connsiteX50" fmla="*/ 347662 w 3538537"/>
                      <a:gd name="connsiteY50" fmla="*/ 389103 h 1222541"/>
                      <a:gd name="connsiteX51" fmla="*/ 276225 w 3538537"/>
                      <a:gd name="connsiteY51" fmla="*/ 398628 h 1222541"/>
                      <a:gd name="connsiteX52" fmla="*/ 233362 w 3538537"/>
                      <a:gd name="connsiteY52" fmla="*/ 517691 h 1222541"/>
                      <a:gd name="connsiteX53" fmla="*/ 200025 w 3538537"/>
                      <a:gd name="connsiteY53" fmla="*/ 603416 h 1222541"/>
                      <a:gd name="connsiteX54" fmla="*/ 171450 w 3538537"/>
                      <a:gd name="connsiteY54" fmla="*/ 689141 h 1222541"/>
                      <a:gd name="connsiteX55" fmla="*/ 142875 w 3538537"/>
                      <a:gd name="connsiteY55" fmla="*/ 760578 h 1222541"/>
                      <a:gd name="connsiteX56" fmla="*/ 128587 w 3538537"/>
                      <a:gd name="connsiteY56" fmla="*/ 851066 h 1222541"/>
                      <a:gd name="connsiteX57" fmla="*/ 109537 w 3538537"/>
                      <a:gd name="connsiteY57" fmla="*/ 912978 h 1222541"/>
                      <a:gd name="connsiteX58" fmla="*/ 66675 w 3538537"/>
                      <a:gd name="connsiteY58" fmla="*/ 955841 h 1222541"/>
                      <a:gd name="connsiteX59" fmla="*/ 0 w 3538537"/>
                      <a:gd name="connsiteY59"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406074 w 3538537"/>
                      <a:gd name="connsiteY36" fmla="*/ 114442 h 1222541"/>
                      <a:gd name="connsiteX37" fmla="*/ 1356815 w 3538537"/>
                      <a:gd name="connsiteY37" fmla="*/ 80039 h 1222541"/>
                      <a:gd name="connsiteX38" fmla="*/ 1200008 w 3538537"/>
                      <a:gd name="connsiteY38" fmla="*/ 0 h 1222541"/>
                      <a:gd name="connsiteX39" fmla="*/ 1075257 w 3538537"/>
                      <a:gd name="connsiteY39" fmla="*/ 85865 h 1222541"/>
                      <a:gd name="connsiteX40" fmla="*/ 1023155 w 3538537"/>
                      <a:gd name="connsiteY40" fmla="*/ 130863 h 1222541"/>
                      <a:gd name="connsiteX41" fmla="*/ 1002968 w 3538537"/>
                      <a:gd name="connsiteY41" fmla="*/ 213388 h 1222541"/>
                      <a:gd name="connsiteX42" fmla="*/ 913760 w 3538537"/>
                      <a:gd name="connsiteY42" fmla="*/ 259806 h 1222541"/>
                      <a:gd name="connsiteX43" fmla="*/ 843602 w 3538537"/>
                      <a:gd name="connsiteY43" fmla="*/ 306293 h 1222541"/>
                      <a:gd name="connsiteX44" fmla="*/ 758588 w 3538537"/>
                      <a:gd name="connsiteY44" fmla="*/ 333730 h 1222541"/>
                      <a:gd name="connsiteX45" fmla="*/ 702788 w 3538537"/>
                      <a:gd name="connsiteY45" fmla="*/ 337924 h 1222541"/>
                      <a:gd name="connsiteX46" fmla="*/ 665399 w 3538537"/>
                      <a:gd name="connsiteY46" fmla="*/ 336005 h 1222541"/>
                      <a:gd name="connsiteX47" fmla="*/ 566737 w 3538537"/>
                      <a:gd name="connsiteY47" fmla="*/ 360528 h 1222541"/>
                      <a:gd name="connsiteX48" fmla="*/ 485775 w 3538537"/>
                      <a:gd name="connsiteY48" fmla="*/ 384341 h 1222541"/>
                      <a:gd name="connsiteX49" fmla="*/ 347662 w 3538537"/>
                      <a:gd name="connsiteY49" fmla="*/ 389103 h 1222541"/>
                      <a:gd name="connsiteX50" fmla="*/ 276225 w 3538537"/>
                      <a:gd name="connsiteY50" fmla="*/ 398628 h 1222541"/>
                      <a:gd name="connsiteX51" fmla="*/ 233362 w 3538537"/>
                      <a:gd name="connsiteY51" fmla="*/ 517691 h 1222541"/>
                      <a:gd name="connsiteX52" fmla="*/ 200025 w 3538537"/>
                      <a:gd name="connsiteY52" fmla="*/ 603416 h 1222541"/>
                      <a:gd name="connsiteX53" fmla="*/ 171450 w 3538537"/>
                      <a:gd name="connsiteY53" fmla="*/ 689141 h 1222541"/>
                      <a:gd name="connsiteX54" fmla="*/ 142875 w 3538537"/>
                      <a:gd name="connsiteY54" fmla="*/ 760578 h 1222541"/>
                      <a:gd name="connsiteX55" fmla="*/ 128587 w 3538537"/>
                      <a:gd name="connsiteY55" fmla="*/ 851066 h 1222541"/>
                      <a:gd name="connsiteX56" fmla="*/ 109537 w 3538537"/>
                      <a:gd name="connsiteY56" fmla="*/ 912978 h 1222541"/>
                      <a:gd name="connsiteX57" fmla="*/ 66675 w 3538537"/>
                      <a:gd name="connsiteY57" fmla="*/ 955841 h 1222541"/>
                      <a:gd name="connsiteX58" fmla="*/ 0 w 3538537"/>
                      <a:gd name="connsiteY58"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919412 w 3538537"/>
                      <a:gd name="connsiteY24" fmla="*/ 579603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909887 w 3538537"/>
                      <a:gd name="connsiteY24" fmla="*/ 579603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997113 w 3538537"/>
                      <a:gd name="connsiteY26" fmla="*/ 699797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687550 w 3538537"/>
                      <a:gd name="connsiteY26" fmla="*/ 585497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687550 w 3538537"/>
                      <a:gd name="connsiteY26" fmla="*/ 585497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6413 w 3538537"/>
                      <a:gd name="connsiteY30" fmla="*/ 365290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6413 w 3538537"/>
                      <a:gd name="connsiteY30" fmla="*/ 365290 h 1222541"/>
                      <a:gd name="connsiteX31" fmla="*/ 1651094 w 3538537"/>
                      <a:gd name="connsiteY31" fmla="*/ 363655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47838 w 3538537"/>
                      <a:gd name="connsiteY30" fmla="*/ 351002 h 1222541"/>
                      <a:gd name="connsiteX31" fmla="*/ 1651094 w 3538537"/>
                      <a:gd name="connsiteY31" fmla="*/ 363655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928189 h 1142502"/>
                      <a:gd name="connsiteX1" fmla="*/ 133350 w 3538537"/>
                      <a:gd name="connsiteY1" fmla="*/ 947239 h 1142502"/>
                      <a:gd name="connsiteX2" fmla="*/ 204787 w 3538537"/>
                      <a:gd name="connsiteY2" fmla="*/ 1018677 h 1142502"/>
                      <a:gd name="connsiteX3" fmla="*/ 266700 w 3538537"/>
                      <a:gd name="connsiteY3" fmla="*/ 1118689 h 1142502"/>
                      <a:gd name="connsiteX4" fmla="*/ 300037 w 3538537"/>
                      <a:gd name="connsiteY4" fmla="*/ 1142502 h 1142502"/>
                      <a:gd name="connsiteX5" fmla="*/ 614362 w 3538537"/>
                      <a:gd name="connsiteY5" fmla="*/ 1047252 h 1142502"/>
                      <a:gd name="connsiteX6" fmla="*/ 1143000 w 3538537"/>
                      <a:gd name="connsiteY6" fmla="*/ 904377 h 1142502"/>
                      <a:gd name="connsiteX7" fmla="*/ 1428750 w 3538537"/>
                      <a:gd name="connsiteY7" fmla="*/ 832939 h 1142502"/>
                      <a:gd name="connsiteX8" fmla="*/ 1566862 w 3538537"/>
                      <a:gd name="connsiteY8" fmla="*/ 809127 h 1142502"/>
                      <a:gd name="connsiteX9" fmla="*/ 1866900 w 3538537"/>
                      <a:gd name="connsiteY9" fmla="*/ 766264 h 1142502"/>
                      <a:gd name="connsiteX10" fmla="*/ 2138362 w 3538537"/>
                      <a:gd name="connsiteY10" fmla="*/ 785314 h 1142502"/>
                      <a:gd name="connsiteX11" fmla="*/ 2324100 w 3538537"/>
                      <a:gd name="connsiteY11" fmla="*/ 794839 h 1142502"/>
                      <a:gd name="connsiteX12" fmla="*/ 2495550 w 3538537"/>
                      <a:gd name="connsiteY12" fmla="*/ 809127 h 1142502"/>
                      <a:gd name="connsiteX13" fmla="*/ 2686050 w 3538537"/>
                      <a:gd name="connsiteY13" fmla="*/ 809127 h 1142502"/>
                      <a:gd name="connsiteX14" fmla="*/ 2967037 w 3538537"/>
                      <a:gd name="connsiteY14" fmla="*/ 818652 h 1142502"/>
                      <a:gd name="connsiteX15" fmla="*/ 3048000 w 3538537"/>
                      <a:gd name="connsiteY15" fmla="*/ 837702 h 1142502"/>
                      <a:gd name="connsiteX16" fmla="*/ 3209925 w 3538537"/>
                      <a:gd name="connsiteY16" fmla="*/ 818652 h 1142502"/>
                      <a:gd name="connsiteX17" fmla="*/ 3395662 w 3538537"/>
                      <a:gd name="connsiteY17" fmla="*/ 823414 h 1142502"/>
                      <a:gd name="connsiteX18" fmla="*/ 3533775 w 3538537"/>
                      <a:gd name="connsiteY18" fmla="*/ 737689 h 1142502"/>
                      <a:gd name="connsiteX19" fmla="*/ 3538537 w 3538537"/>
                      <a:gd name="connsiteY19" fmla="*/ 647202 h 1142502"/>
                      <a:gd name="connsiteX20" fmla="*/ 3471862 w 3538537"/>
                      <a:gd name="connsiteY20" fmla="*/ 571002 h 1142502"/>
                      <a:gd name="connsiteX21" fmla="*/ 3390900 w 3538537"/>
                      <a:gd name="connsiteY21" fmla="*/ 404314 h 1142502"/>
                      <a:gd name="connsiteX22" fmla="*/ 3262312 w 3538537"/>
                      <a:gd name="connsiteY22" fmla="*/ 418602 h 1142502"/>
                      <a:gd name="connsiteX23" fmla="*/ 3176587 w 3538537"/>
                      <a:gd name="connsiteY23" fmla="*/ 518614 h 1142502"/>
                      <a:gd name="connsiteX24" fmla="*/ 3119437 w 3538537"/>
                      <a:gd name="connsiteY24" fmla="*/ 585289 h 1142502"/>
                      <a:gd name="connsiteX25" fmla="*/ 2871787 w 3538537"/>
                      <a:gd name="connsiteY25" fmla="*/ 532902 h 1142502"/>
                      <a:gd name="connsiteX26" fmla="*/ 2839950 w 3538537"/>
                      <a:gd name="connsiteY26" fmla="*/ 443546 h 1142502"/>
                      <a:gd name="connsiteX27" fmla="*/ 2257425 w 3538537"/>
                      <a:gd name="connsiteY27" fmla="*/ 251914 h 1142502"/>
                      <a:gd name="connsiteX28" fmla="*/ 1905000 w 3538537"/>
                      <a:gd name="connsiteY28" fmla="*/ 185239 h 1142502"/>
                      <a:gd name="connsiteX29" fmla="*/ 1785937 w 3538537"/>
                      <a:gd name="connsiteY29" fmla="*/ 180477 h 1142502"/>
                      <a:gd name="connsiteX30" fmla="*/ 1747838 w 3538537"/>
                      <a:gd name="connsiteY30" fmla="*/ 270963 h 1142502"/>
                      <a:gd name="connsiteX31" fmla="*/ 1651094 w 3538537"/>
                      <a:gd name="connsiteY31" fmla="*/ 283616 h 1142502"/>
                      <a:gd name="connsiteX32" fmla="*/ 1629201 w 3538537"/>
                      <a:gd name="connsiteY32" fmla="*/ 84018 h 1142502"/>
                      <a:gd name="connsiteX33" fmla="*/ 1560536 w 3538537"/>
                      <a:gd name="connsiteY33" fmla="*/ 43715 h 1142502"/>
                      <a:gd name="connsiteX34" fmla="*/ 1454908 w 3538537"/>
                      <a:gd name="connsiteY34" fmla="*/ 34829 h 1142502"/>
                      <a:gd name="connsiteX35" fmla="*/ 1406074 w 3538537"/>
                      <a:gd name="connsiteY35" fmla="*/ 34403 h 1142502"/>
                      <a:gd name="connsiteX36" fmla="*/ 1356815 w 3538537"/>
                      <a:gd name="connsiteY36" fmla="*/ 0 h 1142502"/>
                      <a:gd name="connsiteX37" fmla="*/ 1290496 w 3538537"/>
                      <a:gd name="connsiteY37" fmla="*/ 234286 h 1142502"/>
                      <a:gd name="connsiteX38" fmla="*/ 1270520 w 3538537"/>
                      <a:gd name="connsiteY38" fmla="*/ 405876 h 1142502"/>
                      <a:gd name="connsiteX39" fmla="*/ 1104117 w 3538537"/>
                      <a:gd name="connsiteY39" fmla="*/ 455637 h 1142502"/>
                      <a:gd name="connsiteX40" fmla="*/ 1017256 w 3538537"/>
                      <a:gd name="connsiteY40" fmla="*/ 409574 h 1142502"/>
                      <a:gd name="connsiteX41" fmla="*/ 932810 w 3538537"/>
                      <a:gd name="connsiteY41" fmla="*/ 317879 h 1142502"/>
                      <a:gd name="connsiteX42" fmla="*/ 843602 w 3538537"/>
                      <a:gd name="connsiteY42" fmla="*/ 226254 h 1142502"/>
                      <a:gd name="connsiteX43" fmla="*/ 758588 w 3538537"/>
                      <a:gd name="connsiteY43" fmla="*/ 253691 h 1142502"/>
                      <a:gd name="connsiteX44" fmla="*/ 702788 w 3538537"/>
                      <a:gd name="connsiteY44" fmla="*/ 257885 h 1142502"/>
                      <a:gd name="connsiteX45" fmla="*/ 665399 w 3538537"/>
                      <a:gd name="connsiteY45" fmla="*/ 255966 h 1142502"/>
                      <a:gd name="connsiteX46" fmla="*/ 566737 w 3538537"/>
                      <a:gd name="connsiteY46" fmla="*/ 280489 h 1142502"/>
                      <a:gd name="connsiteX47" fmla="*/ 485775 w 3538537"/>
                      <a:gd name="connsiteY47" fmla="*/ 304302 h 1142502"/>
                      <a:gd name="connsiteX48" fmla="*/ 347662 w 3538537"/>
                      <a:gd name="connsiteY48" fmla="*/ 309064 h 1142502"/>
                      <a:gd name="connsiteX49" fmla="*/ 276225 w 3538537"/>
                      <a:gd name="connsiteY49" fmla="*/ 318589 h 1142502"/>
                      <a:gd name="connsiteX50" fmla="*/ 233362 w 3538537"/>
                      <a:gd name="connsiteY50" fmla="*/ 437652 h 1142502"/>
                      <a:gd name="connsiteX51" fmla="*/ 200025 w 3538537"/>
                      <a:gd name="connsiteY51" fmla="*/ 523377 h 1142502"/>
                      <a:gd name="connsiteX52" fmla="*/ 171450 w 3538537"/>
                      <a:gd name="connsiteY52" fmla="*/ 609102 h 1142502"/>
                      <a:gd name="connsiteX53" fmla="*/ 142875 w 3538537"/>
                      <a:gd name="connsiteY53" fmla="*/ 680539 h 1142502"/>
                      <a:gd name="connsiteX54" fmla="*/ 128587 w 3538537"/>
                      <a:gd name="connsiteY54" fmla="*/ 771027 h 1142502"/>
                      <a:gd name="connsiteX55" fmla="*/ 109537 w 3538537"/>
                      <a:gd name="connsiteY55" fmla="*/ 832939 h 1142502"/>
                      <a:gd name="connsiteX56" fmla="*/ 66675 w 3538537"/>
                      <a:gd name="connsiteY56" fmla="*/ 875802 h 1142502"/>
                      <a:gd name="connsiteX57" fmla="*/ 0 w 3538537"/>
                      <a:gd name="connsiteY57" fmla="*/ 928189 h 1142502"/>
                      <a:gd name="connsiteX0" fmla="*/ 0 w 3538537"/>
                      <a:gd name="connsiteY0" fmla="*/ 928189 h 1142502"/>
                      <a:gd name="connsiteX1" fmla="*/ 133350 w 3538537"/>
                      <a:gd name="connsiteY1" fmla="*/ 947239 h 1142502"/>
                      <a:gd name="connsiteX2" fmla="*/ 204787 w 3538537"/>
                      <a:gd name="connsiteY2" fmla="*/ 1018677 h 1142502"/>
                      <a:gd name="connsiteX3" fmla="*/ 266700 w 3538537"/>
                      <a:gd name="connsiteY3" fmla="*/ 1118689 h 1142502"/>
                      <a:gd name="connsiteX4" fmla="*/ 300037 w 3538537"/>
                      <a:gd name="connsiteY4" fmla="*/ 1142502 h 1142502"/>
                      <a:gd name="connsiteX5" fmla="*/ 614362 w 3538537"/>
                      <a:gd name="connsiteY5" fmla="*/ 1047252 h 1142502"/>
                      <a:gd name="connsiteX6" fmla="*/ 1143000 w 3538537"/>
                      <a:gd name="connsiteY6" fmla="*/ 904377 h 1142502"/>
                      <a:gd name="connsiteX7" fmla="*/ 1428750 w 3538537"/>
                      <a:gd name="connsiteY7" fmla="*/ 832939 h 1142502"/>
                      <a:gd name="connsiteX8" fmla="*/ 1566862 w 3538537"/>
                      <a:gd name="connsiteY8" fmla="*/ 809127 h 1142502"/>
                      <a:gd name="connsiteX9" fmla="*/ 1866900 w 3538537"/>
                      <a:gd name="connsiteY9" fmla="*/ 766264 h 1142502"/>
                      <a:gd name="connsiteX10" fmla="*/ 2138362 w 3538537"/>
                      <a:gd name="connsiteY10" fmla="*/ 785314 h 1142502"/>
                      <a:gd name="connsiteX11" fmla="*/ 2324100 w 3538537"/>
                      <a:gd name="connsiteY11" fmla="*/ 794839 h 1142502"/>
                      <a:gd name="connsiteX12" fmla="*/ 2495550 w 3538537"/>
                      <a:gd name="connsiteY12" fmla="*/ 809127 h 1142502"/>
                      <a:gd name="connsiteX13" fmla="*/ 2686050 w 3538537"/>
                      <a:gd name="connsiteY13" fmla="*/ 809127 h 1142502"/>
                      <a:gd name="connsiteX14" fmla="*/ 2967037 w 3538537"/>
                      <a:gd name="connsiteY14" fmla="*/ 818652 h 1142502"/>
                      <a:gd name="connsiteX15" fmla="*/ 3048000 w 3538537"/>
                      <a:gd name="connsiteY15" fmla="*/ 837702 h 1142502"/>
                      <a:gd name="connsiteX16" fmla="*/ 3209925 w 3538537"/>
                      <a:gd name="connsiteY16" fmla="*/ 818652 h 1142502"/>
                      <a:gd name="connsiteX17" fmla="*/ 3395662 w 3538537"/>
                      <a:gd name="connsiteY17" fmla="*/ 823414 h 1142502"/>
                      <a:gd name="connsiteX18" fmla="*/ 3533775 w 3538537"/>
                      <a:gd name="connsiteY18" fmla="*/ 737689 h 1142502"/>
                      <a:gd name="connsiteX19" fmla="*/ 3538537 w 3538537"/>
                      <a:gd name="connsiteY19" fmla="*/ 647202 h 1142502"/>
                      <a:gd name="connsiteX20" fmla="*/ 3471862 w 3538537"/>
                      <a:gd name="connsiteY20" fmla="*/ 571002 h 1142502"/>
                      <a:gd name="connsiteX21" fmla="*/ 3390900 w 3538537"/>
                      <a:gd name="connsiteY21" fmla="*/ 404314 h 1142502"/>
                      <a:gd name="connsiteX22" fmla="*/ 3262312 w 3538537"/>
                      <a:gd name="connsiteY22" fmla="*/ 418602 h 1142502"/>
                      <a:gd name="connsiteX23" fmla="*/ 3176587 w 3538537"/>
                      <a:gd name="connsiteY23" fmla="*/ 518614 h 1142502"/>
                      <a:gd name="connsiteX24" fmla="*/ 3119437 w 3538537"/>
                      <a:gd name="connsiteY24" fmla="*/ 585289 h 1142502"/>
                      <a:gd name="connsiteX25" fmla="*/ 2871787 w 3538537"/>
                      <a:gd name="connsiteY25" fmla="*/ 532902 h 1142502"/>
                      <a:gd name="connsiteX26" fmla="*/ 2839950 w 3538537"/>
                      <a:gd name="connsiteY26" fmla="*/ 443546 h 1142502"/>
                      <a:gd name="connsiteX27" fmla="*/ 2257425 w 3538537"/>
                      <a:gd name="connsiteY27" fmla="*/ 251914 h 1142502"/>
                      <a:gd name="connsiteX28" fmla="*/ 1905000 w 3538537"/>
                      <a:gd name="connsiteY28" fmla="*/ 185239 h 1142502"/>
                      <a:gd name="connsiteX29" fmla="*/ 1785937 w 3538537"/>
                      <a:gd name="connsiteY29" fmla="*/ 180477 h 1142502"/>
                      <a:gd name="connsiteX30" fmla="*/ 1747838 w 3538537"/>
                      <a:gd name="connsiteY30" fmla="*/ 270963 h 1142502"/>
                      <a:gd name="connsiteX31" fmla="*/ 1651094 w 3538537"/>
                      <a:gd name="connsiteY31" fmla="*/ 283616 h 1142502"/>
                      <a:gd name="connsiteX32" fmla="*/ 1629201 w 3538537"/>
                      <a:gd name="connsiteY32" fmla="*/ 84018 h 1142502"/>
                      <a:gd name="connsiteX33" fmla="*/ 1560536 w 3538537"/>
                      <a:gd name="connsiteY33" fmla="*/ 43715 h 1142502"/>
                      <a:gd name="connsiteX34" fmla="*/ 1454908 w 3538537"/>
                      <a:gd name="connsiteY34" fmla="*/ 34829 h 1142502"/>
                      <a:gd name="connsiteX35" fmla="*/ 1406074 w 3538537"/>
                      <a:gd name="connsiteY35" fmla="*/ 34403 h 1142502"/>
                      <a:gd name="connsiteX36" fmla="*/ 1356815 w 3538537"/>
                      <a:gd name="connsiteY36" fmla="*/ 0 h 1142502"/>
                      <a:gd name="connsiteX37" fmla="*/ 1285734 w 3538537"/>
                      <a:gd name="connsiteY37" fmla="*/ 286673 h 1142502"/>
                      <a:gd name="connsiteX38" fmla="*/ 1270520 w 3538537"/>
                      <a:gd name="connsiteY38" fmla="*/ 405876 h 1142502"/>
                      <a:gd name="connsiteX39" fmla="*/ 1104117 w 3538537"/>
                      <a:gd name="connsiteY39" fmla="*/ 455637 h 1142502"/>
                      <a:gd name="connsiteX40" fmla="*/ 1017256 w 3538537"/>
                      <a:gd name="connsiteY40" fmla="*/ 409574 h 1142502"/>
                      <a:gd name="connsiteX41" fmla="*/ 932810 w 3538537"/>
                      <a:gd name="connsiteY41" fmla="*/ 317879 h 1142502"/>
                      <a:gd name="connsiteX42" fmla="*/ 843602 w 3538537"/>
                      <a:gd name="connsiteY42" fmla="*/ 226254 h 1142502"/>
                      <a:gd name="connsiteX43" fmla="*/ 758588 w 3538537"/>
                      <a:gd name="connsiteY43" fmla="*/ 253691 h 1142502"/>
                      <a:gd name="connsiteX44" fmla="*/ 702788 w 3538537"/>
                      <a:gd name="connsiteY44" fmla="*/ 257885 h 1142502"/>
                      <a:gd name="connsiteX45" fmla="*/ 665399 w 3538537"/>
                      <a:gd name="connsiteY45" fmla="*/ 255966 h 1142502"/>
                      <a:gd name="connsiteX46" fmla="*/ 566737 w 3538537"/>
                      <a:gd name="connsiteY46" fmla="*/ 280489 h 1142502"/>
                      <a:gd name="connsiteX47" fmla="*/ 485775 w 3538537"/>
                      <a:gd name="connsiteY47" fmla="*/ 304302 h 1142502"/>
                      <a:gd name="connsiteX48" fmla="*/ 347662 w 3538537"/>
                      <a:gd name="connsiteY48" fmla="*/ 309064 h 1142502"/>
                      <a:gd name="connsiteX49" fmla="*/ 276225 w 3538537"/>
                      <a:gd name="connsiteY49" fmla="*/ 318589 h 1142502"/>
                      <a:gd name="connsiteX50" fmla="*/ 233362 w 3538537"/>
                      <a:gd name="connsiteY50" fmla="*/ 437652 h 1142502"/>
                      <a:gd name="connsiteX51" fmla="*/ 200025 w 3538537"/>
                      <a:gd name="connsiteY51" fmla="*/ 523377 h 1142502"/>
                      <a:gd name="connsiteX52" fmla="*/ 171450 w 3538537"/>
                      <a:gd name="connsiteY52" fmla="*/ 609102 h 1142502"/>
                      <a:gd name="connsiteX53" fmla="*/ 142875 w 3538537"/>
                      <a:gd name="connsiteY53" fmla="*/ 680539 h 1142502"/>
                      <a:gd name="connsiteX54" fmla="*/ 128587 w 3538537"/>
                      <a:gd name="connsiteY54" fmla="*/ 771027 h 1142502"/>
                      <a:gd name="connsiteX55" fmla="*/ 109537 w 3538537"/>
                      <a:gd name="connsiteY55" fmla="*/ 832939 h 1142502"/>
                      <a:gd name="connsiteX56" fmla="*/ 66675 w 3538537"/>
                      <a:gd name="connsiteY56" fmla="*/ 875802 h 1142502"/>
                      <a:gd name="connsiteX57" fmla="*/ 0 w 3538537"/>
                      <a:gd name="connsiteY57" fmla="*/ 928189 h 1142502"/>
                      <a:gd name="connsiteX0" fmla="*/ 0 w 3538537"/>
                      <a:gd name="connsiteY0" fmla="*/ 893786 h 1108099"/>
                      <a:gd name="connsiteX1" fmla="*/ 133350 w 3538537"/>
                      <a:gd name="connsiteY1" fmla="*/ 912836 h 1108099"/>
                      <a:gd name="connsiteX2" fmla="*/ 204787 w 3538537"/>
                      <a:gd name="connsiteY2" fmla="*/ 984274 h 1108099"/>
                      <a:gd name="connsiteX3" fmla="*/ 266700 w 3538537"/>
                      <a:gd name="connsiteY3" fmla="*/ 1084286 h 1108099"/>
                      <a:gd name="connsiteX4" fmla="*/ 300037 w 3538537"/>
                      <a:gd name="connsiteY4" fmla="*/ 1108099 h 1108099"/>
                      <a:gd name="connsiteX5" fmla="*/ 614362 w 3538537"/>
                      <a:gd name="connsiteY5" fmla="*/ 1012849 h 1108099"/>
                      <a:gd name="connsiteX6" fmla="*/ 1143000 w 3538537"/>
                      <a:gd name="connsiteY6" fmla="*/ 869974 h 1108099"/>
                      <a:gd name="connsiteX7" fmla="*/ 1428750 w 3538537"/>
                      <a:gd name="connsiteY7" fmla="*/ 798536 h 1108099"/>
                      <a:gd name="connsiteX8" fmla="*/ 1566862 w 3538537"/>
                      <a:gd name="connsiteY8" fmla="*/ 774724 h 1108099"/>
                      <a:gd name="connsiteX9" fmla="*/ 1866900 w 3538537"/>
                      <a:gd name="connsiteY9" fmla="*/ 731861 h 1108099"/>
                      <a:gd name="connsiteX10" fmla="*/ 2138362 w 3538537"/>
                      <a:gd name="connsiteY10" fmla="*/ 750911 h 1108099"/>
                      <a:gd name="connsiteX11" fmla="*/ 2324100 w 3538537"/>
                      <a:gd name="connsiteY11" fmla="*/ 760436 h 1108099"/>
                      <a:gd name="connsiteX12" fmla="*/ 2495550 w 3538537"/>
                      <a:gd name="connsiteY12" fmla="*/ 774724 h 1108099"/>
                      <a:gd name="connsiteX13" fmla="*/ 2686050 w 3538537"/>
                      <a:gd name="connsiteY13" fmla="*/ 774724 h 1108099"/>
                      <a:gd name="connsiteX14" fmla="*/ 2967037 w 3538537"/>
                      <a:gd name="connsiteY14" fmla="*/ 784249 h 1108099"/>
                      <a:gd name="connsiteX15" fmla="*/ 3048000 w 3538537"/>
                      <a:gd name="connsiteY15" fmla="*/ 803299 h 1108099"/>
                      <a:gd name="connsiteX16" fmla="*/ 3209925 w 3538537"/>
                      <a:gd name="connsiteY16" fmla="*/ 784249 h 1108099"/>
                      <a:gd name="connsiteX17" fmla="*/ 3395662 w 3538537"/>
                      <a:gd name="connsiteY17" fmla="*/ 789011 h 1108099"/>
                      <a:gd name="connsiteX18" fmla="*/ 3533775 w 3538537"/>
                      <a:gd name="connsiteY18" fmla="*/ 703286 h 1108099"/>
                      <a:gd name="connsiteX19" fmla="*/ 3538537 w 3538537"/>
                      <a:gd name="connsiteY19" fmla="*/ 612799 h 1108099"/>
                      <a:gd name="connsiteX20" fmla="*/ 3471862 w 3538537"/>
                      <a:gd name="connsiteY20" fmla="*/ 536599 h 1108099"/>
                      <a:gd name="connsiteX21" fmla="*/ 3390900 w 3538537"/>
                      <a:gd name="connsiteY21" fmla="*/ 369911 h 1108099"/>
                      <a:gd name="connsiteX22" fmla="*/ 3262312 w 3538537"/>
                      <a:gd name="connsiteY22" fmla="*/ 384199 h 1108099"/>
                      <a:gd name="connsiteX23" fmla="*/ 3176587 w 3538537"/>
                      <a:gd name="connsiteY23" fmla="*/ 484211 h 1108099"/>
                      <a:gd name="connsiteX24" fmla="*/ 3119437 w 3538537"/>
                      <a:gd name="connsiteY24" fmla="*/ 550886 h 1108099"/>
                      <a:gd name="connsiteX25" fmla="*/ 2871787 w 3538537"/>
                      <a:gd name="connsiteY25" fmla="*/ 498499 h 1108099"/>
                      <a:gd name="connsiteX26" fmla="*/ 2839950 w 3538537"/>
                      <a:gd name="connsiteY26" fmla="*/ 409143 h 1108099"/>
                      <a:gd name="connsiteX27" fmla="*/ 2257425 w 3538537"/>
                      <a:gd name="connsiteY27" fmla="*/ 217511 h 1108099"/>
                      <a:gd name="connsiteX28" fmla="*/ 1905000 w 3538537"/>
                      <a:gd name="connsiteY28" fmla="*/ 150836 h 1108099"/>
                      <a:gd name="connsiteX29" fmla="*/ 1785937 w 3538537"/>
                      <a:gd name="connsiteY29" fmla="*/ 146074 h 1108099"/>
                      <a:gd name="connsiteX30" fmla="*/ 1747838 w 3538537"/>
                      <a:gd name="connsiteY30" fmla="*/ 236560 h 1108099"/>
                      <a:gd name="connsiteX31" fmla="*/ 1651094 w 3538537"/>
                      <a:gd name="connsiteY31" fmla="*/ 249213 h 1108099"/>
                      <a:gd name="connsiteX32" fmla="*/ 1629201 w 3538537"/>
                      <a:gd name="connsiteY32" fmla="*/ 49615 h 1108099"/>
                      <a:gd name="connsiteX33" fmla="*/ 1560536 w 3538537"/>
                      <a:gd name="connsiteY33" fmla="*/ 9312 h 1108099"/>
                      <a:gd name="connsiteX34" fmla="*/ 1454908 w 3538537"/>
                      <a:gd name="connsiteY34" fmla="*/ 426 h 1108099"/>
                      <a:gd name="connsiteX35" fmla="*/ 1406074 w 3538537"/>
                      <a:gd name="connsiteY35" fmla="*/ 0 h 1108099"/>
                      <a:gd name="connsiteX36" fmla="*/ 1194890 w 3538537"/>
                      <a:gd name="connsiteY36" fmla="*/ 165622 h 1108099"/>
                      <a:gd name="connsiteX37" fmla="*/ 1285734 w 3538537"/>
                      <a:gd name="connsiteY37" fmla="*/ 252270 h 1108099"/>
                      <a:gd name="connsiteX38" fmla="*/ 1270520 w 3538537"/>
                      <a:gd name="connsiteY38" fmla="*/ 371473 h 1108099"/>
                      <a:gd name="connsiteX39" fmla="*/ 1104117 w 3538537"/>
                      <a:gd name="connsiteY39" fmla="*/ 421234 h 1108099"/>
                      <a:gd name="connsiteX40" fmla="*/ 1017256 w 3538537"/>
                      <a:gd name="connsiteY40" fmla="*/ 375171 h 1108099"/>
                      <a:gd name="connsiteX41" fmla="*/ 932810 w 3538537"/>
                      <a:gd name="connsiteY41" fmla="*/ 283476 h 1108099"/>
                      <a:gd name="connsiteX42" fmla="*/ 843602 w 3538537"/>
                      <a:gd name="connsiteY42" fmla="*/ 191851 h 1108099"/>
                      <a:gd name="connsiteX43" fmla="*/ 758588 w 3538537"/>
                      <a:gd name="connsiteY43" fmla="*/ 219288 h 1108099"/>
                      <a:gd name="connsiteX44" fmla="*/ 702788 w 3538537"/>
                      <a:gd name="connsiteY44" fmla="*/ 223482 h 1108099"/>
                      <a:gd name="connsiteX45" fmla="*/ 665399 w 3538537"/>
                      <a:gd name="connsiteY45" fmla="*/ 221563 h 1108099"/>
                      <a:gd name="connsiteX46" fmla="*/ 566737 w 3538537"/>
                      <a:gd name="connsiteY46" fmla="*/ 246086 h 1108099"/>
                      <a:gd name="connsiteX47" fmla="*/ 485775 w 3538537"/>
                      <a:gd name="connsiteY47" fmla="*/ 269899 h 1108099"/>
                      <a:gd name="connsiteX48" fmla="*/ 347662 w 3538537"/>
                      <a:gd name="connsiteY48" fmla="*/ 274661 h 1108099"/>
                      <a:gd name="connsiteX49" fmla="*/ 276225 w 3538537"/>
                      <a:gd name="connsiteY49" fmla="*/ 284186 h 1108099"/>
                      <a:gd name="connsiteX50" fmla="*/ 233362 w 3538537"/>
                      <a:gd name="connsiteY50" fmla="*/ 403249 h 1108099"/>
                      <a:gd name="connsiteX51" fmla="*/ 200025 w 3538537"/>
                      <a:gd name="connsiteY51" fmla="*/ 488974 h 1108099"/>
                      <a:gd name="connsiteX52" fmla="*/ 171450 w 3538537"/>
                      <a:gd name="connsiteY52" fmla="*/ 574699 h 1108099"/>
                      <a:gd name="connsiteX53" fmla="*/ 142875 w 3538537"/>
                      <a:gd name="connsiteY53" fmla="*/ 646136 h 1108099"/>
                      <a:gd name="connsiteX54" fmla="*/ 128587 w 3538537"/>
                      <a:gd name="connsiteY54" fmla="*/ 736624 h 1108099"/>
                      <a:gd name="connsiteX55" fmla="*/ 109537 w 3538537"/>
                      <a:gd name="connsiteY55" fmla="*/ 798536 h 1108099"/>
                      <a:gd name="connsiteX56" fmla="*/ 66675 w 3538537"/>
                      <a:gd name="connsiteY56" fmla="*/ 841399 h 1108099"/>
                      <a:gd name="connsiteX57" fmla="*/ 0 w 3538537"/>
                      <a:gd name="connsiteY57" fmla="*/ 893786 h 1108099"/>
                      <a:gd name="connsiteX0" fmla="*/ 0 w 3538537"/>
                      <a:gd name="connsiteY0" fmla="*/ 893360 h 1107673"/>
                      <a:gd name="connsiteX1" fmla="*/ 133350 w 3538537"/>
                      <a:gd name="connsiteY1" fmla="*/ 912410 h 1107673"/>
                      <a:gd name="connsiteX2" fmla="*/ 204787 w 3538537"/>
                      <a:gd name="connsiteY2" fmla="*/ 983848 h 1107673"/>
                      <a:gd name="connsiteX3" fmla="*/ 266700 w 3538537"/>
                      <a:gd name="connsiteY3" fmla="*/ 1083860 h 1107673"/>
                      <a:gd name="connsiteX4" fmla="*/ 300037 w 3538537"/>
                      <a:gd name="connsiteY4" fmla="*/ 1107673 h 1107673"/>
                      <a:gd name="connsiteX5" fmla="*/ 614362 w 3538537"/>
                      <a:gd name="connsiteY5" fmla="*/ 1012423 h 1107673"/>
                      <a:gd name="connsiteX6" fmla="*/ 1143000 w 3538537"/>
                      <a:gd name="connsiteY6" fmla="*/ 869548 h 1107673"/>
                      <a:gd name="connsiteX7" fmla="*/ 1428750 w 3538537"/>
                      <a:gd name="connsiteY7" fmla="*/ 798110 h 1107673"/>
                      <a:gd name="connsiteX8" fmla="*/ 1566862 w 3538537"/>
                      <a:gd name="connsiteY8" fmla="*/ 774298 h 1107673"/>
                      <a:gd name="connsiteX9" fmla="*/ 1866900 w 3538537"/>
                      <a:gd name="connsiteY9" fmla="*/ 731435 h 1107673"/>
                      <a:gd name="connsiteX10" fmla="*/ 2138362 w 3538537"/>
                      <a:gd name="connsiteY10" fmla="*/ 750485 h 1107673"/>
                      <a:gd name="connsiteX11" fmla="*/ 2324100 w 3538537"/>
                      <a:gd name="connsiteY11" fmla="*/ 760010 h 1107673"/>
                      <a:gd name="connsiteX12" fmla="*/ 2495550 w 3538537"/>
                      <a:gd name="connsiteY12" fmla="*/ 774298 h 1107673"/>
                      <a:gd name="connsiteX13" fmla="*/ 2686050 w 3538537"/>
                      <a:gd name="connsiteY13" fmla="*/ 774298 h 1107673"/>
                      <a:gd name="connsiteX14" fmla="*/ 2967037 w 3538537"/>
                      <a:gd name="connsiteY14" fmla="*/ 783823 h 1107673"/>
                      <a:gd name="connsiteX15" fmla="*/ 3048000 w 3538537"/>
                      <a:gd name="connsiteY15" fmla="*/ 802873 h 1107673"/>
                      <a:gd name="connsiteX16" fmla="*/ 3209925 w 3538537"/>
                      <a:gd name="connsiteY16" fmla="*/ 783823 h 1107673"/>
                      <a:gd name="connsiteX17" fmla="*/ 3395662 w 3538537"/>
                      <a:gd name="connsiteY17" fmla="*/ 788585 h 1107673"/>
                      <a:gd name="connsiteX18" fmla="*/ 3533775 w 3538537"/>
                      <a:gd name="connsiteY18" fmla="*/ 702860 h 1107673"/>
                      <a:gd name="connsiteX19" fmla="*/ 3538537 w 3538537"/>
                      <a:gd name="connsiteY19" fmla="*/ 612373 h 1107673"/>
                      <a:gd name="connsiteX20" fmla="*/ 3471862 w 3538537"/>
                      <a:gd name="connsiteY20" fmla="*/ 536173 h 1107673"/>
                      <a:gd name="connsiteX21" fmla="*/ 3390900 w 3538537"/>
                      <a:gd name="connsiteY21" fmla="*/ 369485 h 1107673"/>
                      <a:gd name="connsiteX22" fmla="*/ 3262312 w 3538537"/>
                      <a:gd name="connsiteY22" fmla="*/ 383773 h 1107673"/>
                      <a:gd name="connsiteX23" fmla="*/ 3176587 w 3538537"/>
                      <a:gd name="connsiteY23" fmla="*/ 483785 h 1107673"/>
                      <a:gd name="connsiteX24" fmla="*/ 3119437 w 3538537"/>
                      <a:gd name="connsiteY24" fmla="*/ 550460 h 1107673"/>
                      <a:gd name="connsiteX25" fmla="*/ 2871787 w 3538537"/>
                      <a:gd name="connsiteY25" fmla="*/ 498073 h 1107673"/>
                      <a:gd name="connsiteX26" fmla="*/ 2839950 w 3538537"/>
                      <a:gd name="connsiteY26" fmla="*/ 408717 h 1107673"/>
                      <a:gd name="connsiteX27" fmla="*/ 2257425 w 3538537"/>
                      <a:gd name="connsiteY27" fmla="*/ 217085 h 1107673"/>
                      <a:gd name="connsiteX28" fmla="*/ 1905000 w 3538537"/>
                      <a:gd name="connsiteY28" fmla="*/ 150410 h 1107673"/>
                      <a:gd name="connsiteX29" fmla="*/ 1785937 w 3538537"/>
                      <a:gd name="connsiteY29" fmla="*/ 145648 h 1107673"/>
                      <a:gd name="connsiteX30" fmla="*/ 1747838 w 3538537"/>
                      <a:gd name="connsiteY30" fmla="*/ 236134 h 1107673"/>
                      <a:gd name="connsiteX31" fmla="*/ 1651094 w 3538537"/>
                      <a:gd name="connsiteY31" fmla="*/ 248787 h 1107673"/>
                      <a:gd name="connsiteX32" fmla="*/ 1629201 w 3538537"/>
                      <a:gd name="connsiteY32" fmla="*/ 49189 h 1107673"/>
                      <a:gd name="connsiteX33" fmla="*/ 1560536 w 3538537"/>
                      <a:gd name="connsiteY33" fmla="*/ 8886 h 1107673"/>
                      <a:gd name="connsiteX34" fmla="*/ 1454908 w 3538537"/>
                      <a:gd name="connsiteY34" fmla="*/ 0 h 1107673"/>
                      <a:gd name="connsiteX35" fmla="*/ 1310824 w 3538537"/>
                      <a:gd name="connsiteY35" fmla="*/ 147212 h 1107673"/>
                      <a:gd name="connsiteX36" fmla="*/ 1194890 w 3538537"/>
                      <a:gd name="connsiteY36" fmla="*/ 165196 h 1107673"/>
                      <a:gd name="connsiteX37" fmla="*/ 1285734 w 3538537"/>
                      <a:gd name="connsiteY37" fmla="*/ 251844 h 1107673"/>
                      <a:gd name="connsiteX38" fmla="*/ 1270520 w 3538537"/>
                      <a:gd name="connsiteY38" fmla="*/ 371047 h 1107673"/>
                      <a:gd name="connsiteX39" fmla="*/ 1104117 w 3538537"/>
                      <a:gd name="connsiteY39" fmla="*/ 420808 h 1107673"/>
                      <a:gd name="connsiteX40" fmla="*/ 1017256 w 3538537"/>
                      <a:gd name="connsiteY40" fmla="*/ 374745 h 1107673"/>
                      <a:gd name="connsiteX41" fmla="*/ 932810 w 3538537"/>
                      <a:gd name="connsiteY41" fmla="*/ 283050 h 1107673"/>
                      <a:gd name="connsiteX42" fmla="*/ 843602 w 3538537"/>
                      <a:gd name="connsiteY42" fmla="*/ 191425 h 1107673"/>
                      <a:gd name="connsiteX43" fmla="*/ 758588 w 3538537"/>
                      <a:gd name="connsiteY43" fmla="*/ 218862 h 1107673"/>
                      <a:gd name="connsiteX44" fmla="*/ 702788 w 3538537"/>
                      <a:gd name="connsiteY44" fmla="*/ 223056 h 1107673"/>
                      <a:gd name="connsiteX45" fmla="*/ 665399 w 3538537"/>
                      <a:gd name="connsiteY45" fmla="*/ 221137 h 1107673"/>
                      <a:gd name="connsiteX46" fmla="*/ 566737 w 3538537"/>
                      <a:gd name="connsiteY46" fmla="*/ 245660 h 1107673"/>
                      <a:gd name="connsiteX47" fmla="*/ 485775 w 3538537"/>
                      <a:gd name="connsiteY47" fmla="*/ 269473 h 1107673"/>
                      <a:gd name="connsiteX48" fmla="*/ 347662 w 3538537"/>
                      <a:gd name="connsiteY48" fmla="*/ 274235 h 1107673"/>
                      <a:gd name="connsiteX49" fmla="*/ 276225 w 3538537"/>
                      <a:gd name="connsiteY49" fmla="*/ 283760 h 1107673"/>
                      <a:gd name="connsiteX50" fmla="*/ 233362 w 3538537"/>
                      <a:gd name="connsiteY50" fmla="*/ 402823 h 1107673"/>
                      <a:gd name="connsiteX51" fmla="*/ 200025 w 3538537"/>
                      <a:gd name="connsiteY51" fmla="*/ 488548 h 1107673"/>
                      <a:gd name="connsiteX52" fmla="*/ 171450 w 3538537"/>
                      <a:gd name="connsiteY52" fmla="*/ 574273 h 1107673"/>
                      <a:gd name="connsiteX53" fmla="*/ 142875 w 3538537"/>
                      <a:gd name="connsiteY53" fmla="*/ 645710 h 1107673"/>
                      <a:gd name="connsiteX54" fmla="*/ 128587 w 3538537"/>
                      <a:gd name="connsiteY54" fmla="*/ 736198 h 1107673"/>
                      <a:gd name="connsiteX55" fmla="*/ 109537 w 3538537"/>
                      <a:gd name="connsiteY55" fmla="*/ 798110 h 1107673"/>
                      <a:gd name="connsiteX56" fmla="*/ 66675 w 3538537"/>
                      <a:gd name="connsiteY56" fmla="*/ 840973 h 1107673"/>
                      <a:gd name="connsiteX57" fmla="*/ 0 w 3538537"/>
                      <a:gd name="connsiteY57" fmla="*/ 893360 h 1107673"/>
                      <a:gd name="connsiteX0" fmla="*/ 0 w 3538537"/>
                      <a:gd name="connsiteY0" fmla="*/ 884474 h 1098787"/>
                      <a:gd name="connsiteX1" fmla="*/ 133350 w 3538537"/>
                      <a:gd name="connsiteY1" fmla="*/ 903524 h 1098787"/>
                      <a:gd name="connsiteX2" fmla="*/ 204787 w 3538537"/>
                      <a:gd name="connsiteY2" fmla="*/ 974962 h 1098787"/>
                      <a:gd name="connsiteX3" fmla="*/ 266700 w 3538537"/>
                      <a:gd name="connsiteY3" fmla="*/ 1074974 h 1098787"/>
                      <a:gd name="connsiteX4" fmla="*/ 300037 w 3538537"/>
                      <a:gd name="connsiteY4" fmla="*/ 1098787 h 1098787"/>
                      <a:gd name="connsiteX5" fmla="*/ 614362 w 3538537"/>
                      <a:gd name="connsiteY5" fmla="*/ 1003537 h 1098787"/>
                      <a:gd name="connsiteX6" fmla="*/ 1143000 w 3538537"/>
                      <a:gd name="connsiteY6" fmla="*/ 860662 h 1098787"/>
                      <a:gd name="connsiteX7" fmla="*/ 1428750 w 3538537"/>
                      <a:gd name="connsiteY7" fmla="*/ 789224 h 1098787"/>
                      <a:gd name="connsiteX8" fmla="*/ 1566862 w 3538537"/>
                      <a:gd name="connsiteY8" fmla="*/ 765412 h 1098787"/>
                      <a:gd name="connsiteX9" fmla="*/ 1866900 w 3538537"/>
                      <a:gd name="connsiteY9" fmla="*/ 722549 h 1098787"/>
                      <a:gd name="connsiteX10" fmla="*/ 2138362 w 3538537"/>
                      <a:gd name="connsiteY10" fmla="*/ 741599 h 1098787"/>
                      <a:gd name="connsiteX11" fmla="*/ 2324100 w 3538537"/>
                      <a:gd name="connsiteY11" fmla="*/ 751124 h 1098787"/>
                      <a:gd name="connsiteX12" fmla="*/ 2495550 w 3538537"/>
                      <a:gd name="connsiteY12" fmla="*/ 765412 h 1098787"/>
                      <a:gd name="connsiteX13" fmla="*/ 2686050 w 3538537"/>
                      <a:gd name="connsiteY13" fmla="*/ 765412 h 1098787"/>
                      <a:gd name="connsiteX14" fmla="*/ 2967037 w 3538537"/>
                      <a:gd name="connsiteY14" fmla="*/ 774937 h 1098787"/>
                      <a:gd name="connsiteX15" fmla="*/ 3048000 w 3538537"/>
                      <a:gd name="connsiteY15" fmla="*/ 793987 h 1098787"/>
                      <a:gd name="connsiteX16" fmla="*/ 3209925 w 3538537"/>
                      <a:gd name="connsiteY16" fmla="*/ 774937 h 1098787"/>
                      <a:gd name="connsiteX17" fmla="*/ 3395662 w 3538537"/>
                      <a:gd name="connsiteY17" fmla="*/ 779699 h 1098787"/>
                      <a:gd name="connsiteX18" fmla="*/ 3533775 w 3538537"/>
                      <a:gd name="connsiteY18" fmla="*/ 693974 h 1098787"/>
                      <a:gd name="connsiteX19" fmla="*/ 3538537 w 3538537"/>
                      <a:gd name="connsiteY19" fmla="*/ 603487 h 1098787"/>
                      <a:gd name="connsiteX20" fmla="*/ 3471862 w 3538537"/>
                      <a:gd name="connsiteY20" fmla="*/ 527287 h 1098787"/>
                      <a:gd name="connsiteX21" fmla="*/ 3390900 w 3538537"/>
                      <a:gd name="connsiteY21" fmla="*/ 360599 h 1098787"/>
                      <a:gd name="connsiteX22" fmla="*/ 3262312 w 3538537"/>
                      <a:gd name="connsiteY22" fmla="*/ 374887 h 1098787"/>
                      <a:gd name="connsiteX23" fmla="*/ 3176587 w 3538537"/>
                      <a:gd name="connsiteY23" fmla="*/ 474899 h 1098787"/>
                      <a:gd name="connsiteX24" fmla="*/ 3119437 w 3538537"/>
                      <a:gd name="connsiteY24" fmla="*/ 541574 h 1098787"/>
                      <a:gd name="connsiteX25" fmla="*/ 2871787 w 3538537"/>
                      <a:gd name="connsiteY25" fmla="*/ 489187 h 1098787"/>
                      <a:gd name="connsiteX26" fmla="*/ 2839950 w 3538537"/>
                      <a:gd name="connsiteY26" fmla="*/ 399831 h 1098787"/>
                      <a:gd name="connsiteX27" fmla="*/ 2257425 w 3538537"/>
                      <a:gd name="connsiteY27" fmla="*/ 208199 h 1098787"/>
                      <a:gd name="connsiteX28" fmla="*/ 1905000 w 3538537"/>
                      <a:gd name="connsiteY28" fmla="*/ 141524 h 1098787"/>
                      <a:gd name="connsiteX29" fmla="*/ 1785937 w 3538537"/>
                      <a:gd name="connsiteY29" fmla="*/ 136762 h 1098787"/>
                      <a:gd name="connsiteX30" fmla="*/ 1747838 w 3538537"/>
                      <a:gd name="connsiteY30" fmla="*/ 227248 h 1098787"/>
                      <a:gd name="connsiteX31" fmla="*/ 1651094 w 3538537"/>
                      <a:gd name="connsiteY31" fmla="*/ 239901 h 1098787"/>
                      <a:gd name="connsiteX32" fmla="*/ 1629201 w 3538537"/>
                      <a:gd name="connsiteY32" fmla="*/ 40303 h 1098787"/>
                      <a:gd name="connsiteX33" fmla="*/ 1560536 w 3538537"/>
                      <a:gd name="connsiteY33" fmla="*/ 0 h 1098787"/>
                      <a:gd name="connsiteX34" fmla="*/ 1416808 w 3538537"/>
                      <a:gd name="connsiteY34" fmla="*/ 191139 h 1098787"/>
                      <a:gd name="connsiteX35" fmla="*/ 1310824 w 3538537"/>
                      <a:gd name="connsiteY35" fmla="*/ 138326 h 1098787"/>
                      <a:gd name="connsiteX36" fmla="*/ 1194890 w 3538537"/>
                      <a:gd name="connsiteY36" fmla="*/ 156310 h 1098787"/>
                      <a:gd name="connsiteX37" fmla="*/ 1285734 w 3538537"/>
                      <a:gd name="connsiteY37" fmla="*/ 242958 h 1098787"/>
                      <a:gd name="connsiteX38" fmla="*/ 1270520 w 3538537"/>
                      <a:gd name="connsiteY38" fmla="*/ 362161 h 1098787"/>
                      <a:gd name="connsiteX39" fmla="*/ 1104117 w 3538537"/>
                      <a:gd name="connsiteY39" fmla="*/ 411922 h 1098787"/>
                      <a:gd name="connsiteX40" fmla="*/ 1017256 w 3538537"/>
                      <a:gd name="connsiteY40" fmla="*/ 365859 h 1098787"/>
                      <a:gd name="connsiteX41" fmla="*/ 932810 w 3538537"/>
                      <a:gd name="connsiteY41" fmla="*/ 274164 h 1098787"/>
                      <a:gd name="connsiteX42" fmla="*/ 843602 w 3538537"/>
                      <a:gd name="connsiteY42" fmla="*/ 182539 h 1098787"/>
                      <a:gd name="connsiteX43" fmla="*/ 758588 w 3538537"/>
                      <a:gd name="connsiteY43" fmla="*/ 209976 h 1098787"/>
                      <a:gd name="connsiteX44" fmla="*/ 702788 w 3538537"/>
                      <a:gd name="connsiteY44" fmla="*/ 214170 h 1098787"/>
                      <a:gd name="connsiteX45" fmla="*/ 665399 w 3538537"/>
                      <a:gd name="connsiteY45" fmla="*/ 212251 h 1098787"/>
                      <a:gd name="connsiteX46" fmla="*/ 566737 w 3538537"/>
                      <a:gd name="connsiteY46" fmla="*/ 236774 h 1098787"/>
                      <a:gd name="connsiteX47" fmla="*/ 485775 w 3538537"/>
                      <a:gd name="connsiteY47" fmla="*/ 260587 h 1098787"/>
                      <a:gd name="connsiteX48" fmla="*/ 347662 w 3538537"/>
                      <a:gd name="connsiteY48" fmla="*/ 265349 h 1098787"/>
                      <a:gd name="connsiteX49" fmla="*/ 276225 w 3538537"/>
                      <a:gd name="connsiteY49" fmla="*/ 274874 h 1098787"/>
                      <a:gd name="connsiteX50" fmla="*/ 233362 w 3538537"/>
                      <a:gd name="connsiteY50" fmla="*/ 393937 h 1098787"/>
                      <a:gd name="connsiteX51" fmla="*/ 200025 w 3538537"/>
                      <a:gd name="connsiteY51" fmla="*/ 479662 h 1098787"/>
                      <a:gd name="connsiteX52" fmla="*/ 171450 w 3538537"/>
                      <a:gd name="connsiteY52" fmla="*/ 565387 h 1098787"/>
                      <a:gd name="connsiteX53" fmla="*/ 142875 w 3538537"/>
                      <a:gd name="connsiteY53" fmla="*/ 636824 h 1098787"/>
                      <a:gd name="connsiteX54" fmla="*/ 128587 w 3538537"/>
                      <a:gd name="connsiteY54" fmla="*/ 727312 h 1098787"/>
                      <a:gd name="connsiteX55" fmla="*/ 109537 w 3538537"/>
                      <a:gd name="connsiteY55" fmla="*/ 789224 h 1098787"/>
                      <a:gd name="connsiteX56" fmla="*/ 66675 w 3538537"/>
                      <a:gd name="connsiteY56" fmla="*/ 832087 h 1098787"/>
                      <a:gd name="connsiteX57" fmla="*/ 0 w 3538537"/>
                      <a:gd name="connsiteY57" fmla="*/ 884474 h 1098787"/>
                      <a:gd name="connsiteX0" fmla="*/ 0 w 3538537"/>
                      <a:gd name="connsiteY0" fmla="*/ 844171 h 1058484"/>
                      <a:gd name="connsiteX1" fmla="*/ 133350 w 3538537"/>
                      <a:gd name="connsiteY1" fmla="*/ 863221 h 1058484"/>
                      <a:gd name="connsiteX2" fmla="*/ 204787 w 3538537"/>
                      <a:gd name="connsiteY2" fmla="*/ 934659 h 1058484"/>
                      <a:gd name="connsiteX3" fmla="*/ 266700 w 3538537"/>
                      <a:gd name="connsiteY3" fmla="*/ 1034671 h 1058484"/>
                      <a:gd name="connsiteX4" fmla="*/ 300037 w 3538537"/>
                      <a:gd name="connsiteY4" fmla="*/ 1058484 h 1058484"/>
                      <a:gd name="connsiteX5" fmla="*/ 614362 w 3538537"/>
                      <a:gd name="connsiteY5" fmla="*/ 963234 h 1058484"/>
                      <a:gd name="connsiteX6" fmla="*/ 1143000 w 3538537"/>
                      <a:gd name="connsiteY6" fmla="*/ 820359 h 1058484"/>
                      <a:gd name="connsiteX7" fmla="*/ 1428750 w 3538537"/>
                      <a:gd name="connsiteY7" fmla="*/ 748921 h 1058484"/>
                      <a:gd name="connsiteX8" fmla="*/ 1566862 w 3538537"/>
                      <a:gd name="connsiteY8" fmla="*/ 725109 h 1058484"/>
                      <a:gd name="connsiteX9" fmla="*/ 1866900 w 3538537"/>
                      <a:gd name="connsiteY9" fmla="*/ 682246 h 1058484"/>
                      <a:gd name="connsiteX10" fmla="*/ 2138362 w 3538537"/>
                      <a:gd name="connsiteY10" fmla="*/ 701296 h 1058484"/>
                      <a:gd name="connsiteX11" fmla="*/ 2324100 w 3538537"/>
                      <a:gd name="connsiteY11" fmla="*/ 710821 h 1058484"/>
                      <a:gd name="connsiteX12" fmla="*/ 2495550 w 3538537"/>
                      <a:gd name="connsiteY12" fmla="*/ 725109 h 1058484"/>
                      <a:gd name="connsiteX13" fmla="*/ 2686050 w 3538537"/>
                      <a:gd name="connsiteY13" fmla="*/ 725109 h 1058484"/>
                      <a:gd name="connsiteX14" fmla="*/ 2967037 w 3538537"/>
                      <a:gd name="connsiteY14" fmla="*/ 734634 h 1058484"/>
                      <a:gd name="connsiteX15" fmla="*/ 3048000 w 3538537"/>
                      <a:gd name="connsiteY15" fmla="*/ 753684 h 1058484"/>
                      <a:gd name="connsiteX16" fmla="*/ 3209925 w 3538537"/>
                      <a:gd name="connsiteY16" fmla="*/ 734634 h 1058484"/>
                      <a:gd name="connsiteX17" fmla="*/ 3395662 w 3538537"/>
                      <a:gd name="connsiteY17" fmla="*/ 739396 h 1058484"/>
                      <a:gd name="connsiteX18" fmla="*/ 3533775 w 3538537"/>
                      <a:gd name="connsiteY18" fmla="*/ 653671 h 1058484"/>
                      <a:gd name="connsiteX19" fmla="*/ 3538537 w 3538537"/>
                      <a:gd name="connsiteY19" fmla="*/ 563184 h 1058484"/>
                      <a:gd name="connsiteX20" fmla="*/ 3471862 w 3538537"/>
                      <a:gd name="connsiteY20" fmla="*/ 486984 h 1058484"/>
                      <a:gd name="connsiteX21" fmla="*/ 3390900 w 3538537"/>
                      <a:gd name="connsiteY21" fmla="*/ 320296 h 1058484"/>
                      <a:gd name="connsiteX22" fmla="*/ 3262312 w 3538537"/>
                      <a:gd name="connsiteY22" fmla="*/ 334584 h 1058484"/>
                      <a:gd name="connsiteX23" fmla="*/ 3176587 w 3538537"/>
                      <a:gd name="connsiteY23" fmla="*/ 434596 h 1058484"/>
                      <a:gd name="connsiteX24" fmla="*/ 3119437 w 3538537"/>
                      <a:gd name="connsiteY24" fmla="*/ 501271 h 1058484"/>
                      <a:gd name="connsiteX25" fmla="*/ 2871787 w 3538537"/>
                      <a:gd name="connsiteY25" fmla="*/ 448884 h 1058484"/>
                      <a:gd name="connsiteX26" fmla="*/ 2839950 w 3538537"/>
                      <a:gd name="connsiteY26" fmla="*/ 359528 h 1058484"/>
                      <a:gd name="connsiteX27" fmla="*/ 2257425 w 3538537"/>
                      <a:gd name="connsiteY27" fmla="*/ 167896 h 1058484"/>
                      <a:gd name="connsiteX28" fmla="*/ 1905000 w 3538537"/>
                      <a:gd name="connsiteY28" fmla="*/ 101221 h 1058484"/>
                      <a:gd name="connsiteX29" fmla="*/ 1785937 w 3538537"/>
                      <a:gd name="connsiteY29" fmla="*/ 96459 h 1058484"/>
                      <a:gd name="connsiteX30" fmla="*/ 1747838 w 3538537"/>
                      <a:gd name="connsiteY30" fmla="*/ 186945 h 1058484"/>
                      <a:gd name="connsiteX31" fmla="*/ 1651094 w 3538537"/>
                      <a:gd name="connsiteY31" fmla="*/ 199598 h 1058484"/>
                      <a:gd name="connsiteX32" fmla="*/ 1629201 w 3538537"/>
                      <a:gd name="connsiteY32" fmla="*/ 0 h 1058484"/>
                      <a:gd name="connsiteX33" fmla="*/ 1541486 w 3538537"/>
                      <a:gd name="connsiteY33" fmla="*/ 183534 h 1058484"/>
                      <a:gd name="connsiteX34" fmla="*/ 1416808 w 3538537"/>
                      <a:gd name="connsiteY34" fmla="*/ 150836 h 1058484"/>
                      <a:gd name="connsiteX35" fmla="*/ 1310824 w 3538537"/>
                      <a:gd name="connsiteY35" fmla="*/ 98023 h 1058484"/>
                      <a:gd name="connsiteX36" fmla="*/ 1194890 w 3538537"/>
                      <a:gd name="connsiteY36" fmla="*/ 116007 h 1058484"/>
                      <a:gd name="connsiteX37" fmla="*/ 1285734 w 3538537"/>
                      <a:gd name="connsiteY37" fmla="*/ 202655 h 1058484"/>
                      <a:gd name="connsiteX38" fmla="*/ 1270520 w 3538537"/>
                      <a:gd name="connsiteY38" fmla="*/ 321858 h 1058484"/>
                      <a:gd name="connsiteX39" fmla="*/ 1104117 w 3538537"/>
                      <a:gd name="connsiteY39" fmla="*/ 371619 h 1058484"/>
                      <a:gd name="connsiteX40" fmla="*/ 1017256 w 3538537"/>
                      <a:gd name="connsiteY40" fmla="*/ 325556 h 1058484"/>
                      <a:gd name="connsiteX41" fmla="*/ 932810 w 3538537"/>
                      <a:gd name="connsiteY41" fmla="*/ 233861 h 1058484"/>
                      <a:gd name="connsiteX42" fmla="*/ 843602 w 3538537"/>
                      <a:gd name="connsiteY42" fmla="*/ 142236 h 1058484"/>
                      <a:gd name="connsiteX43" fmla="*/ 758588 w 3538537"/>
                      <a:gd name="connsiteY43" fmla="*/ 169673 h 1058484"/>
                      <a:gd name="connsiteX44" fmla="*/ 702788 w 3538537"/>
                      <a:gd name="connsiteY44" fmla="*/ 173867 h 1058484"/>
                      <a:gd name="connsiteX45" fmla="*/ 665399 w 3538537"/>
                      <a:gd name="connsiteY45" fmla="*/ 171948 h 1058484"/>
                      <a:gd name="connsiteX46" fmla="*/ 566737 w 3538537"/>
                      <a:gd name="connsiteY46" fmla="*/ 196471 h 1058484"/>
                      <a:gd name="connsiteX47" fmla="*/ 485775 w 3538537"/>
                      <a:gd name="connsiteY47" fmla="*/ 220284 h 1058484"/>
                      <a:gd name="connsiteX48" fmla="*/ 347662 w 3538537"/>
                      <a:gd name="connsiteY48" fmla="*/ 225046 h 1058484"/>
                      <a:gd name="connsiteX49" fmla="*/ 276225 w 3538537"/>
                      <a:gd name="connsiteY49" fmla="*/ 234571 h 1058484"/>
                      <a:gd name="connsiteX50" fmla="*/ 233362 w 3538537"/>
                      <a:gd name="connsiteY50" fmla="*/ 353634 h 1058484"/>
                      <a:gd name="connsiteX51" fmla="*/ 200025 w 3538537"/>
                      <a:gd name="connsiteY51" fmla="*/ 439359 h 1058484"/>
                      <a:gd name="connsiteX52" fmla="*/ 171450 w 3538537"/>
                      <a:gd name="connsiteY52" fmla="*/ 525084 h 1058484"/>
                      <a:gd name="connsiteX53" fmla="*/ 142875 w 3538537"/>
                      <a:gd name="connsiteY53" fmla="*/ 596521 h 1058484"/>
                      <a:gd name="connsiteX54" fmla="*/ 128587 w 3538537"/>
                      <a:gd name="connsiteY54" fmla="*/ 687009 h 1058484"/>
                      <a:gd name="connsiteX55" fmla="*/ 109537 w 3538537"/>
                      <a:gd name="connsiteY55" fmla="*/ 748921 h 1058484"/>
                      <a:gd name="connsiteX56" fmla="*/ 66675 w 3538537"/>
                      <a:gd name="connsiteY56" fmla="*/ 791784 h 1058484"/>
                      <a:gd name="connsiteX57" fmla="*/ 0 w 3538537"/>
                      <a:gd name="connsiteY57" fmla="*/ 844171 h 1058484"/>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7256 w 3538537"/>
                      <a:gd name="connsiteY40" fmla="*/ 229097 h 962025"/>
                      <a:gd name="connsiteX41" fmla="*/ 932810 w 3538537"/>
                      <a:gd name="connsiteY41" fmla="*/ 137402 h 962025"/>
                      <a:gd name="connsiteX42" fmla="*/ 843602 w 3538537"/>
                      <a:gd name="connsiteY42" fmla="*/ 45777 h 962025"/>
                      <a:gd name="connsiteX43" fmla="*/ 758588 w 3538537"/>
                      <a:gd name="connsiteY43" fmla="*/ 73214 h 962025"/>
                      <a:gd name="connsiteX44" fmla="*/ 702788 w 3538537"/>
                      <a:gd name="connsiteY44" fmla="*/ 77408 h 962025"/>
                      <a:gd name="connsiteX45" fmla="*/ 665399 w 3538537"/>
                      <a:gd name="connsiteY45" fmla="*/ 75489 h 962025"/>
                      <a:gd name="connsiteX46" fmla="*/ 566737 w 3538537"/>
                      <a:gd name="connsiteY46" fmla="*/ 100012 h 962025"/>
                      <a:gd name="connsiteX47" fmla="*/ 485775 w 3538537"/>
                      <a:gd name="connsiteY47" fmla="*/ 123825 h 962025"/>
                      <a:gd name="connsiteX48" fmla="*/ 347662 w 3538537"/>
                      <a:gd name="connsiteY48" fmla="*/ 128587 h 962025"/>
                      <a:gd name="connsiteX49" fmla="*/ 276225 w 3538537"/>
                      <a:gd name="connsiteY49" fmla="*/ 138112 h 962025"/>
                      <a:gd name="connsiteX50" fmla="*/ 233362 w 3538537"/>
                      <a:gd name="connsiteY50" fmla="*/ 257175 h 962025"/>
                      <a:gd name="connsiteX51" fmla="*/ 200025 w 3538537"/>
                      <a:gd name="connsiteY51" fmla="*/ 342900 h 962025"/>
                      <a:gd name="connsiteX52" fmla="*/ 171450 w 3538537"/>
                      <a:gd name="connsiteY52" fmla="*/ 428625 h 962025"/>
                      <a:gd name="connsiteX53" fmla="*/ 142875 w 3538537"/>
                      <a:gd name="connsiteY53" fmla="*/ 500062 h 962025"/>
                      <a:gd name="connsiteX54" fmla="*/ 128587 w 3538537"/>
                      <a:gd name="connsiteY54" fmla="*/ 590550 h 962025"/>
                      <a:gd name="connsiteX55" fmla="*/ 109537 w 3538537"/>
                      <a:gd name="connsiteY55" fmla="*/ 652462 h 962025"/>
                      <a:gd name="connsiteX56" fmla="*/ 66675 w 3538537"/>
                      <a:gd name="connsiteY56" fmla="*/ 695325 h 962025"/>
                      <a:gd name="connsiteX57" fmla="*/ 0 w 3538537"/>
                      <a:gd name="connsiteY57"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7256 w 3538537"/>
                      <a:gd name="connsiteY40" fmla="*/ 229097 h 962025"/>
                      <a:gd name="connsiteX41" fmla="*/ 908997 w 3538537"/>
                      <a:gd name="connsiteY41" fmla="*/ 132639 h 962025"/>
                      <a:gd name="connsiteX42" fmla="*/ 843602 w 3538537"/>
                      <a:gd name="connsiteY42" fmla="*/ 45777 h 962025"/>
                      <a:gd name="connsiteX43" fmla="*/ 758588 w 3538537"/>
                      <a:gd name="connsiteY43" fmla="*/ 73214 h 962025"/>
                      <a:gd name="connsiteX44" fmla="*/ 702788 w 3538537"/>
                      <a:gd name="connsiteY44" fmla="*/ 77408 h 962025"/>
                      <a:gd name="connsiteX45" fmla="*/ 665399 w 3538537"/>
                      <a:gd name="connsiteY45" fmla="*/ 75489 h 962025"/>
                      <a:gd name="connsiteX46" fmla="*/ 566737 w 3538537"/>
                      <a:gd name="connsiteY46" fmla="*/ 100012 h 962025"/>
                      <a:gd name="connsiteX47" fmla="*/ 485775 w 3538537"/>
                      <a:gd name="connsiteY47" fmla="*/ 123825 h 962025"/>
                      <a:gd name="connsiteX48" fmla="*/ 347662 w 3538537"/>
                      <a:gd name="connsiteY48" fmla="*/ 128587 h 962025"/>
                      <a:gd name="connsiteX49" fmla="*/ 276225 w 3538537"/>
                      <a:gd name="connsiteY49" fmla="*/ 138112 h 962025"/>
                      <a:gd name="connsiteX50" fmla="*/ 233362 w 3538537"/>
                      <a:gd name="connsiteY50" fmla="*/ 257175 h 962025"/>
                      <a:gd name="connsiteX51" fmla="*/ 200025 w 3538537"/>
                      <a:gd name="connsiteY51" fmla="*/ 342900 h 962025"/>
                      <a:gd name="connsiteX52" fmla="*/ 171450 w 3538537"/>
                      <a:gd name="connsiteY52" fmla="*/ 428625 h 962025"/>
                      <a:gd name="connsiteX53" fmla="*/ 142875 w 3538537"/>
                      <a:gd name="connsiteY53" fmla="*/ 500062 h 962025"/>
                      <a:gd name="connsiteX54" fmla="*/ 128587 w 3538537"/>
                      <a:gd name="connsiteY54" fmla="*/ 590550 h 962025"/>
                      <a:gd name="connsiteX55" fmla="*/ 109537 w 3538537"/>
                      <a:gd name="connsiteY55" fmla="*/ 652462 h 962025"/>
                      <a:gd name="connsiteX56" fmla="*/ 66675 w 3538537"/>
                      <a:gd name="connsiteY56" fmla="*/ 695325 h 962025"/>
                      <a:gd name="connsiteX57" fmla="*/ 0 w 3538537"/>
                      <a:gd name="connsiteY57"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817231 w 3538537"/>
                      <a:gd name="connsiteY40" fmla="*/ 224335 h 962025"/>
                      <a:gd name="connsiteX41" fmla="*/ 908997 w 3538537"/>
                      <a:gd name="connsiteY41" fmla="*/ 132639 h 962025"/>
                      <a:gd name="connsiteX42" fmla="*/ 843602 w 3538537"/>
                      <a:gd name="connsiteY42" fmla="*/ 45777 h 962025"/>
                      <a:gd name="connsiteX43" fmla="*/ 758588 w 3538537"/>
                      <a:gd name="connsiteY43" fmla="*/ 73214 h 962025"/>
                      <a:gd name="connsiteX44" fmla="*/ 702788 w 3538537"/>
                      <a:gd name="connsiteY44" fmla="*/ 77408 h 962025"/>
                      <a:gd name="connsiteX45" fmla="*/ 665399 w 3538537"/>
                      <a:gd name="connsiteY45" fmla="*/ 75489 h 962025"/>
                      <a:gd name="connsiteX46" fmla="*/ 566737 w 3538537"/>
                      <a:gd name="connsiteY46" fmla="*/ 100012 h 962025"/>
                      <a:gd name="connsiteX47" fmla="*/ 485775 w 3538537"/>
                      <a:gd name="connsiteY47" fmla="*/ 123825 h 962025"/>
                      <a:gd name="connsiteX48" fmla="*/ 347662 w 3538537"/>
                      <a:gd name="connsiteY48" fmla="*/ 128587 h 962025"/>
                      <a:gd name="connsiteX49" fmla="*/ 276225 w 3538537"/>
                      <a:gd name="connsiteY49" fmla="*/ 138112 h 962025"/>
                      <a:gd name="connsiteX50" fmla="*/ 233362 w 3538537"/>
                      <a:gd name="connsiteY50" fmla="*/ 257175 h 962025"/>
                      <a:gd name="connsiteX51" fmla="*/ 200025 w 3538537"/>
                      <a:gd name="connsiteY51" fmla="*/ 342900 h 962025"/>
                      <a:gd name="connsiteX52" fmla="*/ 171450 w 3538537"/>
                      <a:gd name="connsiteY52" fmla="*/ 428625 h 962025"/>
                      <a:gd name="connsiteX53" fmla="*/ 142875 w 3538537"/>
                      <a:gd name="connsiteY53" fmla="*/ 500062 h 962025"/>
                      <a:gd name="connsiteX54" fmla="*/ 128587 w 3538537"/>
                      <a:gd name="connsiteY54" fmla="*/ 590550 h 962025"/>
                      <a:gd name="connsiteX55" fmla="*/ 109537 w 3538537"/>
                      <a:gd name="connsiteY55" fmla="*/ 652462 h 962025"/>
                      <a:gd name="connsiteX56" fmla="*/ 66675 w 3538537"/>
                      <a:gd name="connsiteY56" fmla="*/ 695325 h 962025"/>
                      <a:gd name="connsiteX57" fmla="*/ 0 w 3538537"/>
                      <a:gd name="connsiteY57"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934951 w 3538537"/>
                      <a:gd name="connsiteY40" fmla="*/ 215441 h 962025"/>
                      <a:gd name="connsiteX41" fmla="*/ 817231 w 3538537"/>
                      <a:gd name="connsiteY41" fmla="*/ 224335 h 962025"/>
                      <a:gd name="connsiteX42" fmla="*/ 908997 w 3538537"/>
                      <a:gd name="connsiteY42" fmla="*/ 132639 h 962025"/>
                      <a:gd name="connsiteX43" fmla="*/ 843602 w 3538537"/>
                      <a:gd name="connsiteY43" fmla="*/ 45777 h 962025"/>
                      <a:gd name="connsiteX44" fmla="*/ 758588 w 3538537"/>
                      <a:gd name="connsiteY44" fmla="*/ 73214 h 962025"/>
                      <a:gd name="connsiteX45" fmla="*/ 702788 w 3538537"/>
                      <a:gd name="connsiteY45" fmla="*/ 77408 h 962025"/>
                      <a:gd name="connsiteX46" fmla="*/ 665399 w 3538537"/>
                      <a:gd name="connsiteY46" fmla="*/ 75489 h 962025"/>
                      <a:gd name="connsiteX47" fmla="*/ 566737 w 3538537"/>
                      <a:gd name="connsiteY47" fmla="*/ 100012 h 962025"/>
                      <a:gd name="connsiteX48" fmla="*/ 485775 w 3538537"/>
                      <a:gd name="connsiteY48" fmla="*/ 123825 h 962025"/>
                      <a:gd name="connsiteX49" fmla="*/ 347662 w 3538537"/>
                      <a:gd name="connsiteY49" fmla="*/ 128587 h 962025"/>
                      <a:gd name="connsiteX50" fmla="*/ 276225 w 3538537"/>
                      <a:gd name="connsiteY50" fmla="*/ 138112 h 962025"/>
                      <a:gd name="connsiteX51" fmla="*/ 233362 w 3538537"/>
                      <a:gd name="connsiteY51" fmla="*/ 257175 h 962025"/>
                      <a:gd name="connsiteX52" fmla="*/ 200025 w 3538537"/>
                      <a:gd name="connsiteY52" fmla="*/ 342900 h 962025"/>
                      <a:gd name="connsiteX53" fmla="*/ 171450 w 3538537"/>
                      <a:gd name="connsiteY53" fmla="*/ 428625 h 962025"/>
                      <a:gd name="connsiteX54" fmla="*/ 142875 w 3538537"/>
                      <a:gd name="connsiteY54" fmla="*/ 500062 h 962025"/>
                      <a:gd name="connsiteX55" fmla="*/ 128587 w 3538537"/>
                      <a:gd name="connsiteY55" fmla="*/ 590550 h 962025"/>
                      <a:gd name="connsiteX56" fmla="*/ 109537 w 3538537"/>
                      <a:gd name="connsiteY56" fmla="*/ 652462 h 962025"/>
                      <a:gd name="connsiteX57" fmla="*/ 66675 w 3538537"/>
                      <a:gd name="connsiteY57" fmla="*/ 695325 h 962025"/>
                      <a:gd name="connsiteX58" fmla="*/ 0 w 3538537"/>
                      <a:gd name="connsiteY58"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906376 w 3538537"/>
                      <a:gd name="connsiteY40" fmla="*/ 282116 h 962025"/>
                      <a:gd name="connsiteX41" fmla="*/ 817231 w 3538537"/>
                      <a:gd name="connsiteY41" fmla="*/ 224335 h 962025"/>
                      <a:gd name="connsiteX42" fmla="*/ 908997 w 3538537"/>
                      <a:gd name="connsiteY42" fmla="*/ 132639 h 962025"/>
                      <a:gd name="connsiteX43" fmla="*/ 843602 w 3538537"/>
                      <a:gd name="connsiteY43" fmla="*/ 45777 h 962025"/>
                      <a:gd name="connsiteX44" fmla="*/ 758588 w 3538537"/>
                      <a:gd name="connsiteY44" fmla="*/ 73214 h 962025"/>
                      <a:gd name="connsiteX45" fmla="*/ 702788 w 3538537"/>
                      <a:gd name="connsiteY45" fmla="*/ 77408 h 962025"/>
                      <a:gd name="connsiteX46" fmla="*/ 665399 w 3538537"/>
                      <a:gd name="connsiteY46" fmla="*/ 75489 h 962025"/>
                      <a:gd name="connsiteX47" fmla="*/ 566737 w 3538537"/>
                      <a:gd name="connsiteY47" fmla="*/ 100012 h 962025"/>
                      <a:gd name="connsiteX48" fmla="*/ 485775 w 3538537"/>
                      <a:gd name="connsiteY48" fmla="*/ 123825 h 962025"/>
                      <a:gd name="connsiteX49" fmla="*/ 347662 w 3538537"/>
                      <a:gd name="connsiteY49" fmla="*/ 128587 h 962025"/>
                      <a:gd name="connsiteX50" fmla="*/ 276225 w 3538537"/>
                      <a:gd name="connsiteY50" fmla="*/ 138112 h 962025"/>
                      <a:gd name="connsiteX51" fmla="*/ 233362 w 3538537"/>
                      <a:gd name="connsiteY51" fmla="*/ 257175 h 962025"/>
                      <a:gd name="connsiteX52" fmla="*/ 200025 w 3538537"/>
                      <a:gd name="connsiteY52" fmla="*/ 342900 h 962025"/>
                      <a:gd name="connsiteX53" fmla="*/ 171450 w 3538537"/>
                      <a:gd name="connsiteY53" fmla="*/ 428625 h 962025"/>
                      <a:gd name="connsiteX54" fmla="*/ 142875 w 3538537"/>
                      <a:gd name="connsiteY54" fmla="*/ 500062 h 962025"/>
                      <a:gd name="connsiteX55" fmla="*/ 128587 w 3538537"/>
                      <a:gd name="connsiteY55" fmla="*/ 590550 h 962025"/>
                      <a:gd name="connsiteX56" fmla="*/ 109537 w 3538537"/>
                      <a:gd name="connsiteY56" fmla="*/ 652462 h 962025"/>
                      <a:gd name="connsiteX57" fmla="*/ 66675 w 3538537"/>
                      <a:gd name="connsiteY57" fmla="*/ 695325 h 962025"/>
                      <a:gd name="connsiteX58" fmla="*/ 0 w 3538537"/>
                      <a:gd name="connsiteY58"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01626 w 3538537"/>
                      <a:gd name="connsiteY40" fmla="*/ 272591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85837 w 3538537"/>
                      <a:gd name="connsiteY6" fmla="*/ 771525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985838 w 3538537"/>
                      <a:gd name="connsiteY7" fmla="*/ 890587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985838 w 3538537"/>
                      <a:gd name="connsiteY7" fmla="*/ 890587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985838 w 3538537"/>
                      <a:gd name="connsiteY7" fmla="*/ 890587 h 962025"/>
                      <a:gd name="connsiteX8" fmla="*/ 1157287 w 3538537"/>
                      <a:gd name="connsiteY8" fmla="*/ 928688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1034989"/>
                      <a:gd name="connsiteX1" fmla="*/ 133350 w 3538537"/>
                      <a:gd name="connsiteY1" fmla="*/ 766762 h 1034989"/>
                      <a:gd name="connsiteX2" fmla="*/ 204787 w 3538537"/>
                      <a:gd name="connsiteY2" fmla="*/ 838200 h 1034989"/>
                      <a:gd name="connsiteX3" fmla="*/ 266700 w 3538537"/>
                      <a:gd name="connsiteY3" fmla="*/ 938212 h 1034989"/>
                      <a:gd name="connsiteX4" fmla="*/ 300037 w 3538537"/>
                      <a:gd name="connsiteY4" fmla="*/ 962025 h 1034989"/>
                      <a:gd name="connsiteX5" fmla="*/ 614362 w 3538537"/>
                      <a:gd name="connsiteY5" fmla="*/ 866775 h 1034989"/>
                      <a:gd name="connsiteX6" fmla="*/ 909637 w 3538537"/>
                      <a:gd name="connsiteY6" fmla="*/ 814387 h 1034989"/>
                      <a:gd name="connsiteX7" fmla="*/ 985838 w 3538537"/>
                      <a:gd name="connsiteY7" fmla="*/ 890587 h 1034989"/>
                      <a:gd name="connsiteX8" fmla="*/ 1062037 w 3538537"/>
                      <a:gd name="connsiteY8" fmla="*/ 1028700 h 1034989"/>
                      <a:gd name="connsiteX9" fmla="*/ 1866900 w 3538537"/>
                      <a:gd name="connsiteY9" fmla="*/ 585787 h 1034989"/>
                      <a:gd name="connsiteX10" fmla="*/ 2138362 w 3538537"/>
                      <a:gd name="connsiteY10" fmla="*/ 604837 h 1034989"/>
                      <a:gd name="connsiteX11" fmla="*/ 2324100 w 3538537"/>
                      <a:gd name="connsiteY11" fmla="*/ 614362 h 1034989"/>
                      <a:gd name="connsiteX12" fmla="*/ 2495550 w 3538537"/>
                      <a:gd name="connsiteY12" fmla="*/ 628650 h 1034989"/>
                      <a:gd name="connsiteX13" fmla="*/ 2686050 w 3538537"/>
                      <a:gd name="connsiteY13" fmla="*/ 628650 h 1034989"/>
                      <a:gd name="connsiteX14" fmla="*/ 2967037 w 3538537"/>
                      <a:gd name="connsiteY14" fmla="*/ 638175 h 1034989"/>
                      <a:gd name="connsiteX15" fmla="*/ 3048000 w 3538537"/>
                      <a:gd name="connsiteY15" fmla="*/ 657225 h 1034989"/>
                      <a:gd name="connsiteX16" fmla="*/ 3209925 w 3538537"/>
                      <a:gd name="connsiteY16" fmla="*/ 638175 h 1034989"/>
                      <a:gd name="connsiteX17" fmla="*/ 3395662 w 3538537"/>
                      <a:gd name="connsiteY17" fmla="*/ 642937 h 1034989"/>
                      <a:gd name="connsiteX18" fmla="*/ 3533775 w 3538537"/>
                      <a:gd name="connsiteY18" fmla="*/ 557212 h 1034989"/>
                      <a:gd name="connsiteX19" fmla="*/ 3538537 w 3538537"/>
                      <a:gd name="connsiteY19" fmla="*/ 466725 h 1034989"/>
                      <a:gd name="connsiteX20" fmla="*/ 3471862 w 3538537"/>
                      <a:gd name="connsiteY20" fmla="*/ 390525 h 1034989"/>
                      <a:gd name="connsiteX21" fmla="*/ 3390900 w 3538537"/>
                      <a:gd name="connsiteY21" fmla="*/ 223837 h 1034989"/>
                      <a:gd name="connsiteX22" fmla="*/ 3262312 w 3538537"/>
                      <a:gd name="connsiteY22" fmla="*/ 238125 h 1034989"/>
                      <a:gd name="connsiteX23" fmla="*/ 3176587 w 3538537"/>
                      <a:gd name="connsiteY23" fmla="*/ 338137 h 1034989"/>
                      <a:gd name="connsiteX24" fmla="*/ 3076574 w 3538537"/>
                      <a:gd name="connsiteY24" fmla="*/ 385762 h 1034989"/>
                      <a:gd name="connsiteX25" fmla="*/ 2871787 w 3538537"/>
                      <a:gd name="connsiteY25" fmla="*/ 352425 h 1034989"/>
                      <a:gd name="connsiteX26" fmla="*/ 2839950 w 3538537"/>
                      <a:gd name="connsiteY26" fmla="*/ 263069 h 1034989"/>
                      <a:gd name="connsiteX27" fmla="*/ 2257425 w 3538537"/>
                      <a:gd name="connsiteY27" fmla="*/ 71437 h 1034989"/>
                      <a:gd name="connsiteX28" fmla="*/ 1905000 w 3538537"/>
                      <a:gd name="connsiteY28" fmla="*/ 4762 h 1034989"/>
                      <a:gd name="connsiteX29" fmla="*/ 1785937 w 3538537"/>
                      <a:gd name="connsiteY29" fmla="*/ 0 h 1034989"/>
                      <a:gd name="connsiteX30" fmla="*/ 1747838 w 3538537"/>
                      <a:gd name="connsiteY30" fmla="*/ 90486 h 1034989"/>
                      <a:gd name="connsiteX31" fmla="*/ 1651094 w 3538537"/>
                      <a:gd name="connsiteY31" fmla="*/ 103139 h 1034989"/>
                      <a:gd name="connsiteX32" fmla="*/ 1600626 w 3538537"/>
                      <a:gd name="connsiteY32" fmla="*/ 108328 h 1034989"/>
                      <a:gd name="connsiteX33" fmla="*/ 1541486 w 3538537"/>
                      <a:gd name="connsiteY33" fmla="*/ 87075 h 1034989"/>
                      <a:gd name="connsiteX34" fmla="*/ 1416808 w 3538537"/>
                      <a:gd name="connsiteY34" fmla="*/ 54377 h 1034989"/>
                      <a:gd name="connsiteX35" fmla="*/ 1310824 w 3538537"/>
                      <a:gd name="connsiteY35" fmla="*/ 1564 h 1034989"/>
                      <a:gd name="connsiteX36" fmla="*/ 1194890 w 3538537"/>
                      <a:gd name="connsiteY36" fmla="*/ 19548 h 1034989"/>
                      <a:gd name="connsiteX37" fmla="*/ 1285734 w 3538537"/>
                      <a:gd name="connsiteY37" fmla="*/ 106196 h 1034989"/>
                      <a:gd name="connsiteX38" fmla="*/ 1270520 w 3538537"/>
                      <a:gd name="connsiteY38" fmla="*/ 225399 h 1034989"/>
                      <a:gd name="connsiteX39" fmla="*/ 1104117 w 3538537"/>
                      <a:gd name="connsiteY39" fmla="*/ 275160 h 1034989"/>
                      <a:gd name="connsiteX40" fmla="*/ 1011151 w 3538537"/>
                      <a:gd name="connsiteY40" fmla="*/ 305928 h 1034989"/>
                      <a:gd name="connsiteX41" fmla="*/ 906376 w 3538537"/>
                      <a:gd name="connsiteY41" fmla="*/ 282116 h 1034989"/>
                      <a:gd name="connsiteX42" fmla="*/ 817231 w 3538537"/>
                      <a:gd name="connsiteY42" fmla="*/ 224335 h 1034989"/>
                      <a:gd name="connsiteX43" fmla="*/ 908997 w 3538537"/>
                      <a:gd name="connsiteY43" fmla="*/ 132639 h 1034989"/>
                      <a:gd name="connsiteX44" fmla="*/ 843602 w 3538537"/>
                      <a:gd name="connsiteY44" fmla="*/ 45777 h 1034989"/>
                      <a:gd name="connsiteX45" fmla="*/ 758588 w 3538537"/>
                      <a:gd name="connsiteY45" fmla="*/ 73214 h 1034989"/>
                      <a:gd name="connsiteX46" fmla="*/ 702788 w 3538537"/>
                      <a:gd name="connsiteY46" fmla="*/ 77408 h 1034989"/>
                      <a:gd name="connsiteX47" fmla="*/ 665399 w 3538537"/>
                      <a:gd name="connsiteY47" fmla="*/ 75489 h 1034989"/>
                      <a:gd name="connsiteX48" fmla="*/ 566737 w 3538537"/>
                      <a:gd name="connsiteY48" fmla="*/ 100012 h 1034989"/>
                      <a:gd name="connsiteX49" fmla="*/ 485775 w 3538537"/>
                      <a:gd name="connsiteY49" fmla="*/ 123825 h 1034989"/>
                      <a:gd name="connsiteX50" fmla="*/ 347662 w 3538537"/>
                      <a:gd name="connsiteY50" fmla="*/ 128587 h 1034989"/>
                      <a:gd name="connsiteX51" fmla="*/ 276225 w 3538537"/>
                      <a:gd name="connsiteY51" fmla="*/ 138112 h 1034989"/>
                      <a:gd name="connsiteX52" fmla="*/ 233362 w 3538537"/>
                      <a:gd name="connsiteY52" fmla="*/ 257175 h 1034989"/>
                      <a:gd name="connsiteX53" fmla="*/ 200025 w 3538537"/>
                      <a:gd name="connsiteY53" fmla="*/ 342900 h 1034989"/>
                      <a:gd name="connsiteX54" fmla="*/ 171450 w 3538537"/>
                      <a:gd name="connsiteY54" fmla="*/ 428625 h 1034989"/>
                      <a:gd name="connsiteX55" fmla="*/ 142875 w 3538537"/>
                      <a:gd name="connsiteY55" fmla="*/ 500062 h 1034989"/>
                      <a:gd name="connsiteX56" fmla="*/ 128587 w 3538537"/>
                      <a:gd name="connsiteY56" fmla="*/ 590550 h 1034989"/>
                      <a:gd name="connsiteX57" fmla="*/ 109537 w 3538537"/>
                      <a:gd name="connsiteY57" fmla="*/ 652462 h 1034989"/>
                      <a:gd name="connsiteX58" fmla="*/ 66675 w 3538537"/>
                      <a:gd name="connsiteY58" fmla="*/ 695325 h 1034989"/>
                      <a:gd name="connsiteX59" fmla="*/ 0 w 3538537"/>
                      <a:gd name="connsiteY59" fmla="*/ 747712 h 1034989"/>
                      <a:gd name="connsiteX0" fmla="*/ 0 w 3538537"/>
                      <a:gd name="connsiteY0" fmla="*/ 747712 h 1033015"/>
                      <a:gd name="connsiteX1" fmla="*/ 133350 w 3538537"/>
                      <a:gd name="connsiteY1" fmla="*/ 766762 h 1033015"/>
                      <a:gd name="connsiteX2" fmla="*/ 204787 w 3538537"/>
                      <a:gd name="connsiteY2" fmla="*/ 838200 h 1033015"/>
                      <a:gd name="connsiteX3" fmla="*/ 266700 w 3538537"/>
                      <a:gd name="connsiteY3" fmla="*/ 938212 h 1033015"/>
                      <a:gd name="connsiteX4" fmla="*/ 300037 w 3538537"/>
                      <a:gd name="connsiteY4" fmla="*/ 962025 h 1033015"/>
                      <a:gd name="connsiteX5" fmla="*/ 614362 w 3538537"/>
                      <a:gd name="connsiteY5" fmla="*/ 866775 h 1033015"/>
                      <a:gd name="connsiteX6" fmla="*/ 909637 w 3538537"/>
                      <a:gd name="connsiteY6" fmla="*/ 814387 h 1033015"/>
                      <a:gd name="connsiteX7" fmla="*/ 985838 w 3538537"/>
                      <a:gd name="connsiteY7" fmla="*/ 890587 h 1033015"/>
                      <a:gd name="connsiteX8" fmla="*/ 1062037 w 3538537"/>
                      <a:gd name="connsiteY8" fmla="*/ 1028700 h 1033015"/>
                      <a:gd name="connsiteX9" fmla="*/ 1866900 w 3538537"/>
                      <a:gd name="connsiteY9" fmla="*/ 585787 h 1033015"/>
                      <a:gd name="connsiteX10" fmla="*/ 2138362 w 3538537"/>
                      <a:gd name="connsiteY10" fmla="*/ 604837 h 1033015"/>
                      <a:gd name="connsiteX11" fmla="*/ 2324100 w 3538537"/>
                      <a:gd name="connsiteY11" fmla="*/ 614362 h 1033015"/>
                      <a:gd name="connsiteX12" fmla="*/ 2495550 w 3538537"/>
                      <a:gd name="connsiteY12" fmla="*/ 628650 h 1033015"/>
                      <a:gd name="connsiteX13" fmla="*/ 2686050 w 3538537"/>
                      <a:gd name="connsiteY13" fmla="*/ 628650 h 1033015"/>
                      <a:gd name="connsiteX14" fmla="*/ 2967037 w 3538537"/>
                      <a:gd name="connsiteY14" fmla="*/ 638175 h 1033015"/>
                      <a:gd name="connsiteX15" fmla="*/ 3048000 w 3538537"/>
                      <a:gd name="connsiteY15" fmla="*/ 657225 h 1033015"/>
                      <a:gd name="connsiteX16" fmla="*/ 3209925 w 3538537"/>
                      <a:gd name="connsiteY16" fmla="*/ 638175 h 1033015"/>
                      <a:gd name="connsiteX17" fmla="*/ 3395662 w 3538537"/>
                      <a:gd name="connsiteY17" fmla="*/ 642937 h 1033015"/>
                      <a:gd name="connsiteX18" fmla="*/ 3533775 w 3538537"/>
                      <a:gd name="connsiteY18" fmla="*/ 557212 h 1033015"/>
                      <a:gd name="connsiteX19" fmla="*/ 3538537 w 3538537"/>
                      <a:gd name="connsiteY19" fmla="*/ 466725 h 1033015"/>
                      <a:gd name="connsiteX20" fmla="*/ 3471862 w 3538537"/>
                      <a:gd name="connsiteY20" fmla="*/ 390525 h 1033015"/>
                      <a:gd name="connsiteX21" fmla="*/ 3390900 w 3538537"/>
                      <a:gd name="connsiteY21" fmla="*/ 223837 h 1033015"/>
                      <a:gd name="connsiteX22" fmla="*/ 3262312 w 3538537"/>
                      <a:gd name="connsiteY22" fmla="*/ 238125 h 1033015"/>
                      <a:gd name="connsiteX23" fmla="*/ 3176587 w 3538537"/>
                      <a:gd name="connsiteY23" fmla="*/ 338137 h 1033015"/>
                      <a:gd name="connsiteX24" fmla="*/ 3076574 w 3538537"/>
                      <a:gd name="connsiteY24" fmla="*/ 385762 h 1033015"/>
                      <a:gd name="connsiteX25" fmla="*/ 2871787 w 3538537"/>
                      <a:gd name="connsiteY25" fmla="*/ 352425 h 1033015"/>
                      <a:gd name="connsiteX26" fmla="*/ 2839950 w 3538537"/>
                      <a:gd name="connsiteY26" fmla="*/ 263069 h 1033015"/>
                      <a:gd name="connsiteX27" fmla="*/ 2257425 w 3538537"/>
                      <a:gd name="connsiteY27" fmla="*/ 71437 h 1033015"/>
                      <a:gd name="connsiteX28" fmla="*/ 1905000 w 3538537"/>
                      <a:gd name="connsiteY28" fmla="*/ 4762 h 1033015"/>
                      <a:gd name="connsiteX29" fmla="*/ 1785937 w 3538537"/>
                      <a:gd name="connsiteY29" fmla="*/ 0 h 1033015"/>
                      <a:gd name="connsiteX30" fmla="*/ 1747838 w 3538537"/>
                      <a:gd name="connsiteY30" fmla="*/ 90486 h 1033015"/>
                      <a:gd name="connsiteX31" fmla="*/ 1651094 w 3538537"/>
                      <a:gd name="connsiteY31" fmla="*/ 103139 h 1033015"/>
                      <a:gd name="connsiteX32" fmla="*/ 1600626 w 3538537"/>
                      <a:gd name="connsiteY32" fmla="*/ 108328 h 1033015"/>
                      <a:gd name="connsiteX33" fmla="*/ 1541486 w 3538537"/>
                      <a:gd name="connsiteY33" fmla="*/ 87075 h 1033015"/>
                      <a:gd name="connsiteX34" fmla="*/ 1416808 w 3538537"/>
                      <a:gd name="connsiteY34" fmla="*/ 54377 h 1033015"/>
                      <a:gd name="connsiteX35" fmla="*/ 1310824 w 3538537"/>
                      <a:gd name="connsiteY35" fmla="*/ 1564 h 1033015"/>
                      <a:gd name="connsiteX36" fmla="*/ 1194890 w 3538537"/>
                      <a:gd name="connsiteY36" fmla="*/ 19548 h 1033015"/>
                      <a:gd name="connsiteX37" fmla="*/ 1285734 w 3538537"/>
                      <a:gd name="connsiteY37" fmla="*/ 106196 h 1033015"/>
                      <a:gd name="connsiteX38" fmla="*/ 1270520 w 3538537"/>
                      <a:gd name="connsiteY38" fmla="*/ 225399 h 1033015"/>
                      <a:gd name="connsiteX39" fmla="*/ 1104117 w 3538537"/>
                      <a:gd name="connsiteY39" fmla="*/ 275160 h 1033015"/>
                      <a:gd name="connsiteX40" fmla="*/ 1011151 w 3538537"/>
                      <a:gd name="connsiteY40" fmla="*/ 305928 h 1033015"/>
                      <a:gd name="connsiteX41" fmla="*/ 906376 w 3538537"/>
                      <a:gd name="connsiteY41" fmla="*/ 282116 h 1033015"/>
                      <a:gd name="connsiteX42" fmla="*/ 817231 w 3538537"/>
                      <a:gd name="connsiteY42" fmla="*/ 224335 h 1033015"/>
                      <a:gd name="connsiteX43" fmla="*/ 908997 w 3538537"/>
                      <a:gd name="connsiteY43" fmla="*/ 132639 h 1033015"/>
                      <a:gd name="connsiteX44" fmla="*/ 843602 w 3538537"/>
                      <a:gd name="connsiteY44" fmla="*/ 45777 h 1033015"/>
                      <a:gd name="connsiteX45" fmla="*/ 758588 w 3538537"/>
                      <a:gd name="connsiteY45" fmla="*/ 73214 h 1033015"/>
                      <a:gd name="connsiteX46" fmla="*/ 702788 w 3538537"/>
                      <a:gd name="connsiteY46" fmla="*/ 77408 h 1033015"/>
                      <a:gd name="connsiteX47" fmla="*/ 665399 w 3538537"/>
                      <a:gd name="connsiteY47" fmla="*/ 75489 h 1033015"/>
                      <a:gd name="connsiteX48" fmla="*/ 566737 w 3538537"/>
                      <a:gd name="connsiteY48" fmla="*/ 100012 h 1033015"/>
                      <a:gd name="connsiteX49" fmla="*/ 485775 w 3538537"/>
                      <a:gd name="connsiteY49" fmla="*/ 123825 h 1033015"/>
                      <a:gd name="connsiteX50" fmla="*/ 347662 w 3538537"/>
                      <a:gd name="connsiteY50" fmla="*/ 128587 h 1033015"/>
                      <a:gd name="connsiteX51" fmla="*/ 276225 w 3538537"/>
                      <a:gd name="connsiteY51" fmla="*/ 138112 h 1033015"/>
                      <a:gd name="connsiteX52" fmla="*/ 233362 w 3538537"/>
                      <a:gd name="connsiteY52" fmla="*/ 257175 h 1033015"/>
                      <a:gd name="connsiteX53" fmla="*/ 200025 w 3538537"/>
                      <a:gd name="connsiteY53" fmla="*/ 342900 h 1033015"/>
                      <a:gd name="connsiteX54" fmla="*/ 171450 w 3538537"/>
                      <a:gd name="connsiteY54" fmla="*/ 428625 h 1033015"/>
                      <a:gd name="connsiteX55" fmla="*/ 142875 w 3538537"/>
                      <a:gd name="connsiteY55" fmla="*/ 500062 h 1033015"/>
                      <a:gd name="connsiteX56" fmla="*/ 128587 w 3538537"/>
                      <a:gd name="connsiteY56" fmla="*/ 590550 h 1033015"/>
                      <a:gd name="connsiteX57" fmla="*/ 109537 w 3538537"/>
                      <a:gd name="connsiteY57" fmla="*/ 652462 h 1033015"/>
                      <a:gd name="connsiteX58" fmla="*/ 66675 w 3538537"/>
                      <a:gd name="connsiteY58" fmla="*/ 695325 h 1033015"/>
                      <a:gd name="connsiteX59" fmla="*/ 0 w 3538537"/>
                      <a:gd name="connsiteY59" fmla="*/ 747712 h 1033015"/>
                      <a:gd name="connsiteX0" fmla="*/ 0 w 3538537"/>
                      <a:gd name="connsiteY0" fmla="*/ 747712 h 1042256"/>
                      <a:gd name="connsiteX1" fmla="*/ 133350 w 3538537"/>
                      <a:gd name="connsiteY1" fmla="*/ 766762 h 1042256"/>
                      <a:gd name="connsiteX2" fmla="*/ 204787 w 3538537"/>
                      <a:gd name="connsiteY2" fmla="*/ 838200 h 1042256"/>
                      <a:gd name="connsiteX3" fmla="*/ 266700 w 3538537"/>
                      <a:gd name="connsiteY3" fmla="*/ 938212 h 1042256"/>
                      <a:gd name="connsiteX4" fmla="*/ 300037 w 3538537"/>
                      <a:gd name="connsiteY4" fmla="*/ 962025 h 1042256"/>
                      <a:gd name="connsiteX5" fmla="*/ 614362 w 3538537"/>
                      <a:gd name="connsiteY5" fmla="*/ 866775 h 1042256"/>
                      <a:gd name="connsiteX6" fmla="*/ 909637 w 3538537"/>
                      <a:gd name="connsiteY6" fmla="*/ 814387 h 1042256"/>
                      <a:gd name="connsiteX7" fmla="*/ 985838 w 3538537"/>
                      <a:gd name="connsiteY7" fmla="*/ 890587 h 1042256"/>
                      <a:gd name="connsiteX8" fmla="*/ 1051434 w 3538537"/>
                      <a:gd name="connsiteY8" fmla="*/ 925056 h 1042256"/>
                      <a:gd name="connsiteX9" fmla="*/ 1062037 w 3538537"/>
                      <a:gd name="connsiteY9" fmla="*/ 1028700 h 1042256"/>
                      <a:gd name="connsiteX10" fmla="*/ 1866900 w 3538537"/>
                      <a:gd name="connsiteY10" fmla="*/ 585787 h 1042256"/>
                      <a:gd name="connsiteX11" fmla="*/ 2138362 w 3538537"/>
                      <a:gd name="connsiteY11" fmla="*/ 604837 h 1042256"/>
                      <a:gd name="connsiteX12" fmla="*/ 2324100 w 3538537"/>
                      <a:gd name="connsiteY12" fmla="*/ 614362 h 1042256"/>
                      <a:gd name="connsiteX13" fmla="*/ 2495550 w 3538537"/>
                      <a:gd name="connsiteY13" fmla="*/ 628650 h 1042256"/>
                      <a:gd name="connsiteX14" fmla="*/ 2686050 w 3538537"/>
                      <a:gd name="connsiteY14" fmla="*/ 628650 h 1042256"/>
                      <a:gd name="connsiteX15" fmla="*/ 2967037 w 3538537"/>
                      <a:gd name="connsiteY15" fmla="*/ 638175 h 1042256"/>
                      <a:gd name="connsiteX16" fmla="*/ 3048000 w 3538537"/>
                      <a:gd name="connsiteY16" fmla="*/ 657225 h 1042256"/>
                      <a:gd name="connsiteX17" fmla="*/ 3209925 w 3538537"/>
                      <a:gd name="connsiteY17" fmla="*/ 638175 h 1042256"/>
                      <a:gd name="connsiteX18" fmla="*/ 3395662 w 3538537"/>
                      <a:gd name="connsiteY18" fmla="*/ 642937 h 1042256"/>
                      <a:gd name="connsiteX19" fmla="*/ 3533775 w 3538537"/>
                      <a:gd name="connsiteY19" fmla="*/ 557212 h 1042256"/>
                      <a:gd name="connsiteX20" fmla="*/ 3538537 w 3538537"/>
                      <a:gd name="connsiteY20" fmla="*/ 466725 h 1042256"/>
                      <a:gd name="connsiteX21" fmla="*/ 3471862 w 3538537"/>
                      <a:gd name="connsiteY21" fmla="*/ 390525 h 1042256"/>
                      <a:gd name="connsiteX22" fmla="*/ 3390900 w 3538537"/>
                      <a:gd name="connsiteY22" fmla="*/ 223837 h 1042256"/>
                      <a:gd name="connsiteX23" fmla="*/ 3262312 w 3538537"/>
                      <a:gd name="connsiteY23" fmla="*/ 238125 h 1042256"/>
                      <a:gd name="connsiteX24" fmla="*/ 3176587 w 3538537"/>
                      <a:gd name="connsiteY24" fmla="*/ 338137 h 1042256"/>
                      <a:gd name="connsiteX25" fmla="*/ 3076574 w 3538537"/>
                      <a:gd name="connsiteY25" fmla="*/ 385762 h 1042256"/>
                      <a:gd name="connsiteX26" fmla="*/ 2871787 w 3538537"/>
                      <a:gd name="connsiteY26" fmla="*/ 352425 h 1042256"/>
                      <a:gd name="connsiteX27" fmla="*/ 2839950 w 3538537"/>
                      <a:gd name="connsiteY27" fmla="*/ 263069 h 1042256"/>
                      <a:gd name="connsiteX28" fmla="*/ 2257425 w 3538537"/>
                      <a:gd name="connsiteY28" fmla="*/ 71437 h 1042256"/>
                      <a:gd name="connsiteX29" fmla="*/ 1905000 w 3538537"/>
                      <a:gd name="connsiteY29" fmla="*/ 4762 h 1042256"/>
                      <a:gd name="connsiteX30" fmla="*/ 1785937 w 3538537"/>
                      <a:gd name="connsiteY30" fmla="*/ 0 h 1042256"/>
                      <a:gd name="connsiteX31" fmla="*/ 1747838 w 3538537"/>
                      <a:gd name="connsiteY31" fmla="*/ 90486 h 1042256"/>
                      <a:gd name="connsiteX32" fmla="*/ 1651094 w 3538537"/>
                      <a:gd name="connsiteY32" fmla="*/ 103139 h 1042256"/>
                      <a:gd name="connsiteX33" fmla="*/ 1600626 w 3538537"/>
                      <a:gd name="connsiteY33" fmla="*/ 108328 h 1042256"/>
                      <a:gd name="connsiteX34" fmla="*/ 1541486 w 3538537"/>
                      <a:gd name="connsiteY34" fmla="*/ 87075 h 1042256"/>
                      <a:gd name="connsiteX35" fmla="*/ 1416808 w 3538537"/>
                      <a:gd name="connsiteY35" fmla="*/ 54377 h 1042256"/>
                      <a:gd name="connsiteX36" fmla="*/ 1310824 w 3538537"/>
                      <a:gd name="connsiteY36" fmla="*/ 1564 h 1042256"/>
                      <a:gd name="connsiteX37" fmla="*/ 1194890 w 3538537"/>
                      <a:gd name="connsiteY37" fmla="*/ 19548 h 1042256"/>
                      <a:gd name="connsiteX38" fmla="*/ 1285734 w 3538537"/>
                      <a:gd name="connsiteY38" fmla="*/ 106196 h 1042256"/>
                      <a:gd name="connsiteX39" fmla="*/ 1270520 w 3538537"/>
                      <a:gd name="connsiteY39" fmla="*/ 225399 h 1042256"/>
                      <a:gd name="connsiteX40" fmla="*/ 1104117 w 3538537"/>
                      <a:gd name="connsiteY40" fmla="*/ 275160 h 1042256"/>
                      <a:gd name="connsiteX41" fmla="*/ 1011151 w 3538537"/>
                      <a:gd name="connsiteY41" fmla="*/ 305928 h 1042256"/>
                      <a:gd name="connsiteX42" fmla="*/ 906376 w 3538537"/>
                      <a:gd name="connsiteY42" fmla="*/ 282116 h 1042256"/>
                      <a:gd name="connsiteX43" fmla="*/ 817231 w 3538537"/>
                      <a:gd name="connsiteY43" fmla="*/ 224335 h 1042256"/>
                      <a:gd name="connsiteX44" fmla="*/ 908997 w 3538537"/>
                      <a:gd name="connsiteY44" fmla="*/ 132639 h 1042256"/>
                      <a:gd name="connsiteX45" fmla="*/ 843602 w 3538537"/>
                      <a:gd name="connsiteY45" fmla="*/ 45777 h 1042256"/>
                      <a:gd name="connsiteX46" fmla="*/ 758588 w 3538537"/>
                      <a:gd name="connsiteY46" fmla="*/ 73214 h 1042256"/>
                      <a:gd name="connsiteX47" fmla="*/ 702788 w 3538537"/>
                      <a:gd name="connsiteY47" fmla="*/ 77408 h 1042256"/>
                      <a:gd name="connsiteX48" fmla="*/ 665399 w 3538537"/>
                      <a:gd name="connsiteY48" fmla="*/ 75489 h 1042256"/>
                      <a:gd name="connsiteX49" fmla="*/ 566737 w 3538537"/>
                      <a:gd name="connsiteY49" fmla="*/ 100012 h 1042256"/>
                      <a:gd name="connsiteX50" fmla="*/ 485775 w 3538537"/>
                      <a:gd name="connsiteY50" fmla="*/ 123825 h 1042256"/>
                      <a:gd name="connsiteX51" fmla="*/ 347662 w 3538537"/>
                      <a:gd name="connsiteY51" fmla="*/ 128587 h 1042256"/>
                      <a:gd name="connsiteX52" fmla="*/ 276225 w 3538537"/>
                      <a:gd name="connsiteY52" fmla="*/ 138112 h 1042256"/>
                      <a:gd name="connsiteX53" fmla="*/ 233362 w 3538537"/>
                      <a:gd name="connsiteY53" fmla="*/ 257175 h 1042256"/>
                      <a:gd name="connsiteX54" fmla="*/ 200025 w 3538537"/>
                      <a:gd name="connsiteY54" fmla="*/ 342900 h 1042256"/>
                      <a:gd name="connsiteX55" fmla="*/ 171450 w 3538537"/>
                      <a:gd name="connsiteY55" fmla="*/ 428625 h 1042256"/>
                      <a:gd name="connsiteX56" fmla="*/ 142875 w 3538537"/>
                      <a:gd name="connsiteY56" fmla="*/ 500062 h 1042256"/>
                      <a:gd name="connsiteX57" fmla="*/ 128587 w 3538537"/>
                      <a:gd name="connsiteY57" fmla="*/ 590550 h 1042256"/>
                      <a:gd name="connsiteX58" fmla="*/ 109537 w 3538537"/>
                      <a:gd name="connsiteY58" fmla="*/ 652462 h 1042256"/>
                      <a:gd name="connsiteX59" fmla="*/ 66675 w 3538537"/>
                      <a:gd name="connsiteY59" fmla="*/ 695325 h 1042256"/>
                      <a:gd name="connsiteX60" fmla="*/ 0 w 3538537"/>
                      <a:gd name="connsiteY60" fmla="*/ 747712 h 1042256"/>
                      <a:gd name="connsiteX0" fmla="*/ 0 w 3538537"/>
                      <a:gd name="connsiteY0" fmla="*/ 747712 h 1048447"/>
                      <a:gd name="connsiteX1" fmla="*/ 133350 w 3538537"/>
                      <a:gd name="connsiteY1" fmla="*/ 766762 h 1048447"/>
                      <a:gd name="connsiteX2" fmla="*/ 204787 w 3538537"/>
                      <a:gd name="connsiteY2" fmla="*/ 838200 h 1048447"/>
                      <a:gd name="connsiteX3" fmla="*/ 266700 w 3538537"/>
                      <a:gd name="connsiteY3" fmla="*/ 938212 h 1048447"/>
                      <a:gd name="connsiteX4" fmla="*/ 300037 w 3538537"/>
                      <a:gd name="connsiteY4" fmla="*/ 962025 h 1048447"/>
                      <a:gd name="connsiteX5" fmla="*/ 614362 w 3538537"/>
                      <a:gd name="connsiteY5" fmla="*/ 866775 h 1048447"/>
                      <a:gd name="connsiteX6" fmla="*/ 909637 w 3538537"/>
                      <a:gd name="connsiteY6" fmla="*/ 814387 h 1048447"/>
                      <a:gd name="connsiteX7" fmla="*/ 985838 w 3538537"/>
                      <a:gd name="connsiteY7" fmla="*/ 890587 h 1048447"/>
                      <a:gd name="connsiteX8" fmla="*/ 1027622 w 3538537"/>
                      <a:gd name="connsiteY8" fmla="*/ 963156 h 1048447"/>
                      <a:gd name="connsiteX9" fmla="*/ 1062037 w 3538537"/>
                      <a:gd name="connsiteY9" fmla="*/ 1028700 h 1048447"/>
                      <a:gd name="connsiteX10" fmla="*/ 1866900 w 3538537"/>
                      <a:gd name="connsiteY10" fmla="*/ 585787 h 1048447"/>
                      <a:gd name="connsiteX11" fmla="*/ 2138362 w 3538537"/>
                      <a:gd name="connsiteY11" fmla="*/ 604837 h 1048447"/>
                      <a:gd name="connsiteX12" fmla="*/ 2324100 w 3538537"/>
                      <a:gd name="connsiteY12" fmla="*/ 614362 h 1048447"/>
                      <a:gd name="connsiteX13" fmla="*/ 2495550 w 3538537"/>
                      <a:gd name="connsiteY13" fmla="*/ 628650 h 1048447"/>
                      <a:gd name="connsiteX14" fmla="*/ 2686050 w 3538537"/>
                      <a:gd name="connsiteY14" fmla="*/ 628650 h 1048447"/>
                      <a:gd name="connsiteX15" fmla="*/ 2967037 w 3538537"/>
                      <a:gd name="connsiteY15" fmla="*/ 638175 h 1048447"/>
                      <a:gd name="connsiteX16" fmla="*/ 3048000 w 3538537"/>
                      <a:gd name="connsiteY16" fmla="*/ 657225 h 1048447"/>
                      <a:gd name="connsiteX17" fmla="*/ 3209925 w 3538537"/>
                      <a:gd name="connsiteY17" fmla="*/ 638175 h 1048447"/>
                      <a:gd name="connsiteX18" fmla="*/ 3395662 w 3538537"/>
                      <a:gd name="connsiteY18" fmla="*/ 642937 h 1048447"/>
                      <a:gd name="connsiteX19" fmla="*/ 3533775 w 3538537"/>
                      <a:gd name="connsiteY19" fmla="*/ 557212 h 1048447"/>
                      <a:gd name="connsiteX20" fmla="*/ 3538537 w 3538537"/>
                      <a:gd name="connsiteY20" fmla="*/ 466725 h 1048447"/>
                      <a:gd name="connsiteX21" fmla="*/ 3471862 w 3538537"/>
                      <a:gd name="connsiteY21" fmla="*/ 390525 h 1048447"/>
                      <a:gd name="connsiteX22" fmla="*/ 3390900 w 3538537"/>
                      <a:gd name="connsiteY22" fmla="*/ 223837 h 1048447"/>
                      <a:gd name="connsiteX23" fmla="*/ 3262312 w 3538537"/>
                      <a:gd name="connsiteY23" fmla="*/ 238125 h 1048447"/>
                      <a:gd name="connsiteX24" fmla="*/ 3176587 w 3538537"/>
                      <a:gd name="connsiteY24" fmla="*/ 338137 h 1048447"/>
                      <a:gd name="connsiteX25" fmla="*/ 3076574 w 3538537"/>
                      <a:gd name="connsiteY25" fmla="*/ 385762 h 1048447"/>
                      <a:gd name="connsiteX26" fmla="*/ 2871787 w 3538537"/>
                      <a:gd name="connsiteY26" fmla="*/ 352425 h 1048447"/>
                      <a:gd name="connsiteX27" fmla="*/ 2839950 w 3538537"/>
                      <a:gd name="connsiteY27" fmla="*/ 263069 h 1048447"/>
                      <a:gd name="connsiteX28" fmla="*/ 2257425 w 3538537"/>
                      <a:gd name="connsiteY28" fmla="*/ 71437 h 1048447"/>
                      <a:gd name="connsiteX29" fmla="*/ 1905000 w 3538537"/>
                      <a:gd name="connsiteY29" fmla="*/ 4762 h 1048447"/>
                      <a:gd name="connsiteX30" fmla="*/ 1785937 w 3538537"/>
                      <a:gd name="connsiteY30" fmla="*/ 0 h 1048447"/>
                      <a:gd name="connsiteX31" fmla="*/ 1747838 w 3538537"/>
                      <a:gd name="connsiteY31" fmla="*/ 90486 h 1048447"/>
                      <a:gd name="connsiteX32" fmla="*/ 1651094 w 3538537"/>
                      <a:gd name="connsiteY32" fmla="*/ 103139 h 1048447"/>
                      <a:gd name="connsiteX33" fmla="*/ 1600626 w 3538537"/>
                      <a:gd name="connsiteY33" fmla="*/ 108328 h 1048447"/>
                      <a:gd name="connsiteX34" fmla="*/ 1541486 w 3538537"/>
                      <a:gd name="connsiteY34" fmla="*/ 87075 h 1048447"/>
                      <a:gd name="connsiteX35" fmla="*/ 1416808 w 3538537"/>
                      <a:gd name="connsiteY35" fmla="*/ 54377 h 1048447"/>
                      <a:gd name="connsiteX36" fmla="*/ 1310824 w 3538537"/>
                      <a:gd name="connsiteY36" fmla="*/ 1564 h 1048447"/>
                      <a:gd name="connsiteX37" fmla="*/ 1194890 w 3538537"/>
                      <a:gd name="connsiteY37" fmla="*/ 19548 h 1048447"/>
                      <a:gd name="connsiteX38" fmla="*/ 1285734 w 3538537"/>
                      <a:gd name="connsiteY38" fmla="*/ 106196 h 1048447"/>
                      <a:gd name="connsiteX39" fmla="*/ 1270520 w 3538537"/>
                      <a:gd name="connsiteY39" fmla="*/ 225399 h 1048447"/>
                      <a:gd name="connsiteX40" fmla="*/ 1104117 w 3538537"/>
                      <a:gd name="connsiteY40" fmla="*/ 275160 h 1048447"/>
                      <a:gd name="connsiteX41" fmla="*/ 1011151 w 3538537"/>
                      <a:gd name="connsiteY41" fmla="*/ 305928 h 1048447"/>
                      <a:gd name="connsiteX42" fmla="*/ 906376 w 3538537"/>
                      <a:gd name="connsiteY42" fmla="*/ 282116 h 1048447"/>
                      <a:gd name="connsiteX43" fmla="*/ 817231 w 3538537"/>
                      <a:gd name="connsiteY43" fmla="*/ 224335 h 1048447"/>
                      <a:gd name="connsiteX44" fmla="*/ 908997 w 3538537"/>
                      <a:gd name="connsiteY44" fmla="*/ 132639 h 1048447"/>
                      <a:gd name="connsiteX45" fmla="*/ 843602 w 3538537"/>
                      <a:gd name="connsiteY45" fmla="*/ 45777 h 1048447"/>
                      <a:gd name="connsiteX46" fmla="*/ 758588 w 3538537"/>
                      <a:gd name="connsiteY46" fmla="*/ 73214 h 1048447"/>
                      <a:gd name="connsiteX47" fmla="*/ 702788 w 3538537"/>
                      <a:gd name="connsiteY47" fmla="*/ 77408 h 1048447"/>
                      <a:gd name="connsiteX48" fmla="*/ 665399 w 3538537"/>
                      <a:gd name="connsiteY48" fmla="*/ 75489 h 1048447"/>
                      <a:gd name="connsiteX49" fmla="*/ 566737 w 3538537"/>
                      <a:gd name="connsiteY49" fmla="*/ 100012 h 1048447"/>
                      <a:gd name="connsiteX50" fmla="*/ 485775 w 3538537"/>
                      <a:gd name="connsiteY50" fmla="*/ 123825 h 1048447"/>
                      <a:gd name="connsiteX51" fmla="*/ 347662 w 3538537"/>
                      <a:gd name="connsiteY51" fmla="*/ 128587 h 1048447"/>
                      <a:gd name="connsiteX52" fmla="*/ 276225 w 3538537"/>
                      <a:gd name="connsiteY52" fmla="*/ 138112 h 1048447"/>
                      <a:gd name="connsiteX53" fmla="*/ 233362 w 3538537"/>
                      <a:gd name="connsiteY53" fmla="*/ 257175 h 1048447"/>
                      <a:gd name="connsiteX54" fmla="*/ 200025 w 3538537"/>
                      <a:gd name="connsiteY54" fmla="*/ 342900 h 1048447"/>
                      <a:gd name="connsiteX55" fmla="*/ 171450 w 3538537"/>
                      <a:gd name="connsiteY55" fmla="*/ 428625 h 1048447"/>
                      <a:gd name="connsiteX56" fmla="*/ 142875 w 3538537"/>
                      <a:gd name="connsiteY56" fmla="*/ 500062 h 1048447"/>
                      <a:gd name="connsiteX57" fmla="*/ 128587 w 3538537"/>
                      <a:gd name="connsiteY57" fmla="*/ 590550 h 1048447"/>
                      <a:gd name="connsiteX58" fmla="*/ 109537 w 3538537"/>
                      <a:gd name="connsiteY58" fmla="*/ 652462 h 1048447"/>
                      <a:gd name="connsiteX59" fmla="*/ 66675 w 3538537"/>
                      <a:gd name="connsiteY59" fmla="*/ 695325 h 1048447"/>
                      <a:gd name="connsiteX60" fmla="*/ 0 w 3538537"/>
                      <a:gd name="connsiteY60" fmla="*/ 747712 h 1048447"/>
                      <a:gd name="connsiteX0" fmla="*/ 0 w 3538537"/>
                      <a:gd name="connsiteY0" fmla="*/ 747712 h 1032070"/>
                      <a:gd name="connsiteX1" fmla="*/ 133350 w 3538537"/>
                      <a:gd name="connsiteY1" fmla="*/ 766762 h 1032070"/>
                      <a:gd name="connsiteX2" fmla="*/ 204787 w 3538537"/>
                      <a:gd name="connsiteY2" fmla="*/ 838200 h 1032070"/>
                      <a:gd name="connsiteX3" fmla="*/ 266700 w 3538537"/>
                      <a:gd name="connsiteY3" fmla="*/ 938212 h 1032070"/>
                      <a:gd name="connsiteX4" fmla="*/ 300037 w 3538537"/>
                      <a:gd name="connsiteY4" fmla="*/ 962025 h 1032070"/>
                      <a:gd name="connsiteX5" fmla="*/ 614362 w 3538537"/>
                      <a:gd name="connsiteY5" fmla="*/ 866775 h 1032070"/>
                      <a:gd name="connsiteX6" fmla="*/ 909637 w 3538537"/>
                      <a:gd name="connsiteY6" fmla="*/ 814387 h 1032070"/>
                      <a:gd name="connsiteX7" fmla="*/ 985838 w 3538537"/>
                      <a:gd name="connsiteY7" fmla="*/ 890587 h 1032070"/>
                      <a:gd name="connsiteX8" fmla="*/ 1027622 w 3538537"/>
                      <a:gd name="connsiteY8" fmla="*/ 963156 h 1032070"/>
                      <a:gd name="connsiteX9" fmla="*/ 1062037 w 3538537"/>
                      <a:gd name="connsiteY9" fmla="*/ 1028700 h 1032070"/>
                      <a:gd name="connsiteX10" fmla="*/ 1380046 w 3538537"/>
                      <a:gd name="connsiteY10" fmla="*/ 853617 h 1032070"/>
                      <a:gd name="connsiteX11" fmla="*/ 1866900 w 3538537"/>
                      <a:gd name="connsiteY11" fmla="*/ 585787 h 1032070"/>
                      <a:gd name="connsiteX12" fmla="*/ 2138362 w 3538537"/>
                      <a:gd name="connsiteY12" fmla="*/ 604837 h 1032070"/>
                      <a:gd name="connsiteX13" fmla="*/ 2324100 w 3538537"/>
                      <a:gd name="connsiteY13" fmla="*/ 614362 h 1032070"/>
                      <a:gd name="connsiteX14" fmla="*/ 2495550 w 3538537"/>
                      <a:gd name="connsiteY14" fmla="*/ 628650 h 1032070"/>
                      <a:gd name="connsiteX15" fmla="*/ 2686050 w 3538537"/>
                      <a:gd name="connsiteY15" fmla="*/ 628650 h 1032070"/>
                      <a:gd name="connsiteX16" fmla="*/ 2967037 w 3538537"/>
                      <a:gd name="connsiteY16" fmla="*/ 638175 h 1032070"/>
                      <a:gd name="connsiteX17" fmla="*/ 3048000 w 3538537"/>
                      <a:gd name="connsiteY17" fmla="*/ 657225 h 1032070"/>
                      <a:gd name="connsiteX18" fmla="*/ 3209925 w 3538537"/>
                      <a:gd name="connsiteY18" fmla="*/ 638175 h 1032070"/>
                      <a:gd name="connsiteX19" fmla="*/ 3395662 w 3538537"/>
                      <a:gd name="connsiteY19" fmla="*/ 642937 h 1032070"/>
                      <a:gd name="connsiteX20" fmla="*/ 3533775 w 3538537"/>
                      <a:gd name="connsiteY20" fmla="*/ 557212 h 1032070"/>
                      <a:gd name="connsiteX21" fmla="*/ 3538537 w 3538537"/>
                      <a:gd name="connsiteY21" fmla="*/ 466725 h 1032070"/>
                      <a:gd name="connsiteX22" fmla="*/ 3471862 w 3538537"/>
                      <a:gd name="connsiteY22" fmla="*/ 390525 h 1032070"/>
                      <a:gd name="connsiteX23" fmla="*/ 3390900 w 3538537"/>
                      <a:gd name="connsiteY23" fmla="*/ 223837 h 1032070"/>
                      <a:gd name="connsiteX24" fmla="*/ 3262312 w 3538537"/>
                      <a:gd name="connsiteY24" fmla="*/ 238125 h 1032070"/>
                      <a:gd name="connsiteX25" fmla="*/ 3176587 w 3538537"/>
                      <a:gd name="connsiteY25" fmla="*/ 338137 h 1032070"/>
                      <a:gd name="connsiteX26" fmla="*/ 3076574 w 3538537"/>
                      <a:gd name="connsiteY26" fmla="*/ 385762 h 1032070"/>
                      <a:gd name="connsiteX27" fmla="*/ 2871787 w 3538537"/>
                      <a:gd name="connsiteY27" fmla="*/ 352425 h 1032070"/>
                      <a:gd name="connsiteX28" fmla="*/ 2839950 w 3538537"/>
                      <a:gd name="connsiteY28" fmla="*/ 263069 h 1032070"/>
                      <a:gd name="connsiteX29" fmla="*/ 2257425 w 3538537"/>
                      <a:gd name="connsiteY29" fmla="*/ 71437 h 1032070"/>
                      <a:gd name="connsiteX30" fmla="*/ 1905000 w 3538537"/>
                      <a:gd name="connsiteY30" fmla="*/ 4762 h 1032070"/>
                      <a:gd name="connsiteX31" fmla="*/ 1785937 w 3538537"/>
                      <a:gd name="connsiteY31" fmla="*/ 0 h 1032070"/>
                      <a:gd name="connsiteX32" fmla="*/ 1747838 w 3538537"/>
                      <a:gd name="connsiteY32" fmla="*/ 90486 h 1032070"/>
                      <a:gd name="connsiteX33" fmla="*/ 1651094 w 3538537"/>
                      <a:gd name="connsiteY33" fmla="*/ 103139 h 1032070"/>
                      <a:gd name="connsiteX34" fmla="*/ 1600626 w 3538537"/>
                      <a:gd name="connsiteY34" fmla="*/ 108328 h 1032070"/>
                      <a:gd name="connsiteX35" fmla="*/ 1541486 w 3538537"/>
                      <a:gd name="connsiteY35" fmla="*/ 87075 h 1032070"/>
                      <a:gd name="connsiteX36" fmla="*/ 1416808 w 3538537"/>
                      <a:gd name="connsiteY36" fmla="*/ 54377 h 1032070"/>
                      <a:gd name="connsiteX37" fmla="*/ 1310824 w 3538537"/>
                      <a:gd name="connsiteY37" fmla="*/ 1564 h 1032070"/>
                      <a:gd name="connsiteX38" fmla="*/ 1194890 w 3538537"/>
                      <a:gd name="connsiteY38" fmla="*/ 19548 h 1032070"/>
                      <a:gd name="connsiteX39" fmla="*/ 1285734 w 3538537"/>
                      <a:gd name="connsiteY39" fmla="*/ 106196 h 1032070"/>
                      <a:gd name="connsiteX40" fmla="*/ 1270520 w 3538537"/>
                      <a:gd name="connsiteY40" fmla="*/ 225399 h 1032070"/>
                      <a:gd name="connsiteX41" fmla="*/ 1104117 w 3538537"/>
                      <a:gd name="connsiteY41" fmla="*/ 275160 h 1032070"/>
                      <a:gd name="connsiteX42" fmla="*/ 1011151 w 3538537"/>
                      <a:gd name="connsiteY42" fmla="*/ 305928 h 1032070"/>
                      <a:gd name="connsiteX43" fmla="*/ 906376 w 3538537"/>
                      <a:gd name="connsiteY43" fmla="*/ 282116 h 1032070"/>
                      <a:gd name="connsiteX44" fmla="*/ 817231 w 3538537"/>
                      <a:gd name="connsiteY44" fmla="*/ 224335 h 1032070"/>
                      <a:gd name="connsiteX45" fmla="*/ 908997 w 3538537"/>
                      <a:gd name="connsiteY45" fmla="*/ 132639 h 1032070"/>
                      <a:gd name="connsiteX46" fmla="*/ 843602 w 3538537"/>
                      <a:gd name="connsiteY46" fmla="*/ 45777 h 1032070"/>
                      <a:gd name="connsiteX47" fmla="*/ 758588 w 3538537"/>
                      <a:gd name="connsiteY47" fmla="*/ 73214 h 1032070"/>
                      <a:gd name="connsiteX48" fmla="*/ 702788 w 3538537"/>
                      <a:gd name="connsiteY48" fmla="*/ 77408 h 1032070"/>
                      <a:gd name="connsiteX49" fmla="*/ 665399 w 3538537"/>
                      <a:gd name="connsiteY49" fmla="*/ 75489 h 1032070"/>
                      <a:gd name="connsiteX50" fmla="*/ 566737 w 3538537"/>
                      <a:gd name="connsiteY50" fmla="*/ 100012 h 1032070"/>
                      <a:gd name="connsiteX51" fmla="*/ 485775 w 3538537"/>
                      <a:gd name="connsiteY51" fmla="*/ 123825 h 1032070"/>
                      <a:gd name="connsiteX52" fmla="*/ 347662 w 3538537"/>
                      <a:gd name="connsiteY52" fmla="*/ 128587 h 1032070"/>
                      <a:gd name="connsiteX53" fmla="*/ 276225 w 3538537"/>
                      <a:gd name="connsiteY53" fmla="*/ 138112 h 1032070"/>
                      <a:gd name="connsiteX54" fmla="*/ 233362 w 3538537"/>
                      <a:gd name="connsiteY54" fmla="*/ 257175 h 1032070"/>
                      <a:gd name="connsiteX55" fmla="*/ 200025 w 3538537"/>
                      <a:gd name="connsiteY55" fmla="*/ 342900 h 1032070"/>
                      <a:gd name="connsiteX56" fmla="*/ 171450 w 3538537"/>
                      <a:gd name="connsiteY56" fmla="*/ 428625 h 1032070"/>
                      <a:gd name="connsiteX57" fmla="*/ 142875 w 3538537"/>
                      <a:gd name="connsiteY57" fmla="*/ 500062 h 1032070"/>
                      <a:gd name="connsiteX58" fmla="*/ 128587 w 3538537"/>
                      <a:gd name="connsiteY58" fmla="*/ 590550 h 1032070"/>
                      <a:gd name="connsiteX59" fmla="*/ 109537 w 3538537"/>
                      <a:gd name="connsiteY59" fmla="*/ 652462 h 1032070"/>
                      <a:gd name="connsiteX60" fmla="*/ 66675 w 3538537"/>
                      <a:gd name="connsiteY60" fmla="*/ 695325 h 1032070"/>
                      <a:gd name="connsiteX61" fmla="*/ 0 w 3538537"/>
                      <a:gd name="connsiteY61" fmla="*/ 747712 h 1032070"/>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866900 w 3538537"/>
                      <a:gd name="connsiteY11" fmla="*/ 585787 h 1031288"/>
                      <a:gd name="connsiteX12" fmla="*/ 2138362 w 3538537"/>
                      <a:gd name="connsiteY12" fmla="*/ 604837 h 1031288"/>
                      <a:gd name="connsiteX13" fmla="*/ 2324100 w 3538537"/>
                      <a:gd name="connsiteY13" fmla="*/ 614362 h 1031288"/>
                      <a:gd name="connsiteX14" fmla="*/ 2495550 w 3538537"/>
                      <a:gd name="connsiteY14" fmla="*/ 628650 h 1031288"/>
                      <a:gd name="connsiteX15" fmla="*/ 2686050 w 3538537"/>
                      <a:gd name="connsiteY15" fmla="*/ 628650 h 1031288"/>
                      <a:gd name="connsiteX16" fmla="*/ 2967037 w 3538537"/>
                      <a:gd name="connsiteY16" fmla="*/ 638175 h 1031288"/>
                      <a:gd name="connsiteX17" fmla="*/ 3048000 w 3538537"/>
                      <a:gd name="connsiteY17" fmla="*/ 657225 h 1031288"/>
                      <a:gd name="connsiteX18" fmla="*/ 3209925 w 3538537"/>
                      <a:gd name="connsiteY18" fmla="*/ 638175 h 1031288"/>
                      <a:gd name="connsiteX19" fmla="*/ 3395662 w 3538537"/>
                      <a:gd name="connsiteY19" fmla="*/ 642937 h 1031288"/>
                      <a:gd name="connsiteX20" fmla="*/ 3533775 w 3538537"/>
                      <a:gd name="connsiteY20" fmla="*/ 557212 h 1031288"/>
                      <a:gd name="connsiteX21" fmla="*/ 3538537 w 3538537"/>
                      <a:gd name="connsiteY21" fmla="*/ 466725 h 1031288"/>
                      <a:gd name="connsiteX22" fmla="*/ 3471862 w 3538537"/>
                      <a:gd name="connsiteY22" fmla="*/ 390525 h 1031288"/>
                      <a:gd name="connsiteX23" fmla="*/ 3390900 w 3538537"/>
                      <a:gd name="connsiteY23" fmla="*/ 223837 h 1031288"/>
                      <a:gd name="connsiteX24" fmla="*/ 3262312 w 3538537"/>
                      <a:gd name="connsiteY24" fmla="*/ 238125 h 1031288"/>
                      <a:gd name="connsiteX25" fmla="*/ 3176587 w 3538537"/>
                      <a:gd name="connsiteY25" fmla="*/ 338137 h 1031288"/>
                      <a:gd name="connsiteX26" fmla="*/ 3076574 w 3538537"/>
                      <a:gd name="connsiteY26" fmla="*/ 385762 h 1031288"/>
                      <a:gd name="connsiteX27" fmla="*/ 2871787 w 3538537"/>
                      <a:gd name="connsiteY27" fmla="*/ 352425 h 1031288"/>
                      <a:gd name="connsiteX28" fmla="*/ 2839950 w 3538537"/>
                      <a:gd name="connsiteY28" fmla="*/ 263069 h 1031288"/>
                      <a:gd name="connsiteX29" fmla="*/ 2257425 w 3538537"/>
                      <a:gd name="connsiteY29" fmla="*/ 71437 h 1031288"/>
                      <a:gd name="connsiteX30" fmla="*/ 1905000 w 3538537"/>
                      <a:gd name="connsiteY30" fmla="*/ 4762 h 1031288"/>
                      <a:gd name="connsiteX31" fmla="*/ 1785937 w 3538537"/>
                      <a:gd name="connsiteY31" fmla="*/ 0 h 1031288"/>
                      <a:gd name="connsiteX32" fmla="*/ 1747838 w 3538537"/>
                      <a:gd name="connsiteY32" fmla="*/ 90486 h 1031288"/>
                      <a:gd name="connsiteX33" fmla="*/ 1651094 w 3538537"/>
                      <a:gd name="connsiteY33" fmla="*/ 103139 h 1031288"/>
                      <a:gd name="connsiteX34" fmla="*/ 1600626 w 3538537"/>
                      <a:gd name="connsiteY34" fmla="*/ 108328 h 1031288"/>
                      <a:gd name="connsiteX35" fmla="*/ 1541486 w 3538537"/>
                      <a:gd name="connsiteY35" fmla="*/ 87075 h 1031288"/>
                      <a:gd name="connsiteX36" fmla="*/ 1416808 w 3538537"/>
                      <a:gd name="connsiteY36" fmla="*/ 54377 h 1031288"/>
                      <a:gd name="connsiteX37" fmla="*/ 1310824 w 3538537"/>
                      <a:gd name="connsiteY37" fmla="*/ 1564 h 1031288"/>
                      <a:gd name="connsiteX38" fmla="*/ 1194890 w 3538537"/>
                      <a:gd name="connsiteY38" fmla="*/ 19548 h 1031288"/>
                      <a:gd name="connsiteX39" fmla="*/ 1285734 w 3538537"/>
                      <a:gd name="connsiteY39" fmla="*/ 106196 h 1031288"/>
                      <a:gd name="connsiteX40" fmla="*/ 1270520 w 3538537"/>
                      <a:gd name="connsiteY40" fmla="*/ 225399 h 1031288"/>
                      <a:gd name="connsiteX41" fmla="*/ 1104117 w 3538537"/>
                      <a:gd name="connsiteY41" fmla="*/ 275160 h 1031288"/>
                      <a:gd name="connsiteX42" fmla="*/ 1011151 w 3538537"/>
                      <a:gd name="connsiteY42" fmla="*/ 305928 h 1031288"/>
                      <a:gd name="connsiteX43" fmla="*/ 906376 w 3538537"/>
                      <a:gd name="connsiteY43" fmla="*/ 282116 h 1031288"/>
                      <a:gd name="connsiteX44" fmla="*/ 817231 w 3538537"/>
                      <a:gd name="connsiteY44" fmla="*/ 224335 h 1031288"/>
                      <a:gd name="connsiteX45" fmla="*/ 908997 w 3538537"/>
                      <a:gd name="connsiteY45" fmla="*/ 132639 h 1031288"/>
                      <a:gd name="connsiteX46" fmla="*/ 843602 w 3538537"/>
                      <a:gd name="connsiteY46" fmla="*/ 45777 h 1031288"/>
                      <a:gd name="connsiteX47" fmla="*/ 758588 w 3538537"/>
                      <a:gd name="connsiteY47" fmla="*/ 73214 h 1031288"/>
                      <a:gd name="connsiteX48" fmla="*/ 702788 w 3538537"/>
                      <a:gd name="connsiteY48" fmla="*/ 77408 h 1031288"/>
                      <a:gd name="connsiteX49" fmla="*/ 665399 w 3538537"/>
                      <a:gd name="connsiteY49" fmla="*/ 75489 h 1031288"/>
                      <a:gd name="connsiteX50" fmla="*/ 566737 w 3538537"/>
                      <a:gd name="connsiteY50" fmla="*/ 100012 h 1031288"/>
                      <a:gd name="connsiteX51" fmla="*/ 485775 w 3538537"/>
                      <a:gd name="connsiteY51" fmla="*/ 123825 h 1031288"/>
                      <a:gd name="connsiteX52" fmla="*/ 347662 w 3538537"/>
                      <a:gd name="connsiteY52" fmla="*/ 128587 h 1031288"/>
                      <a:gd name="connsiteX53" fmla="*/ 276225 w 3538537"/>
                      <a:gd name="connsiteY53" fmla="*/ 138112 h 1031288"/>
                      <a:gd name="connsiteX54" fmla="*/ 233362 w 3538537"/>
                      <a:gd name="connsiteY54" fmla="*/ 257175 h 1031288"/>
                      <a:gd name="connsiteX55" fmla="*/ 200025 w 3538537"/>
                      <a:gd name="connsiteY55" fmla="*/ 342900 h 1031288"/>
                      <a:gd name="connsiteX56" fmla="*/ 171450 w 3538537"/>
                      <a:gd name="connsiteY56" fmla="*/ 428625 h 1031288"/>
                      <a:gd name="connsiteX57" fmla="*/ 142875 w 3538537"/>
                      <a:gd name="connsiteY57" fmla="*/ 500062 h 1031288"/>
                      <a:gd name="connsiteX58" fmla="*/ 128587 w 3538537"/>
                      <a:gd name="connsiteY58" fmla="*/ 590550 h 1031288"/>
                      <a:gd name="connsiteX59" fmla="*/ 109537 w 3538537"/>
                      <a:gd name="connsiteY59" fmla="*/ 652462 h 1031288"/>
                      <a:gd name="connsiteX60" fmla="*/ 66675 w 3538537"/>
                      <a:gd name="connsiteY60" fmla="*/ 695325 h 1031288"/>
                      <a:gd name="connsiteX61" fmla="*/ 0 w 3538537"/>
                      <a:gd name="connsiteY6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2138362 w 3538537"/>
                      <a:gd name="connsiteY12" fmla="*/ 604837 h 1031288"/>
                      <a:gd name="connsiteX13" fmla="*/ 2324100 w 3538537"/>
                      <a:gd name="connsiteY13" fmla="*/ 614362 h 1031288"/>
                      <a:gd name="connsiteX14" fmla="*/ 2495550 w 3538537"/>
                      <a:gd name="connsiteY14" fmla="*/ 628650 h 1031288"/>
                      <a:gd name="connsiteX15" fmla="*/ 2686050 w 3538537"/>
                      <a:gd name="connsiteY15" fmla="*/ 628650 h 1031288"/>
                      <a:gd name="connsiteX16" fmla="*/ 2967037 w 3538537"/>
                      <a:gd name="connsiteY16" fmla="*/ 638175 h 1031288"/>
                      <a:gd name="connsiteX17" fmla="*/ 3048000 w 3538537"/>
                      <a:gd name="connsiteY17" fmla="*/ 657225 h 1031288"/>
                      <a:gd name="connsiteX18" fmla="*/ 3209925 w 3538537"/>
                      <a:gd name="connsiteY18" fmla="*/ 638175 h 1031288"/>
                      <a:gd name="connsiteX19" fmla="*/ 3395662 w 3538537"/>
                      <a:gd name="connsiteY19" fmla="*/ 642937 h 1031288"/>
                      <a:gd name="connsiteX20" fmla="*/ 3533775 w 3538537"/>
                      <a:gd name="connsiteY20" fmla="*/ 557212 h 1031288"/>
                      <a:gd name="connsiteX21" fmla="*/ 3538537 w 3538537"/>
                      <a:gd name="connsiteY21" fmla="*/ 466725 h 1031288"/>
                      <a:gd name="connsiteX22" fmla="*/ 3471862 w 3538537"/>
                      <a:gd name="connsiteY22" fmla="*/ 390525 h 1031288"/>
                      <a:gd name="connsiteX23" fmla="*/ 3390900 w 3538537"/>
                      <a:gd name="connsiteY23" fmla="*/ 223837 h 1031288"/>
                      <a:gd name="connsiteX24" fmla="*/ 3262312 w 3538537"/>
                      <a:gd name="connsiteY24" fmla="*/ 238125 h 1031288"/>
                      <a:gd name="connsiteX25" fmla="*/ 3176587 w 3538537"/>
                      <a:gd name="connsiteY25" fmla="*/ 338137 h 1031288"/>
                      <a:gd name="connsiteX26" fmla="*/ 3076574 w 3538537"/>
                      <a:gd name="connsiteY26" fmla="*/ 385762 h 1031288"/>
                      <a:gd name="connsiteX27" fmla="*/ 2871787 w 3538537"/>
                      <a:gd name="connsiteY27" fmla="*/ 352425 h 1031288"/>
                      <a:gd name="connsiteX28" fmla="*/ 2839950 w 3538537"/>
                      <a:gd name="connsiteY28" fmla="*/ 263069 h 1031288"/>
                      <a:gd name="connsiteX29" fmla="*/ 2257425 w 3538537"/>
                      <a:gd name="connsiteY29" fmla="*/ 71437 h 1031288"/>
                      <a:gd name="connsiteX30" fmla="*/ 1905000 w 3538537"/>
                      <a:gd name="connsiteY30" fmla="*/ 4762 h 1031288"/>
                      <a:gd name="connsiteX31" fmla="*/ 1785937 w 3538537"/>
                      <a:gd name="connsiteY31" fmla="*/ 0 h 1031288"/>
                      <a:gd name="connsiteX32" fmla="*/ 1747838 w 3538537"/>
                      <a:gd name="connsiteY32" fmla="*/ 90486 h 1031288"/>
                      <a:gd name="connsiteX33" fmla="*/ 1651094 w 3538537"/>
                      <a:gd name="connsiteY33" fmla="*/ 103139 h 1031288"/>
                      <a:gd name="connsiteX34" fmla="*/ 1600626 w 3538537"/>
                      <a:gd name="connsiteY34" fmla="*/ 108328 h 1031288"/>
                      <a:gd name="connsiteX35" fmla="*/ 1541486 w 3538537"/>
                      <a:gd name="connsiteY35" fmla="*/ 87075 h 1031288"/>
                      <a:gd name="connsiteX36" fmla="*/ 1416808 w 3538537"/>
                      <a:gd name="connsiteY36" fmla="*/ 54377 h 1031288"/>
                      <a:gd name="connsiteX37" fmla="*/ 1310824 w 3538537"/>
                      <a:gd name="connsiteY37" fmla="*/ 1564 h 1031288"/>
                      <a:gd name="connsiteX38" fmla="*/ 1194890 w 3538537"/>
                      <a:gd name="connsiteY38" fmla="*/ 19548 h 1031288"/>
                      <a:gd name="connsiteX39" fmla="*/ 1285734 w 3538537"/>
                      <a:gd name="connsiteY39" fmla="*/ 106196 h 1031288"/>
                      <a:gd name="connsiteX40" fmla="*/ 1270520 w 3538537"/>
                      <a:gd name="connsiteY40" fmla="*/ 225399 h 1031288"/>
                      <a:gd name="connsiteX41" fmla="*/ 1104117 w 3538537"/>
                      <a:gd name="connsiteY41" fmla="*/ 275160 h 1031288"/>
                      <a:gd name="connsiteX42" fmla="*/ 1011151 w 3538537"/>
                      <a:gd name="connsiteY42" fmla="*/ 305928 h 1031288"/>
                      <a:gd name="connsiteX43" fmla="*/ 906376 w 3538537"/>
                      <a:gd name="connsiteY43" fmla="*/ 282116 h 1031288"/>
                      <a:gd name="connsiteX44" fmla="*/ 817231 w 3538537"/>
                      <a:gd name="connsiteY44" fmla="*/ 224335 h 1031288"/>
                      <a:gd name="connsiteX45" fmla="*/ 908997 w 3538537"/>
                      <a:gd name="connsiteY45" fmla="*/ 132639 h 1031288"/>
                      <a:gd name="connsiteX46" fmla="*/ 843602 w 3538537"/>
                      <a:gd name="connsiteY46" fmla="*/ 45777 h 1031288"/>
                      <a:gd name="connsiteX47" fmla="*/ 758588 w 3538537"/>
                      <a:gd name="connsiteY47" fmla="*/ 73214 h 1031288"/>
                      <a:gd name="connsiteX48" fmla="*/ 702788 w 3538537"/>
                      <a:gd name="connsiteY48" fmla="*/ 77408 h 1031288"/>
                      <a:gd name="connsiteX49" fmla="*/ 665399 w 3538537"/>
                      <a:gd name="connsiteY49" fmla="*/ 75489 h 1031288"/>
                      <a:gd name="connsiteX50" fmla="*/ 566737 w 3538537"/>
                      <a:gd name="connsiteY50" fmla="*/ 100012 h 1031288"/>
                      <a:gd name="connsiteX51" fmla="*/ 485775 w 3538537"/>
                      <a:gd name="connsiteY51" fmla="*/ 123825 h 1031288"/>
                      <a:gd name="connsiteX52" fmla="*/ 347662 w 3538537"/>
                      <a:gd name="connsiteY52" fmla="*/ 128587 h 1031288"/>
                      <a:gd name="connsiteX53" fmla="*/ 276225 w 3538537"/>
                      <a:gd name="connsiteY53" fmla="*/ 138112 h 1031288"/>
                      <a:gd name="connsiteX54" fmla="*/ 233362 w 3538537"/>
                      <a:gd name="connsiteY54" fmla="*/ 257175 h 1031288"/>
                      <a:gd name="connsiteX55" fmla="*/ 200025 w 3538537"/>
                      <a:gd name="connsiteY55" fmla="*/ 342900 h 1031288"/>
                      <a:gd name="connsiteX56" fmla="*/ 171450 w 3538537"/>
                      <a:gd name="connsiteY56" fmla="*/ 428625 h 1031288"/>
                      <a:gd name="connsiteX57" fmla="*/ 142875 w 3538537"/>
                      <a:gd name="connsiteY57" fmla="*/ 500062 h 1031288"/>
                      <a:gd name="connsiteX58" fmla="*/ 128587 w 3538537"/>
                      <a:gd name="connsiteY58" fmla="*/ 590550 h 1031288"/>
                      <a:gd name="connsiteX59" fmla="*/ 109537 w 3538537"/>
                      <a:gd name="connsiteY59" fmla="*/ 652462 h 1031288"/>
                      <a:gd name="connsiteX60" fmla="*/ 66675 w 3538537"/>
                      <a:gd name="connsiteY60" fmla="*/ 695325 h 1031288"/>
                      <a:gd name="connsiteX61" fmla="*/ 0 w 3538537"/>
                      <a:gd name="connsiteY6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822959 w 3538537"/>
                      <a:gd name="connsiteY12" fmla="*/ 782180 h 1031288"/>
                      <a:gd name="connsiteX13" fmla="*/ 2138362 w 3538537"/>
                      <a:gd name="connsiteY13" fmla="*/ 604837 h 1031288"/>
                      <a:gd name="connsiteX14" fmla="*/ 2324100 w 3538537"/>
                      <a:gd name="connsiteY14" fmla="*/ 614362 h 1031288"/>
                      <a:gd name="connsiteX15" fmla="*/ 2495550 w 3538537"/>
                      <a:gd name="connsiteY15" fmla="*/ 628650 h 1031288"/>
                      <a:gd name="connsiteX16" fmla="*/ 2686050 w 3538537"/>
                      <a:gd name="connsiteY16" fmla="*/ 628650 h 1031288"/>
                      <a:gd name="connsiteX17" fmla="*/ 2967037 w 3538537"/>
                      <a:gd name="connsiteY17" fmla="*/ 638175 h 1031288"/>
                      <a:gd name="connsiteX18" fmla="*/ 3048000 w 3538537"/>
                      <a:gd name="connsiteY18" fmla="*/ 657225 h 1031288"/>
                      <a:gd name="connsiteX19" fmla="*/ 3209925 w 3538537"/>
                      <a:gd name="connsiteY19" fmla="*/ 638175 h 1031288"/>
                      <a:gd name="connsiteX20" fmla="*/ 3395662 w 3538537"/>
                      <a:gd name="connsiteY20" fmla="*/ 642937 h 1031288"/>
                      <a:gd name="connsiteX21" fmla="*/ 3533775 w 3538537"/>
                      <a:gd name="connsiteY21" fmla="*/ 557212 h 1031288"/>
                      <a:gd name="connsiteX22" fmla="*/ 3538537 w 3538537"/>
                      <a:gd name="connsiteY22" fmla="*/ 466725 h 1031288"/>
                      <a:gd name="connsiteX23" fmla="*/ 3471862 w 3538537"/>
                      <a:gd name="connsiteY23" fmla="*/ 390525 h 1031288"/>
                      <a:gd name="connsiteX24" fmla="*/ 3390900 w 3538537"/>
                      <a:gd name="connsiteY24" fmla="*/ 223837 h 1031288"/>
                      <a:gd name="connsiteX25" fmla="*/ 3262312 w 3538537"/>
                      <a:gd name="connsiteY25" fmla="*/ 238125 h 1031288"/>
                      <a:gd name="connsiteX26" fmla="*/ 3176587 w 3538537"/>
                      <a:gd name="connsiteY26" fmla="*/ 338137 h 1031288"/>
                      <a:gd name="connsiteX27" fmla="*/ 3076574 w 3538537"/>
                      <a:gd name="connsiteY27" fmla="*/ 385762 h 1031288"/>
                      <a:gd name="connsiteX28" fmla="*/ 2871787 w 3538537"/>
                      <a:gd name="connsiteY28" fmla="*/ 352425 h 1031288"/>
                      <a:gd name="connsiteX29" fmla="*/ 2839950 w 3538537"/>
                      <a:gd name="connsiteY29" fmla="*/ 263069 h 1031288"/>
                      <a:gd name="connsiteX30" fmla="*/ 2257425 w 3538537"/>
                      <a:gd name="connsiteY30" fmla="*/ 71437 h 1031288"/>
                      <a:gd name="connsiteX31" fmla="*/ 1905000 w 3538537"/>
                      <a:gd name="connsiteY31" fmla="*/ 4762 h 1031288"/>
                      <a:gd name="connsiteX32" fmla="*/ 1785937 w 3538537"/>
                      <a:gd name="connsiteY32" fmla="*/ 0 h 1031288"/>
                      <a:gd name="connsiteX33" fmla="*/ 1747838 w 3538537"/>
                      <a:gd name="connsiteY33" fmla="*/ 90486 h 1031288"/>
                      <a:gd name="connsiteX34" fmla="*/ 1651094 w 3538537"/>
                      <a:gd name="connsiteY34" fmla="*/ 103139 h 1031288"/>
                      <a:gd name="connsiteX35" fmla="*/ 1600626 w 3538537"/>
                      <a:gd name="connsiteY35" fmla="*/ 108328 h 1031288"/>
                      <a:gd name="connsiteX36" fmla="*/ 1541486 w 3538537"/>
                      <a:gd name="connsiteY36" fmla="*/ 87075 h 1031288"/>
                      <a:gd name="connsiteX37" fmla="*/ 1416808 w 3538537"/>
                      <a:gd name="connsiteY37" fmla="*/ 54377 h 1031288"/>
                      <a:gd name="connsiteX38" fmla="*/ 1310824 w 3538537"/>
                      <a:gd name="connsiteY38" fmla="*/ 1564 h 1031288"/>
                      <a:gd name="connsiteX39" fmla="*/ 1194890 w 3538537"/>
                      <a:gd name="connsiteY39" fmla="*/ 19548 h 1031288"/>
                      <a:gd name="connsiteX40" fmla="*/ 1285734 w 3538537"/>
                      <a:gd name="connsiteY40" fmla="*/ 106196 h 1031288"/>
                      <a:gd name="connsiteX41" fmla="*/ 1270520 w 3538537"/>
                      <a:gd name="connsiteY41" fmla="*/ 225399 h 1031288"/>
                      <a:gd name="connsiteX42" fmla="*/ 1104117 w 3538537"/>
                      <a:gd name="connsiteY42" fmla="*/ 275160 h 1031288"/>
                      <a:gd name="connsiteX43" fmla="*/ 1011151 w 3538537"/>
                      <a:gd name="connsiteY43" fmla="*/ 305928 h 1031288"/>
                      <a:gd name="connsiteX44" fmla="*/ 906376 w 3538537"/>
                      <a:gd name="connsiteY44" fmla="*/ 282116 h 1031288"/>
                      <a:gd name="connsiteX45" fmla="*/ 817231 w 3538537"/>
                      <a:gd name="connsiteY45" fmla="*/ 224335 h 1031288"/>
                      <a:gd name="connsiteX46" fmla="*/ 908997 w 3538537"/>
                      <a:gd name="connsiteY46" fmla="*/ 132639 h 1031288"/>
                      <a:gd name="connsiteX47" fmla="*/ 843602 w 3538537"/>
                      <a:gd name="connsiteY47" fmla="*/ 45777 h 1031288"/>
                      <a:gd name="connsiteX48" fmla="*/ 758588 w 3538537"/>
                      <a:gd name="connsiteY48" fmla="*/ 73214 h 1031288"/>
                      <a:gd name="connsiteX49" fmla="*/ 702788 w 3538537"/>
                      <a:gd name="connsiteY49" fmla="*/ 77408 h 1031288"/>
                      <a:gd name="connsiteX50" fmla="*/ 665399 w 3538537"/>
                      <a:gd name="connsiteY50" fmla="*/ 75489 h 1031288"/>
                      <a:gd name="connsiteX51" fmla="*/ 566737 w 3538537"/>
                      <a:gd name="connsiteY51" fmla="*/ 100012 h 1031288"/>
                      <a:gd name="connsiteX52" fmla="*/ 485775 w 3538537"/>
                      <a:gd name="connsiteY52" fmla="*/ 123825 h 1031288"/>
                      <a:gd name="connsiteX53" fmla="*/ 347662 w 3538537"/>
                      <a:gd name="connsiteY53" fmla="*/ 128587 h 1031288"/>
                      <a:gd name="connsiteX54" fmla="*/ 276225 w 3538537"/>
                      <a:gd name="connsiteY54" fmla="*/ 138112 h 1031288"/>
                      <a:gd name="connsiteX55" fmla="*/ 233362 w 3538537"/>
                      <a:gd name="connsiteY55" fmla="*/ 257175 h 1031288"/>
                      <a:gd name="connsiteX56" fmla="*/ 200025 w 3538537"/>
                      <a:gd name="connsiteY56" fmla="*/ 342900 h 1031288"/>
                      <a:gd name="connsiteX57" fmla="*/ 171450 w 3538537"/>
                      <a:gd name="connsiteY57" fmla="*/ 428625 h 1031288"/>
                      <a:gd name="connsiteX58" fmla="*/ 142875 w 3538537"/>
                      <a:gd name="connsiteY58" fmla="*/ 500062 h 1031288"/>
                      <a:gd name="connsiteX59" fmla="*/ 128587 w 3538537"/>
                      <a:gd name="connsiteY59" fmla="*/ 590550 h 1031288"/>
                      <a:gd name="connsiteX60" fmla="*/ 109537 w 3538537"/>
                      <a:gd name="connsiteY60" fmla="*/ 652462 h 1031288"/>
                      <a:gd name="connsiteX61" fmla="*/ 66675 w 3538537"/>
                      <a:gd name="connsiteY61" fmla="*/ 695325 h 1031288"/>
                      <a:gd name="connsiteX62" fmla="*/ 0 w 3538537"/>
                      <a:gd name="connsiteY6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2138362 w 3538537"/>
                      <a:gd name="connsiteY13" fmla="*/ 604837 h 1031288"/>
                      <a:gd name="connsiteX14" fmla="*/ 2324100 w 3538537"/>
                      <a:gd name="connsiteY14" fmla="*/ 614362 h 1031288"/>
                      <a:gd name="connsiteX15" fmla="*/ 2495550 w 3538537"/>
                      <a:gd name="connsiteY15" fmla="*/ 628650 h 1031288"/>
                      <a:gd name="connsiteX16" fmla="*/ 2686050 w 3538537"/>
                      <a:gd name="connsiteY16" fmla="*/ 628650 h 1031288"/>
                      <a:gd name="connsiteX17" fmla="*/ 2967037 w 3538537"/>
                      <a:gd name="connsiteY17" fmla="*/ 638175 h 1031288"/>
                      <a:gd name="connsiteX18" fmla="*/ 3048000 w 3538537"/>
                      <a:gd name="connsiteY18" fmla="*/ 657225 h 1031288"/>
                      <a:gd name="connsiteX19" fmla="*/ 3209925 w 3538537"/>
                      <a:gd name="connsiteY19" fmla="*/ 638175 h 1031288"/>
                      <a:gd name="connsiteX20" fmla="*/ 3395662 w 3538537"/>
                      <a:gd name="connsiteY20" fmla="*/ 642937 h 1031288"/>
                      <a:gd name="connsiteX21" fmla="*/ 3533775 w 3538537"/>
                      <a:gd name="connsiteY21" fmla="*/ 557212 h 1031288"/>
                      <a:gd name="connsiteX22" fmla="*/ 3538537 w 3538537"/>
                      <a:gd name="connsiteY22" fmla="*/ 466725 h 1031288"/>
                      <a:gd name="connsiteX23" fmla="*/ 3471862 w 3538537"/>
                      <a:gd name="connsiteY23" fmla="*/ 390525 h 1031288"/>
                      <a:gd name="connsiteX24" fmla="*/ 3390900 w 3538537"/>
                      <a:gd name="connsiteY24" fmla="*/ 223837 h 1031288"/>
                      <a:gd name="connsiteX25" fmla="*/ 3262312 w 3538537"/>
                      <a:gd name="connsiteY25" fmla="*/ 238125 h 1031288"/>
                      <a:gd name="connsiteX26" fmla="*/ 3176587 w 3538537"/>
                      <a:gd name="connsiteY26" fmla="*/ 338137 h 1031288"/>
                      <a:gd name="connsiteX27" fmla="*/ 3076574 w 3538537"/>
                      <a:gd name="connsiteY27" fmla="*/ 385762 h 1031288"/>
                      <a:gd name="connsiteX28" fmla="*/ 2871787 w 3538537"/>
                      <a:gd name="connsiteY28" fmla="*/ 352425 h 1031288"/>
                      <a:gd name="connsiteX29" fmla="*/ 2839950 w 3538537"/>
                      <a:gd name="connsiteY29" fmla="*/ 263069 h 1031288"/>
                      <a:gd name="connsiteX30" fmla="*/ 2257425 w 3538537"/>
                      <a:gd name="connsiteY30" fmla="*/ 71437 h 1031288"/>
                      <a:gd name="connsiteX31" fmla="*/ 1905000 w 3538537"/>
                      <a:gd name="connsiteY31" fmla="*/ 4762 h 1031288"/>
                      <a:gd name="connsiteX32" fmla="*/ 1785937 w 3538537"/>
                      <a:gd name="connsiteY32" fmla="*/ 0 h 1031288"/>
                      <a:gd name="connsiteX33" fmla="*/ 1747838 w 3538537"/>
                      <a:gd name="connsiteY33" fmla="*/ 90486 h 1031288"/>
                      <a:gd name="connsiteX34" fmla="*/ 1651094 w 3538537"/>
                      <a:gd name="connsiteY34" fmla="*/ 103139 h 1031288"/>
                      <a:gd name="connsiteX35" fmla="*/ 1600626 w 3538537"/>
                      <a:gd name="connsiteY35" fmla="*/ 108328 h 1031288"/>
                      <a:gd name="connsiteX36" fmla="*/ 1541486 w 3538537"/>
                      <a:gd name="connsiteY36" fmla="*/ 87075 h 1031288"/>
                      <a:gd name="connsiteX37" fmla="*/ 1416808 w 3538537"/>
                      <a:gd name="connsiteY37" fmla="*/ 54377 h 1031288"/>
                      <a:gd name="connsiteX38" fmla="*/ 1310824 w 3538537"/>
                      <a:gd name="connsiteY38" fmla="*/ 1564 h 1031288"/>
                      <a:gd name="connsiteX39" fmla="*/ 1194890 w 3538537"/>
                      <a:gd name="connsiteY39" fmla="*/ 19548 h 1031288"/>
                      <a:gd name="connsiteX40" fmla="*/ 1285734 w 3538537"/>
                      <a:gd name="connsiteY40" fmla="*/ 106196 h 1031288"/>
                      <a:gd name="connsiteX41" fmla="*/ 1270520 w 3538537"/>
                      <a:gd name="connsiteY41" fmla="*/ 225399 h 1031288"/>
                      <a:gd name="connsiteX42" fmla="*/ 1104117 w 3538537"/>
                      <a:gd name="connsiteY42" fmla="*/ 275160 h 1031288"/>
                      <a:gd name="connsiteX43" fmla="*/ 1011151 w 3538537"/>
                      <a:gd name="connsiteY43" fmla="*/ 305928 h 1031288"/>
                      <a:gd name="connsiteX44" fmla="*/ 906376 w 3538537"/>
                      <a:gd name="connsiteY44" fmla="*/ 282116 h 1031288"/>
                      <a:gd name="connsiteX45" fmla="*/ 817231 w 3538537"/>
                      <a:gd name="connsiteY45" fmla="*/ 224335 h 1031288"/>
                      <a:gd name="connsiteX46" fmla="*/ 908997 w 3538537"/>
                      <a:gd name="connsiteY46" fmla="*/ 132639 h 1031288"/>
                      <a:gd name="connsiteX47" fmla="*/ 843602 w 3538537"/>
                      <a:gd name="connsiteY47" fmla="*/ 45777 h 1031288"/>
                      <a:gd name="connsiteX48" fmla="*/ 758588 w 3538537"/>
                      <a:gd name="connsiteY48" fmla="*/ 73214 h 1031288"/>
                      <a:gd name="connsiteX49" fmla="*/ 702788 w 3538537"/>
                      <a:gd name="connsiteY49" fmla="*/ 77408 h 1031288"/>
                      <a:gd name="connsiteX50" fmla="*/ 665399 w 3538537"/>
                      <a:gd name="connsiteY50" fmla="*/ 75489 h 1031288"/>
                      <a:gd name="connsiteX51" fmla="*/ 566737 w 3538537"/>
                      <a:gd name="connsiteY51" fmla="*/ 100012 h 1031288"/>
                      <a:gd name="connsiteX52" fmla="*/ 485775 w 3538537"/>
                      <a:gd name="connsiteY52" fmla="*/ 123825 h 1031288"/>
                      <a:gd name="connsiteX53" fmla="*/ 347662 w 3538537"/>
                      <a:gd name="connsiteY53" fmla="*/ 128587 h 1031288"/>
                      <a:gd name="connsiteX54" fmla="*/ 276225 w 3538537"/>
                      <a:gd name="connsiteY54" fmla="*/ 138112 h 1031288"/>
                      <a:gd name="connsiteX55" fmla="*/ 233362 w 3538537"/>
                      <a:gd name="connsiteY55" fmla="*/ 257175 h 1031288"/>
                      <a:gd name="connsiteX56" fmla="*/ 200025 w 3538537"/>
                      <a:gd name="connsiteY56" fmla="*/ 342900 h 1031288"/>
                      <a:gd name="connsiteX57" fmla="*/ 171450 w 3538537"/>
                      <a:gd name="connsiteY57" fmla="*/ 428625 h 1031288"/>
                      <a:gd name="connsiteX58" fmla="*/ 142875 w 3538537"/>
                      <a:gd name="connsiteY58" fmla="*/ 500062 h 1031288"/>
                      <a:gd name="connsiteX59" fmla="*/ 128587 w 3538537"/>
                      <a:gd name="connsiteY59" fmla="*/ 590550 h 1031288"/>
                      <a:gd name="connsiteX60" fmla="*/ 109537 w 3538537"/>
                      <a:gd name="connsiteY60" fmla="*/ 652462 h 1031288"/>
                      <a:gd name="connsiteX61" fmla="*/ 66675 w 3538537"/>
                      <a:gd name="connsiteY61" fmla="*/ 695325 h 1031288"/>
                      <a:gd name="connsiteX62" fmla="*/ 0 w 3538537"/>
                      <a:gd name="connsiteY6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834567 h 1031288"/>
                      <a:gd name="connsiteX14" fmla="*/ 2138362 w 3538537"/>
                      <a:gd name="connsiteY14" fmla="*/ 604837 h 1031288"/>
                      <a:gd name="connsiteX15" fmla="*/ 2324100 w 3538537"/>
                      <a:gd name="connsiteY15" fmla="*/ 614362 h 1031288"/>
                      <a:gd name="connsiteX16" fmla="*/ 2495550 w 3538537"/>
                      <a:gd name="connsiteY16" fmla="*/ 628650 h 1031288"/>
                      <a:gd name="connsiteX17" fmla="*/ 2686050 w 3538537"/>
                      <a:gd name="connsiteY17" fmla="*/ 628650 h 1031288"/>
                      <a:gd name="connsiteX18" fmla="*/ 2967037 w 3538537"/>
                      <a:gd name="connsiteY18" fmla="*/ 638175 h 1031288"/>
                      <a:gd name="connsiteX19" fmla="*/ 3048000 w 3538537"/>
                      <a:gd name="connsiteY19" fmla="*/ 657225 h 1031288"/>
                      <a:gd name="connsiteX20" fmla="*/ 3209925 w 3538537"/>
                      <a:gd name="connsiteY20" fmla="*/ 638175 h 1031288"/>
                      <a:gd name="connsiteX21" fmla="*/ 3395662 w 3538537"/>
                      <a:gd name="connsiteY21" fmla="*/ 642937 h 1031288"/>
                      <a:gd name="connsiteX22" fmla="*/ 3533775 w 3538537"/>
                      <a:gd name="connsiteY22" fmla="*/ 557212 h 1031288"/>
                      <a:gd name="connsiteX23" fmla="*/ 3538537 w 3538537"/>
                      <a:gd name="connsiteY23" fmla="*/ 466725 h 1031288"/>
                      <a:gd name="connsiteX24" fmla="*/ 3471862 w 3538537"/>
                      <a:gd name="connsiteY24" fmla="*/ 390525 h 1031288"/>
                      <a:gd name="connsiteX25" fmla="*/ 3390900 w 3538537"/>
                      <a:gd name="connsiteY25" fmla="*/ 223837 h 1031288"/>
                      <a:gd name="connsiteX26" fmla="*/ 3262312 w 3538537"/>
                      <a:gd name="connsiteY26" fmla="*/ 238125 h 1031288"/>
                      <a:gd name="connsiteX27" fmla="*/ 3176587 w 3538537"/>
                      <a:gd name="connsiteY27" fmla="*/ 338137 h 1031288"/>
                      <a:gd name="connsiteX28" fmla="*/ 3076574 w 3538537"/>
                      <a:gd name="connsiteY28" fmla="*/ 385762 h 1031288"/>
                      <a:gd name="connsiteX29" fmla="*/ 2871787 w 3538537"/>
                      <a:gd name="connsiteY29" fmla="*/ 352425 h 1031288"/>
                      <a:gd name="connsiteX30" fmla="*/ 2839950 w 3538537"/>
                      <a:gd name="connsiteY30" fmla="*/ 263069 h 1031288"/>
                      <a:gd name="connsiteX31" fmla="*/ 2257425 w 3538537"/>
                      <a:gd name="connsiteY31" fmla="*/ 71437 h 1031288"/>
                      <a:gd name="connsiteX32" fmla="*/ 1905000 w 3538537"/>
                      <a:gd name="connsiteY32" fmla="*/ 4762 h 1031288"/>
                      <a:gd name="connsiteX33" fmla="*/ 1785937 w 3538537"/>
                      <a:gd name="connsiteY33" fmla="*/ 0 h 1031288"/>
                      <a:gd name="connsiteX34" fmla="*/ 1747838 w 3538537"/>
                      <a:gd name="connsiteY34" fmla="*/ 90486 h 1031288"/>
                      <a:gd name="connsiteX35" fmla="*/ 1651094 w 3538537"/>
                      <a:gd name="connsiteY35" fmla="*/ 103139 h 1031288"/>
                      <a:gd name="connsiteX36" fmla="*/ 1600626 w 3538537"/>
                      <a:gd name="connsiteY36" fmla="*/ 108328 h 1031288"/>
                      <a:gd name="connsiteX37" fmla="*/ 1541486 w 3538537"/>
                      <a:gd name="connsiteY37" fmla="*/ 87075 h 1031288"/>
                      <a:gd name="connsiteX38" fmla="*/ 1416808 w 3538537"/>
                      <a:gd name="connsiteY38" fmla="*/ 54377 h 1031288"/>
                      <a:gd name="connsiteX39" fmla="*/ 1310824 w 3538537"/>
                      <a:gd name="connsiteY39" fmla="*/ 1564 h 1031288"/>
                      <a:gd name="connsiteX40" fmla="*/ 1194890 w 3538537"/>
                      <a:gd name="connsiteY40" fmla="*/ 19548 h 1031288"/>
                      <a:gd name="connsiteX41" fmla="*/ 1285734 w 3538537"/>
                      <a:gd name="connsiteY41" fmla="*/ 106196 h 1031288"/>
                      <a:gd name="connsiteX42" fmla="*/ 1270520 w 3538537"/>
                      <a:gd name="connsiteY42" fmla="*/ 225399 h 1031288"/>
                      <a:gd name="connsiteX43" fmla="*/ 1104117 w 3538537"/>
                      <a:gd name="connsiteY43" fmla="*/ 275160 h 1031288"/>
                      <a:gd name="connsiteX44" fmla="*/ 1011151 w 3538537"/>
                      <a:gd name="connsiteY44" fmla="*/ 305928 h 1031288"/>
                      <a:gd name="connsiteX45" fmla="*/ 906376 w 3538537"/>
                      <a:gd name="connsiteY45" fmla="*/ 282116 h 1031288"/>
                      <a:gd name="connsiteX46" fmla="*/ 817231 w 3538537"/>
                      <a:gd name="connsiteY46" fmla="*/ 224335 h 1031288"/>
                      <a:gd name="connsiteX47" fmla="*/ 908997 w 3538537"/>
                      <a:gd name="connsiteY47" fmla="*/ 132639 h 1031288"/>
                      <a:gd name="connsiteX48" fmla="*/ 843602 w 3538537"/>
                      <a:gd name="connsiteY48" fmla="*/ 45777 h 1031288"/>
                      <a:gd name="connsiteX49" fmla="*/ 758588 w 3538537"/>
                      <a:gd name="connsiteY49" fmla="*/ 73214 h 1031288"/>
                      <a:gd name="connsiteX50" fmla="*/ 702788 w 3538537"/>
                      <a:gd name="connsiteY50" fmla="*/ 77408 h 1031288"/>
                      <a:gd name="connsiteX51" fmla="*/ 665399 w 3538537"/>
                      <a:gd name="connsiteY51" fmla="*/ 75489 h 1031288"/>
                      <a:gd name="connsiteX52" fmla="*/ 566737 w 3538537"/>
                      <a:gd name="connsiteY52" fmla="*/ 100012 h 1031288"/>
                      <a:gd name="connsiteX53" fmla="*/ 485775 w 3538537"/>
                      <a:gd name="connsiteY53" fmla="*/ 123825 h 1031288"/>
                      <a:gd name="connsiteX54" fmla="*/ 347662 w 3538537"/>
                      <a:gd name="connsiteY54" fmla="*/ 128587 h 1031288"/>
                      <a:gd name="connsiteX55" fmla="*/ 276225 w 3538537"/>
                      <a:gd name="connsiteY55" fmla="*/ 138112 h 1031288"/>
                      <a:gd name="connsiteX56" fmla="*/ 233362 w 3538537"/>
                      <a:gd name="connsiteY56" fmla="*/ 257175 h 1031288"/>
                      <a:gd name="connsiteX57" fmla="*/ 200025 w 3538537"/>
                      <a:gd name="connsiteY57" fmla="*/ 342900 h 1031288"/>
                      <a:gd name="connsiteX58" fmla="*/ 171450 w 3538537"/>
                      <a:gd name="connsiteY58" fmla="*/ 428625 h 1031288"/>
                      <a:gd name="connsiteX59" fmla="*/ 142875 w 3538537"/>
                      <a:gd name="connsiteY59" fmla="*/ 500062 h 1031288"/>
                      <a:gd name="connsiteX60" fmla="*/ 128587 w 3538537"/>
                      <a:gd name="connsiteY60" fmla="*/ 590550 h 1031288"/>
                      <a:gd name="connsiteX61" fmla="*/ 109537 w 3538537"/>
                      <a:gd name="connsiteY61" fmla="*/ 652462 h 1031288"/>
                      <a:gd name="connsiteX62" fmla="*/ 66675 w 3538537"/>
                      <a:gd name="connsiteY62" fmla="*/ 695325 h 1031288"/>
                      <a:gd name="connsiteX63" fmla="*/ 0 w 3538537"/>
                      <a:gd name="connsiteY6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2138362 w 3538537"/>
                      <a:gd name="connsiteY14" fmla="*/ 604837 h 1031288"/>
                      <a:gd name="connsiteX15" fmla="*/ 2324100 w 3538537"/>
                      <a:gd name="connsiteY15" fmla="*/ 614362 h 1031288"/>
                      <a:gd name="connsiteX16" fmla="*/ 2495550 w 3538537"/>
                      <a:gd name="connsiteY16" fmla="*/ 628650 h 1031288"/>
                      <a:gd name="connsiteX17" fmla="*/ 2686050 w 3538537"/>
                      <a:gd name="connsiteY17" fmla="*/ 628650 h 1031288"/>
                      <a:gd name="connsiteX18" fmla="*/ 2967037 w 3538537"/>
                      <a:gd name="connsiteY18" fmla="*/ 638175 h 1031288"/>
                      <a:gd name="connsiteX19" fmla="*/ 3048000 w 3538537"/>
                      <a:gd name="connsiteY19" fmla="*/ 657225 h 1031288"/>
                      <a:gd name="connsiteX20" fmla="*/ 3209925 w 3538537"/>
                      <a:gd name="connsiteY20" fmla="*/ 638175 h 1031288"/>
                      <a:gd name="connsiteX21" fmla="*/ 3395662 w 3538537"/>
                      <a:gd name="connsiteY21" fmla="*/ 642937 h 1031288"/>
                      <a:gd name="connsiteX22" fmla="*/ 3533775 w 3538537"/>
                      <a:gd name="connsiteY22" fmla="*/ 557212 h 1031288"/>
                      <a:gd name="connsiteX23" fmla="*/ 3538537 w 3538537"/>
                      <a:gd name="connsiteY23" fmla="*/ 466725 h 1031288"/>
                      <a:gd name="connsiteX24" fmla="*/ 3471862 w 3538537"/>
                      <a:gd name="connsiteY24" fmla="*/ 390525 h 1031288"/>
                      <a:gd name="connsiteX25" fmla="*/ 3390900 w 3538537"/>
                      <a:gd name="connsiteY25" fmla="*/ 223837 h 1031288"/>
                      <a:gd name="connsiteX26" fmla="*/ 3262312 w 3538537"/>
                      <a:gd name="connsiteY26" fmla="*/ 238125 h 1031288"/>
                      <a:gd name="connsiteX27" fmla="*/ 3176587 w 3538537"/>
                      <a:gd name="connsiteY27" fmla="*/ 338137 h 1031288"/>
                      <a:gd name="connsiteX28" fmla="*/ 3076574 w 3538537"/>
                      <a:gd name="connsiteY28" fmla="*/ 385762 h 1031288"/>
                      <a:gd name="connsiteX29" fmla="*/ 2871787 w 3538537"/>
                      <a:gd name="connsiteY29" fmla="*/ 352425 h 1031288"/>
                      <a:gd name="connsiteX30" fmla="*/ 2839950 w 3538537"/>
                      <a:gd name="connsiteY30" fmla="*/ 263069 h 1031288"/>
                      <a:gd name="connsiteX31" fmla="*/ 2257425 w 3538537"/>
                      <a:gd name="connsiteY31" fmla="*/ 71437 h 1031288"/>
                      <a:gd name="connsiteX32" fmla="*/ 1905000 w 3538537"/>
                      <a:gd name="connsiteY32" fmla="*/ 4762 h 1031288"/>
                      <a:gd name="connsiteX33" fmla="*/ 1785937 w 3538537"/>
                      <a:gd name="connsiteY33" fmla="*/ 0 h 1031288"/>
                      <a:gd name="connsiteX34" fmla="*/ 1747838 w 3538537"/>
                      <a:gd name="connsiteY34" fmla="*/ 90486 h 1031288"/>
                      <a:gd name="connsiteX35" fmla="*/ 1651094 w 3538537"/>
                      <a:gd name="connsiteY35" fmla="*/ 103139 h 1031288"/>
                      <a:gd name="connsiteX36" fmla="*/ 1600626 w 3538537"/>
                      <a:gd name="connsiteY36" fmla="*/ 108328 h 1031288"/>
                      <a:gd name="connsiteX37" fmla="*/ 1541486 w 3538537"/>
                      <a:gd name="connsiteY37" fmla="*/ 87075 h 1031288"/>
                      <a:gd name="connsiteX38" fmla="*/ 1416808 w 3538537"/>
                      <a:gd name="connsiteY38" fmla="*/ 54377 h 1031288"/>
                      <a:gd name="connsiteX39" fmla="*/ 1310824 w 3538537"/>
                      <a:gd name="connsiteY39" fmla="*/ 1564 h 1031288"/>
                      <a:gd name="connsiteX40" fmla="*/ 1194890 w 3538537"/>
                      <a:gd name="connsiteY40" fmla="*/ 19548 h 1031288"/>
                      <a:gd name="connsiteX41" fmla="*/ 1285734 w 3538537"/>
                      <a:gd name="connsiteY41" fmla="*/ 106196 h 1031288"/>
                      <a:gd name="connsiteX42" fmla="*/ 1270520 w 3538537"/>
                      <a:gd name="connsiteY42" fmla="*/ 225399 h 1031288"/>
                      <a:gd name="connsiteX43" fmla="*/ 1104117 w 3538537"/>
                      <a:gd name="connsiteY43" fmla="*/ 275160 h 1031288"/>
                      <a:gd name="connsiteX44" fmla="*/ 1011151 w 3538537"/>
                      <a:gd name="connsiteY44" fmla="*/ 305928 h 1031288"/>
                      <a:gd name="connsiteX45" fmla="*/ 906376 w 3538537"/>
                      <a:gd name="connsiteY45" fmla="*/ 282116 h 1031288"/>
                      <a:gd name="connsiteX46" fmla="*/ 817231 w 3538537"/>
                      <a:gd name="connsiteY46" fmla="*/ 224335 h 1031288"/>
                      <a:gd name="connsiteX47" fmla="*/ 908997 w 3538537"/>
                      <a:gd name="connsiteY47" fmla="*/ 132639 h 1031288"/>
                      <a:gd name="connsiteX48" fmla="*/ 843602 w 3538537"/>
                      <a:gd name="connsiteY48" fmla="*/ 45777 h 1031288"/>
                      <a:gd name="connsiteX49" fmla="*/ 758588 w 3538537"/>
                      <a:gd name="connsiteY49" fmla="*/ 73214 h 1031288"/>
                      <a:gd name="connsiteX50" fmla="*/ 702788 w 3538537"/>
                      <a:gd name="connsiteY50" fmla="*/ 77408 h 1031288"/>
                      <a:gd name="connsiteX51" fmla="*/ 665399 w 3538537"/>
                      <a:gd name="connsiteY51" fmla="*/ 75489 h 1031288"/>
                      <a:gd name="connsiteX52" fmla="*/ 566737 w 3538537"/>
                      <a:gd name="connsiteY52" fmla="*/ 100012 h 1031288"/>
                      <a:gd name="connsiteX53" fmla="*/ 485775 w 3538537"/>
                      <a:gd name="connsiteY53" fmla="*/ 123825 h 1031288"/>
                      <a:gd name="connsiteX54" fmla="*/ 347662 w 3538537"/>
                      <a:gd name="connsiteY54" fmla="*/ 128587 h 1031288"/>
                      <a:gd name="connsiteX55" fmla="*/ 276225 w 3538537"/>
                      <a:gd name="connsiteY55" fmla="*/ 138112 h 1031288"/>
                      <a:gd name="connsiteX56" fmla="*/ 233362 w 3538537"/>
                      <a:gd name="connsiteY56" fmla="*/ 257175 h 1031288"/>
                      <a:gd name="connsiteX57" fmla="*/ 200025 w 3538537"/>
                      <a:gd name="connsiteY57" fmla="*/ 342900 h 1031288"/>
                      <a:gd name="connsiteX58" fmla="*/ 171450 w 3538537"/>
                      <a:gd name="connsiteY58" fmla="*/ 428625 h 1031288"/>
                      <a:gd name="connsiteX59" fmla="*/ 142875 w 3538537"/>
                      <a:gd name="connsiteY59" fmla="*/ 500062 h 1031288"/>
                      <a:gd name="connsiteX60" fmla="*/ 128587 w 3538537"/>
                      <a:gd name="connsiteY60" fmla="*/ 590550 h 1031288"/>
                      <a:gd name="connsiteX61" fmla="*/ 109537 w 3538537"/>
                      <a:gd name="connsiteY61" fmla="*/ 652462 h 1031288"/>
                      <a:gd name="connsiteX62" fmla="*/ 66675 w 3538537"/>
                      <a:gd name="connsiteY62" fmla="*/ 695325 h 1031288"/>
                      <a:gd name="connsiteX63" fmla="*/ 0 w 3538537"/>
                      <a:gd name="connsiteY6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99171 w 3538537"/>
                      <a:gd name="connsiteY14" fmla="*/ 725030 h 1031288"/>
                      <a:gd name="connsiteX15" fmla="*/ 2138362 w 3538537"/>
                      <a:gd name="connsiteY15" fmla="*/ 604837 h 1031288"/>
                      <a:gd name="connsiteX16" fmla="*/ 2324100 w 3538537"/>
                      <a:gd name="connsiteY16" fmla="*/ 614362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38362 w 3538537"/>
                      <a:gd name="connsiteY15" fmla="*/ 604837 h 1031288"/>
                      <a:gd name="connsiteX16" fmla="*/ 2324100 w 3538537"/>
                      <a:gd name="connsiteY16" fmla="*/ 614362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324100 w 3538537"/>
                      <a:gd name="connsiteY16" fmla="*/ 614362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95550 w 3538537"/>
                      <a:gd name="connsiteY17" fmla="*/ 628650 h 1031288"/>
                      <a:gd name="connsiteX18" fmla="*/ 2686050 w 3538537"/>
                      <a:gd name="connsiteY18" fmla="*/ 628650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95550 w 3538537"/>
                      <a:gd name="connsiteY17" fmla="*/ 62865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873038 w 3538537"/>
                      <a:gd name="connsiteY46" fmla="*/ 348791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858751 w 3538537"/>
                      <a:gd name="connsiteY45" fmla="*/ 424991 h 1031288"/>
                      <a:gd name="connsiteX46" fmla="*/ 873038 w 3538537"/>
                      <a:gd name="connsiteY46" fmla="*/ 348791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751692 w 3538537"/>
                      <a:gd name="connsiteY44" fmla="*/ 484710 h 1031288"/>
                      <a:gd name="connsiteX45" fmla="*/ 858751 w 3538537"/>
                      <a:gd name="connsiteY45" fmla="*/ 424991 h 1031288"/>
                      <a:gd name="connsiteX46" fmla="*/ 873038 w 3538537"/>
                      <a:gd name="connsiteY46" fmla="*/ 348791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34035 w 3538537"/>
                      <a:gd name="connsiteY44" fmla="*/ 345199 h 1031288"/>
                      <a:gd name="connsiteX45" fmla="*/ 751692 w 3538537"/>
                      <a:gd name="connsiteY45" fmla="*/ 484710 h 1031288"/>
                      <a:gd name="connsiteX46" fmla="*/ 858751 w 3538537"/>
                      <a:gd name="connsiteY46" fmla="*/ 424991 h 1031288"/>
                      <a:gd name="connsiteX47" fmla="*/ 873038 w 3538537"/>
                      <a:gd name="connsiteY47" fmla="*/ 348791 h 1031288"/>
                      <a:gd name="connsiteX48" fmla="*/ 817231 w 3538537"/>
                      <a:gd name="connsiteY48" fmla="*/ 224335 h 1031288"/>
                      <a:gd name="connsiteX49" fmla="*/ 908997 w 3538537"/>
                      <a:gd name="connsiteY49" fmla="*/ 132639 h 1031288"/>
                      <a:gd name="connsiteX50" fmla="*/ 843602 w 3538537"/>
                      <a:gd name="connsiteY50" fmla="*/ 45777 h 1031288"/>
                      <a:gd name="connsiteX51" fmla="*/ 758588 w 3538537"/>
                      <a:gd name="connsiteY51" fmla="*/ 73214 h 1031288"/>
                      <a:gd name="connsiteX52" fmla="*/ 702788 w 3538537"/>
                      <a:gd name="connsiteY52" fmla="*/ 77408 h 1031288"/>
                      <a:gd name="connsiteX53" fmla="*/ 665399 w 3538537"/>
                      <a:gd name="connsiteY53" fmla="*/ 75489 h 1031288"/>
                      <a:gd name="connsiteX54" fmla="*/ 566737 w 3538537"/>
                      <a:gd name="connsiteY54" fmla="*/ 100012 h 1031288"/>
                      <a:gd name="connsiteX55" fmla="*/ 485775 w 3538537"/>
                      <a:gd name="connsiteY55" fmla="*/ 123825 h 1031288"/>
                      <a:gd name="connsiteX56" fmla="*/ 347662 w 3538537"/>
                      <a:gd name="connsiteY56" fmla="*/ 128587 h 1031288"/>
                      <a:gd name="connsiteX57" fmla="*/ 276225 w 3538537"/>
                      <a:gd name="connsiteY57" fmla="*/ 138112 h 1031288"/>
                      <a:gd name="connsiteX58" fmla="*/ 233362 w 3538537"/>
                      <a:gd name="connsiteY58" fmla="*/ 257175 h 1031288"/>
                      <a:gd name="connsiteX59" fmla="*/ 200025 w 3538537"/>
                      <a:gd name="connsiteY59" fmla="*/ 342900 h 1031288"/>
                      <a:gd name="connsiteX60" fmla="*/ 171450 w 3538537"/>
                      <a:gd name="connsiteY60" fmla="*/ 428625 h 1031288"/>
                      <a:gd name="connsiteX61" fmla="*/ 142875 w 3538537"/>
                      <a:gd name="connsiteY61" fmla="*/ 500062 h 1031288"/>
                      <a:gd name="connsiteX62" fmla="*/ 128587 w 3538537"/>
                      <a:gd name="connsiteY62" fmla="*/ 590550 h 1031288"/>
                      <a:gd name="connsiteX63" fmla="*/ 109537 w 3538537"/>
                      <a:gd name="connsiteY63" fmla="*/ 652462 h 1031288"/>
                      <a:gd name="connsiteX64" fmla="*/ 66675 w 3538537"/>
                      <a:gd name="connsiteY64" fmla="*/ 695325 h 1031288"/>
                      <a:gd name="connsiteX65" fmla="*/ 0 w 3538537"/>
                      <a:gd name="connsiteY6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710185 w 3538537"/>
                      <a:gd name="connsiteY44" fmla="*/ 545224 h 1031288"/>
                      <a:gd name="connsiteX45" fmla="*/ 751692 w 3538537"/>
                      <a:gd name="connsiteY45" fmla="*/ 484710 h 1031288"/>
                      <a:gd name="connsiteX46" fmla="*/ 858751 w 3538537"/>
                      <a:gd name="connsiteY46" fmla="*/ 424991 h 1031288"/>
                      <a:gd name="connsiteX47" fmla="*/ 873038 w 3538537"/>
                      <a:gd name="connsiteY47" fmla="*/ 348791 h 1031288"/>
                      <a:gd name="connsiteX48" fmla="*/ 817231 w 3538537"/>
                      <a:gd name="connsiteY48" fmla="*/ 224335 h 1031288"/>
                      <a:gd name="connsiteX49" fmla="*/ 908997 w 3538537"/>
                      <a:gd name="connsiteY49" fmla="*/ 132639 h 1031288"/>
                      <a:gd name="connsiteX50" fmla="*/ 843602 w 3538537"/>
                      <a:gd name="connsiteY50" fmla="*/ 45777 h 1031288"/>
                      <a:gd name="connsiteX51" fmla="*/ 758588 w 3538537"/>
                      <a:gd name="connsiteY51" fmla="*/ 73214 h 1031288"/>
                      <a:gd name="connsiteX52" fmla="*/ 702788 w 3538537"/>
                      <a:gd name="connsiteY52" fmla="*/ 77408 h 1031288"/>
                      <a:gd name="connsiteX53" fmla="*/ 665399 w 3538537"/>
                      <a:gd name="connsiteY53" fmla="*/ 75489 h 1031288"/>
                      <a:gd name="connsiteX54" fmla="*/ 566737 w 3538537"/>
                      <a:gd name="connsiteY54" fmla="*/ 100012 h 1031288"/>
                      <a:gd name="connsiteX55" fmla="*/ 485775 w 3538537"/>
                      <a:gd name="connsiteY55" fmla="*/ 123825 h 1031288"/>
                      <a:gd name="connsiteX56" fmla="*/ 347662 w 3538537"/>
                      <a:gd name="connsiteY56" fmla="*/ 128587 h 1031288"/>
                      <a:gd name="connsiteX57" fmla="*/ 276225 w 3538537"/>
                      <a:gd name="connsiteY57" fmla="*/ 138112 h 1031288"/>
                      <a:gd name="connsiteX58" fmla="*/ 233362 w 3538537"/>
                      <a:gd name="connsiteY58" fmla="*/ 257175 h 1031288"/>
                      <a:gd name="connsiteX59" fmla="*/ 200025 w 3538537"/>
                      <a:gd name="connsiteY59" fmla="*/ 342900 h 1031288"/>
                      <a:gd name="connsiteX60" fmla="*/ 171450 w 3538537"/>
                      <a:gd name="connsiteY60" fmla="*/ 428625 h 1031288"/>
                      <a:gd name="connsiteX61" fmla="*/ 142875 w 3538537"/>
                      <a:gd name="connsiteY61" fmla="*/ 500062 h 1031288"/>
                      <a:gd name="connsiteX62" fmla="*/ 128587 w 3538537"/>
                      <a:gd name="connsiteY62" fmla="*/ 590550 h 1031288"/>
                      <a:gd name="connsiteX63" fmla="*/ 109537 w 3538537"/>
                      <a:gd name="connsiteY63" fmla="*/ 652462 h 1031288"/>
                      <a:gd name="connsiteX64" fmla="*/ 66675 w 3538537"/>
                      <a:gd name="connsiteY64" fmla="*/ 695325 h 1031288"/>
                      <a:gd name="connsiteX65" fmla="*/ 0 w 3538537"/>
                      <a:gd name="connsiteY6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710185 w 3538537"/>
                      <a:gd name="connsiteY45" fmla="*/ 545224 h 1031288"/>
                      <a:gd name="connsiteX46" fmla="*/ 751692 w 3538537"/>
                      <a:gd name="connsiteY46" fmla="*/ 484710 h 1031288"/>
                      <a:gd name="connsiteX47" fmla="*/ 858751 w 3538537"/>
                      <a:gd name="connsiteY47" fmla="*/ 424991 h 1031288"/>
                      <a:gd name="connsiteX48" fmla="*/ 873038 w 3538537"/>
                      <a:gd name="connsiteY48" fmla="*/ 348791 h 1031288"/>
                      <a:gd name="connsiteX49" fmla="*/ 817231 w 3538537"/>
                      <a:gd name="connsiteY49" fmla="*/ 224335 h 1031288"/>
                      <a:gd name="connsiteX50" fmla="*/ 908997 w 3538537"/>
                      <a:gd name="connsiteY50" fmla="*/ 132639 h 1031288"/>
                      <a:gd name="connsiteX51" fmla="*/ 843602 w 3538537"/>
                      <a:gd name="connsiteY51" fmla="*/ 45777 h 1031288"/>
                      <a:gd name="connsiteX52" fmla="*/ 758588 w 3538537"/>
                      <a:gd name="connsiteY52" fmla="*/ 73214 h 1031288"/>
                      <a:gd name="connsiteX53" fmla="*/ 702788 w 3538537"/>
                      <a:gd name="connsiteY53" fmla="*/ 77408 h 1031288"/>
                      <a:gd name="connsiteX54" fmla="*/ 665399 w 3538537"/>
                      <a:gd name="connsiteY54" fmla="*/ 75489 h 1031288"/>
                      <a:gd name="connsiteX55" fmla="*/ 566737 w 3538537"/>
                      <a:gd name="connsiteY55" fmla="*/ 100012 h 1031288"/>
                      <a:gd name="connsiteX56" fmla="*/ 485775 w 3538537"/>
                      <a:gd name="connsiteY56" fmla="*/ 123825 h 1031288"/>
                      <a:gd name="connsiteX57" fmla="*/ 347662 w 3538537"/>
                      <a:gd name="connsiteY57" fmla="*/ 128587 h 1031288"/>
                      <a:gd name="connsiteX58" fmla="*/ 276225 w 3538537"/>
                      <a:gd name="connsiteY58" fmla="*/ 138112 h 1031288"/>
                      <a:gd name="connsiteX59" fmla="*/ 233362 w 3538537"/>
                      <a:gd name="connsiteY59" fmla="*/ 257175 h 1031288"/>
                      <a:gd name="connsiteX60" fmla="*/ 200025 w 3538537"/>
                      <a:gd name="connsiteY60" fmla="*/ 342900 h 1031288"/>
                      <a:gd name="connsiteX61" fmla="*/ 171450 w 3538537"/>
                      <a:gd name="connsiteY61" fmla="*/ 428625 h 1031288"/>
                      <a:gd name="connsiteX62" fmla="*/ 142875 w 3538537"/>
                      <a:gd name="connsiteY62" fmla="*/ 500062 h 1031288"/>
                      <a:gd name="connsiteX63" fmla="*/ 128587 w 3538537"/>
                      <a:gd name="connsiteY63" fmla="*/ 590550 h 1031288"/>
                      <a:gd name="connsiteX64" fmla="*/ 109537 w 3538537"/>
                      <a:gd name="connsiteY64" fmla="*/ 652462 h 1031288"/>
                      <a:gd name="connsiteX65" fmla="*/ 66675 w 3538537"/>
                      <a:gd name="connsiteY65" fmla="*/ 695325 h 1031288"/>
                      <a:gd name="connsiteX66" fmla="*/ 0 w 3538537"/>
                      <a:gd name="connsiteY6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1014985 w 3538537"/>
                      <a:gd name="connsiteY45" fmla="*/ 383299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05460 w 3538537"/>
                      <a:gd name="connsiteY44" fmla="*/ 592850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065732 w 3538537"/>
                      <a:gd name="connsiteY43" fmla="*/ 634974 h 1031288"/>
                      <a:gd name="connsiteX44" fmla="*/ 1005460 w 3538537"/>
                      <a:gd name="connsiteY44" fmla="*/ 592850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065732 w 3538537"/>
                      <a:gd name="connsiteY43" fmla="*/ 634974 h 1031288"/>
                      <a:gd name="connsiteX44" fmla="*/ 1005460 w 3538537"/>
                      <a:gd name="connsiteY44" fmla="*/ 592850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10247 w 3538537"/>
                      <a:gd name="connsiteY43" fmla="*/ 302337 h 1031288"/>
                      <a:gd name="connsiteX44" fmla="*/ 1065732 w 3538537"/>
                      <a:gd name="connsiteY44" fmla="*/ 634974 h 1031288"/>
                      <a:gd name="connsiteX45" fmla="*/ 1005460 w 3538537"/>
                      <a:gd name="connsiteY45" fmla="*/ 592850 h 1031288"/>
                      <a:gd name="connsiteX46" fmla="*/ 748285 w 3538537"/>
                      <a:gd name="connsiteY46" fmla="*/ 597612 h 1031288"/>
                      <a:gd name="connsiteX47" fmla="*/ 710185 w 3538537"/>
                      <a:gd name="connsiteY47" fmla="*/ 545224 h 1031288"/>
                      <a:gd name="connsiteX48" fmla="*/ 751692 w 3538537"/>
                      <a:gd name="connsiteY48" fmla="*/ 484710 h 1031288"/>
                      <a:gd name="connsiteX49" fmla="*/ 858751 w 3538537"/>
                      <a:gd name="connsiteY49" fmla="*/ 424991 h 1031288"/>
                      <a:gd name="connsiteX50" fmla="*/ 873038 w 3538537"/>
                      <a:gd name="connsiteY50" fmla="*/ 348791 h 1031288"/>
                      <a:gd name="connsiteX51" fmla="*/ 817231 w 3538537"/>
                      <a:gd name="connsiteY51" fmla="*/ 224335 h 1031288"/>
                      <a:gd name="connsiteX52" fmla="*/ 908997 w 3538537"/>
                      <a:gd name="connsiteY52" fmla="*/ 132639 h 1031288"/>
                      <a:gd name="connsiteX53" fmla="*/ 843602 w 3538537"/>
                      <a:gd name="connsiteY53" fmla="*/ 45777 h 1031288"/>
                      <a:gd name="connsiteX54" fmla="*/ 758588 w 3538537"/>
                      <a:gd name="connsiteY54" fmla="*/ 73214 h 1031288"/>
                      <a:gd name="connsiteX55" fmla="*/ 702788 w 3538537"/>
                      <a:gd name="connsiteY55" fmla="*/ 77408 h 1031288"/>
                      <a:gd name="connsiteX56" fmla="*/ 665399 w 3538537"/>
                      <a:gd name="connsiteY56" fmla="*/ 75489 h 1031288"/>
                      <a:gd name="connsiteX57" fmla="*/ 566737 w 3538537"/>
                      <a:gd name="connsiteY57" fmla="*/ 100012 h 1031288"/>
                      <a:gd name="connsiteX58" fmla="*/ 485775 w 3538537"/>
                      <a:gd name="connsiteY58" fmla="*/ 123825 h 1031288"/>
                      <a:gd name="connsiteX59" fmla="*/ 347662 w 3538537"/>
                      <a:gd name="connsiteY59" fmla="*/ 128587 h 1031288"/>
                      <a:gd name="connsiteX60" fmla="*/ 276225 w 3538537"/>
                      <a:gd name="connsiteY60" fmla="*/ 138112 h 1031288"/>
                      <a:gd name="connsiteX61" fmla="*/ 233362 w 3538537"/>
                      <a:gd name="connsiteY61" fmla="*/ 257175 h 1031288"/>
                      <a:gd name="connsiteX62" fmla="*/ 200025 w 3538537"/>
                      <a:gd name="connsiteY62" fmla="*/ 342900 h 1031288"/>
                      <a:gd name="connsiteX63" fmla="*/ 171450 w 3538537"/>
                      <a:gd name="connsiteY63" fmla="*/ 428625 h 1031288"/>
                      <a:gd name="connsiteX64" fmla="*/ 142875 w 3538537"/>
                      <a:gd name="connsiteY64" fmla="*/ 500062 h 1031288"/>
                      <a:gd name="connsiteX65" fmla="*/ 128587 w 3538537"/>
                      <a:gd name="connsiteY65" fmla="*/ 590550 h 1031288"/>
                      <a:gd name="connsiteX66" fmla="*/ 109537 w 3538537"/>
                      <a:gd name="connsiteY66" fmla="*/ 652462 h 1031288"/>
                      <a:gd name="connsiteX67" fmla="*/ 66675 w 3538537"/>
                      <a:gd name="connsiteY67" fmla="*/ 695325 h 1031288"/>
                      <a:gd name="connsiteX68" fmla="*/ 0 w 3538537"/>
                      <a:gd name="connsiteY68"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38822 w 3538537"/>
                      <a:gd name="connsiteY43" fmla="*/ 702387 h 1031288"/>
                      <a:gd name="connsiteX44" fmla="*/ 1065732 w 3538537"/>
                      <a:gd name="connsiteY44" fmla="*/ 634974 h 1031288"/>
                      <a:gd name="connsiteX45" fmla="*/ 1005460 w 3538537"/>
                      <a:gd name="connsiteY45" fmla="*/ 592850 h 1031288"/>
                      <a:gd name="connsiteX46" fmla="*/ 748285 w 3538537"/>
                      <a:gd name="connsiteY46" fmla="*/ 597612 h 1031288"/>
                      <a:gd name="connsiteX47" fmla="*/ 710185 w 3538537"/>
                      <a:gd name="connsiteY47" fmla="*/ 545224 h 1031288"/>
                      <a:gd name="connsiteX48" fmla="*/ 751692 w 3538537"/>
                      <a:gd name="connsiteY48" fmla="*/ 484710 h 1031288"/>
                      <a:gd name="connsiteX49" fmla="*/ 858751 w 3538537"/>
                      <a:gd name="connsiteY49" fmla="*/ 424991 h 1031288"/>
                      <a:gd name="connsiteX50" fmla="*/ 873038 w 3538537"/>
                      <a:gd name="connsiteY50" fmla="*/ 348791 h 1031288"/>
                      <a:gd name="connsiteX51" fmla="*/ 817231 w 3538537"/>
                      <a:gd name="connsiteY51" fmla="*/ 224335 h 1031288"/>
                      <a:gd name="connsiteX52" fmla="*/ 908997 w 3538537"/>
                      <a:gd name="connsiteY52" fmla="*/ 132639 h 1031288"/>
                      <a:gd name="connsiteX53" fmla="*/ 843602 w 3538537"/>
                      <a:gd name="connsiteY53" fmla="*/ 45777 h 1031288"/>
                      <a:gd name="connsiteX54" fmla="*/ 758588 w 3538537"/>
                      <a:gd name="connsiteY54" fmla="*/ 73214 h 1031288"/>
                      <a:gd name="connsiteX55" fmla="*/ 702788 w 3538537"/>
                      <a:gd name="connsiteY55" fmla="*/ 77408 h 1031288"/>
                      <a:gd name="connsiteX56" fmla="*/ 665399 w 3538537"/>
                      <a:gd name="connsiteY56" fmla="*/ 75489 h 1031288"/>
                      <a:gd name="connsiteX57" fmla="*/ 566737 w 3538537"/>
                      <a:gd name="connsiteY57" fmla="*/ 100012 h 1031288"/>
                      <a:gd name="connsiteX58" fmla="*/ 485775 w 3538537"/>
                      <a:gd name="connsiteY58" fmla="*/ 123825 h 1031288"/>
                      <a:gd name="connsiteX59" fmla="*/ 347662 w 3538537"/>
                      <a:gd name="connsiteY59" fmla="*/ 128587 h 1031288"/>
                      <a:gd name="connsiteX60" fmla="*/ 276225 w 3538537"/>
                      <a:gd name="connsiteY60" fmla="*/ 138112 h 1031288"/>
                      <a:gd name="connsiteX61" fmla="*/ 233362 w 3538537"/>
                      <a:gd name="connsiteY61" fmla="*/ 257175 h 1031288"/>
                      <a:gd name="connsiteX62" fmla="*/ 200025 w 3538537"/>
                      <a:gd name="connsiteY62" fmla="*/ 342900 h 1031288"/>
                      <a:gd name="connsiteX63" fmla="*/ 171450 w 3538537"/>
                      <a:gd name="connsiteY63" fmla="*/ 428625 h 1031288"/>
                      <a:gd name="connsiteX64" fmla="*/ 142875 w 3538537"/>
                      <a:gd name="connsiteY64" fmla="*/ 500062 h 1031288"/>
                      <a:gd name="connsiteX65" fmla="*/ 128587 w 3538537"/>
                      <a:gd name="connsiteY65" fmla="*/ 590550 h 1031288"/>
                      <a:gd name="connsiteX66" fmla="*/ 109537 w 3538537"/>
                      <a:gd name="connsiteY66" fmla="*/ 652462 h 1031288"/>
                      <a:gd name="connsiteX67" fmla="*/ 66675 w 3538537"/>
                      <a:gd name="connsiteY67" fmla="*/ 695325 h 1031288"/>
                      <a:gd name="connsiteX68" fmla="*/ 0 w 3538537"/>
                      <a:gd name="connsiteY68"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57872 w 3538537"/>
                      <a:gd name="connsiteY43" fmla="*/ 283287 h 1031288"/>
                      <a:gd name="connsiteX44" fmla="*/ 1238822 w 3538537"/>
                      <a:gd name="connsiteY44" fmla="*/ 702387 h 1031288"/>
                      <a:gd name="connsiteX45" fmla="*/ 1065732 w 3538537"/>
                      <a:gd name="connsiteY45" fmla="*/ 634974 h 1031288"/>
                      <a:gd name="connsiteX46" fmla="*/ 1005460 w 3538537"/>
                      <a:gd name="connsiteY46" fmla="*/ 592850 h 1031288"/>
                      <a:gd name="connsiteX47" fmla="*/ 748285 w 3538537"/>
                      <a:gd name="connsiteY47" fmla="*/ 597612 h 1031288"/>
                      <a:gd name="connsiteX48" fmla="*/ 710185 w 3538537"/>
                      <a:gd name="connsiteY48" fmla="*/ 545224 h 1031288"/>
                      <a:gd name="connsiteX49" fmla="*/ 751692 w 3538537"/>
                      <a:gd name="connsiteY49" fmla="*/ 484710 h 1031288"/>
                      <a:gd name="connsiteX50" fmla="*/ 858751 w 3538537"/>
                      <a:gd name="connsiteY50" fmla="*/ 424991 h 1031288"/>
                      <a:gd name="connsiteX51" fmla="*/ 873038 w 3538537"/>
                      <a:gd name="connsiteY51" fmla="*/ 348791 h 1031288"/>
                      <a:gd name="connsiteX52" fmla="*/ 817231 w 3538537"/>
                      <a:gd name="connsiteY52" fmla="*/ 224335 h 1031288"/>
                      <a:gd name="connsiteX53" fmla="*/ 908997 w 3538537"/>
                      <a:gd name="connsiteY53" fmla="*/ 132639 h 1031288"/>
                      <a:gd name="connsiteX54" fmla="*/ 843602 w 3538537"/>
                      <a:gd name="connsiteY54" fmla="*/ 45777 h 1031288"/>
                      <a:gd name="connsiteX55" fmla="*/ 758588 w 3538537"/>
                      <a:gd name="connsiteY55" fmla="*/ 73214 h 1031288"/>
                      <a:gd name="connsiteX56" fmla="*/ 702788 w 3538537"/>
                      <a:gd name="connsiteY56" fmla="*/ 77408 h 1031288"/>
                      <a:gd name="connsiteX57" fmla="*/ 665399 w 3538537"/>
                      <a:gd name="connsiteY57" fmla="*/ 75489 h 1031288"/>
                      <a:gd name="connsiteX58" fmla="*/ 566737 w 3538537"/>
                      <a:gd name="connsiteY58" fmla="*/ 100012 h 1031288"/>
                      <a:gd name="connsiteX59" fmla="*/ 485775 w 3538537"/>
                      <a:gd name="connsiteY59" fmla="*/ 123825 h 1031288"/>
                      <a:gd name="connsiteX60" fmla="*/ 347662 w 3538537"/>
                      <a:gd name="connsiteY60" fmla="*/ 128587 h 1031288"/>
                      <a:gd name="connsiteX61" fmla="*/ 276225 w 3538537"/>
                      <a:gd name="connsiteY61" fmla="*/ 138112 h 1031288"/>
                      <a:gd name="connsiteX62" fmla="*/ 233362 w 3538537"/>
                      <a:gd name="connsiteY62" fmla="*/ 257175 h 1031288"/>
                      <a:gd name="connsiteX63" fmla="*/ 200025 w 3538537"/>
                      <a:gd name="connsiteY63" fmla="*/ 342900 h 1031288"/>
                      <a:gd name="connsiteX64" fmla="*/ 171450 w 3538537"/>
                      <a:gd name="connsiteY64" fmla="*/ 428625 h 1031288"/>
                      <a:gd name="connsiteX65" fmla="*/ 142875 w 3538537"/>
                      <a:gd name="connsiteY65" fmla="*/ 500062 h 1031288"/>
                      <a:gd name="connsiteX66" fmla="*/ 128587 w 3538537"/>
                      <a:gd name="connsiteY66" fmla="*/ 590550 h 1031288"/>
                      <a:gd name="connsiteX67" fmla="*/ 109537 w 3538537"/>
                      <a:gd name="connsiteY67" fmla="*/ 652462 h 1031288"/>
                      <a:gd name="connsiteX68" fmla="*/ 66675 w 3538537"/>
                      <a:gd name="connsiteY68" fmla="*/ 695325 h 1031288"/>
                      <a:gd name="connsiteX69" fmla="*/ 0 w 3538537"/>
                      <a:gd name="connsiteY69"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53135 w 3538537"/>
                      <a:gd name="connsiteY43" fmla="*/ 649999 h 1031288"/>
                      <a:gd name="connsiteX44" fmla="*/ 1238822 w 3538537"/>
                      <a:gd name="connsiteY44" fmla="*/ 702387 h 1031288"/>
                      <a:gd name="connsiteX45" fmla="*/ 1065732 w 3538537"/>
                      <a:gd name="connsiteY45" fmla="*/ 634974 h 1031288"/>
                      <a:gd name="connsiteX46" fmla="*/ 1005460 w 3538537"/>
                      <a:gd name="connsiteY46" fmla="*/ 592850 h 1031288"/>
                      <a:gd name="connsiteX47" fmla="*/ 748285 w 3538537"/>
                      <a:gd name="connsiteY47" fmla="*/ 597612 h 1031288"/>
                      <a:gd name="connsiteX48" fmla="*/ 710185 w 3538537"/>
                      <a:gd name="connsiteY48" fmla="*/ 545224 h 1031288"/>
                      <a:gd name="connsiteX49" fmla="*/ 751692 w 3538537"/>
                      <a:gd name="connsiteY49" fmla="*/ 484710 h 1031288"/>
                      <a:gd name="connsiteX50" fmla="*/ 858751 w 3538537"/>
                      <a:gd name="connsiteY50" fmla="*/ 424991 h 1031288"/>
                      <a:gd name="connsiteX51" fmla="*/ 873038 w 3538537"/>
                      <a:gd name="connsiteY51" fmla="*/ 348791 h 1031288"/>
                      <a:gd name="connsiteX52" fmla="*/ 817231 w 3538537"/>
                      <a:gd name="connsiteY52" fmla="*/ 224335 h 1031288"/>
                      <a:gd name="connsiteX53" fmla="*/ 908997 w 3538537"/>
                      <a:gd name="connsiteY53" fmla="*/ 132639 h 1031288"/>
                      <a:gd name="connsiteX54" fmla="*/ 843602 w 3538537"/>
                      <a:gd name="connsiteY54" fmla="*/ 45777 h 1031288"/>
                      <a:gd name="connsiteX55" fmla="*/ 758588 w 3538537"/>
                      <a:gd name="connsiteY55" fmla="*/ 73214 h 1031288"/>
                      <a:gd name="connsiteX56" fmla="*/ 702788 w 3538537"/>
                      <a:gd name="connsiteY56" fmla="*/ 77408 h 1031288"/>
                      <a:gd name="connsiteX57" fmla="*/ 665399 w 3538537"/>
                      <a:gd name="connsiteY57" fmla="*/ 75489 h 1031288"/>
                      <a:gd name="connsiteX58" fmla="*/ 566737 w 3538537"/>
                      <a:gd name="connsiteY58" fmla="*/ 100012 h 1031288"/>
                      <a:gd name="connsiteX59" fmla="*/ 485775 w 3538537"/>
                      <a:gd name="connsiteY59" fmla="*/ 123825 h 1031288"/>
                      <a:gd name="connsiteX60" fmla="*/ 347662 w 3538537"/>
                      <a:gd name="connsiteY60" fmla="*/ 128587 h 1031288"/>
                      <a:gd name="connsiteX61" fmla="*/ 276225 w 3538537"/>
                      <a:gd name="connsiteY61" fmla="*/ 138112 h 1031288"/>
                      <a:gd name="connsiteX62" fmla="*/ 233362 w 3538537"/>
                      <a:gd name="connsiteY62" fmla="*/ 257175 h 1031288"/>
                      <a:gd name="connsiteX63" fmla="*/ 200025 w 3538537"/>
                      <a:gd name="connsiteY63" fmla="*/ 342900 h 1031288"/>
                      <a:gd name="connsiteX64" fmla="*/ 171450 w 3538537"/>
                      <a:gd name="connsiteY64" fmla="*/ 428625 h 1031288"/>
                      <a:gd name="connsiteX65" fmla="*/ 142875 w 3538537"/>
                      <a:gd name="connsiteY65" fmla="*/ 500062 h 1031288"/>
                      <a:gd name="connsiteX66" fmla="*/ 128587 w 3538537"/>
                      <a:gd name="connsiteY66" fmla="*/ 590550 h 1031288"/>
                      <a:gd name="connsiteX67" fmla="*/ 109537 w 3538537"/>
                      <a:gd name="connsiteY67" fmla="*/ 652462 h 1031288"/>
                      <a:gd name="connsiteX68" fmla="*/ 66675 w 3538537"/>
                      <a:gd name="connsiteY68" fmla="*/ 695325 h 1031288"/>
                      <a:gd name="connsiteX69" fmla="*/ 0 w 3538537"/>
                      <a:gd name="connsiteY69"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34072 w 3538537"/>
                      <a:gd name="connsiteY43" fmla="*/ 278524 h 1031288"/>
                      <a:gd name="connsiteX44" fmla="*/ 1453135 w 3538537"/>
                      <a:gd name="connsiteY44" fmla="*/ 649999 h 1031288"/>
                      <a:gd name="connsiteX45" fmla="*/ 1238822 w 3538537"/>
                      <a:gd name="connsiteY45" fmla="*/ 702387 h 1031288"/>
                      <a:gd name="connsiteX46" fmla="*/ 1065732 w 3538537"/>
                      <a:gd name="connsiteY46" fmla="*/ 634974 h 1031288"/>
                      <a:gd name="connsiteX47" fmla="*/ 1005460 w 3538537"/>
                      <a:gd name="connsiteY47" fmla="*/ 592850 h 1031288"/>
                      <a:gd name="connsiteX48" fmla="*/ 748285 w 3538537"/>
                      <a:gd name="connsiteY48" fmla="*/ 597612 h 1031288"/>
                      <a:gd name="connsiteX49" fmla="*/ 710185 w 3538537"/>
                      <a:gd name="connsiteY49" fmla="*/ 545224 h 1031288"/>
                      <a:gd name="connsiteX50" fmla="*/ 751692 w 3538537"/>
                      <a:gd name="connsiteY50" fmla="*/ 484710 h 1031288"/>
                      <a:gd name="connsiteX51" fmla="*/ 858751 w 3538537"/>
                      <a:gd name="connsiteY51" fmla="*/ 424991 h 1031288"/>
                      <a:gd name="connsiteX52" fmla="*/ 873038 w 3538537"/>
                      <a:gd name="connsiteY52" fmla="*/ 348791 h 1031288"/>
                      <a:gd name="connsiteX53" fmla="*/ 817231 w 3538537"/>
                      <a:gd name="connsiteY53" fmla="*/ 224335 h 1031288"/>
                      <a:gd name="connsiteX54" fmla="*/ 908997 w 3538537"/>
                      <a:gd name="connsiteY54" fmla="*/ 132639 h 1031288"/>
                      <a:gd name="connsiteX55" fmla="*/ 843602 w 3538537"/>
                      <a:gd name="connsiteY55" fmla="*/ 45777 h 1031288"/>
                      <a:gd name="connsiteX56" fmla="*/ 758588 w 3538537"/>
                      <a:gd name="connsiteY56" fmla="*/ 73214 h 1031288"/>
                      <a:gd name="connsiteX57" fmla="*/ 702788 w 3538537"/>
                      <a:gd name="connsiteY57" fmla="*/ 77408 h 1031288"/>
                      <a:gd name="connsiteX58" fmla="*/ 665399 w 3538537"/>
                      <a:gd name="connsiteY58" fmla="*/ 75489 h 1031288"/>
                      <a:gd name="connsiteX59" fmla="*/ 566737 w 3538537"/>
                      <a:gd name="connsiteY59" fmla="*/ 100012 h 1031288"/>
                      <a:gd name="connsiteX60" fmla="*/ 485775 w 3538537"/>
                      <a:gd name="connsiteY60" fmla="*/ 123825 h 1031288"/>
                      <a:gd name="connsiteX61" fmla="*/ 347662 w 3538537"/>
                      <a:gd name="connsiteY61" fmla="*/ 128587 h 1031288"/>
                      <a:gd name="connsiteX62" fmla="*/ 276225 w 3538537"/>
                      <a:gd name="connsiteY62" fmla="*/ 138112 h 1031288"/>
                      <a:gd name="connsiteX63" fmla="*/ 233362 w 3538537"/>
                      <a:gd name="connsiteY63" fmla="*/ 257175 h 1031288"/>
                      <a:gd name="connsiteX64" fmla="*/ 200025 w 3538537"/>
                      <a:gd name="connsiteY64" fmla="*/ 342900 h 1031288"/>
                      <a:gd name="connsiteX65" fmla="*/ 171450 w 3538537"/>
                      <a:gd name="connsiteY65" fmla="*/ 428625 h 1031288"/>
                      <a:gd name="connsiteX66" fmla="*/ 142875 w 3538537"/>
                      <a:gd name="connsiteY66" fmla="*/ 500062 h 1031288"/>
                      <a:gd name="connsiteX67" fmla="*/ 128587 w 3538537"/>
                      <a:gd name="connsiteY67" fmla="*/ 590550 h 1031288"/>
                      <a:gd name="connsiteX68" fmla="*/ 109537 w 3538537"/>
                      <a:gd name="connsiteY68" fmla="*/ 652462 h 1031288"/>
                      <a:gd name="connsiteX69" fmla="*/ 66675 w 3538537"/>
                      <a:gd name="connsiteY69" fmla="*/ 695325 h 1031288"/>
                      <a:gd name="connsiteX70" fmla="*/ 0 w 3538537"/>
                      <a:gd name="connsiteY70"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643635 w 3538537"/>
                      <a:gd name="connsiteY43" fmla="*/ 611899 h 1031288"/>
                      <a:gd name="connsiteX44" fmla="*/ 1453135 w 3538537"/>
                      <a:gd name="connsiteY44" fmla="*/ 649999 h 1031288"/>
                      <a:gd name="connsiteX45" fmla="*/ 1238822 w 3538537"/>
                      <a:gd name="connsiteY45" fmla="*/ 702387 h 1031288"/>
                      <a:gd name="connsiteX46" fmla="*/ 1065732 w 3538537"/>
                      <a:gd name="connsiteY46" fmla="*/ 634974 h 1031288"/>
                      <a:gd name="connsiteX47" fmla="*/ 1005460 w 3538537"/>
                      <a:gd name="connsiteY47" fmla="*/ 592850 h 1031288"/>
                      <a:gd name="connsiteX48" fmla="*/ 748285 w 3538537"/>
                      <a:gd name="connsiteY48" fmla="*/ 597612 h 1031288"/>
                      <a:gd name="connsiteX49" fmla="*/ 710185 w 3538537"/>
                      <a:gd name="connsiteY49" fmla="*/ 545224 h 1031288"/>
                      <a:gd name="connsiteX50" fmla="*/ 751692 w 3538537"/>
                      <a:gd name="connsiteY50" fmla="*/ 484710 h 1031288"/>
                      <a:gd name="connsiteX51" fmla="*/ 858751 w 3538537"/>
                      <a:gd name="connsiteY51" fmla="*/ 424991 h 1031288"/>
                      <a:gd name="connsiteX52" fmla="*/ 873038 w 3538537"/>
                      <a:gd name="connsiteY52" fmla="*/ 348791 h 1031288"/>
                      <a:gd name="connsiteX53" fmla="*/ 817231 w 3538537"/>
                      <a:gd name="connsiteY53" fmla="*/ 224335 h 1031288"/>
                      <a:gd name="connsiteX54" fmla="*/ 908997 w 3538537"/>
                      <a:gd name="connsiteY54" fmla="*/ 132639 h 1031288"/>
                      <a:gd name="connsiteX55" fmla="*/ 843602 w 3538537"/>
                      <a:gd name="connsiteY55" fmla="*/ 45777 h 1031288"/>
                      <a:gd name="connsiteX56" fmla="*/ 758588 w 3538537"/>
                      <a:gd name="connsiteY56" fmla="*/ 73214 h 1031288"/>
                      <a:gd name="connsiteX57" fmla="*/ 702788 w 3538537"/>
                      <a:gd name="connsiteY57" fmla="*/ 77408 h 1031288"/>
                      <a:gd name="connsiteX58" fmla="*/ 665399 w 3538537"/>
                      <a:gd name="connsiteY58" fmla="*/ 75489 h 1031288"/>
                      <a:gd name="connsiteX59" fmla="*/ 566737 w 3538537"/>
                      <a:gd name="connsiteY59" fmla="*/ 100012 h 1031288"/>
                      <a:gd name="connsiteX60" fmla="*/ 485775 w 3538537"/>
                      <a:gd name="connsiteY60" fmla="*/ 123825 h 1031288"/>
                      <a:gd name="connsiteX61" fmla="*/ 347662 w 3538537"/>
                      <a:gd name="connsiteY61" fmla="*/ 128587 h 1031288"/>
                      <a:gd name="connsiteX62" fmla="*/ 276225 w 3538537"/>
                      <a:gd name="connsiteY62" fmla="*/ 138112 h 1031288"/>
                      <a:gd name="connsiteX63" fmla="*/ 233362 w 3538537"/>
                      <a:gd name="connsiteY63" fmla="*/ 257175 h 1031288"/>
                      <a:gd name="connsiteX64" fmla="*/ 200025 w 3538537"/>
                      <a:gd name="connsiteY64" fmla="*/ 342900 h 1031288"/>
                      <a:gd name="connsiteX65" fmla="*/ 171450 w 3538537"/>
                      <a:gd name="connsiteY65" fmla="*/ 428625 h 1031288"/>
                      <a:gd name="connsiteX66" fmla="*/ 142875 w 3538537"/>
                      <a:gd name="connsiteY66" fmla="*/ 500062 h 1031288"/>
                      <a:gd name="connsiteX67" fmla="*/ 128587 w 3538537"/>
                      <a:gd name="connsiteY67" fmla="*/ 590550 h 1031288"/>
                      <a:gd name="connsiteX68" fmla="*/ 109537 w 3538537"/>
                      <a:gd name="connsiteY68" fmla="*/ 652462 h 1031288"/>
                      <a:gd name="connsiteX69" fmla="*/ 66675 w 3538537"/>
                      <a:gd name="connsiteY69" fmla="*/ 695325 h 1031288"/>
                      <a:gd name="connsiteX70" fmla="*/ 0 w 3538537"/>
                      <a:gd name="connsiteY70"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86472 w 3538537"/>
                      <a:gd name="connsiteY43" fmla="*/ 369012 h 1031288"/>
                      <a:gd name="connsiteX44" fmla="*/ 1643635 w 3538537"/>
                      <a:gd name="connsiteY44" fmla="*/ 611899 h 1031288"/>
                      <a:gd name="connsiteX45" fmla="*/ 1453135 w 3538537"/>
                      <a:gd name="connsiteY45" fmla="*/ 649999 h 1031288"/>
                      <a:gd name="connsiteX46" fmla="*/ 1238822 w 3538537"/>
                      <a:gd name="connsiteY46" fmla="*/ 702387 h 1031288"/>
                      <a:gd name="connsiteX47" fmla="*/ 1065732 w 3538537"/>
                      <a:gd name="connsiteY47" fmla="*/ 634974 h 1031288"/>
                      <a:gd name="connsiteX48" fmla="*/ 1005460 w 3538537"/>
                      <a:gd name="connsiteY48" fmla="*/ 592850 h 1031288"/>
                      <a:gd name="connsiteX49" fmla="*/ 748285 w 3538537"/>
                      <a:gd name="connsiteY49" fmla="*/ 597612 h 1031288"/>
                      <a:gd name="connsiteX50" fmla="*/ 710185 w 3538537"/>
                      <a:gd name="connsiteY50" fmla="*/ 545224 h 1031288"/>
                      <a:gd name="connsiteX51" fmla="*/ 751692 w 3538537"/>
                      <a:gd name="connsiteY51" fmla="*/ 484710 h 1031288"/>
                      <a:gd name="connsiteX52" fmla="*/ 858751 w 3538537"/>
                      <a:gd name="connsiteY52" fmla="*/ 424991 h 1031288"/>
                      <a:gd name="connsiteX53" fmla="*/ 873038 w 3538537"/>
                      <a:gd name="connsiteY53" fmla="*/ 348791 h 1031288"/>
                      <a:gd name="connsiteX54" fmla="*/ 817231 w 3538537"/>
                      <a:gd name="connsiteY54" fmla="*/ 224335 h 1031288"/>
                      <a:gd name="connsiteX55" fmla="*/ 908997 w 3538537"/>
                      <a:gd name="connsiteY55" fmla="*/ 132639 h 1031288"/>
                      <a:gd name="connsiteX56" fmla="*/ 843602 w 3538537"/>
                      <a:gd name="connsiteY56" fmla="*/ 45777 h 1031288"/>
                      <a:gd name="connsiteX57" fmla="*/ 758588 w 3538537"/>
                      <a:gd name="connsiteY57" fmla="*/ 73214 h 1031288"/>
                      <a:gd name="connsiteX58" fmla="*/ 702788 w 3538537"/>
                      <a:gd name="connsiteY58" fmla="*/ 77408 h 1031288"/>
                      <a:gd name="connsiteX59" fmla="*/ 665399 w 3538537"/>
                      <a:gd name="connsiteY59" fmla="*/ 75489 h 1031288"/>
                      <a:gd name="connsiteX60" fmla="*/ 566737 w 3538537"/>
                      <a:gd name="connsiteY60" fmla="*/ 100012 h 1031288"/>
                      <a:gd name="connsiteX61" fmla="*/ 485775 w 3538537"/>
                      <a:gd name="connsiteY61" fmla="*/ 123825 h 1031288"/>
                      <a:gd name="connsiteX62" fmla="*/ 347662 w 3538537"/>
                      <a:gd name="connsiteY62" fmla="*/ 128587 h 1031288"/>
                      <a:gd name="connsiteX63" fmla="*/ 276225 w 3538537"/>
                      <a:gd name="connsiteY63" fmla="*/ 138112 h 1031288"/>
                      <a:gd name="connsiteX64" fmla="*/ 233362 w 3538537"/>
                      <a:gd name="connsiteY64" fmla="*/ 257175 h 1031288"/>
                      <a:gd name="connsiteX65" fmla="*/ 200025 w 3538537"/>
                      <a:gd name="connsiteY65" fmla="*/ 342900 h 1031288"/>
                      <a:gd name="connsiteX66" fmla="*/ 171450 w 3538537"/>
                      <a:gd name="connsiteY66" fmla="*/ 428625 h 1031288"/>
                      <a:gd name="connsiteX67" fmla="*/ 142875 w 3538537"/>
                      <a:gd name="connsiteY67" fmla="*/ 500062 h 1031288"/>
                      <a:gd name="connsiteX68" fmla="*/ 128587 w 3538537"/>
                      <a:gd name="connsiteY68" fmla="*/ 590550 h 1031288"/>
                      <a:gd name="connsiteX69" fmla="*/ 109537 w 3538537"/>
                      <a:gd name="connsiteY69" fmla="*/ 652462 h 1031288"/>
                      <a:gd name="connsiteX70" fmla="*/ 66675 w 3538537"/>
                      <a:gd name="connsiteY70" fmla="*/ 695325 h 1031288"/>
                      <a:gd name="connsiteX71" fmla="*/ 0 w 3538537"/>
                      <a:gd name="connsiteY7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729359 w 3538537"/>
                      <a:gd name="connsiteY43" fmla="*/ 564274 h 1031288"/>
                      <a:gd name="connsiteX44" fmla="*/ 1643635 w 3538537"/>
                      <a:gd name="connsiteY44" fmla="*/ 611899 h 1031288"/>
                      <a:gd name="connsiteX45" fmla="*/ 1453135 w 3538537"/>
                      <a:gd name="connsiteY45" fmla="*/ 649999 h 1031288"/>
                      <a:gd name="connsiteX46" fmla="*/ 1238822 w 3538537"/>
                      <a:gd name="connsiteY46" fmla="*/ 702387 h 1031288"/>
                      <a:gd name="connsiteX47" fmla="*/ 1065732 w 3538537"/>
                      <a:gd name="connsiteY47" fmla="*/ 634974 h 1031288"/>
                      <a:gd name="connsiteX48" fmla="*/ 1005460 w 3538537"/>
                      <a:gd name="connsiteY48" fmla="*/ 592850 h 1031288"/>
                      <a:gd name="connsiteX49" fmla="*/ 748285 w 3538537"/>
                      <a:gd name="connsiteY49" fmla="*/ 597612 h 1031288"/>
                      <a:gd name="connsiteX50" fmla="*/ 710185 w 3538537"/>
                      <a:gd name="connsiteY50" fmla="*/ 545224 h 1031288"/>
                      <a:gd name="connsiteX51" fmla="*/ 751692 w 3538537"/>
                      <a:gd name="connsiteY51" fmla="*/ 484710 h 1031288"/>
                      <a:gd name="connsiteX52" fmla="*/ 858751 w 3538537"/>
                      <a:gd name="connsiteY52" fmla="*/ 424991 h 1031288"/>
                      <a:gd name="connsiteX53" fmla="*/ 873038 w 3538537"/>
                      <a:gd name="connsiteY53" fmla="*/ 348791 h 1031288"/>
                      <a:gd name="connsiteX54" fmla="*/ 817231 w 3538537"/>
                      <a:gd name="connsiteY54" fmla="*/ 224335 h 1031288"/>
                      <a:gd name="connsiteX55" fmla="*/ 908997 w 3538537"/>
                      <a:gd name="connsiteY55" fmla="*/ 132639 h 1031288"/>
                      <a:gd name="connsiteX56" fmla="*/ 843602 w 3538537"/>
                      <a:gd name="connsiteY56" fmla="*/ 45777 h 1031288"/>
                      <a:gd name="connsiteX57" fmla="*/ 758588 w 3538537"/>
                      <a:gd name="connsiteY57" fmla="*/ 73214 h 1031288"/>
                      <a:gd name="connsiteX58" fmla="*/ 702788 w 3538537"/>
                      <a:gd name="connsiteY58" fmla="*/ 77408 h 1031288"/>
                      <a:gd name="connsiteX59" fmla="*/ 665399 w 3538537"/>
                      <a:gd name="connsiteY59" fmla="*/ 75489 h 1031288"/>
                      <a:gd name="connsiteX60" fmla="*/ 566737 w 3538537"/>
                      <a:gd name="connsiteY60" fmla="*/ 100012 h 1031288"/>
                      <a:gd name="connsiteX61" fmla="*/ 485775 w 3538537"/>
                      <a:gd name="connsiteY61" fmla="*/ 123825 h 1031288"/>
                      <a:gd name="connsiteX62" fmla="*/ 347662 w 3538537"/>
                      <a:gd name="connsiteY62" fmla="*/ 128587 h 1031288"/>
                      <a:gd name="connsiteX63" fmla="*/ 276225 w 3538537"/>
                      <a:gd name="connsiteY63" fmla="*/ 138112 h 1031288"/>
                      <a:gd name="connsiteX64" fmla="*/ 233362 w 3538537"/>
                      <a:gd name="connsiteY64" fmla="*/ 257175 h 1031288"/>
                      <a:gd name="connsiteX65" fmla="*/ 200025 w 3538537"/>
                      <a:gd name="connsiteY65" fmla="*/ 342900 h 1031288"/>
                      <a:gd name="connsiteX66" fmla="*/ 171450 w 3538537"/>
                      <a:gd name="connsiteY66" fmla="*/ 428625 h 1031288"/>
                      <a:gd name="connsiteX67" fmla="*/ 142875 w 3538537"/>
                      <a:gd name="connsiteY67" fmla="*/ 500062 h 1031288"/>
                      <a:gd name="connsiteX68" fmla="*/ 128587 w 3538537"/>
                      <a:gd name="connsiteY68" fmla="*/ 590550 h 1031288"/>
                      <a:gd name="connsiteX69" fmla="*/ 109537 w 3538537"/>
                      <a:gd name="connsiteY69" fmla="*/ 652462 h 1031288"/>
                      <a:gd name="connsiteX70" fmla="*/ 66675 w 3538537"/>
                      <a:gd name="connsiteY70" fmla="*/ 695325 h 1031288"/>
                      <a:gd name="connsiteX71" fmla="*/ 0 w 3538537"/>
                      <a:gd name="connsiteY7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634110 w 3538537"/>
                      <a:gd name="connsiteY43" fmla="*/ 459499 h 1031288"/>
                      <a:gd name="connsiteX44" fmla="*/ 1729359 w 3538537"/>
                      <a:gd name="connsiteY44" fmla="*/ 564274 h 1031288"/>
                      <a:gd name="connsiteX45" fmla="*/ 1643635 w 3538537"/>
                      <a:gd name="connsiteY45" fmla="*/ 611899 h 1031288"/>
                      <a:gd name="connsiteX46" fmla="*/ 1453135 w 3538537"/>
                      <a:gd name="connsiteY46" fmla="*/ 649999 h 1031288"/>
                      <a:gd name="connsiteX47" fmla="*/ 1238822 w 3538537"/>
                      <a:gd name="connsiteY47" fmla="*/ 702387 h 1031288"/>
                      <a:gd name="connsiteX48" fmla="*/ 1065732 w 3538537"/>
                      <a:gd name="connsiteY48" fmla="*/ 634974 h 1031288"/>
                      <a:gd name="connsiteX49" fmla="*/ 1005460 w 3538537"/>
                      <a:gd name="connsiteY49" fmla="*/ 592850 h 1031288"/>
                      <a:gd name="connsiteX50" fmla="*/ 748285 w 3538537"/>
                      <a:gd name="connsiteY50" fmla="*/ 597612 h 1031288"/>
                      <a:gd name="connsiteX51" fmla="*/ 710185 w 3538537"/>
                      <a:gd name="connsiteY51" fmla="*/ 545224 h 1031288"/>
                      <a:gd name="connsiteX52" fmla="*/ 751692 w 3538537"/>
                      <a:gd name="connsiteY52" fmla="*/ 484710 h 1031288"/>
                      <a:gd name="connsiteX53" fmla="*/ 858751 w 3538537"/>
                      <a:gd name="connsiteY53" fmla="*/ 424991 h 1031288"/>
                      <a:gd name="connsiteX54" fmla="*/ 873038 w 3538537"/>
                      <a:gd name="connsiteY54" fmla="*/ 348791 h 1031288"/>
                      <a:gd name="connsiteX55" fmla="*/ 817231 w 3538537"/>
                      <a:gd name="connsiteY55" fmla="*/ 224335 h 1031288"/>
                      <a:gd name="connsiteX56" fmla="*/ 908997 w 3538537"/>
                      <a:gd name="connsiteY56" fmla="*/ 132639 h 1031288"/>
                      <a:gd name="connsiteX57" fmla="*/ 843602 w 3538537"/>
                      <a:gd name="connsiteY57" fmla="*/ 45777 h 1031288"/>
                      <a:gd name="connsiteX58" fmla="*/ 758588 w 3538537"/>
                      <a:gd name="connsiteY58" fmla="*/ 73214 h 1031288"/>
                      <a:gd name="connsiteX59" fmla="*/ 702788 w 3538537"/>
                      <a:gd name="connsiteY59" fmla="*/ 77408 h 1031288"/>
                      <a:gd name="connsiteX60" fmla="*/ 665399 w 3538537"/>
                      <a:gd name="connsiteY60" fmla="*/ 75489 h 1031288"/>
                      <a:gd name="connsiteX61" fmla="*/ 566737 w 3538537"/>
                      <a:gd name="connsiteY61" fmla="*/ 100012 h 1031288"/>
                      <a:gd name="connsiteX62" fmla="*/ 485775 w 3538537"/>
                      <a:gd name="connsiteY62" fmla="*/ 123825 h 1031288"/>
                      <a:gd name="connsiteX63" fmla="*/ 347662 w 3538537"/>
                      <a:gd name="connsiteY63" fmla="*/ 128587 h 1031288"/>
                      <a:gd name="connsiteX64" fmla="*/ 276225 w 3538537"/>
                      <a:gd name="connsiteY64" fmla="*/ 138112 h 1031288"/>
                      <a:gd name="connsiteX65" fmla="*/ 233362 w 3538537"/>
                      <a:gd name="connsiteY65" fmla="*/ 257175 h 1031288"/>
                      <a:gd name="connsiteX66" fmla="*/ 200025 w 3538537"/>
                      <a:gd name="connsiteY66" fmla="*/ 342900 h 1031288"/>
                      <a:gd name="connsiteX67" fmla="*/ 171450 w 3538537"/>
                      <a:gd name="connsiteY67" fmla="*/ 428625 h 1031288"/>
                      <a:gd name="connsiteX68" fmla="*/ 142875 w 3538537"/>
                      <a:gd name="connsiteY68" fmla="*/ 500062 h 1031288"/>
                      <a:gd name="connsiteX69" fmla="*/ 128587 w 3538537"/>
                      <a:gd name="connsiteY69" fmla="*/ 590550 h 1031288"/>
                      <a:gd name="connsiteX70" fmla="*/ 109537 w 3538537"/>
                      <a:gd name="connsiteY70" fmla="*/ 652462 h 1031288"/>
                      <a:gd name="connsiteX71" fmla="*/ 66675 w 3538537"/>
                      <a:gd name="connsiteY71" fmla="*/ 695325 h 1031288"/>
                      <a:gd name="connsiteX72" fmla="*/ 0 w 3538537"/>
                      <a:gd name="connsiteY7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753172 w 3538537"/>
                      <a:gd name="connsiteY43" fmla="*/ 473786 h 1031288"/>
                      <a:gd name="connsiteX44" fmla="*/ 1729359 w 3538537"/>
                      <a:gd name="connsiteY44" fmla="*/ 564274 h 1031288"/>
                      <a:gd name="connsiteX45" fmla="*/ 1643635 w 3538537"/>
                      <a:gd name="connsiteY45" fmla="*/ 611899 h 1031288"/>
                      <a:gd name="connsiteX46" fmla="*/ 1453135 w 3538537"/>
                      <a:gd name="connsiteY46" fmla="*/ 649999 h 1031288"/>
                      <a:gd name="connsiteX47" fmla="*/ 1238822 w 3538537"/>
                      <a:gd name="connsiteY47" fmla="*/ 702387 h 1031288"/>
                      <a:gd name="connsiteX48" fmla="*/ 1065732 w 3538537"/>
                      <a:gd name="connsiteY48" fmla="*/ 634974 h 1031288"/>
                      <a:gd name="connsiteX49" fmla="*/ 1005460 w 3538537"/>
                      <a:gd name="connsiteY49" fmla="*/ 592850 h 1031288"/>
                      <a:gd name="connsiteX50" fmla="*/ 748285 w 3538537"/>
                      <a:gd name="connsiteY50" fmla="*/ 597612 h 1031288"/>
                      <a:gd name="connsiteX51" fmla="*/ 710185 w 3538537"/>
                      <a:gd name="connsiteY51" fmla="*/ 545224 h 1031288"/>
                      <a:gd name="connsiteX52" fmla="*/ 751692 w 3538537"/>
                      <a:gd name="connsiteY52" fmla="*/ 484710 h 1031288"/>
                      <a:gd name="connsiteX53" fmla="*/ 858751 w 3538537"/>
                      <a:gd name="connsiteY53" fmla="*/ 424991 h 1031288"/>
                      <a:gd name="connsiteX54" fmla="*/ 873038 w 3538537"/>
                      <a:gd name="connsiteY54" fmla="*/ 348791 h 1031288"/>
                      <a:gd name="connsiteX55" fmla="*/ 817231 w 3538537"/>
                      <a:gd name="connsiteY55" fmla="*/ 224335 h 1031288"/>
                      <a:gd name="connsiteX56" fmla="*/ 908997 w 3538537"/>
                      <a:gd name="connsiteY56" fmla="*/ 132639 h 1031288"/>
                      <a:gd name="connsiteX57" fmla="*/ 843602 w 3538537"/>
                      <a:gd name="connsiteY57" fmla="*/ 45777 h 1031288"/>
                      <a:gd name="connsiteX58" fmla="*/ 758588 w 3538537"/>
                      <a:gd name="connsiteY58" fmla="*/ 73214 h 1031288"/>
                      <a:gd name="connsiteX59" fmla="*/ 702788 w 3538537"/>
                      <a:gd name="connsiteY59" fmla="*/ 77408 h 1031288"/>
                      <a:gd name="connsiteX60" fmla="*/ 665399 w 3538537"/>
                      <a:gd name="connsiteY60" fmla="*/ 75489 h 1031288"/>
                      <a:gd name="connsiteX61" fmla="*/ 566737 w 3538537"/>
                      <a:gd name="connsiteY61" fmla="*/ 100012 h 1031288"/>
                      <a:gd name="connsiteX62" fmla="*/ 485775 w 3538537"/>
                      <a:gd name="connsiteY62" fmla="*/ 123825 h 1031288"/>
                      <a:gd name="connsiteX63" fmla="*/ 347662 w 3538537"/>
                      <a:gd name="connsiteY63" fmla="*/ 128587 h 1031288"/>
                      <a:gd name="connsiteX64" fmla="*/ 276225 w 3538537"/>
                      <a:gd name="connsiteY64" fmla="*/ 138112 h 1031288"/>
                      <a:gd name="connsiteX65" fmla="*/ 233362 w 3538537"/>
                      <a:gd name="connsiteY65" fmla="*/ 257175 h 1031288"/>
                      <a:gd name="connsiteX66" fmla="*/ 200025 w 3538537"/>
                      <a:gd name="connsiteY66" fmla="*/ 342900 h 1031288"/>
                      <a:gd name="connsiteX67" fmla="*/ 171450 w 3538537"/>
                      <a:gd name="connsiteY67" fmla="*/ 428625 h 1031288"/>
                      <a:gd name="connsiteX68" fmla="*/ 142875 w 3538537"/>
                      <a:gd name="connsiteY68" fmla="*/ 500062 h 1031288"/>
                      <a:gd name="connsiteX69" fmla="*/ 128587 w 3538537"/>
                      <a:gd name="connsiteY69" fmla="*/ 590550 h 1031288"/>
                      <a:gd name="connsiteX70" fmla="*/ 109537 w 3538537"/>
                      <a:gd name="connsiteY70" fmla="*/ 652462 h 1031288"/>
                      <a:gd name="connsiteX71" fmla="*/ 66675 w 3538537"/>
                      <a:gd name="connsiteY71" fmla="*/ 695325 h 1031288"/>
                      <a:gd name="connsiteX72" fmla="*/ 0 w 3538537"/>
                      <a:gd name="connsiteY7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67422 w 3538537"/>
                      <a:gd name="connsiteY43" fmla="*/ 240424 h 1031288"/>
                      <a:gd name="connsiteX44" fmla="*/ 1753172 w 3538537"/>
                      <a:gd name="connsiteY44" fmla="*/ 473786 h 1031288"/>
                      <a:gd name="connsiteX45" fmla="*/ 1729359 w 3538537"/>
                      <a:gd name="connsiteY45" fmla="*/ 564274 h 1031288"/>
                      <a:gd name="connsiteX46" fmla="*/ 1643635 w 3538537"/>
                      <a:gd name="connsiteY46" fmla="*/ 611899 h 1031288"/>
                      <a:gd name="connsiteX47" fmla="*/ 1453135 w 3538537"/>
                      <a:gd name="connsiteY47" fmla="*/ 649999 h 1031288"/>
                      <a:gd name="connsiteX48" fmla="*/ 1238822 w 3538537"/>
                      <a:gd name="connsiteY48" fmla="*/ 702387 h 1031288"/>
                      <a:gd name="connsiteX49" fmla="*/ 1065732 w 3538537"/>
                      <a:gd name="connsiteY49" fmla="*/ 634974 h 1031288"/>
                      <a:gd name="connsiteX50" fmla="*/ 1005460 w 3538537"/>
                      <a:gd name="connsiteY50" fmla="*/ 592850 h 1031288"/>
                      <a:gd name="connsiteX51" fmla="*/ 748285 w 3538537"/>
                      <a:gd name="connsiteY51" fmla="*/ 597612 h 1031288"/>
                      <a:gd name="connsiteX52" fmla="*/ 710185 w 3538537"/>
                      <a:gd name="connsiteY52" fmla="*/ 545224 h 1031288"/>
                      <a:gd name="connsiteX53" fmla="*/ 751692 w 3538537"/>
                      <a:gd name="connsiteY53" fmla="*/ 484710 h 1031288"/>
                      <a:gd name="connsiteX54" fmla="*/ 858751 w 3538537"/>
                      <a:gd name="connsiteY54" fmla="*/ 424991 h 1031288"/>
                      <a:gd name="connsiteX55" fmla="*/ 873038 w 3538537"/>
                      <a:gd name="connsiteY55" fmla="*/ 348791 h 1031288"/>
                      <a:gd name="connsiteX56" fmla="*/ 817231 w 3538537"/>
                      <a:gd name="connsiteY56" fmla="*/ 224335 h 1031288"/>
                      <a:gd name="connsiteX57" fmla="*/ 908997 w 3538537"/>
                      <a:gd name="connsiteY57" fmla="*/ 132639 h 1031288"/>
                      <a:gd name="connsiteX58" fmla="*/ 843602 w 3538537"/>
                      <a:gd name="connsiteY58" fmla="*/ 45777 h 1031288"/>
                      <a:gd name="connsiteX59" fmla="*/ 758588 w 3538537"/>
                      <a:gd name="connsiteY59" fmla="*/ 73214 h 1031288"/>
                      <a:gd name="connsiteX60" fmla="*/ 702788 w 3538537"/>
                      <a:gd name="connsiteY60" fmla="*/ 77408 h 1031288"/>
                      <a:gd name="connsiteX61" fmla="*/ 665399 w 3538537"/>
                      <a:gd name="connsiteY61" fmla="*/ 75489 h 1031288"/>
                      <a:gd name="connsiteX62" fmla="*/ 566737 w 3538537"/>
                      <a:gd name="connsiteY62" fmla="*/ 100012 h 1031288"/>
                      <a:gd name="connsiteX63" fmla="*/ 485775 w 3538537"/>
                      <a:gd name="connsiteY63" fmla="*/ 123825 h 1031288"/>
                      <a:gd name="connsiteX64" fmla="*/ 347662 w 3538537"/>
                      <a:gd name="connsiteY64" fmla="*/ 128587 h 1031288"/>
                      <a:gd name="connsiteX65" fmla="*/ 276225 w 3538537"/>
                      <a:gd name="connsiteY65" fmla="*/ 138112 h 1031288"/>
                      <a:gd name="connsiteX66" fmla="*/ 233362 w 3538537"/>
                      <a:gd name="connsiteY66" fmla="*/ 257175 h 1031288"/>
                      <a:gd name="connsiteX67" fmla="*/ 200025 w 3538537"/>
                      <a:gd name="connsiteY67" fmla="*/ 342900 h 1031288"/>
                      <a:gd name="connsiteX68" fmla="*/ 171450 w 3538537"/>
                      <a:gd name="connsiteY68" fmla="*/ 428625 h 1031288"/>
                      <a:gd name="connsiteX69" fmla="*/ 142875 w 3538537"/>
                      <a:gd name="connsiteY69" fmla="*/ 500062 h 1031288"/>
                      <a:gd name="connsiteX70" fmla="*/ 128587 w 3538537"/>
                      <a:gd name="connsiteY70" fmla="*/ 590550 h 1031288"/>
                      <a:gd name="connsiteX71" fmla="*/ 109537 w 3538537"/>
                      <a:gd name="connsiteY71" fmla="*/ 652462 h 1031288"/>
                      <a:gd name="connsiteX72" fmla="*/ 66675 w 3538537"/>
                      <a:gd name="connsiteY72" fmla="*/ 695325 h 1031288"/>
                      <a:gd name="connsiteX73" fmla="*/ 0 w 3538537"/>
                      <a:gd name="connsiteY7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686497 w 3538537"/>
                      <a:gd name="connsiteY43" fmla="*/ 397586 h 1031288"/>
                      <a:gd name="connsiteX44" fmla="*/ 1753172 w 3538537"/>
                      <a:gd name="connsiteY44" fmla="*/ 473786 h 1031288"/>
                      <a:gd name="connsiteX45" fmla="*/ 1729359 w 3538537"/>
                      <a:gd name="connsiteY45" fmla="*/ 564274 h 1031288"/>
                      <a:gd name="connsiteX46" fmla="*/ 1643635 w 3538537"/>
                      <a:gd name="connsiteY46" fmla="*/ 611899 h 1031288"/>
                      <a:gd name="connsiteX47" fmla="*/ 1453135 w 3538537"/>
                      <a:gd name="connsiteY47" fmla="*/ 649999 h 1031288"/>
                      <a:gd name="connsiteX48" fmla="*/ 1238822 w 3538537"/>
                      <a:gd name="connsiteY48" fmla="*/ 702387 h 1031288"/>
                      <a:gd name="connsiteX49" fmla="*/ 1065732 w 3538537"/>
                      <a:gd name="connsiteY49" fmla="*/ 634974 h 1031288"/>
                      <a:gd name="connsiteX50" fmla="*/ 1005460 w 3538537"/>
                      <a:gd name="connsiteY50" fmla="*/ 592850 h 1031288"/>
                      <a:gd name="connsiteX51" fmla="*/ 748285 w 3538537"/>
                      <a:gd name="connsiteY51" fmla="*/ 597612 h 1031288"/>
                      <a:gd name="connsiteX52" fmla="*/ 710185 w 3538537"/>
                      <a:gd name="connsiteY52" fmla="*/ 545224 h 1031288"/>
                      <a:gd name="connsiteX53" fmla="*/ 751692 w 3538537"/>
                      <a:gd name="connsiteY53" fmla="*/ 484710 h 1031288"/>
                      <a:gd name="connsiteX54" fmla="*/ 858751 w 3538537"/>
                      <a:gd name="connsiteY54" fmla="*/ 424991 h 1031288"/>
                      <a:gd name="connsiteX55" fmla="*/ 873038 w 3538537"/>
                      <a:gd name="connsiteY55" fmla="*/ 348791 h 1031288"/>
                      <a:gd name="connsiteX56" fmla="*/ 817231 w 3538537"/>
                      <a:gd name="connsiteY56" fmla="*/ 224335 h 1031288"/>
                      <a:gd name="connsiteX57" fmla="*/ 908997 w 3538537"/>
                      <a:gd name="connsiteY57" fmla="*/ 132639 h 1031288"/>
                      <a:gd name="connsiteX58" fmla="*/ 843602 w 3538537"/>
                      <a:gd name="connsiteY58" fmla="*/ 45777 h 1031288"/>
                      <a:gd name="connsiteX59" fmla="*/ 758588 w 3538537"/>
                      <a:gd name="connsiteY59" fmla="*/ 73214 h 1031288"/>
                      <a:gd name="connsiteX60" fmla="*/ 702788 w 3538537"/>
                      <a:gd name="connsiteY60" fmla="*/ 77408 h 1031288"/>
                      <a:gd name="connsiteX61" fmla="*/ 665399 w 3538537"/>
                      <a:gd name="connsiteY61" fmla="*/ 75489 h 1031288"/>
                      <a:gd name="connsiteX62" fmla="*/ 566737 w 3538537"/>
                      <a:gd name="connsiteY62" fmla="*/ 100012 h 1031288"/>
                      <a:gd name="connsiteX63" fmla="*/ 485775 w 3538537"/>
                      <a:gd name="connsiteY63" fmla="*/ 123825 h 1031288"/>
                      <a:gd name="connsiteX64" fmla="*/ 347662 w 3538537"/>
                      <a:gd name="connsiteY64" fmla="*/ 128587 h 1031288"/>
                      <a:gd name="connsiteX65" fmla="*/ 276225 w 3538537"/>
                      <a:gd name="connsiteY65" fmla="*/ 138112 h 1031288"/>
                      <a:gd name="connsiteX66" fmla="*/ 233362 w 3538537"/>
                      <a:gd name="connsiteY66" fmla="*/ 257175 h 1031288"/>
                      <a:gd name="connsiteX67" fmla="*/ 200025 w 3538537"/>
                      <a:gd name="connsiteY67" fmla="*/ 342900 h 1031288"/>
                      <a:gd name="connsiteX68" fmla="*/ 171450 w 3538537"/>
                      <a:gd name="connsiteY68" fmla="*/ 428625 h 1031288"/>
                      <a:gd name="connsiteX69" fmla="*/ 142875 w 3538537"/>
                      <a:gd name="connsiteY69" fmla="*/ 500062 h 1031288"/>
                      <a:gd name="connsiteX70" fmla="*/ 128587 w 3538537"/>
                      <a:gd name="connsiteY70" fmla="*/ 590550 h 1031288"/>
                      <a:gd name="connsiteX71" fmla="*/ 109537 w 3538537"/>
                      <a:gd name="connsiteY71" fmla="*/ 652462 h 1031288"/>
                      <a:gd name="connsiteX72" fmla="*/ 66675 w 3538537"/>
                      <a:gd name="connsiteY72" fmla="*/ 695325 h 1031288"/>
                      <a:gd name="connsiteX73" fmla="*/ 0 w 3538537"/>
                      <a:gd name="connsiteY7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19797 w 3538537"/>
                      <a:gd name="connsiteY43" fmla="*/ 202324 h 1031288"/>
                      <a:gd name="connsiteX44" fmla="*/ 1686497 w 3538537"/>
                      <a:gd name="connsiteY44" fmla="*/ 397586 h 1031288"/>
                      <a:gd name="connsiteX45" fmla="*/ 1753172 w 3538537"/>
                      <a:gd name="connsiteY45" fmla="*/ 473786 h 1031288"/>
                      <a:gd name="connsiteX46" fmla="*/ 1729359 w 3538537"/>
                      <a:gd name="connsiteY46" fmla="*/ 564274 h 1031288"/>
                      <a:gd name="connsiteX47" fmla="*/ 1643635 w 3538537"/>
                      <a:gd name="connsiteY47" fmla="*/ 611899 h 1031288"/>
                      <a:gd name="connsiteX48" fmla="*/ 1453135 w 3538537"/>
                      <a:gd name="connsiteY48" fmla="*/ 649999 h 1031288"/>
                      <a:gd name="connsiteX49" fmla="*/ 1238822 w 3538537"/>
                      <a:gd name="connsiteY49" fmla="*/ 702387 h 1031288"/>
                      <a:gd name="connsiteX50" fmla="*/ 1065732 w 3538537"/>
                      <a:gd name="connsiteY50" fmla="*/ 634974 h 1031288"/>
                      <a:gd name="connsiteX51" fmla="*/ 1005460 w 3538537"/>
                      <a:gd name="connsiteY51" fmla="*/ 592850 h 1031288"/>
                      <a:gd name="connsiteX52" fmla="*/ 748285 w 3538537"/>
                      <a:gd name="connsiteY52" fmla="*/ 597612 h 1031288"/>
                      <a:gd name="connsiteX53" fmla="*/ 710185 w 3538537"/>
                      <a:gd name="connsiteY53" fmla="*/ 545224 h 1031288"/>
                      <a:gd name="connsiteX54" fmla="*/ 751692 w 3538537"/>
                      <a:gd name="connsiteY54" fmla="*/ 484710 h 1031288"/>
                      <a:gd name="connsiteX55" fmla="*/ 858751 w 3538537"/>
                      <a:gd name="connsiteY55" fmla="*/ 424991 h 1031288"/>
                      <a:gd name="connsiteX56" fmla="*/ 873038 w 3538537"/>
                      <a:gd name="connsiteY56" fmla="*/ 348791 h 1031288"/>
                      <a:gd name="connsiteX57" fmla="*/ 817231 w 3538537"/>
                      <a:gd name="connsiteY57" fmla="*/ 224335 h 1031288"/>
                      <a:gd name="connsiteX58" fmla="*/ 908997 w 3538537"/>
                      <a:gd name="connsiteY58" fmla="*/ 132639 h 1031288"/>
                      <a:gd name="connsiteX59" fmla="*/ 843602 w 3538537"/>
                      <a:gd name="connsiteY59" fmla="*/ 45777 h 1031288"/>
                      <a:gd name="connsiteX60" fmla="*/ 758588 w 3538537"/>
                      <a:gd name="connsiteY60" fmla="*/ 73214 h 1031288"/>
                      <a:gd name="connsiteX61" fmla="*/ 702788 w 3538537"/>
                      <a:gd name="connsiteY61" fmla="*/ 77408 h 1031288"/>
                      <a:gd name="connsiteX62" fmla="*/ 665399 w 3538537"/>
                      <a:gd name="connsiteY62" fmla="*/ 75489 h 1031288"/>
                      <a:gd name="connsiteX63" fmla="*/ 566737 w 3538537"/>
                      <a:gd name="connsiteY63" fmla="*/ 100012 h 1031288"/>
                      <a:gd name="connsiteX64" fmla="*/ 485775 w 3538537"/>
                      <a:gd name="connsiteY64" fmla="*/ 123825 h 1031288"/>
                      <a:gd name="connsiteX65" fmla="*/ 347662 w 3538537"/>
                      <a:gd name="connsiteY65" fmla="*/ 128587 h 1031288"/>
                      <a:gd name="connsiteX66" fmla="*/ 276225 w 3538537"/>
                      <a:gd name="connsiteY66" fmla="*/ 138112 h 1031288"/>
                      <a:gd name="connsiteX67" fmla="*/ 233362 w 3538537"/>
                      <a:gd name="connsiteY67" fmla="*/ 257175 h 1031288"/>
                      <a:gd name="connsiteX68" fmla="*/ 200025 w 3538537"/>
                      <a:gd name="connsiteY68" fmla="*/ 342900 h 1031288"/>
                      <a:gd name="connsiteX69" fmla="*/ 171450 w 3538537"/>
                      <a:gd name="connsiteY69" fmla="*/ 428625 h 1031288"/>
                      <a:gd name="connsiteX70" fmla="*/ 142875 w 3538537"/>
                      <a:gd name="connsiteY70" fmla="*/ 500062 h 1031288"/>
                      <a:gd name="connsiteX71" fmla="*/ 128587 w 3538537"/>
                      <a:gd name="connsiteY71" fmla="*/ 590550 h 1031288"/>
                      <a:gd name="connsiteX72" fmla="*/ 109537 w 3538537"/>
                      <a:gd name="connsiteY72" fmla="*/ 652462 h 1031288"/>
                      <a:gd name="connsiteX73" fmla="*/ 66675 w 3538537"/>
                      <a:gd name="connsiteY73" fmla="*/ 695325 h 1031288"/>
                      <a:gd name="connsiteX74" fmla="*/ 0 w 3538537"/>
                      <a:gd name="connsiteY7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572197 w 3538537"/>
                      <a:gd name="connsiteY43" fmla="*/ 354724 h 1031288"/>
                      <a:gd name="connsiteX44" fmla="*/ 1686497 w 3538537"/>
                      <a:gd name="connsiteY44" fmla="*/ 397586 h 1031288"/>
                      <a:gd name="connsiteX45" fmla="*/ 1753172 w 3538537"/>
                      <a:gd name="connsiteY45" fmla="*/ 473786 h 1031288"/>
                      <a:gd name="connsiteX46" fmla="*/ 1729359 w 3538537"/>
                      <a:gd name="connsiteY46" fmla="*/ 564274 h 1031288"/>
                      <a:gd name="connsiteX47" fmla="*/ 1643635 w 3538537"/>
                      <a:gd name="connsiteY47" fmla="*/ 611899 h 1031288"/>
                      <a:gd name="connsiteX48" fmla="*/ 1453135 w 3538537"/>
                      <a:gd name="connsiteY48" fmla="*/ 649999 h 1031288"/>
                      <a:gd name="connsiteX49" fmla="*/ 1238822 w 3538537"/>
                      <a:gd name="connsiteY49" fmla="*/ 702387 h 1031288"/>
                      <a:gd name="connsiteX50" fmla="*/ 1065732 w 3538537"/>
                      <a:gd name="connsiteY50" fmla="*/ 634974 h 1031288"/>
                      <a:gd name="connsiteX51" fmla="*/ 1005460 w 3538537"/>
                      <a:gd name="connsiteY51" fmla="*/ 592850 h 1031288"/>
                      <a:gd name="connsiteX52" fmla="*/ 748285 w 3538537"/>
                      <a:gd name="connsiteY52" fmla="*/ 597612 h 1031288"/>
                      <a:gd name="connsiteX53" fmla="*/ 710185 w 3538537"/>
                      <a:gd name="connsiteY53" fmla="*/ 545224 h 1031288"/>
                      <a:gd name="connsiteX54" fmla="*/ 751692 w 3538537"/>
                      <a:gd name="connsiteY54" fmla="*/ 484710 h 1031288"/>
                      <a:gd name="connsiteX55" fmla="*/ 858751 w 3538537"/>
                      <a:gd name="connsiteY55" fmla="*/ 424991 h 1031288"/>
                      <a:gd name="connsiteX56" fmla="*/ 873038 w 3538537"/>
                      <a:gd name="connsiteY56" fmla="*/ 348791 h 1031288"/>
                      <a:gd name="connsiteX57" fmla="*/ 817231 w 3538537"/>
                      <a:gd name="connsiteY57" fmla="*/ 224335 h 1031288"/>
                      <a:gd name="connsiteX58" fmla="*/ 908997 w 3538537"/>
                      <a:gd name="connsiteY58" fmla="*/ 132639 h 1031288"/>
                      <a:gd name="connsiteX59" fmla="*/ 843602 w 3538537"/>
                      <a:gd name="connsiteY59" fmla="*/ 45777 h 1031288"/>
                      <a:gd name="connsiteX60" fmla="*/ 758588 w 3538537"/>
                      <a:gd name="connsiteY60" fmla="*/ 73214 h 1031288"/>
                      <a:gd name="connsiteX61" fmla="*/ 702788 w 3538537"/>
                      <a:gd name="connsiteY61" fmla="*/ 77408 h 1031288"/>
                      <a:gd name="connsiteX62" fmla="*/ 665399 w 3538537"/>
                      <a:gd name="connsiteY62" fmla="*/ 75489 h 1031288"/>
                      <a:gd name="connsiteX63" fmla="*/ 566737 w 3538537"/>
                      <a:gd name="connsiteY63" fmla="*/ 100012 h 1031288"/>
                      <a:gd name="connsiteX64" fmla="*/ 485775 w 3538537"/>
                      <a:gd name="connsiteY64" fmla="*/ 123825 h 1031288"/>
                      <a:gd name="connsiteX65" fmla="*/ 347662 w 3538537"/>
                      <a:gd name="connsiteY65" fmla="*/ 128587 h 1031288"/>
                      <a:gd name="connsiteX66" fmla="*/ 276225 w 3538537"/>
                      <a:gd name="connsiteY66" fmla="*/ 138112 h 1031288"/>
                      <a:gd name="connsiteX67" fmla="*/ 233362 w 3538537"/>
                      <a:gd name="connsiteY67" fmla="*/ 257175 h 1031288"/>
                      <a:gd name="connsiteX68" fmla="*/ 200025 w 3538537"/>
                      <a:gd name="connsiteY68" fmla="*/ 342900 h 1031288"/>
                      <a:gd name="connsiteX69" fmla="*/ 171450 w 3538537"/>
                      <a:gd name="connsiteY69" fmla="*/ 428625 h 1031288"/>
                      <a:gd name="connsiteX70" fmla="*/ 142875 w 3538537"/>
                      <a:gd name="connsiteY70" fmla="*/ 500062 h 1031288"/>
                      <a:gd name="connsiteX71" fmla="*/ 128587 w 3538537"/>
                      <a:gd name="connsiteY71" fmla="*/ 590550 h 1031288"/>
                      <a:gd name="connsiteX72" fmla="*/ 109537 w 3538537"/>
                      <a:gd name="connsiteY72" fmla="*/ 652462 h 1031288"/>
                      <a:gd name="connsiteX73" fmla="*/ 66675 w 3538537"/>
                      <a:gd name="connsiteY73" fmla="*/ 695325 h 1031288"/>
                      <a:gd name="connsiteX74" fmla="*/ 0 w 3538537"/>
                      <a:gd name="connsiteY7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86460 w 3538537"/>
                      <a:gd name="connsiteY43" fmla="*/ 197562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53122 w 3538537"/>
                      <a:gd name="connsiteY43" fmla="*/ 183274 h 1031288"/>
                      <a:gd name="connsiteX44" fmla="*/ 1491235 w 3538537"/>
                      <a:gd name="connsiteY44" fmla="*/ 316625 h 1031288"/>
                      <a:gd name="connsiteX45" fmla="*/ 1572197 w 3538537"/>
                      <a:gd name="connsiteY45" fmla="*/ 354724 h 1031288"/>
                      <a:gd name="connsiteX46" fmla="*/ 1686497 w 3538537"/>
                      <a:gd name="connsiteY46" fmla="*/ 397586 h 1031288"/>
                      <a:gd name="connsiteX47" fmla="*/ 1753172 w 3538537"/>
                      <a:gd name="connsiteY47" fmla="*/ 473786 h 1031288"/>
                      <a:gd name="connsiteX48" fmla="*/ 1729359 w 3538537"/>
                      <a:gd name="connsiteY48" fmla="*/ 564274 h 1031288"/>
                      <a:gd name="connsiteX49" fmla="*/ 1643635 w 3538537"/>
                      <a:gd name="connsiteY49" fmla="*/ 611899 h 1031288"/>
                      <a:gd name="connsiteX50" fmla="*/ 1453135 w 3538537"/>
                      <a:gd name="connsiteY50" fmla="*/ 649999 h 1031288"/>
                      <a:gd name="connsiteX51" fmla="*/ 1238822 w 3538537"/>
                      <a:gd name="connsiteY51" fmla="*/ 702387 h 1031288"/>
                      <a:gd name="connsiteX52" fmla="*/ 1065732 w 3538537"/>
                      <a:gd name="connsiteY52" fmla="*/ 634974 h 1031288"/>
                      <a:gd name="connsiteX53" fmla="*/ 1005460 w 3538537"/>
                      <a:gd name="connsiteY53" fmla="*/ 592850 h 1031288"/>
                      <a:gd name="connsiteX54" fmla="*/ 748285 w 3538537"/>
                      <a:gd name="connsiteY54" fmla="*/ 597612 h 1031288"/>
                      <a:gd name="connsiteX55" fmla="*/ 710185 w 3538537"/>
                      <a:gd name="connsiteY55" fmla="*/ 545224 h 1031288"/>
                      <a:gd name="connsiteX56" fmla="*/ 751692 w 3538537"/>
                      <a:gd name="connsiteY56" fmla="*/ 484710 h 1031288"/>
                      <a:gd name="connsiteX57" fmla="*/ 858751 w 3538537"/>
                      <a:gd name="connsiteY57" fmla="*/ 424991 h 1031288"/>
                      <a:gd name="connsiteX58" fmla="*/ 873038 w 3538537"/>
                      <a:gd name="connsiteY58" fmla="*/ 348791 h 1031288"/>
                      <a:gd name="connsiteX59" fmla="*/ 817231 w 3538537"/>
                      <a:gd name="connsiteY59" fmla="*/ 224335 h 1031288"/>
                      <a:gd name="connsiteX60" fmla="*/ 908997 w 3538537"/>
                      <a:gd name="connsiteY60" fmla="*/ 132639 h 1031288"/>
                      <a:gd name="connsiteX61" fmla="*/ 843602 w 3538537"/>
                      <a:gd name="connsiteY61" fmla="*/ 45777 h 1031288"/>
                      <a:gd name="connsiteX62" fmla="*/ 758588 w 3538537"/>
                      <a:gd name="connsiteY62" fmla="*/ 73214 h 1031288"/>
                      <a:gd name="connsiteX63" fmla="*/ 702788 w 3538537"/>
                      <a:gd name="connsiteY63" fmla="*/ 77408 h 1031288"/>
                      <a:gd name="connsiteX64" fmla="*/ 665399 w 3538537"/>
                      <a:gd name="connsiteY64" fmla="*/ 75489 h 1031288"/>
                      <a:gd name="connsiteX65" fmla="*/ 566737 w 3538537"/>
                      <a:gd name="connsiteY65" fmla="*/ 100012 h 1031288"/>
                      <a:gd name="connsiteX66" fmla="*/ 485775 w 3538537"/>
                      <a:gd name="connsiteY66" fmla="*/ 123825 h 1031288"/>
                      <a:gd name="connsiteX67" fmla="*/ 347662 w 3538537"/>
                      <a:gd name="connsiteY67" fmla="*/ 128587 h 1031288"/>
                      <a:gd name="connsiteX68" fmla="*/ 276225 w 3538537"/>
                      <a:gd name="connsiteY68" fmla="*/ 138112 h 1031288"/>
                      <a:gd name="connsiteX69" fmla="*/ 233362 w 3538537"/>
                      <a:gd name="connsiteY69" fmla="*/ 257175 h 1031288"/>
                      <a:gd name="connsiteX70" fmla="*/ 200025 w 3538537"/>
                      <a:gd name="connsiteY70" fmla="*/ 342900 h 1031288"/>
                      <a:gd name="connsiteX71" fmla="*/ 171450 w 3538537"/>
                      <a:gd name="connsiteY71" fmla="*/ 428625 h 1031288"/>
                      <a:gd name="connsiteX72" fmla="*/ 142875 w 3538537"/>
                      <a:gd name="connsiteY72" fmla="*/ 500062 h 1031288"/>
                      <a:gd name="connsiteX73" fmla="*/ 128587 w 3538537"/>
                      <a:gd name="connsiteY73" fmla="*/ 590550 h 1031288"/>
                      <a:gd name="connsiteX74" fmla="*/ 109537 w 3538537"/>
                      <a:gd name="connsiteY74" fmla="*/ 652462 h 1031288"/>
                      <a:gd name="connsiteX75" fmla="*/ 66675 w 3538537"/>
                      <a:gd name="connsiteY75" fmla="*/ 695325 h 1031288"/>
                      <a:gd name="connsiteX76" fmla="*/ 0 w 3538537"/>
                      <a:gd name="connsiteY7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91222 w 3538537"/>
                      <a:gd name="connsiteY43" fmla="*/ 264236 h 1031288"/>
                      <a:gd name="connsiteX44" fmla="*/ 1491235 w 3538537"/>
                      <a:gd name="connsiteY44" fmla="*/ 316625 h 1031288"/>
                      <a:gd name="connsiteX45" fmla="*/ 1572197 w 3538537"/>
                      <a:gd name="connsiteY45" fmla="*/ 354724 h 1031288"/>
                      <a:gd name="connsiteX46" fmla="*/ 1686497 w 3538537"/>
                      <a:gd name="connsiteY46" fmla="*/ 397586 h 1031288"/>
                      <a:gd name="connsiteX47" fmla="*/ 1753172 w 3538537"/>
                      <a:gd name="connsiteY47" fmla="*/ 473786 h 1031288"/>
                      <a:gd name="connsiteX48" fmla="*/ 1729359 w 3538537"/>
                      <a:gd name="connsiteY48" fmla="*/ 564274 h 1031288"/>
                      <a:gd name="connsiteX49" fmla="*/ 1643635 w 3538537"/>
                      <a:gd name="connsiteY49" fmla="*/ 611899 h 1031288"/>
                      <a:gd name="connsiteX50" fmla="*/ 1453135 w 3538537"/>
                      <a:gd name="connsiteY50" fmla="*/ 649999 h 1031288"/>
                      <a:gd name="connsiteX51" fmla="*/ 1238822 w 3538537"/>
                      <a:gd name="connsiteY51" fmla="*/ 702387 h 1031288"/>
                      <a:gd name="connsiteX52" fmla="*/ 1065732 w 3538537"/>
                      <a:gd name="connsiteY52" fmla="*/ 634974 h 1031288"/>
                      <a:gd name="connsiteX53" fmla="*/ 1005460 w 3538537"/>
                      <a:gd name="connsiteY53" fmla="*/ 592850 h 1031288"/>
                      <a:gd name="connsiteX54" fmla="*/ 748285 w 3538537"/>
                      <a:gd name="connsiteY54" fmla="*/ 597612 h 1031288"/>
                      <a:gd name="connsiteX55" fmla="*/ 710185 w 3538537"/>
                      <a:gd name="connsiteY55" fmla="*/ 545224 h 1031288"/>
                      <a:gd name="connsiteX56" fmla="*/ 751692 w 3538537"/>
                      <a:gd name="connsiteY56" fmla="*/ 484710 h 1031288"/>
                      <a:gd name="connsiteX57" fmla="*/ 858751 w 3538537"/>
                      <a:gd name="connsiteY57" fmla="*/ 424991 h 1031288"/>
                      <a:gd name="connsiteX58" fmla="*/ 873038 w 3538537"/>
                      <a:gd name="connsiteY58" fmla="*/ 348791 h 1031288"/>
                      <a:gd name="connsiteX59" fmla="*/ 817231 w 3538537"/>
                      <a:gd name="connsiteY59" fmla="*/ 224335 h 1031288"/>
                      <a:gd name="connsiteX60" fmla="*/ 908997 w 3538537"/>
                      <a:gd name="connsiteY60" fmla="*/ 132639 h 1031288"/>
                      <a:gd name="connsiteX61" fmla="*/ 843602 w 3538537"/>
                      <a:gd name="connsiteY61" fmla="*/ 45777 h 1031288"/>
                      <a:gd name="connsiteX62" fmla="*/ 758588 w 3538537"/>
                      <a:gd name="connsiteY62" fmla="*/ 73214 h 1031288"/>
                      <a:gd name="connsiteX63" fmla="*/ 702788 w 3538537"/>
                      <a:gd name="connsiteY63" fmla="*/ 77408 h 1031288"/>
                      <a:gd name="connsiteX64" fmla="*/ 665399 w 3538537"/>
                      <a:gd name="connsiteY64" fmla="*/ 75489 h 1031288"/>
                      <a:gd name="connsiteX65" fmla="*/ 566737 w 3538537"/>
                      <a:gd name="connsiteY65" fmla="*/ 100012 h 1031288"/>
                      <a:gd name="connsiteX66" fmla="*/ 485775 w 3538537"/>
                      <a:gd name="connsiteY66" fmla="*/ 123825 h 1031288"/>
                      <a:gd name="connsiteX67" fmla="*/ 347662 w 3538537"/>
                      <a:gd name="connsiteY67" fmla="*/ 128587 h 1031288"/>
                      <a:gd name="connsiteX68" fmla="*/ 276225 w 3538537"/>
                      <a:gd name="connsiteY68" fmla="*/ 138112 h 1031288"/>
                      <a:gd name="connsiteX69" fmla="*/ 233362 w 3538537"/>
                      <a:gd name="connsiteY69" fmla="*/ 257175 h 1031288"/>
                      <a:gd name="connsiteX70" fmla="*/ 200025 w 3538537"/>
                      <a:gd name="connsiteY70" fmla="*/ 342900 h 1031288"/>
                      <a:gd name="connsiteX71" fmla="*/ 171450 w 3538537"/>
                      <a:gd name="connsiteY71" fmla="*/ 428625 h 1031288"/>
                      <a:gd name="connsiteX72" fmla="*/ 142875 w 3538537"/>
                      <a:gd name="connsiteY72" fmla="*/ 500062 h 1031288"/>
                      <a:gd name="connsiteX73" fmla="*/ 128587 w 3538537"/>
                      <a:gd name="connsiteY73" fmla="*/ 590550 h 1031288"/>
                      <a:gd name="connsiteX74" fmla="*/ 109537 w 3538537"/>
                      <a:gd name="connsiteY74" fmla="*/ 652462 h 1031288"/>
                      <a:gd name="connsiteX75" fmla="*/ 66675 w 3538537"/>
                      <a:gd name="connsiteY75" fmla="*/ 695325 h 1031288"/>
                      <a:gd name="connsiteX76" fmla="*/ 0 w 3538537"/>
                      <a:gd name="connsiteY7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10260 w 3538537"/>
                      <a:gd name="connsiteY43" fmla="*/ 14993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2160 w 3538537"/>
                      <a:gd name="connsiteY43" fmla="*/ 20708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385747 w 3538537"/>
                      <a:gd name="connsiteY42" fmla="*/ 163346 h 1031288"/>
                      <a:gd name="connsiteX43" fmla="*/ 1272160 w 3538537"/>
                      <a:gd name="connsiteY43" fmla="*/ 20708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461590 w 3538537"/>
                      <a:gd name="connsiteY41" fmla="*/ 105273 h 1031288"/>
                      <a:gd name="connsiteX42" fmla="*/ 1385747 w 3538537"/>
                      <a:gd name="connsiteY42" fmla="*/ 163346 h 1031288"/>
                      <a:gd name="connsiteX43" fmla="*/ 1272160 w 3538537"/>
                      <a:gd name="connsiteY43" fmla="*/ 20708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461590 w 3538537"/>
                      <a:gd name="connsiteY40" fmla="*/ 105273 h 1031288"/>
                      <a:gd name="connsiteX41" fmla="*/ 1385747 w 3538537"/>
                      <a:gd name="connsiteY41" fmla="*/ 163346 h 1031288"/>
                      <a:gd name="connsiteX42" fmla="*/ 1272160 w 3538537"/>
                      <a:gd name="connsiteY42" fmla="*/ 207087 h 1031288"/>
                      <a:gd name="connsiteX43" fmla="*/ 1391222 w 3538537"/>
                      <a:gd name="connsiteY43" fmla="*/ 264236 h 1031288"/>
                      <a:gd name="connsiteX44" fmla="*/ 1491235 w 3538537"/>
                      <a:gd name="connsiteY44" fmla="*/ 316625 h 1031288"/>
                      <a:gd name="connsiteX45" fmla="*/ 1572197 w 3538537"/>
                      <a:gd name="connsiteY45" fmla="*/ 354724 h 1031288"/>
                      <a:gd name="connsiteX46" fmla="*/ 1686497 w 3538537"/>
                      <a:gd name="connsiteY46" fmla="*/ 397586 h 1031288"/>
                      <a:gd name="connsiteX47" fmla="*/ 1753172 w 3538537"/>
                      <a:gd name="connsiteY47" fmla="*/ 473786 h 1031288"/>
                      <a:gd name="connsiteX48" fmla="*/ 1729359 w 3538537"/>
                      <a:gd name="connsiteY48" fmla="*/ 564274 h 1031288"/>
                      <a:gd name="connsiteX49" fmla="*/ 1643635 w 3538537"/>
                      <a:gd name="connsiteY49" fmla="*/ 611899 h 1031288"/>
                      <a:gd name="connsiteX50" fmla="*/ 1453135 w 3538537"/>
                      <a:gd name="connsiteY50" fmla="*/ 649999 h 1031288"/>
                      <a:gd name="connsiteX51" fmla="*/ 1238822 w 3538537"/>
                      <a:gd name="connsiteY51" fmla="*/ 702387 h 1031288"/>
                      <a:gd name="connsiteX52" fmla="*/ 1065732 w 3538537"/>
                      <a:gd name="connsiteY52" fmla="*/ 634974 h 1031288"/>
                      <a:gd name="connsiteX53" fmla="*/ 1005460 w 3538537"/>
                      <a:gd name="connsiteY53" fmla="*/ 592850 h 1031288"/>
                      <a:gd name="connsiteX54" fmla="*/ 748285 w 3538537"/>
                      <a:gd name="connsiteY54" fmla="*/ 597612 h 1031288"/>
                      <a:gd name="connsiteX55" fmla="*/ 710185 w 3538537"/>
                      <a:gd name="connsiteY55" fmla="*/ 545224 h 1031288"/>
                      <a:gd name="connsiteX56" fmla="*/ 751692 w 3538537"/>
                      <a:gd name="connsiteY56" fmla="*/ 484710 h 1031288"/>
                      <a:gd name="connsiteX57" fmla="*/ 858751 w 3538537"/>
                      <a:gd name="connsiteY57" fmla="*/ 424991 h 1031288"/>
                      <a:gd name="connsiteX58" fmla="*/ 873038 w 3538537"/>
                      <a:gd name="connsiteY58" fmla="*/ 348791 h 1031288"/>
                      <a:gd name="connsiteX59" fmla="*/ 817231 w 3538537"/>
                      <a:gd name="connsiteY59" fmla="*/ 224335 h 1031288"/>
                      <a:gd name="connsiteX60" fmla="*/ 908997 w 3538537"/>
                      <a:gd name="connsiteY60" fmla="*/ 132639 h 1031288"/>
                      <a:gd name="connsiteX61" fmla="*/ 843602 w 3538537"/>
                      <a:gd name="connsiteY61" fmla="*/ 45777 h 1031288"/>
                      <a:gd name="connsiteX62" fmla="*/ 758588 w 3538537"/>
                      <a:gd name="connsiteY62" fmla="*/ 73214 h 1031288"/>
                      <a:gd name="connsiteX63" fmla="*/ 702788 w 3538537"/>
                      <a:gd name="connsiteY63" fmla="*/ 77408 h 1031288"/>
                      <a:gd name="connsiteX64" fmla="*/ 665399 w 3538537"/>
                      <a:gd name="connsiteY64" fmla="*/ 75489 h 1031288"/>
                      <a:gd name="connsiteX65" fmla="*/ 566737 w 3538537"/>
                      <a:gd name="connsiteY65" fmla="*/ 100012 h 1031288"/>
                      <a:gd name="connsiteX66" fmla="*/ 485775 w 3538537"/>
                      <a:gd name="connsiteY66" fmla="*/ 123825 h 1031288"/>
                      <a:gd name="connsiteX67" fmla="*/ 347662 w 3538537"/>
                      <a:gd name="connsiteY67" fmla="*/ 128587 h 1031288"/>
                      <a:gd name="connsiteX68" fmla="*/ 276225 w 3538537"/>
                      <a:gd name="connsiteY68" fmla="*/ 138112 h 1031288"/>
                      <a:gd name="connsiteX69" fmla="*/ 233362 w 3538537"/>
                      <a:gd name="connsiteY69" fmla="*/ 257175 h 1031288"/>
                      <a:gd name="connsiteX70" fmla="*/ 200025 w 3538537"/>
                      <a:gd name="connsiteY70" fmla="*/ 342900 h 1031288"/>
                      <a:gd name="connsiteX71" fmla="*/ 171450 w 3538537"/>
                      <a:gd name="connsiteY71" fmla="*/ 428625 h 1031288"/>
                      <a:gd name="connsiteX72" fmla="*/ 142875 w 3538537"/>
                      <a:gd name="connsiteY72" fmla="*/ 500062 h 1031288"/>
                      <a:gd name="connsiteX73" fmla="*/ 128587 w 3538537"/>
                      <a:gd name="connsiteY73" fmla="*/ 590550 h 1031288"/>
                      <a:gd name="connsiteX74" fmla="*/ 109537 w 3538537"/>
                      <a:gd name="connsiteY74" fmla="*/ 652462 h 1031288"/>
                      <a:gd name="connsiteX75" fmla="*/ 66675 w 3538537"/>
                      <a:gd name="connsiteY75" fmla="*/ 695325 h 1031288"/>
                      <a:gd name="connsiteX76" fmla="*/ 0 w 3538537"/>
                      <a:gd name="connsiteY7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61590 w 3538537"/>
                      <a:gd name="connsiteY39" fmla="*/ 105273 h 1031288"/>
                      <a:gd name="connsiteX40" fmla="*/ 1385747 w 3538537"/>
                      <a:gd name="connsiteY40" fmla="*/ 163346 h 1031288"/>
                      <a:gd name="connsiteX41" fmla="*/ 1272160 w 3538537"/>
                      <a:gd name="connsiteY41" fmla="*/ 20708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61590 w 3538537"/>
                      <a:gd name="connsiteY39" fmla="*/ 105273 h 1031288"/>
                      <a:gd name="connsiteX40" fmla="*/ 1385747 w 3538537"/>
                      <a:gd name="connsiteY40" fmla="*/ 163346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61590 w 3538537"/>
                      <a:gd name="connsiteY39" fmla="*/ 1052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541486 w 3538537"/>
                      <a:gd name="connsiteY38" fmla="*/ 87075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812949 w 3538537"/>
                      <a:gd name="connsiteY38" fmla="*/ 168038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2233613 w 3538537"/>
                      <a:gd name="connsiteY33" fmla="*/ 128587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812949 w 3538537"/>
                      <a:gd name="connsiteY38" fmla="*/ 168038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314575 w 3538537"/>
                      <a:gd name="connsiteY32" fmla="*/ 95250 h 1031288"/>
                      <a:gd name="connsiteX33" fmla="*/ 2233613 w 3538537"/>
                      <a:gd name="connsiteY33" fmla="*/ 128587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812949 w 3538537"/>
                      <a:gd name="connsiteY38" fmla="*/ 168038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01935 h 985511"/>
                      <a:gd name="connsiteX1" fmla="*/ 133350 w 3538537"/>
                      <a:gd name="connsiteY1" fmla="*/ 720985 h 985511"/>
                      <a:gd name="connsiteX2" fmla="*/ 204787 w 3538537"/>
                      <a:gd name="connsiteY2" fmla="*/ 792423 h 985511"/>
                      <a:gd name="connsiteX3" fmla="*/ 266700 w 3538537"/>
                      <a:gd name="connsiteY3" fmla="*/ 892435 h 985511"/>
                      <a:gd name="connsiteX4" fmla="*/ 300037 w 3538537"/>
                      <a:gd name="connsiteY4" fmla="*/ 916248 h 985511"/>
                      <a:gd name="connsiteX5" fmla="*/ 614362 w 3538537"/>
                      <a:gd name="connsiteY5" fmla="*/ 820998 h 985511"/>
                      <a:gd name="connsiteX6" fmla="*/ 909637 w 3538537"/>
                      <a:gd name="connsiteY6" fmla="*/ 768610 h 985511"/>
                      <a:gd name="connsiteX7" fmla="*/ 985838 w 3538537"/>
                      <a:gd name="connsiteY7" fmla="*/ 844810 h 985511"/>
                      <a:gd name="connsiteX8" fmla="*/ 1027622 w 3538537"/>
                      <a:gd name="connsiteY8" fmla="*/ 917379 h 985511"/>
                      <a:gd name="connsiteX9" fmla="*/ 1062037 w 3538537"/>
                      <a:gd name="connsiteY9" fmla="*/ 982923 h 985511"/>
                      <a:gd name="connsiteX10" fmla="*/ 1227646 w 3538537"/>
                      <a:gd name="connsiteY10" fmla="*/ 926902 h 985511"/>
                      <a:gd name="connsiteX11" fmla="*/ 1414463 w 3538537"/>
                      <a:gd name="connsiteY11" fmla="*/ 944822 h 985511"/>
                      <a:gd name="connsiteX12" fmla="*/ 1661034 w 3538537"/>
                      <a:gd name="connsiteY12" fmla="*/ 912615 h 985511"/>
                      <a:gd name="connsiteX13" fmla="*/ 1803909 w 3538537"/>
                      <a:gd name="connsiteY13" fmla="*/ 869752 h 985511"/>
                      <a:gd name="connsiteX14" fmla="*/ 1932496 w 3538537"/>
                      <a:gd name="connsiteY14" fmla="*/ 845940 h 985511"/>
                      <a:gd name="connsiteX15" fmla="*/ 2100262 w 3538537"/>
                      <a:gd name="connsiteY15" fmla="*/ 849573 h 985511"/>
                      <a:gd name="connsiteX16" fmla="*/ 2228851 w 3538537"/>
                      <a:gd name="connsiteY16" fmla="*/ 820998 h 985511"/>
                      <a:gd name="connsiteX17" fmla="*/ 2447925 w 3538537"/>
                      <a:gd name="connsiteY17" fmla="*/ 792423 h 985511"/>
                      <a:gd name="connsiteX18" fmla="*/ 2676525 w 3538537"/>
                      <a:gd name="connsiteY18" fmla="*/ 711461 h 985511"/>
                      <a:gd name="connsiteX19" fmla="*/ 2943224 w 3538537"/>
                      <a:gd name="connsiteY19" fmla="*/ 625735 h 985511"/>
                      <a:gd name="connsiteX20" fmla="*/ 3048000 w 3538537"/>
                      <a:gd name="connsiteY20" fmla="*/ 611448 h 985511"/>
                      <a:gd name="connsiteX21" fmla="*/ 3209925 w 3538537"/>
                      <a:gd name="connsiteY21" fmla="*/ 592398 h 985511"/>
                      <a:gd name="connsiteX22" fmla="*/ 3395662 w 3538537"/>
                      <a:gd name="connsiteY22" fmla="*/ 597160 h 985511"/>
                      <a:gd name="connsiteX23" fmla="*/ 3533775 w 3538537"/>
                      <a:gd name="connsiteY23" fmla="*/ 511435 h 985511"/>
                      <a:gd name="connsiteX24" fmla="*/ 3538537 w 3538537"/>
                      <a:gd name="connsiteY24" fmla="*/ 420948 h 985511"/>
                      <a:gd name="connsiteX25" fmla="*/ 3471862 w 3538537"/>
                      <a:gd name="connsiteY25" fmla="*/ 344748 h 985511"/>
                      <a:gd name="connsiteX26" fmla="*/ 3390900 w 3538537"/>
                      <a:gd name="connsiteY26" fmla="*/ 178060 h 985511"/>
                      <a:gd name="connsiteX27" fmla="*/ 3262312 w 3538537"/>
                      <a:gd name="connsiteY27" fmla="*/ 192348 h 985511"/>
                      <a:gd name="connsiteX28" fmla="*/ 3176587 w 3538537"/>
                      <a:gd name="connsiteY28" fmla="*/ 292360 h 985511"/>
                      <a:gd name="connsiteX29" fmla="*/ 3076574 w 3538537"/>
                      <a:gd name="connsiteY29" fmla="*/ 339985 h 985511"/>
                      <a:gd name="connsiteX30" fmla="*/ 2871787 w 3538537"/>
                      <a:gd name="connsiteY30" fmla="*/ 306648 h 985511"/>
                      <a:gd name="connsiteX31" fmla="*/ 2839950 w 3538537"/>
                      <a:gd name="connsiteY31" fmla="*/ 217292 h 985511"/>
                      <a:gd name="connsiteX32" fmla="*/ 2314575 w 3538537"/>
                      <a:gd name="connsiteY32" fmla="*/ 49473 h 985511"/>
                      <a:gd name="connsiteX33" fmla="*/ 2233613 w 3538537"/>
                      <a:gd name="connsiteY33" fmla="*/ 82810 h 985511"/>
                      <a:gd name="connsiteX34" fmla="*/ 2133599 w 3538537"/>
                      <a:gd name="connsiteY34" fmla="*/ 139961 h 985511"/>
                      <a:gd name="connsiteX35" fmla="*/ 1747838 w 3538537"/>
                      <a:gd name="connsiteY35" fmla="*/ 44709 h 985511"/>
                      <a:gd name="connsiteX36" fmla="*/ 1651094 w 3538537"/>
                      <a:gd name="connsiteY36" fmla="*/ 57362 h 985511"/>
                      <a:gd name="connsiteX37" fmla="*/ 1876851 w 3538537"/>
                      <a:gd name="connsiteY37" fmla="*/ 114939 h 985511"/>
                      <a:gd name="connsiteX38" fmla="*/ 1812949 w 3538537"/>
                      <a:gd name="connsiteY38" fmla="*/ 122261 h 985511"/>
                      <a:gd name="connsiteX39" fmla="*/ 1752103 w 3538537"/>
                      <a:gd name="connsiteY39" fmla="*/ 135696 h 985511"/>
                      <a:gd name="connsiteX40" fmla="*/ 1609584 w 3538537"/>
                      <a:gd name="connsiteY40" fmla="*/ 146144 h 985511"/>
                      <a:gd name="connsiteX41" fmla="*/ 1481710 w 3538537"/>
                      <a:gd name="connsiteY41" fmla="*/ 180360 h 985511"/>
                      <a:gd name="connsiteX42" fmla="*/ 1391222 w 3538537"/>
                      <a:gd name="connsiteY42" fmla="*/ 218459 h 985511"/>
                      <a:gd name="connsiteX43" fmla="*/ 1491235 w 3538537"/>
                      <a:gd name="connsiteY43" fmla="*/ 270848 h 985511"/>
                      <a:gd name="connsiteX44" fmla="*/ 1572197 w 3538537"/>
                      <a:gd name="connsiteY44" fmla="*/ 308947 h 985511"/>
                      <a:gd name="connsiteX45" fmla="*/ 1686497 w 3538537"/>
                      <a:gd name="connsiteY45" fmla="*/ 351809 h 985511"/>
                      <a:gd name="connsiteX46" fmla="*/ 1753172 w 3538537"/>
                      <a:gd name="connsiteY46" fmla="*/ 428009 h 985511"/>
                      <a:gd name="connsiteX47" fmla="*/ 1729359 w 3538537"/>
                      <a:gd name="connsiteY47" fmla="*/ 518497 h 985511"/>
                      <a:gd name="connsiteX48" fmla="*/ 1643635 w 3538537"/>
                      <a:gd name="connsiteY48" fmla="*/ 566122 h 985511"/>
                      <a:gd name="connsiteX49" fmla="*/ 1453135 w 3538537"/>
                      <a:gd name="connsiteY49" fmla="*/ 604222 h 985511"/>
                      <a:gd name="connsiteX50" fmla="*/ 1238822 w 3538537"/>
                      <a:gd name="connsiteY50" fmla="*/ 656610 h 985511"/>
                      <a:gd name="connsiteX51" fmla="*/ 1065732 w 3538537"/>
                      <a:gd name="connsiteY51" fmla="*/ 589197 h 985511"/>
                      <a:gd name="connsiteX52" fmla="*/ 1005460 w 3538537"/>
                      <a:gd name="connsiteY52" fmla="*/ 547073 h 985511"/>
                      <a:gd name="connsiteX53" fmla="*/ 748285 w 3538537"/>
                      <a:gd name="connsiteY53" fmla="*/ 551835 h 985511"/>
                      <a:gd name="connsiteX54" fmla="*/ 710185 w 3538537"/>
                      <a:gd name="connsiteY54" fmla="*/ 499447 h 985511"/>
                      <a:gd name="connsiteX55" fmla="*/ 751692 w 3538537"/>
                      <a:gd name="connsiteY55" fmla="*/ 438933 h 985511"/>
                      <a:gd name="connsiteX56" fmla="*/ 858751 w 3538537"/>
                      <a:gd name="connsiteY56" fmla="*/ 379214 h 985511"/>
                      <a:gd name="connsiteX57" fmla="*/ 873038 w 3538537"/>
                      <a:gd name="connsiteY57" fmla="*/ 303014 h 985511"/>
                      <a:gd name="connsiteX58" fmla="*/ 817231 w 3538537"/>
                      <a:gd name="connsiteY58" fmla="*/ 178558 h 985511"/>
                      <a:gd name="connsiteX59" fmla="*/ 908997 w 3538537"/>
                      <a:gd name="connsiteY59" fmla="*/ 86862 h 985511"/>
                      <a:gd name="connsiteX60" fmla="*/ 843602 w 3538537"/>
                      <a:gd name="connsiteY60" fmla="*/ 0 h 985511"/>
                      <a:gd name="connsiteX61" fmla="*/ 758588 w 3538537"/>
                      <a:gd name="connsiteY61" fmla="*/ 27437 h 985511"/>
                      <a:gd name="connsiteX62" fmla="*/ 702788 w 3538537"/>
                      <a:gd name="connsiteY62" fmla="*/ 31631 h 985511"/>
                      <a:gd name="connsiteX63" fmla="*/ 665399 w 3538537"/>
                      <a:gd name="connsiteY63" fmla="*/ 29712 h 985511"/>
                      <a:gd name="connsiteX64" fmla="*/ 566737 w 3538537"/>
                      <a:gd name="connsiteY64" fmla="*/ 54235 h 985511"/>
                      <a:gd name="connsiteX65" fmla="*/ 485775 w 3538537"/>
                      <a:gd name="connsiteY65" fmla="*/ 78048 h 985511"/>
                      <a:gd name="connsiteX66" fmla="*/ 347662 w 3538537"/>
                      <a:gd name="connsiteY66" fmla="*/ 82810 h 985511"/>
                      <a:gd name="connsiteX67" fmla="*/ 276225 w 3538537"/>
                      <a:gd name="connsiteY67" fmla="*/ 92335 h 985511"/>
                      <a:gd name="connsiteX68" fmla="*/ 233362 w 3538537"/>
                      <a:gd name="connsiteY68" fmla="*/ 211398 h 985511"/>
                      <a:gd name="connsiteX69" fmla="*/ 200025 w 3538537"/>
                      <a:gd name="connsiteY69" fmla="*/ 297123 h 985511"/>
                      <a:gd name="connsiteX70" fmla="*/ 171450 w 3538537"/>
                      <a:gd name="connsiteY70" fmla="*/ 382848 h 985511"/>
                      <a:gd name="connsiteX71" fmla="*/ 142875 w 3538537"/>
                      <a:gd name="connsiteY71" fmla="*/ 454285 h 985511"/>
                      <a:gd name="connsiteX72" fmla="*/ 128587 w 3538537"/>
                      <a:gd name="connsiteY72" fmla="*/ 544773 h 985511"/>
                      <a:gd name="connsiteX73" fmla="*/ 109537 w 3538537"/>
                      <a:gd name="connsiteY73" fmla="*/ 606685 h 985511"/>
                      <a:gd name="connsiteX74" fmla="*/ 66675 w 3538537"/>
                      <a:gd name="connsiteY74" fmla="*/ 649548 h 985511"/>
                      <a:gd name="connsiteX75" fmla="*/ 0 w 3538537"/>
                      <a:gd name="connsiteY75" fmla="*/ 701935 h 985511"/>
                      <a:gd name="connsiteX0" fmla="*/ 0 w 3538537"/>
                      <a:gd name="connsiteY0" fmla="*/ 701935 h 985511"/>
                      <a:gd name="connsiteX1" fmla="*/ 133350 w 3538537"/>
                      <a:gd name="connsiteY1" fmla="*/ 720985 h 985511"/>
                      <a:gd name="connsiteX2" fmla="*/ 204787 w 3538537"/>
                      <a:gd name="connsiteY2" fmla="*/ 792423 h 985511"/>
                      <a:gd name="connsiteX3" fmla="*/ 266700 w 3538537"/>
                      <a:gd name="connsiteY3" fmla="*/ 892435 h 985511"/>
                      <a:gd name="connsiteX4" fmla="*/ 300037 w 3538537"/>
                      <a:gd name="connsiteY4" fmla="*/ 916248 h 985511"/>
                      <a:gd name="connsiteX5" fmla="*/ 614362 w 3538537"/>
                      <a:gd name="connsiteY5" fmla="*/ 820998 h 985511"/>
                      <a:gd name="connsiteX6" fmla="*/ 909637 w 3538537"/>
                      <a:gd name="connsiteY6" fmla="*/ 768610 h 985511"/>
                      <a:gd name="connsiteX7" fmla="*/ 985838 w 3538537"/>
                      <a:gd name="connsiteY7" fmla="*/ 844810 h 985511"/>
                      <a:gd name="connsiteX8" fmla="*/ 1027622 w 3538537"/>
                      <a:gd name="connsiteY8" fmla="*/ 917379 h 985511"/>
                      <a:gd name="connsiteX9" fmla="*/ 1062037 w 3538537"/>
                      <a:gd name="connsiteY9" fmla="*/ 982923 h 985511"/>
                      <a:gd name="connsiteX10" fmla="*/ 1227646 w 3538537"/>
                      <a:gd name="connsiteY10" fmla="*/ 926902 h 985511"/>
                      <a:gd name="connsiteX11" fmla="*/ 1414463 w 3538537"/>
                      <a:gd name="connsiteY11" fmla="*/ 944822 h 985511"/>
                      <a:gd name="connsiteX12" fmla="*/ 1661034 w 3538537"/>
                      <a:gd name="connsiteY12" fmla="*/ 912615 h 985511"/>
                      <a:gd name="connsiteX13" fmla="*/ 1803909 w 3538537"/>
                      <a:gd name="connsiteY13" fmla="*/ 869752 h 985511"/>
                      <a:gd name="connsiteX14" fmla="*/ 1932496 w 3538537"/>
                      <a:gd name="connsiteY14" fmla="*/ 845940 h 985511"/>
                      <a:gd name="connsiteX15" fmla="*/ 2100262 w 3538537"/>
                      <a:gd name="connsiteY15" fmla="*/ 849573 h 985511"/>
                      <a:gd name="connsiteX16" fmla="*/ 2228851 w 3538537"/>
                      <a:gd name="connsiteY16" fmla="*/ 820998 h 985511"/>
                      <a:gd name="connsiteX17" fmla="*/ 2447925 w 3538537"/>
                      <a:gd name="connsiteY17" fmla="*/ 792423 h 985511"/>
                      <a:gd name="connsiteX18" fmla="*/ 2676525 w 3538537"/>
                      <a:gd name="connsiteY18" fmla="*/ 711461 h 985511"/>
                      <a:gd name="connsiteX19" fmla="*/ 2943224 w 3538537"/>
                      <a:gd name="connsiteY19" fmla="*/ 625735 h 985511"/>
                      <a:gd name="connsiteX20" fmla="*/ 3048000 w 3538537"/>
                      <a:gd name="connsiteY20" fmla="*/ 611448 h 985511"/>
                      <a:gd name="connsiteX21" fmla="*/ 3209925 w 3538537"/>
                      <a:gd name="connsiteY21" fmla="*/ 592398 h 985511"/>
                      <a:gd name="connsiteX22" fmla="*/ 3395662 w 3538537"/>
                      <a:gd name="connsiteY22" fmla="*/ 597160 h 985511"/>
                      <a:gd name="connsiteX23" fmla="*/ 3533775 w 3538537"/>
                      <a:gd name="connsiteY23" fmla="*/ 511435 h 985511"/>
                      <a:gd name="connsiteX24" fmla="*/ 3538537 w 3538537"/>
                      <a:gd name="connsiteY24" fmla="*/ 420948 h 985511"/>
                      <a:gd name="connsiteX25" fmla="*/ 3471862 w 3538537"/>
                      <a:gd name="connsiteY25" fmla="*/ 344748 h 985511"/>
                      <a:gd name="connsiteX26" fmla="*/ 3390900 w 3538537"/>
                      <a:gd name="connsiteY26" fmla="*/ 178060 h 985511"/>
                      <a:gd name="connsiteX27" fmla="*/ 3262312 w 3538537"/>
                      <a:gd name="connsiteY27" fmla="*/ 192348 h 985511"/>
                      <a:gd name="connsiteX28" fmla="*/ 3176587 w 3538537"/>
                      <a:gd name="connsiteY28" fmla="*/ 292360 h 985511"/>
                      <a:gd name="connsiteX29" fmla="*/ 3076574 w 3538537"/>
                      <a:gd name="connsiteY29" fmla="*/ 339985 h 985511"/>
                      <a:gd name="connsiteX30" fmla="*/ 2871787 w 3538537"/>
                      <a:gd name="connsiteY30" fmla="*/ 306648 h 985511"/>
                      <a:gd name="connsiteX31" fmla="*/ 2839950 w 3538537"/>
                      <a:gd name="connsiteY31" fmla="*/ 217292 h 985511"/>
                      <a:gd name="connsiteX32" fmla="*/ 2314575 w 3538537"/>
                      <a:gd name="connsiteY32" fmla="*/ 49473 h 985511"/>
                      <a:gd name="connsiteX33" fmla="*/ 2233613 w 3538537"/>
                      <a:gd name="connsiteY33" fmla="*/ 82810 h 985511"/>
                      <a:gd name="connsiteX34" fmla="*/ 2133599 w 3538537"/>
                      <a:gd name="connsiteY34" fmla="*/ 139961 h 985511"/>
                      <a:gd name="connsiteX35" fmla="*/ 2052638 w 3538537"/>
                      <a:gd name="connsiteY35" fmla="*/ 187584 h 985511"/>
                      <a:gd name="connsiteX36" fmla="*/ 1651094 w 3538537"/>
                      <a:gd name="connsiteY36" fmla="*/ 57362 h 985511"/>
                      <a:gd name="connsiteX37" fmla="*/ 1876851 w 3538537"/>
                      <a:gd name="connsiteY37" fmla="*/ 114939 h 985511"/>
                      <a:gd name="connsiteX38" fmla="*/ 1812949 w 3538537"/>
                      <a:gd name="connsiteY38" fmla="*/ 122261 h 985511"/>
                      <a:gd name="connsiteX39" fmla="*/ 1752103 w 3538537"/>
                      <a:gd name="connsiteY39" fmla="*/ 135696 h 985511"/>
                      <a:gd name="connsiteX40" fmla="*/ 1609584 w 3538537"/>
                      <a:gd name="connsiteY40" fmla="*/ 146144 h 985511"/>
                      <a:gd name="connsiteX41" fmla="*/ 1481710 w 3538537"/>
                      <a:gd name="connsiteY41" fmla="*/ 180360 h 985511"/>
                      <a:gd name="connsiteX42" fmla="*/ 1391222 w 3538537"/>
                      <a:gd name="connsiteY42" fmla="*/ 218459 h 985511"/>
                      <a:gd name="connsiteX43" fmla="*/ 1491235 w 3538537"/>
                      <a:gd name="connsiteY43" fmla="*/ 270848 h 985511"/>
                      <a:gd name="connsiteX44" fmla="*/ 1572197 w 3538537"/>
                      <a:gd name="connsiteY44" fmla="*/ 308947 h 985511"/>
                      <a:gd name="connsiteX45" fmla="*/ 1686497 w 3538537"/>
                      <a:gd name="connsiteY45" fmla="*/ 351809 h 985511"/>
                      <a:gd name="connsiteX46" fmla="*/ 1753172 w 3538537"/>
                      <a:gd name="connsiteY46" fmla="*/ 428009 h 985511"/>
                      <a:gd name="connsiteX47" fmla="*/ 1729359 w 3538537"/>
                      <a:gd name="connsiteY47" fmla="*/ 518497 h 985511"/>
                      <a:gd name="connsiteX48" fmla="*/ 1643635 w 3538537"/>
                      <a:gd name="connsiteY48" fmla="*/ 566122 h 985511"/>
                      <a:gd name="connsiteX49" fmla="*/ 1453135 w 3538537"/>
                      <a:gd name="connsiteY49" fmla="*/ 604222 h 985511"/>
                      <a:gd name="connsiteX50" fmla="*/ 1238822 w 3538537"/>
                      <a:gd name="connsiteY50" fmla="*/ 656610 h 985511"/>
                      <a:gd name="connsiteX51" fmla="*/ 1065732 w 3538537"/>
                      <a:gd name="connsiteY51" fmla="*/ 589197 h 985511"/>
                      <a:gd name="connsiteX52" fmla="*/ 1005460 w 3538537"/>
                      <a:gd name="connsiteY52" fmla="*/ 547073 h 985511"/>
                      <a:gd name="connsiteX53" fmla="*/ 748285 w 3538537"/>
                      <a:gd name="connsiteY53" fmla="*/ 551835 h 985511"/>
                      <a:gd name="connsiteX54" fmla="*/ 710185 w 3538537"/>
                      <a:gd name="connsiteY54" fmla="*/ 499447 h 985511"/>
                      <a:gd name="connsiteX55" fmla="*/ 751692 w 3538537"/>
                      <a:gd name="connsiteY55" fmla="*/ 438933 h 985511"/>
                      <a:gd name="connsiteX56" fmla="*/ 858751 w 3538537"/>
                      <a:gd name="connsiteY56" fmla="*/ 379214 h 985511"/>
                      <a:gd name="connsiteX57" fmla="*/ 873038 w 3538537"/>
                      <a:gd name="connsiteY57" fmla="*/ 303014 h 985511"/>
                      <a:gd name="connsiteX58" fmla="*/ 817231 w 3538537"/>
                      <a:gd name="connsiteY58" fmla="*/ 178558 h 985511"/>
                      <a:gd name="connsiteX59" fmla="*/ 908997 w 3538537"/>
                      <a:gd name="connsiteY59" fmla="*/ 86862 h 985511"/>
                      <a:gd name="connsiteX60" fmla="*/ 843602 w 3538537"/>
                      <a:gd name="connsiteY60" fmla="*/ 0 h 985511"/>
                      <a:gd name="connsiteX61" fmla="*/ 758588 w 3538537"/>
                      <a:gd name="connsiteY61" fmla="*/ 27437 h 985511"/>
                      <a:gd name="connsiteX62" fmla="*/ 702788 w 3538537"/>
                      <a:gd name="connsiteY62" fmla="*/ 31631 h 985511"/>
                      <a:gd name="connsiteX63" fmla="*/ 665399 w 3538537"/>
                      <a:gd name="connsiteY63" fmla="*/ 29712 h 985511"/>
                      <a:gd name="connsiteX64" fmla="*/ 566737 w 3538537"/>
                      <a:gd name="connsiteY64" fmla="*/ 54235 h 985511"/>
                      <a:gd name="connsiteX65" fmla="*/ 485775 w 3538537"/>
                      <a:gd name="connsiteY65" fmla="*/ 78048 h 985511"/>
                      <a:gd name="connsiteX66" fmla="*/ 347662 w 3538537"/>
                      <a:gd name="connsiteY66" fmla="*/ 82810 h 985511"/>
                      <a:gd name="connsiteX67" fmla="*/ 276225 w 3538537"/>
                      <a:gd name="connsiteY67" fmla="*/ 92335 h 985511"/>
                      <a:gd name="connsiteX68" fmla="*/ 233362 w 3538537"/>
                      <a:gd name="connsiteY68" fmla="*/ 211398 h 985511"/>
                      <a:gd name="connsiteX69" fmla="*/ 200025 w 3538537"/>
                      <a:gd name="connsiteY69" fmla="*/ 297123 h 985511"/>
                      <a:gd name="connsiteX70" fmla="*/ 171450 w 3538537"/>
                      <a:gd name="connsiteY70" fmla="*/ 382848 h 985511"/>
                      <a:gd name="connsiteX71" fmla="*/ 142875 w 3538537"/>
                      <a:gd name="connsiteY71" fmla="*/ 454285 h 985511"/>
                      <a:gd name="connsiteX72" fmla="*/ 128587 w 3538537"/>
                      <a:gd name="connsiteY72" fmla="*/ 544773 h 985511"/>
                      <a:gd name="connsiteX73" fmla="*/ 109537 w 3538537"/>
                      <a:gd name="connsiteY73" fmla="*/ 606685 h 985511"/>
                      <a:gd name="connsiteX74" fmla="*/ 66675 w 3538537"/>
                      <a:gd name="connsiteY74" fmla="*/ 649548 h 985511"/>
                      <a:gd name="connsiteX75" fmla="*/ 0 w 3538537"/>
                      <a:gd name="connsiteY75" fmla="*/ 701935 h 985511"/>
                      <a:gd name="connsiteX0" fmla="*/ 0 w 3538537"/>
                      <a:gd name="connsiteY0" fmla="*/ 701935 h 985511"/>
                      <a:gd name="connsiteX1" fmla="*/ 133350 w 3538537"/>
                      <a:gd name="connsiteY1" fmla="*/ 720985 h 985511"/>
                      <a:gd name="connsiteX2" fmla="*/ 204787 w 3538537"/>
                      <a:gd name="connsiteY2" fmla="*/ 792423 h 985511"/>
                      <a:gd name="connsiteX3" fmla="*/ 266700 w 3538537"/>
                      <a:gd name="connsiteY3" fmla="*/ 892435 h 985511"/>
                      <a:gd name="connsiteX4" fmla="*/ 300037 w 3538537"/>
                      <a:gd name="connsiteY4" fmla="*/ 916248 h 985511"/>
                      <a:gd name="connsiteX5" fmla="*/ 614362 w 3538537"/>
                      <a:gd name="connsiteY5" fmla="*/ 820998 h 985511"/>
                      <a:gd name="connsiteX6" fmla="*/ 909637 w 3538537"/>
                      <a:gd name="connsiteY6" fmla="*/ 768610 h 985511"/>
                      <a:gd name="connsiteX7" fmla="*/ 985838 w 3538537"/>
                      <a:gd name="connsiteY7" fmla="*/ 844810 h 985511"/>
                      <a:gd name="connsiteX8" fmla="*/ 1027622 w 3538537"/>
                      <a:gd name="connsiteY8" fmla="*/ 917379 h 985511"/>
                      <a:gd name="connsiteX9" fmla="*/ 1062037 w 3538537"/>
                      <a:gd name="connsiteY9" fmla="*/ 982923 h 985511"/>
                      <a:gd name="connsiteX10" fmla="*/ 1227646 w 3538537"/>
                      <a:gd name="connsiteY10" fmla="*/ 926902 h 985511"/>
                      <a:gd name="connsiteX11" fmla="*/ 1414463 w 3538537"/>
                      <a:gd name="connsiteY11" fmla="*/ 944822 h 985511"/>
                      <a:gd name="connsiteX12" fmla="*/ 1661034 w 3538537"/>
                      <a:gd name="connsiteY12" fmla="*/ 912615 h 985511"/>
                      <a:gd name="connsiteX13" fmla="*/ 1803909 w 3538537"/>
                      <a:gd name="connsiteY13" fmla="*/ 869752 h 985511"/>
                      <a:gd name="connsiteX14" fmla="*/ 1932496 w 3538537"/>
                      <a:gd name="connsiteY14" fmla="*/ 845940 h 985511"/>
                      <a:gd name="connsiteX15" fmla="*/ 2100262 w 3538537"/>
                      <a:gd name="connsiteY15" fmla="*/ 849573 h 985511"/>
                      <a:gd name="connsiteX16" fmla="*/ 2228851 w 3538537"/>
                      <a:gd name="connsiteY16" fmla="*/ 820998 h 985511"/>
                      <a:gd name="connsiteX17" fmla="*/ 2447925 w 3538537"/>
                      <a:gd name="connsiteY17" fmla="*/ 792423 h 985511"/>
                      <a:gd name="connsiteX18" fmla="*/ 2676525 w 3538537"/>
                      <a:gd name="connsiteY18" fmla="*/ 711461 h 985511"/>
                      <a:gd name="connsiteX19" fmla="*/ 2943224 w 3538537"/>
                      <a:gd name="connsiteY19" fmla="*/ 625735 h 985511"/>
                      <a:gd name="connsiteX20" fmla="*/ 3048000 w 3538537"/>
                      <a:gd name="connsiteY20" fmla="*/ 611448 h 985511"/>
                      <a:gd name="connsiteX21" fmla="*/ 3209925 w 3538537"/>
                      <a:gd name="connsiteY21" fmla="*/ 592398 h 985511"/>
                      <a:gd name="connsiteX22" fmla="*/ 3395662 w 3538537"/>
                      <a:gd name="connsiteY22" fmla="*/ 597160 h 985511"/>
                      <a:gd name="connsiteX23" fmla="*/ 3533775 w 3538537"/>
                      <a:gd name="connsiteY23" fmla="*/ 511435 h 985511"/>
                      <a:gd name="connsiteX24" fmla="*/ 3538537 w 3538537"/>
                      <a:gd name="connsiteY24" fmla="*/ 420948 h 985511"/>
                      <a:gd name="connsiteX25" fmla="*/ 3471862 w 3538537"/>
                      <a:gd name="connsiteY25" fmla="*/ 344748 h 985511"/>
                      <a:gd name="connsiteX26" fmla="*/ 3390900 w 3538537"/>
                      <a:gd name="connsiteY26" fmla="*/ 178060 h 985511"/>
                      <a:gd name="connsiteX27" fmla="*/ 3262312 w 3538537"/>
                      <a:gd name="connsiteY27" fmla="*/ 192348 h 985511"/>
                      <a:gd name="connsiteX28" fmla="*/ 3176587 w 3538537"/>
                      <a:gd name="connsiteY28" fmla="*/ 292360 h 985511"/>
                      <a:gd name="connsiteX29" fmla="*/ 3076574 w 3538537"/>
                      <a:gd name="connsiteY29" fmla="*/ 339985 h 985511"/>
                      <a:gd name="connsiteX30" fmla="*/ 2871787 w 3538537"/>
                      <a:gd name="connsiteY30" fmla="*/ 306648 h 985511"/>
                      <a:gd name="connsiteX31" fmla="*/ 2839950 w 3538537"/>
                      <a:gd name="connsiteY31" fmla="*/ 217292 h 985511"/>
                      <a:gd name="connsiteX32" fmla="*/ 2314575 w 3538537"/>
                      <a:gd name="connsiteY32" fmla="*/ 49473 h 985511"/>
                      <a:gd name="connsiteX33" fmla="*/ 2233613 w 3538537"/>
                      <a:gd name="connsiteY33" fmla="*/ 82810 h 985511"/>
                      <a:gd name="connsiteX34" fmla="*/ 2133599 w 3538537"/>
                      <a:gd name="connsiteY34" fmla="*/ 139961 h 985511"/>
                      <a:gd name="connsiteX35" fmla="*/ 2052638 w 3538537"/>
                      <a:gd name="connsiteY35" fmla="*/ 187584 h 985511"/>
                      <a:gd name="connsiteX36" fmla="*/ 1970181 w 3538537"/>
                      <a:gd name="connsiteY36" fmla="*/ 95462 h 985511"/>
                      <a:gd name="connsiteX37" fmla="*/ 1876851 w 3538537"/>
                      <a:gd name="connsiteY37" fmla="*/ 114939 h 985511"/>
                      <a:gd name="connsiteX38" fmla="*/ 1812949 w 3538537"/>
                      <a:gd name="connsiteY38" fmla="*/ 122261 h 985511"/>
                      <a:gd name="connsiteX39" fmla="*/ 1752103 w 3538537"/>
                      <a:gd name="connsiteY39" fmla="*/ 135696 h 985511"/>
                      <a:gd name="connsiteX40" fmla="*/ 1609584 w 3538537"/>
                      <a:gd name="connsiteY40" fmla="*/ 146144 h 985511"/>
                      <a:gd name="connsiteX41" fmla="*/ 1481710 w 3538537"/>
                      <a:gd name="connsiteY41" fmla="*/ 180360 h 985511"/>
                      <a:gd name="connsiteX42" fmla="*/ 1391222 w 3538537"/>
                      <a:gd name="connsiteY42" fmla="*/ 218459 h 985511"/>
                      <a:gd name="connsiteX43" fmla="*/ 1491235 w 3538537"/>
                      <a:gd name="connsiteY43" fmla="*/ 270848 h 985511"/>
                      <a:gd name="connsiteX44" fmla="*/ 1572197 w 3538537"/>
                      <a:gd name="connsiteY44" fmla="*/ 308947 h 985511"/>
                      <a:gd name="connsiteX45" fmla="*/ 1686497 w 3538537"/>
                      <a:gd name="connsiteY45" fmla="*/ 351809 h 985511"/>
                      <a:gd name="connsiteX46" fmla="*/ 1753172 w 3538537"/>
                      <a:gd name="connsiteY46" fmla="*/ 428009 h 985511"/>
                      <a:gd name="connsiteX47" fmla="*/ 1729359 w 3538537"/>
                      <a:gd name="connsiteY47" fmla="*/ 518497 h 985511"/>
                      <a:gd name="connsiteX48" fmla="*/ 1643635 w 3538537"/>
                      <a:gd name="connsiteY48" fmla="*/ 566122 h 985511"/>
                      <a:gd name="connsiteX49" fmla="*/ 1453135 w 3538537"/>
                      <a:gd name="connsiteY49" fmla="*/ 604222 h 985511"/>
                      <a:gd name="connsiteX50" fmla="*/ 1238822 w 3538537"/>
                      <a:gd name="connsiteY50" fmla="*/ 656610 h 985511"/>
                      <a:gd name="connsiteX51" fmla="*/ 1065732 w 3538537"/>
                      <a:gd name="connsiteY51" fmla="*/ 589197 h 985511"/>
                      <a:gd name="connsiteX52" fmla="*/ 1005460 w 3538537"/>
                      <a:gd name="connsiteY52" fmla="*/ 547073 h 985511"/>
                      <a:gd name="connsiteX53" fmla="*/ 748285 w 3538537"/>
                      <a:gd name="connsiteY53" fmla="*/ 551835 h 985511"/>
                      <a:gd name="connsiteX54" fmla="*/ 710185 w 3538537"/>
                      <a:gd name="connsiteY54" fmla="*/ 499447 h 985511"/>
                      <a:gd name="connsiteX55" fmla="*/ 751692 w 3538537"/>
                      <a:gd name="connsiteY55" fmla="*/ 438933 h 985511"/>
                      <a:gd name="connsiteX56" fmla="*/ 858751 w 3538537"/>
                      <a:gd name="connsiteY56" fmla="*/ 379214 h 985511"/>
                      <a:gd name="connsiteX57" fmla="*/ 873038 w 3538537"/>
                      <a:gd name="connsiteY57" fmla="*/ 303014 h 985511"/>
                      <a:gd name="connsiteX58" fmla="*/ 817231 w 3538537"/>
                      <a:gd name="connsiteY58" fmla="*/ 178558 h 985511"/>
                      <a:gd name="connsiteX59" fmla="*/ 908997 w 3538537"/>
                      <a:gd name="connsiteY59" fmla="*/ 86862 h 985511"/>
                      <a:gd name="connsiteX60" fmla="*/ 843602 w 3538537"/>
                      <a:gd name="connsiteY60" fmla="*/ 0 h 985511"/>
                      <a:gd name="connsiteX61" fmla="*/ 758588 w 3538537"/>
                      <a:gd name="connsiteY61" fmla="*/ 27437 h 985511"/>
                      <a:gd name="connsiteX62" fmla="*/ 702788 w 3538537"/>
                      <a:gd name="connsiteY62" fmla="*/ 31631 h 985511"/>
                      <a:gd name="connsiteX63" fmla="*/ 665399 w 3538537"/>
                      <a:gd name="connsiteY63" fmla="*/ 29712 h 985511"/>
                      <a:gd name="connsiteX64" fmla="*/ 566737 w 3538537"/>
                      <a:gd name="connsiteY64" fmla="*/ 54235 h 985511"/>
                      <a:gd name="connsiteX65" fmla="*/ 485775 w 3538537"/>
                      <a:gd name="connsiteY65" fmla="*/ 78048 h 985511"/>
                      <a:gd name="connsiteX66" fmla="*/ 347662 w 3538537"/>
                      <a:gd name="connsiteY66" fmla="*/ 82810 h 985511"/>
                      <a:gd name="connsiteX67" fmla="*/ 276225 w 3538537"/>
                      <a:gd name="connsiteY67" fmla="*/ 92335 h 985511"/>
                      <a:gd name="connsiteX68" fmla="*/ 233362 w 3538537"/>
                      <a:gd name="connsiteY68" fmla="*/ 211398 h 985511"/>
                      <a:gd name="connsiteX69" fmla="*/ 200025 w 3538537"/>
                      <a:gd name="connsiteY69" fmla="*/ 297123 h 985511"/>
                      <a:gd name="connsiteX70" fmla="*/ 171450 w 3538537"/>
                      <a:gd name="connsiteY70" fmla="*/ 382848 h 985511"/>
                      <a:gd name="connsiteX71" fmla="*/ 142875 w 3538537"/>
                      <a:gd name="connsiteY71" fmla="*/ 454285 h 985511"/>
                      <a:gd name="connsiteX72" fmla="*/ 128587 w 3538537"/>
                      <a:gd name="connsiteY72" fmla="*/ 544773 h 985511"/>
                      <a:gd name="connsiteX73" fmla="*/ 109537 w 3538537"/>
                      <a:gd name="connsiteY73" fmla="*/ 606685 h 985511"/>
                      <a:gd name="connsiteX74" fmla="*/ 66675 w 3538537"/>
                      <a:gd name="connsiteY74" fmla="*/ 649548 h 985511"/>
                      <a:gd name="connsiteX75" fmla="*/ 0 w 3538537"/>
                      <a:gd name="connsiteY75" fmla="*/ 701935 h 9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538537" h="985511">
                        <a:moveTo>
                          <a:pt x="0" y="701935"/>
                        </a:moveTo>
                        <a:lnTo>
                          <a:pt x="133350" y="720985"/>
                        </a:lnTo>
                        <a:lnTo>
                          <a:pt x="204787" y="792423"/>
                        </a:lnTo>
                        <a:lnTo>
                          <a:pt x="266700" y="892435"/>
                        </a:lnTo>
                        <a:lnTo>
                          <a:pt x="300037" y="916248"/>
                        </a:lnTo>
                        <a:lnTo>
                          <a:pt x="614362" y="820998"/>
                        </a:lnTo>
                        <a:lnTo>
                          <a:pt x="909637" y="768610"/>
                        </a:lnTo>
                        <a:cubicBezTo>
                          <a:pt x="925512" y="819410"/>
                          <a:pt x="889000" y="846397"/>
                          <a:pt x="985838" y="844810"/>
                        </a:cubicBezTo>
                        <a:cubicBezTo>
                          <a:pt x="1009471" y="863255"/>
                          <a:pt x="1014922" y="894360"/>
                          <a:pt x="1027622" y="917379"/>
                        </a:cubicBezTo>
                        <a:cubicBezTo>
                          <a:pt x="1040322" y="940398"/>
                          <a:pt x="1028700" y="981336"/>
                          <a:pt x="1062037" y="982923"/>
                        </a:cubicBezTo>
                        <a:cubicBezTo>
                          <a:pt x="1095374" y="984510"/>
                          <a:pt x="1093502" y="1000721"/>
                          <a:pt x="1227646" y="926902"/>
                        </a:cubicBezTo>
                        <a:cubicBezTo>
                          <a:pt x="1361790" y="853083"/>
                          <a:pt x="1315244" y="976572"/>
                          <a:pt x="1414463" y="944822"/>
                        </a:cubicBezTo>
                        <a:lnTo>
                          <a:pt x="1661034" y="912615"/>
                        </a:lnTo>
                        <a:lnTo>
                          <a:pt x="1803909" y="869752"/>
                        </a:lnTo>
                        <a:lnTo>
                          <a:pt x="1932496" y="845940"/>
                        </a:lnTo>
                        <a:lnTo>
                          <a:pt x="2100262" y="849573"/>
                        </a:lnTo>
                        <a:lnTo>
                          <a:pt x="2228851" y="820998"/>
                        </a:lnTo>
                        <a:lnTo>
                          <a:pt x="2447925" y="792423"/>
                        </a:lnTo>
                        <a:lnTo>
                          <a:pt x="2676525" y="711461"/>
                        </a:lnTo>
                        <a:lnTo>
                          <a:pt x="2943224" y="625735"/>
                        </a:lnTo>
                        <a:lnTo>
                          <a:pt x="3048000" y="611448"/>
                        </a:lnTo>
                        <a:lnTo>
                          <a:pt x="3209925" y="592398"/>
                        </a:lnTo>
                        <a:lnTo>
                          <a:pt x="3395662" y="597160"/>
                        </a:lnTo>
                        <a:lnTo>
                          <a:pt x="3533775" y="511435"/>
                        </a:lnTo>
                        <a:lnTo>
                          <a:pt x="3538537" y="420948"/>
                        </a:lnTo>
                        <a:lnTo>
                          <a:pt x="3471862" y="344748"/>
                        </a:lnTo>
                        <a:lnTo>
                          <a:pt x="3390900" y="178060"/>
                        </a:lnTo>
                        <a:lnTo>
                          <a:pt x="3262312" y="192348"/>
                        </a:lnTo>
                        <a:lnTo>
                          <a:pt x="3176587" y="292360"/>
                        </a:lnTo>
                        <a:cubicBezTo>
                          <a:pt x="3148012" y="351098"/>
                          <a:pt x="3095624" y="300297"/>
                          <a:pt x="3076574" y="339985"/>
                        </a:cubicBezTo>
                        <a:cubicBezTo>
                          <a:pt x="2962275" y="363798"/>
                          <a:pt x="3047999" y="416185"/>
                          <a:pt x="2871787" y="306648"/>
                        </a:cubicBezTo>
                        <a:lnTo>
                          <a:pt x="2839950" y="217292"/>
                        </a:lnTo>
                        <a:lnTo>
                          <a:pt x="2314575" y="49473"/>
                        </a:lnTo>
                        <a:lnTo>
                          <a:pt x="2233613" y="82810"/>
                        </a:lnTo>
                        <a:lnTo>
                          <a:pt x="2133599" y="139961"/>
                        </a:lnTo>
                        <a:lnTo>
                          <a:pt x="2052638" y="187584"/>
                        </a:lnTo>
                        <a:lnTo>
                          <a:pt x="1970181" y="95462"/>
                        </a:lnTo>
                        <a:lnTo>
                          <a:pt x="1876851" y="114939"/>
                        </a:lnTo>
                        <a:lnTo>
                          <a:pt x="1812949" y="122261"/>
                        </a:lnTo>
                        <a:lnTo>
                          <a:pt x="1752103" y="135696"/>
                        </a:lnTo>
                        <a:lnTo>
                          <a:pt x="1609584" y="146144"/>
                        </a:lnTo>
                        <a:lnTo>
                          <a:pt x="1481710" y="180360"/>
                        </a:lnTo>
                        <a:lnTo>
                          <a:pt x="1391222" y="218459"/>
                        </a:lnTo>
                        <a:lnTo>
                          <a:pt x="1491235" y="270848"/>
                        </a:lnTo>
                        <a:lnTo>
                          <a:pt x="1572197" y="308947"/>
                        </a:lnTo>
                        <a:lnTo>
                          <a:pt x="1686497" y="351809"/>
                        </a:lnTo>
                        <a:lnTo>
                          <a:pt x="1753172" y="428009"/>
                        </a:lnTo>
                        <a:lnTo>
                          <a:pt x="1729359" y="518497"/>
                        </a:lnTo>
                        <a:lnTo>
                          <a:pt x="1643635" y="566122"/>
                        </a:lnTo>
                        <a:lnTo>
                          <a:pt x="1453135" y="604222"/>
                        </a:lnTo>
                        <a:lnTo>
                          <a:pt x="1238822" y="656610"/>
                        </a:lnTo>
                        <a:lnTo>
                          <a:pt x="1065732" y="589197"/>
                        </a:lnTo>
                        <a:cubicBezTo>
                          <a:pt x="1043626" y="564738"/>
                          <a:pt x="1098849" y="493769"/>
                          <a:pt x="1005460" y="547073"/>
                        </a:cubicBezTo>
                        <a:cubicBezTo>
                          <a:pt x="962871" y="573390"/>
                          <a:pt x="812579" y="516116"/>
                          <a:pt x="748285" y="551835"/>
                        </a:cubicBezTo>
                        <a:cubicBezTo>
                          <a:pt x="731616" y="530404"/>
                          <a:pt x="754067" y="482545"/>
                          <a:pt x="710185" y="499447"/>
                        </a:cubicBezTo>
                        <a:lnTo>
                          <a:pt x="751692" y="438933"/>
                        </a:lnTo>
                        <a:cubicBezTo>
                          <a:pt x="706876" y="446798"/>
                          <a:pt x="838527" y="401867"/>
                          <a:pt x="858751" y="379214"/>
                        </a:cubicBezTo>
                        <a:cubicBezTo>
                          <a:pt x="878975" y="356561"/>
                          <a:pt x="879958" y="336457"/>
                          <a:pt x="873038" y="303014"/>
                        </a:cubicBezTo>
                        <a:cubicBezTo>
                          <a:pt x="866118" y="269571"/>
                          <a:pt x="821557" y="192358"/>
                          <a:pt x="817231" y="178558"/>
                        </a:cubicBezTo>
                        <a:lnTo>
                          <a:pt x="908997" y="86862"/>
                        </a:lnTo>
                        <a:lnTo>
                          <a:pt x="843602" y="0"/>
                        </a:lnTo>
                        <a:lnTo>
                          <a:pt x="758588" y="27437"/>
                        </a:lnTo>
                        <a:lnTo>
                          <a:pt x="702788" y="31631"/>
                        </a:lnTo>
                        <a:lnTo>
                          <a:pt x="665399" y="29712"/>
                        </a:lnTo>
                        <a:lnTo>
                          <a:pt x="566737" y="54235"/>
                        </a:lnTo>
                        <a:lnTo>
                          <a:pt x="485775" y="78048"/>
                        </a:lnTo>
                        <a:lnTo>
                          <a:pt x="347662" y="82810"/>
                        </a:lnTo>
                        <a:lnTo>
                          <a:pt x="276225" y="92335"/>
                        </a:lnTo>
                        <a:lnTo>
                          <a:pt x="233362" y="211398"/>
                        </a:lnTo>
                        <a:lnTo>
                          <a:pt x="200025" y="297123"/>
                        </a:lnTo>
                        <a:lnTo>
                          <a:pt x="171450" y="382848"/>
                        </a:lnTo>
                        <a:lnTo>
                          <a:pt x="142875" y="454285"/>
                        </a:lnTo>
                        <a:lnTo>
                          <a:pt x="128587" y="544773"/>
                        </a:lnTo>
                        <a:lnTo>
                          <a:pt x="109537" y="606685"/>
                        </a:lnTo>
                        <a:lnTo>
                          <a:pt x="66675" y="649548"/>
                        </a:lnTo>
                        <a:lnTo>
                          <a:pt x="0" y="701935"/>
                        </a:lnTo>
                        <a:close/>
                      </a:path>
                    </a:pathLst>
                  </a:custGeom>
                  <a:solidFill>
                    <a:srgbClr val="FF6600">
                      <a:alpha val="40000"/>
                    </a:srgbClr>
                  </a:solidFill>
                  <a:ln w="38100" cap="flat" cmpd="sng" algn="ctr">
                    <a:solidFill>
                      <a:srgbClr val="FF6600"/>
                    </a:solidFill>
                    <a:prstDash val="solid"/>
                  </a:ln>
                  <a:effectLst/>
                </p:spPr>
                <p:txBody>
                  <a:bodyPr rtlCol="0" anchor="ctr"/>
                  <a:lstStyle/>
                  <a:p>
                    <a:pPr algn="ctr" defTabSz="870004" fontAlgn="auto">
                      <a:spcBef>
                        <a:spcPts val="0"/>
                      </a:spcBef>
                      <a:spcAft>
                        <a:spcPts val="0"/>
                      </a:spcAft>
                      <a:defRPr/>
                    </a:pPr>
                    <a:endParaRPr kumimoji="0" lang="ja-JP" altLang="en-US" sz="1712" kern="0">
                      <a:solidFill>
                        <a:prstClr val="white"/>
                      </a:solidFill>
                      <a:latin typeface="Meiryo UI"/>
                      <a:ea typeface="Meiryo UI"/>
                    </a:endParaRPr>
                  </a:p>
                </p:txBody>
              </p:sp>
            </p:grpSp>
            <p:grpSp>
              <p:nvGrpSpPr>
                <p:cNvPr id="278" name="グループ化 277"/>
                <p:cNvGrpSpPr/>
                <p:nvPr/>
              </p:nvGrpSpPr>
              <p:grpSpPr>
                <a:xfrm>
                  <a:off x="5866194" y="3794850"/>
                  <a:ext cx="3153639" cy="1124276"/>
                  <a:chOff x="5866194" y="3794850"/>
                  <a:chExt cx="3153639" cy="1124276"/>
                </a:xfrm>
              </p:grpSpPr>
              <p:sp>
                <p:nvSpPr>
                  <p:cNvPr id="279" name="フリーフォーム 278"/>
                  <p:cNvSpPr/>
                  <p:nvPr/>
                </p:nvSpPr>
                <p:spPr>
                  <a:xfrm>
                    <a:off x="5866194" y="3802856"/>
                    <a:ext cx="3153639" cy="1116270"/>
                  </a:xfrm>
                  <a:custGeom>
                    <a:avLst/>
                    <a:gdLst>
                      <a:gd name="connsiteX0" fmla="*/ 0 w 3155156"/>
                      <a:gd name="connsiteY0" fmla="*/ 559594 h 1116807"/>
                      <a:gd name="connsiteX1" fmla="*/ 0 w 3155156"/>
                      <a:gd name="connsiteY1" fmla="*/ 559594 h 1116807"/>
                      <a:gd name="connsiteX2" fmla="*/ 19050 w 3155156"/>
                      <a:gd name="connsiteY2" fmla="*/ 531019 h 1116807"/>
                      <a:gd name="connsiteX3" fmla="*/ 38100 w 3155156"/>
                      <a:gd name="connsiteY3" fmla="*/ 500063 h 1116807"/>
                      <a:gd name="connsiteX4" fmla="*/ 45243 w 3155156"/>
                      <a:gd name="connsiteY4" fmla="*/ 481013 h 1116807"/>
                      <a:gd name="connsiteX5" fmla="*/ 47625 w 3155156"/>
                      <a:gd name="connsiteY5" fmla="*/ 447675 h 1116807"/>
                      <a:gd name="connsiteX6" fmla="*/ 52387 w 3155156"/>
                      <a:gd name="connsiteY6" fmla="*/ 376238 h 1116807"/>
                      <a:gd name="connsiteX7" fmla="*/ 57150 w 3155156"/>
                      <a:gd name="connsiteY7" fmla="*/ 366713 h 1116807"/>
                      <a:gd name="connsiteX8" fmla="*/ 61912 w 3155156"/>
                      <a:gd name="connsiteY8" fmla="*/ 290513 h 1116807"/>
                      <a:gd name="connsiteX9" fmla="*/ 66675 w 3155156"/>
                      <a:gd name="connsiteY9" fmla="*/ 216694 h 1116807"/>
                      <a:gd name="connsiteX10" fmla="*/ 71437 w 3155156"/>
                      <a:gd name="connsiteY10" fmla="*/ 202407 h 1116807"/>
                      <a:gd name="connsiteX11" fmla="*/ 78581 w 3155156"/>
                      <a:gd name="connsiteY11" fmla="*/ 188119 h 1116807"/>
                      <a:gd name="connsiteX12" fmla="*/ 85725 w 3155156"/>
                      <a:gd name="connsiteY12" fmla="*/ 180975 h 1116807"/>
                      <a:gd name="connsiteX13" fmla="*/ 92868 w 3155156"/>
                      <a:gd name="connsiteY13" fmla="*/ 178594 h 1116807"/>
                      <a:gd name="connsiteX14" fmla="*/ 100012 w 3155156"/>
                      <a:gd name="connsiteY14" fmla="*/ 171450 h 1116807"/>
                      <a:gd name="connsiteX15" fmla="*/ 109537 w 3155156"/>
                      <a:gd name="connsiteY15" fmla="*/ 169069 h 1116807"/>
                      <a:gd name="connsiteX16" fmla="*/ 169068 w 3155156"/>
                      <a:gd name="connsiteY16" fmla="*/ 171450 h 1116807"/>
                      <a:gd name="connsiteX17" fmla="*/ 183356 w 3155156"/>
                      <a:gd name="connsiteY17" fmla="*/ 180975 h 1116807"/>
                      <a:gd name="connsiteX18" fmla="*/ 200025 w 3155156"/>
                      <a:gd name="connsiteY18" fmla="*/ 190500 h 1116807"/>
                      <a:gd name="connsiteX19" fmla="*/ 207168 w 3155156"/>
                      <a:gd name="connsiteY19" fmla="*/ 197644 h 1116807"/>
                      <a:gd name="connsiteX20" fmla="*/ 221456 w 3155156"/>
                      <a:gd name="connsiteY20" fmla="*/ 207169 h 1116807"/>
                      <a:gd name="connsiteX21" fmla="*/ 228600 w 3155156"/>
                      <a:gd name="connsiteY21" fmla="*/ 214313 h 1116807"/>
                      <a:gd name="connsiteX22" fmla="*/ 235743 w 3155156"/>
                      <a:gd name="connsiteY22" fmla="*/ 219075 h 1116807"/>
                      <a:gd name="connsiteX23" fmla="*/ 252412 w 3155156"/>
                      <a:gd name="connsiteY23" fmla="*/ 235744 h 1116807"/>
                      <a:gd name="connsiteX24" fmla="*/ 259556 w 3155156"/>
                      <a:gd name="connsiteY24" fmla="*/ 242888 h 1116807"/>
                      <a:gd name="connsiteX25" fmla="*/ 266700 w 3155156"/>
                      <a:gd name="connsiteY25" fmla="*/ 250032 h 1116807"/>
                      <a:gd name="connsiteX26" fmla="*/ 271462 w 3155156"/>
                      <a:gd name="connsiteY26" fmla="*/ 257175 h 1116807"/>
                      <a:gd name="connsiteX27" fmla="*/ 278606 w 3155156"/>
                      <a:gd name="connsiteY27" fmla="*/ 261938 h 1116807"/>
                      <a:gd name="connsiteX28" fmla="*/ 285750 w 3155156"/>
                      <a:gd name="connsiteY28" fmla="*/ 269082 h 1116807"/>
                      <a:gd name="connsiteX29" fmla="*/ 290512 w 3155156"/>
                      <a:gd name="connsiteY29" fmla="*/ 276225 h 1116807"/>
                      <a:gd name="connsiteX30" fmla="*/ 297656 w 3155156"/>
                      <a:gd name="connsiteY30" fmla="*/ 278607 h 1116807"/>
                      <a:gd name="connsiteX31" fmla="*/ 302418 w 3155156"/>
                      <a:gd name="connsiteY31" fmla="*/ 285750 h 1116807"/>
                      <a:gd name="connsiteX32" fmla="*/ 316706 w 3155156"/>
                      <a:gd name="connsiteY32" fmla="*/ 295275 h 1116807"/>
                      <a:gd name="connsiteX33" fmla="*/ 323850 w 3155156"/>
                      <a:gd name="connsiteY33" fmla="*/ 300038 h 1116807"/>
                      <a:gd name="connsiteX34" fmla="*/ 338137 w 3155156"/>
                      <a:gd name="connsiteY34" fmla="*/ 309563 h 1116807"/>
                      <a:gd name="connsiteX35" fmla="*/ 345281 w 3155156"/>
                      <a:gd name="connsiteY35" fmla="*/ 314325 h 1116807"/>
                      <a:gd name="connsiteX36" fmla="*/ 359568 w 3155156"/>
                      <a:gd name="connsiteY36" fmla="*/ 319088 h 1116807"/>
                      <a:gd name="connsiteX37" fmla="*/ 385762 w 3155156"/>
                      <a:gd name="connsiteY37" fmla="*/ 328613 h 1116807"/>
                      <a:gd name="connsiteX38" fmla="*/ 428625 w 3155156"/>
                      <a:gd name="connsiteY38" fmla="*/ 330994 h 1116807"/>
                      <a:gd name="connsiteX39" fmla="*/ 488156 w 3155156"/>
                      <a:gd name="connsiteY39" fmla="*/ 328613 h 1116807"/>
                      <a:gd name="connsiteX40" fmla="*/ 507206 w 3155156"/>
                      <a:gd name="connsiteY40" fmla="*/ 326232 h 1116807"/>
                      <a:gd name="connsiteX41" fmla="*/ 547687 w 3155156"/>
                      <a:gd name="connsiteY41" fmla="*/ 323850 h 1116807"/>
                      <a:gd name="connsiteX42" fmla="*/ 576262 w 3155156"/>
                      <a:gd name="connsiteY42" fmla="*/ 309563 h 1116807"/>
                      <a:gd name="connsiteX43" fmla="*/ 600075 w 3155156"/>
                      <a:gd name="connsiteY43" fmla="*/ 295275 h 1116807"/>
                      <a:gd name="connsiteX44" fmla="*/ 607218 w 3155156"/>
                      <a:gd name="connsiteY44" fmla="*/ 288132 h 1116807"/>
                      <a:gd name="connsiteX45" fmla="*/ 621506 w 3155156"/>
                      <a:gd name="connsiteY45" fmla="*/ 276225 h 1116807"/>
                      <a:gd name="connsiteX46" fmla="*/ 626268 w 3155156"/>
                      <a:gd name="connsiteY46" fmla="*/ 269082 h 1116807"/>
                      <a:gd name="connsiteX47" fmla="*/ 640556 w 3155156"/>
                      <a:gd name="connsiteY47" fmla="*/ 254794 h 1116807"/>
                      <a:gd name="connsiteX48" fmla="*/ 647700 w 3155156"/>
                      <a:gd name="connsiteY48" fmla="*/ 247650 h 1116807"/>
                      <a:gd name="connsiteX49" fmla="*/ 664368 w 3155156"/>
                      <a:gd name="connsiteY49" fmla="*/ 228600 h 1116807"/>
                      <a:gd name="connsiteX50" fmla="*/ 678656 w 3155156"/>
                      <a:gd name="connsiteY50" fmla="*/ 219075 h 1116807"/>
                      <a:gd name="connsiteX51" fmla="*/ 692943 w 3155156"/>
                      <a:gd name="connsiteY51" fmla="*/ 207169 h 1116807"/>
                      <a:gd name="connsiteX52" fmla="*/ 700087 w 3155156"/>
                      <a:gd name="connsiteY52" fmla="*/ 200025 h 1116807"/>
                      <a:gd name="connsiteX53" fmla="*/ 709612 w 3155156"/>
                      <a:gd name="connsiteY53" fmla="*/ 197644 h 1116807"/>
                      <a:gd name="connsiteX54" fmla="*/ 735806 w 3155156"/>
                      <a:gd name="connsiteY54" fmla="*/ 180975 h 1116807"/>
                      <a:gd name="connsiteX55" fmla="*/ 750093 w 3155156"/>
                      <a:gd name="connsiteY55" fmla="*/ 173832 h 1116807"/>
                      <a:gd name="connsiteX56" fmla="*/ 757237 w 3155156"/>
                      <a:gd name="connsiteY56" fmla="*/ 169069 h 1116807"/>
                      <a:gd name="connsiteX57" fmla="*/ 776287 w 3155156"/>
                      <a:gd name="connsiteY57" fmla="*/ 164307 h 1116807"/>
                      <a:gd name="connsiteX58" fmla="*/ 783431 w 3155156"/>
                      <a:gd name="connsiteY58" fmla="*/ 161925 h 1116807"/>
                      <a:gd name="connsiteX59" fmla="*/ 881062 w 3155156"/>
                      <a:gd name="connsiteY59" fmla="*/ 166688 h 1116807"/>
                      <a:gd name="connsiteX60" fmla="*/ 902493 w 3155156"/>
                      <a:gd name="connsiteY60" fmla="*/ 169069 h 1116807"/>
                      <a:gd name="connsiteX61" fmla="*/ 923925 w 3155156"/>
                      <a:gd name="connsiteY61" fmla="*/ 173832 h 1116807"/>
                      <a:gd name="connsiteX62" fmla="*/ 976312 w 3155156"/>
                      <a:gd name="connsiteY62" fmla="*/ 178594 h 1116807"/>
                      <a:gd name="connsiteX63" fmla="*/ 995362 w 3155156"/>
                      <a:gd name="connsiteY63" fmla="*/ 183357 h 1116807"/>
                      <a:gd name="connsiteX64" fmla="*/ 1002506 w 3155156"/>
                      <a:gd name="connsiteY64" fmla="*/ 188119 h 1116807"/>
                      <a:gd name="connsiteX65" fmla="*/ 1021556 w 3155156"/>
                      <a:gd name="connsiteY65" fmla="*/ 192882 h 1116807"/>
                      <a:gd name="connsiteX66" fmla="*/ 1038225 w 3155156"/>
                      <a:gd name="connsiteY66" fmla="*/ 197644 h 1116807"/>
                      <a:gd name="connsiteX67" fmla="*/ 1047750 w 3155156"/>
                      <a:gd name="connsiteY67" fmla="*/ 202407 h 1116807"/>
                      <a:gd name="connsiteX68" fmla="*/ 1054893 w 3155156"/>
                      <a:gd name="connsiteY68" fmla="*/ 204788 h 1116807"/>
                      <a:gd name="connsiteX69" fmla="*/ 1066800 w 3155156"/>
                      <a:gd name="connsiteY69" fmla="*/ 209550 h 1116807"/>
                      <a:gd name="connsiteX70" fmla="*/ 1081087 w 3155156"/>
                      <a:gd name="connsiteY70" fmla="*/ 214313 h 1116807"/>
                      <a:gd name="connsiteX71" fmla="*/ 1095375 w 3155156"/>
                      <a:gd name="connsiteY71" fmla="*/ 221457 h 1116807"/>
                      <a:gd name="connsiteX72" fmla="*/ 1114425 w 3155156"/>
                      <a:gd name="connsiteY72" fmla="*/ 226219 h 1116807"/>
                      <a:gd name="connsiteX73" fmla="*/ 1135856 w 3155156"/>
                      <a:gd name="connsiteY73" fmla="*/ 230982 h 1116807"/>
                      <a:gd name="connsiteX74" fmla="*/ 1152525 w 3155156"/>
                      <a:gd name="connsiteY74" fmla="*/ 238125 h 1116807"/>
                      <a:gd name="connsiteX75" fmla="*/ 1164431 w 3155156"/>
                      <a:gd name="connsiteY75" fmla="*/ 242888 h 1116807"/>
                      <a:gd name="connsiteX76" fmla="*/ 1181100 w 3155156"/>
                      <a:gd name="connsiteY76" fmla="*/ 247650 h 1116807"/>
                      <a:gd name="connsiteX77" fmla="*/ 1190625 w 3155156"/>
                      <a:gd name="connsiteY77" fmla="*/ 252413 h 1116807"/>
                      <a:gd name="connsiteX78" fmla="*/ 1197768 w 3155156"/>
                      <a:gd name="connsiteY78" fmla="*/ 254794 h 1116807"/>
                      <a:gd name="connsiteX79" fmla="*/ 1295400 w 3155156"/>
                      <a:gd name="connsiteY79" fmla="*/ 266700 h 1116807"/>
                      <a:gd name="connsiteX80" fmla="*/ 1428750 w 3155156"/>
                      <a:gd name="connsiteY80" fmla="*/ 266700 h 1116807"/>
                      <a:gd name="connsiteX81" fmla="*/ 1443037 w 3155156"/>
                      <a:gd name="connsiteY81" fmla="*/ 264319 h 1116807"/>
                      <a:gd name="connsiteX82" fmla="*/ 1469231 w 3155156"/>
                      <a:gd name="connsiteY82" fmla="*/ 261938 h 1116807"/>
                      <a:gd name="connsiteX83" fmla="*/ 1481137 w 3155156"/>
                      <a:gd name="connsiteY83" fmla="*/ 259557 h 1116807"/>
                      <a:gd name="connsiteX84" fmla="*/ 1495425 w 3155156"/>
                      <a:gd name="connsiteY84" fmla="*/ 257175 h 1116807"/>
                      <a:gd name="connsiteX85" fmla="*/ 1502568 w 3155156"/>
                      <a:gd name="connsiteY85" fmla="*/ 254794 h 1116807"/>
                      <a:gd name="connsiteX86" fmla="*/ 1514475 w 3155156"/>
                      <a:gd name="connsiteY86" fmla="*/ 252413 h 1116807"/>
                      <a:gd name="connsiteX87" fmla="*/ 1535906 w 3155156"/>
                      <a:gd name="connsiteY87" fmla="*/ 245269 h 1116807"/>
                      <a:gd name="connsiteX88" fmla="*/ 1543050 w 3155156"/>
                      <a:gd name="connsiteY88" fmla="*/ 242888 h 1116807"/>
                      <a:gd name="connsiteX89" fmla="*/ 1554956 w 3155156"/>
                      <a:gd name="connsiteY89" fmla="*/ 240507 h 1116807"/>
                      <a:gd name="connsiteX90" fmla="*/ 1569243 w 3155156"/>
                      <a:gd name="connsiteY90" fmla="*/ 235744 h 1116807"/>
                      <a:gd name="connsiteX91" fmla="*/ 1590675 w 3155156"/>
                      <a:gd name="connsiteY91" fmla="*/ 230982 h 1116807"/>
                      <a:gd name="connsiteX92" fmla="*/ 1600200 w 3155156"/>
                      <a:gd name="connsiteY92" fmla="*/ 228600 h 1116807"/>
                      <a:gd name="connsiteX93" fmla="*/ 1619250 w 3155156"/>
                      <a:gd name="connsiteY93" fmla="*/ 226219 h 1116807"/>
                      <a:gd name="connsiteX94" fmla="*/ 1647825 w 3155156"/>
                      <a:gd name="connsiteY94" fmla="*/ 219075 h 1116807"/>
                      <a:gd name="connsiteX95" fmla="*/ 1654968 w 3155156"/>
                      <a:gd name="connsiteY95" fmla="*/ 216694 h 1116807"/>
                      <a:gd name="connsiteX96" fmla="*/ 1664493 w 3155156"/>
                      <a:gd name="connsiteY96" fmla="*/ 214313 h 1116807"/>
                      <a:gd name="connsiteX97" fmla="*/ 1681162 w 3155156"/>
                      <a:gd name="connsiteY97" fmla="*/ 209550 h 1116807"/>
                      <a:gd name="connsiteX98" fmla="*/ 1702593 w 3155156"/>
                      <a:gd name="connsiteY98" fmla="*/ 200025 h 1116807"/>
                      <a:gd name="connsiteX99" fmla="*/ 1724025 w 3155156"/>
                      <a:gd name="connsiteY99" fmla="*/ 188119 h 1116807"/>
                      <a:gd name="connsiteX100" fmla="*/ 1750218 w 3155156"/>
                      <a:gd name="connsiteY100" fmla="*/ 180975 h 1116807"/>
                      <a:gd name="connsiteX101" fmla="*/ 1766887 w 3155156"/>
                      <a:gd name="connsiteY101" fmla="*/ 169069 h 1116807"/>
                      <a:gd name="connsiteX102" fmla="*/ 1774031 w 3155156"/>
                      <a:gd name="connsiteY102" fmla="*/ 166688 h 1116807"/>
                      <a:gd name="connsiteX103" fmla="*/ 1793081 w 3155156"/>
                      <a:gd name="connsiteY103" fmla="*/ 154782 h 1116807"/>
                      <a:gd name="connsiteX104" fmla="*/ 1807368 w 3155156"/>
                      <a:gd name="connsiteY104" fmla="*/ 142875 h 1116807"/>
                      <a:gd name="connsiteX105" fmla="*/ 1814512 w 3155156"/>
                      <a:gd name="connsiteY105" fmla="*/ 138113 h 1116807"/>
                      <a:gd name="connsiteX106" fmla="*/ 1826418 w 3155156"/>
                      <a:gd name="connsiteY106" fmla="*/ 123825 h 1116807"/>
                      <a:gd name="connsiteX107" fmla="*/ 1843087 w 3155156"/>
                      <a:gd name="connsiteY107" fmla="*/ 114300 h 1116807"/>
                      <a:gd name="connsiteX108" fmla="*/ 1864518 w 3155156"/>
                      <a:gd name="connsiteY108" fmla="*/ 95250 h 1116807"/>
                      <a:gd name="connsiteX109" fmla="*/ 1871662 w 3155156"/>
                      <a:gd name="connsiteY109" fmla="*/ 92869 h 1116807"/>
                      <a:gd name="connsiteX110" fmla="*/ 1888331 w 3155156"/>
                      <a:gd name="connsiteY110" fmla="*/ 78582 h 1116807"/>
                      <a:gd name="connsiteX111" fmla="*/ 1905000 w 3155156"/>
                      <a:gd name="connsiteY111" fmla="*/ 71438 h 1116807"/>
                      <a:gd name="connsiteX112" fmla="*/ 1912143 w 3155156"/>
                      <a:gd name="connsiteY112" fmla="*/ 66675 h 1116807"/>
                      <a:gd name="connsiteX113" fmla="*/ 1919287 w 3155156"/>
                      <a:gd name="connsiteY113" fmla="*/ 64294 h 1116807"/>
                      <a:gd name="connsiteX114" fmla="*/ 1928812 w 3155156"/>
                      <a:gd name="connsiteY114" fmla="*/ 59532 h 1116807"/>
                      <a:gd name="connsiteX115" fmla="*/ 1935956 w 3155156"/>
                      <a:gd name="connsiteY115" fmla="*/ 57150 h 1116807"/>
                      <a:gd name="connsiteX116" fmla="*/ 1964531 w 3155156"/>
                      <a:gd name="connsiteY116" fmla="*/ 50007 h 1116807"/>
                      <a:gd name="connsiteX117" fmla="*/ 1971675 w 3155156"/>
                      <a:gd name="connsiteY117" fmla="*/ 47625 h 1116807"/>
                      <a:gd name="connsiteX118" fmla="*/ 1985962 w 3155156"/>
                      <a:gd name="connsiteY118" fmla="*/ 45244 h 1116807"/>
                      <a:gd name="connsiteX119" fmla="*/ 2000250 w 3155156"/>
                      <a:gd name="connsiteY119" fmla="*/ 40482 h 1116807"/>
                      <a:gd name="connsiteX120" fmla="*/ 2019300 w 3155156"/>
                      <a:gd name="connsiteY120" fmla="*/ 38100 h 1116807"/>
                      <a:gd name="connsiteX121" fmla="*/ 2028825 w 3155156"/>
                      <a:gd name="connsiteY121" fmla="*/ 35719 h 1116807"/>
                      <a:gd name="connsiteX122" fmla="*/ 2040731 w 3155156"/>
                      <a:gd name="connsiteY122" fmla="*/ 33338 h 1116807"/>
                      <a:gd name="connsiteX123" fmla="*/ 2050256 w 3155156"/>
                      <a:gd name="connsiteY123" fmla="*/ 30957 h 1116807"/>
                      <a:gd name="connsiteX124" fmla="*/ 2064543 w 3155156"/>
                      <a:gd name="connsiteY124" fmla="*/ 28575 h 1116807"/>
                      <a:gd name="connsiteX125" fmla="*/ 2083593 w 3155156"/>
                      <a:gd name="connsiteY125" fmla="*/ 23813 h 1116807"/>
                      <a:gd name="connsiteX126" fmla="*/ 2109787 w 3155156"/>
                      <a:gd name="connsiteY126" fmla="*/ 21432 h 1116807"/>
                      <a:gd name="connsiteX127" fmla="*/ 2121693 w 3155156"/>
                      <a:gd name="connsiteY127" fmla="*/ 19050 h 1116807"/>
                      <a:gd name="connsiteX128" fmla="*/ 2135981 w 3155156"/>
                      <a:gd name="connsiteY128" fmla="*/ 14288 h 1116807"/>
                      <a:gd name="connsiteX129" fmla="*/ 2181225 w 3155156"/>
                      <a:gd name="connsiteY129" fmla="*/ 9525 h 1116807"/>
                      <a:gd name="connsiteX130" fmla="*/ 2200275 w 3155156"/>
                      <a:gd name="connsiteY130" fmla="*/ 7144 h 1116807"/>
                      <a:gd name="connsiteX131" fmla="*/ 2224087 w 3155156"/>
                      <a:gd name="connsiteY131" fmla="*/ 4763 h 1116807"/>
                      <a:gd name="connsiteX132" fmla="*/ 2235993 w 3155156"/>
                      <a:gd name="connsiteY132" fmla="*/ 2382 h 1116807"/>
                      <a:gd name="connsiteX133" fmla="*/ 2269331 w 3155156"/>
                      <a:gd name="connsiteY133" fmla="*/ 0 h 1116807"/>
                      <a:gd name="connsiteX134" fmla="*/ 2376487 w 3155156"/>
                      <a:gd name="connsiteY134" fmla="*/ 4763 h 1116807"/>
                      <a:gd name="connsiteX135" fmla="*/ 2412206 w 3155156"/>
                      <a:gd name="connsiteY135" fmla="*/ 11907 h 1116807"/>
                      <a:gd name="connsiteX136" fmla="*/ 2428875 w 3155156"/>
                      <a:gd name="connsiteY136" fmla="*/ 14288 h 1116807"/>
                      <a:gd name="connsiteX137" fmla="*/ 2455068 w 3155156"/>
                      <a:gd name="connsiteY137" fmla="*/ 19050 h 1116807"/>
                      <a:gd name="connsiteX138" fmla="*/ 2471737 w 3155156"/>
                      <a:gd name="connsiteY138" fmla="*/ 21432 h 1116807"/>
                      <a:gd name="connsiteX139" fmla="*/ 2490787 w 3155156"/>
                      <a:gd name="connsiteY139" fmla="*/ 26194 h 1116807"/>
                      <a:gd name="connsiteX140" fmla="*/ 2505075 w 3155156"/>
                      <a:gd name="connsiteY140" fmla="*/ 28575 h 1116807"/>
                      <a:gd name="connsiteX141" fmla="*/ 2533650 w 3155156"/>
                      <a:gd name="connsiteY141" fmla="*/ 33338 h 1116807"/>
                      <a:gd name="connsiteX142" fmla="*/ 2543175 w 3155156"/>
                      <a:gd name="connsiteY142" fmla="*/ 38100 h 1116807"/>
                      <a:gd name="connsiteX143" fmla="*/ 2550318 w 3155156"/>
                      <a:gd name="connsiteY143" fmla="*/ 40482 h 1116807"/>
                      <a:gd name="connsiteX144" fmla="*/ 2569368 w 3155156"/>
                      <a:gd name="connsiteY144" fmla="*/ 50007 h 1116807"/>
                      <a:gd name="connsiteX145" fmla="*/ 2576512 w 3155156"/>
                      <a:gd name="connsiteY145" fmla="*/ 52388 h 1116807"/>
                      <a:gd name="connsiteX146" fmla="*/ 2588418 w 3155156"/>
                      <a:gd name="connsiteY146" fmla="*/ 59532 h 1116807"/>
                      <a:gd name="connsiteX147" fmla="*/ 2595562 w 3155156"/>
                      <a:gd name="connsiteY147" fmla="*/ 64294 h 1116807"/>
                      <a:gd name="connsiteX148" fmla="*/ 2612231 w 3155156"/>
                      <a:gd name="connsiteY148" fmla="*/ 71438 h 1116807"/>
                      <a:gd name="connsiteX149" fmla="*/ 2633662 w 3155156"/>
                      <a:gd name="connsiteY149" fmla="*/ 83344 h 1116807"/>
                      <a:gd name="connsiteX150" fmla="*/ 2647950 w 3155156"/>
                      <a:gd name="connsiteY150" fmla="*/ 92869 h 1116807"/>
                      <a:gd name="connsiteX151" fmla="*/ 2655093 w 3155156"/>
                      <a:gd name="connsiteY151" fmla="*/ 97632 h 1116807"/>
                      <a:gd name="connsiteX152" fmla="*/ 2662237 w 3155156"/>
                      <a:gd name="connsiteY152" fmla="*/ 104775 h 1116807"/>
                      <a:gd name="connsiteX153" fmla="*/ 2676525 w 3155156"/>
                      <a:gd name="connsiteY153" fmla="*/ 114300 h 1116807"/>
                      <a:gd name="connsiteX154" fmla="*/ 2683668 w 3155156"/>
                      <a:gd name="connsiteY154" fmla="*/ 121444 h 1116807"/>
                      <a:gd name="connsiteX155" fmla="*/ 2693193 w 3155156"/>
                      <a:gd name="connsiteY155" fmla="*/ 128588 h 1116807"/>
                      <a:gd name="connsiteX156" fmla="*/ 2700337 w 3155156"/>
                      <a:gd name="connsiteY156" fmla="*/ 133350 h 1116807"/>
                      <a:gd name="connsiteX157" fmla="*/ 2712243 w 3155156"/>
                      <a:gd name="connsiteY157" fmla="*/ 147638 h 1116807"/>
                      <a:gd name="connsiteX158" fmla="*/ 2726531 w 3155156"/>
                      <a:gd name="connsiteY158" fmla="*/ 159544 h 1116807"/>
                      <a:gd name="connsiteX159" fmla="*/ 2733675 w 3155156"/>
                      <a:gd name="connsiteY159" fmla="*/ 161925 h 1116807"/>
                      <a:gd name="connsiteX160" fmla="*/ 2745581 w 3155156"/>
                      <a:gd name="connsiteY160" fmla="*/ 171450 h 1116807"/>
                      <a:gd name="connsiteX161" fmla="*/ 2752725 w 3155156"/>
                      <a:gd name="connsiteY161" fmla="*/ 178594 h 1116807"/>
                      <a:gd name="connsiteX162" fmla="*/ 2767012 w 3155156"/>
                      <a:gd name="connsiteY162" fmla="*/ 188119 h 1116807"/>
                      <a:gd name="connsiteX163" fmla="*/ 2781300 w 3155156"/>
                      <a:gd name="connsiteY163" fmla="*/ 202407 h 1116807"/>
                      <a:gd name="connsiteX164" fmla="*/ 2795587 w 3155156"/>
                      <a:gd name="connsiteY164" fmla="*/ 214313 h 1116807"/>
                      <a:gd name="connsiteX165" fmla="*/ 2805112 w 3155156"/>
                      <a:gd name="connsiteY165" fmla="*/ 221457 h 1116807"/>
                      <a:gd name="connsiteX166" fmla="*/ 2826543 w 3155156"/>
                      <a:gd name="connsiteY166" fmla="*/ 242888 h 1116807"/>
                      <a:gd name="connsiteX167" fmla="*/ 2833687 w 3155156"/>
                      <a:gd name="connsiteY167" fmla="*/ 250032 h 1116807"/>
                      <a:gd name="connsiteX168" fmla="*/ 2840831 w 3155156"/>
                      <a:gd name="connsiteY168" fmla="*/ 254794 h 1116807"/>
                      <a:gd name="connsiteX169" fmla="*/ 2845593 w 3155156"/>
                      <a:gd name="connsiteY169" fmla="*/ 261938 h 1116807"/>
                      <a:gd name="connsiteX170" fmla="*/ 2869406 w 3155156"/>
                      <a:gd name="connsiteY170" fmla="*/ 283369 h 1116807"/>
                      <a:gd name="connsiteX171" fmla="*/ 2881312 w 3155156"/>
                      <a:gd name="connsiteY171" fmla="*/ 297657 h 1116807"/>
                      <a:gd name="connsiteX172" fmla="*/ 2886075 w 3155156"/>
                      <a:gd name="connsiteY172" fmla="*/ 304800 h 1116807"/>
                      <a:gd name="connsiteX173" fmla="*/ 2893218 w 3155156"/>
                      <a:gd name="connsiteY173" fmla="*/ 311944 h 1116807"/>
                      <a:gd name="connsiteX174" fmla="*/ 2900362 w 3155156"/>
                      <a:gd name="connsiteY174" fmla="*/ 321469 h 1116807"/>
                      <a:gd name="connsiteX175" fmla="*/ 2907506 w 3155156"/>
                      <a:gd name="connsiteY175" fmla="*/ 328613 h 1116807"/>
                      <a:gd name="connsiteX176" fmla="*/ 2919412 w 3155156"/>
                      <a:gd name="connsiteY176" fmla="*/ 342900 h 1116807"/>
                      <a:gd name="connsiteX177" fmla="*/ 2928937 w 3155156"/>
                      <a:gd name="connsiteY177" fmla="*/ 354807 h 1116807"/>
                      <a:gd name="connsiteX178" fmla="*/ 2933700 w 3155156"/>
                      <a:gd name="connsiteY178" fmla="*/ 364332 h 1116807"/>
                      <a:gd name="connsiteX179" fmla="*/ 2940843 w 3155156"/>
                      <a:gd name="connsiteY179" fmla="*/ 371475 h 1116807"/>
                      <a:gd name="connsiteX180" fmla="*/ 2945606 w 3155156"/>
                      <a:gd name="connsiteY180" fmla="*/ 378619 h 1116807"/>
                      <a:gd name="connsiteX181" fmla="*/ 2959893 w 3155156"/>
                      <a:gd name="connsiteY181" fmla="*/ 392907 h 1116807"/>
                      <a:gd name="connsiteX182" fmla="*/ 2974181 w 3155156"/>
                      <a:gd name="connsiteY182" fmla="*/ 407194 h 1116807"/>
                      <a:gd name="connsiteX183" fmla="*/ 2993231 w 3155156"/>
                      <a:gd name="connsiteY183" fmla="*/ 428625 h 1116807"/>
                      <a:gd name="connsiteX184" fmla="*/ 2997993 w 3155156"/>
                      <a:gd name="connsiteY184" fmla="*/ 435769 h 1116807"/>
                      <a:gd name="connsiteX185" fmla="*/ 3014662 w 3155156"/>
                      <a:gd name="connsiteY185" fmla="*/ 450057 h 1116807"/>
                      <a:gd name="connsiteX186" fmla="*/ 3031331 w 3155156"/>
                      <a:gd name="connsiteY186" fmla="*/ 469107 h 1116807"/>
                      <a:gd name="connsiteX187" fmla="*/ 3043237 w 3155156"/>
                      <a:gd name="connsiteY187" fmla="*/ 481013 h 1116807"/>
                      <a:gd name="connsiteX188" fmla="*/ 3052762 w 3155156"/>
                      <a:gd name="connsiteY188" fmla="*/ 495300 h 1116807"/>
                      <a:gd name="connsiteX189" fmla="*/ 3074193 w 3155156"/>
                      <a:gd name="connsiteY189" fmla="*/ 516732 h 1116807"/>
                      <a:gd name="connsiteX190" fmla="*/ 3081337 w 3155156"/>
                      <a:gd name="connsiteY190" fmla="*/ 523875 h 1116807"/>
                      <a:gd name="connsiteX191" fmla="*/ 3095625 w 3155156"/>
                      <a:gd name="connsiteY191" fmla="*/ 533400 h 1116807"/>
                      <a:gd name="connsiteX192" fmla="*/ 3109912 w 3155156"/>
                      <a:gd name="connsiteY192" fmla="*/ 542925 h 1116807"/>
                      <a:gd name="connsiteX193" fmla="*/ 3117056 w 3155156"/>
                      <a:gd name="connsiteY193" fmla="*/ 545307 h 1116807"/>
                      <a:gd name="connsiteX194" fmla="*/ 3131343 w 3155156"/>
                      <a:gd name="connsiteY194" fmla="*/ 554832 h 1116807"/>
                      <a:gd name="connsiteX195" fmla="*/ 3136106 w 3155156"/>
                      <a:gd name="connsiteY195" fmla="*/ 561975 h 1116807"/>
                      <a:gd name="connsiteX196" fmla="*/ 3143250 w 3155156"/>
                      <a:gd name="connsiteY196" fmla="*/ 566738 h 1116807"/>
                      <a:gd name="connsiteX197" fmla="*/ 3145631 w 3155156"/>
                      <a:gd name="connsiteY197" fmla="*/ 573882 h 1116807"/>
                      <a:gd name="connsiteX198" fmla="*/ 3150393 w 3155156"/>
                      <a:gd name="connsiteY198" fmla="*/ 581025 h 1116807"/>
                      <a:gd name="connsiteX199" fmla="*/ 3155156 w 3155156"/>
                      <a:gd name="connsiteY199" fmla="*/ 595313 h 1116807"/>
                      <a:gd name="connsiteX200" fmla="*/ 3152775 w 3155156"/>
                      <a:gd name="connsiteY200" fmla="*/ 604838 h 1116807"/>
                      <a:gd name="connsiteX201" fmla="*/ 3148012 w 3155156"/>
                      <a:gd name="connsiteY201" fmla="*/ 619125 h 1116807"/>
                      <a:gd name="connsiteX202" fmla="*/ 3136106 w 3155156"/>
                      <a:gd name="connsiteY202" fmla="*/ 640557 h 1116807"/>
                      <a:gd name="connsiteX203" fmla="*/ 3121818 w 3155156"/>
                      <a:gd name="connsiteY203" fmla="*/ 650082 h 1116807"/>
                      <a:gd name="connsiteX204" fmla="*/ 3114675 w 3155156"/>
                      <a:gd name="connsiteY204" fmla="*/ 654844 h 1116807"/>
                      <a:gd name="connsiteX205" fmla="*/ 3100387 w 3155156"/>
                      <a:gd name="connsiteY205" fmla="*/ 659607 h 1116807"/>
                      <a:gd name="connsiteX206" fmla="*/ 3093243 w 3155156"/>
                      <a:gd name="connsiteY206" fmla="*/ 664369 h 1116807"/>
                      <a:gd name="connsiteX207" fmla="*/ 3076575 w 3155156"/>
                      <a:gd name="connsiteY207" fmla="*/ 666750 h 1116807"/>
                      <a:gd name="connsiteX208" fmla="*/ 3050381 w 3155156"/>
                      <a:gd name="connsiteY208" fmla="*/ 671513 h 1116807"/>
                      <a:gd name="connsiteX209" fmla="*/ 3036093 w 3155156"/>
                      <a:gd name="connsiteY209" fmla="*/ 676275 h 1116807"/>
                      <a:gd name="connsiteX210" fmla="*/ 3021806 w 3155156"/>
                      <a:gd name="connsiteY210" fmla="*/ 678657 h 1116807"/>
                      <a:gd name="connsiteX211" fmla="*/ 3005137 w 3155156"/>
                      <a:gd name="connsiteY211" fmla="*/ 683419 h 1116807"/>
                      <a:gd name="connsiteX212" fmla="*/ 2990850 w 3155156"/>
                      <a:gd name="connsiteY212" fmla="*/ 690563 h 1116807"/>
                      <a:gd name="connsiteX213" fmla="*/ 2976562 w 3155156"/>
                      <a:gd name="connsiteY213" fmla="*/ 697707 h 1116807"/>
                      <a:gd name="connsiteX214" fmla="*/ 2962275 w 3155156"/>
                      <a:gd name="connsiteY214" fmla="*/ 707232 h 1116807"/>
                      <a:gd name="connsiteX215" fmla="*/ 2947987 w 3155156"/>
                      <a:gd name="connsiteY215" fmla="*/ 716757 h 1116807"/>
                      <a:gd name="connsiteX216" fmla="*/ 2938462 w 3155156"/>
                      <a:gd name="connsiteY216" fmla="*/ 731044 h 1116807"/>
                      <a:gd name="connsiteX217" fmla="*/ 2928937 w 3155156"/>
                      <a:gd name="connsiteY217" fmla="*/ 742950 h 1116807"/>
                      <a:gd name="connsiteX218" fmla="*/ 2914650 w 3155156"/>
                      <a:gd name="connsiteY218" fmla="*/ 764382 h 1116807"/>
                      <a:gd name="connsiteX219" fmla="*/ 2909887 w 3155156"/>
                      <a:gd name="connsiteY219" fmla="*/ 771525 h 1116807"/>
                      <a:gd name="connsiteX220" fmla="*/ 2895600 w 3155156"/>
                      <a:gd name="connsiteY220" fmla="*/ 781050 h 1116807"/>
                      <a:gd name="connsiteX221" fmla="*/ 2888456 w 3155156"/>
                      <a:gd name="connsiteY221" fmla="*/ 785813 h 1116807"/>
                      <a:gd name="connsiteX222" fmla="*/ 2881312 w 3155156"/>
                      <a:gd name="connsiteY222" fmla="*/ 788194 h 1116807"/>
                      <a:gd name="connsiteX223" fmla="*/ 2867025 w 3155156"/>
                      <a:gd name="connsiteY223" fmla="*/ 797719 h 1116807"/>
                      <a:gd name="connsiteX224" fmla="*/ 2840831 w 3155156"/>
                      <a:gd name="connsiteY224" fmla="*/ 804863 h 1116807"/>
                      <a:gd name="connsiteX225" fmla="*/ 2833687 w 3155156"/>
                      <a:gd name="connsiteY225" fmla="*/ 807244 h 1116807"/>
                      <a:gd name="connsiteX226" fmla="*/ 2824162 w 3155156"/>
                      <a:gd name="connsiteY226" fmla="*/ 809625 h 1116807"/>
                      <a:gd name="connsiteX227" fmla="*/ 2795587 w 3155156"/>
                      <a:gd name="connsiteY227" fmla="*/ 828675 h 1116807"/>
                      <a:gd name="connsiteX228" fmla="*/ 2788443 w 3155156"/>
                      <a:gd name="connsiteY228" fmla="*/ 833438 h 1116807"/>
                      <a:gd name="connsiteX229" fmla="*/ 2774156 w 3155156"/>
                      <a:gd name="connsiteY229" fmla="*/ 838200 h 1116807"/>
                      <a:gd name="connsiteX230" fmla="*/ 2767012 w 3155156"/>
                      <a:gd name="connsiteY230" fmla="*/ 840582 h 1116807"/>
                      <a:gd name="connsiteX231" fmla="*/ 2757487 w 3155156"/>
                      <a:gd name="connsiteY231" fmla="*/ 842963 h 1116807"/>
                      <a:gd name="connsiteX232" fmla="*/ 2750343 w 3155156"/>
                      <a:gd name="connsiteY232" fmla="*/ 845344 h 1116807"/>
                      <a:gd name="connsiteX233" fmla="*/ 2721768 w 3155156"/>
                      <a:gd name="connsiteY233" fmla="*/ 850107 h 1116807"/>
                      <a:gd name="connsiteX234" fmla="*/ 2700337 w 3155156"/>
                      <a:gd name="connsiteY234" fmla="*/ 845344 h 1116807"/>
                      <a:gd name="connsiteX235" fmla="*/ 2693193 w 3155156"/>
                      <a:gd name="connsiteY235" fmla="*/ 842963 h 1116807"/>
                      <a:gd name="connsiteX236" fmla="*/ 2678906 w 3155156"/>
                      <a:gd name="connsiteY236" fmla="*/ 835819 h 1116807"/>
                      <a:gd name="connsiteX237" fmla="*/ 2671762 w 3155156"/>
                      <a:gd name="connsiteY237" fmla="*/ 831057 h 1116807"/>
                      <a:gd name="connsiteX238" fmla="*/ 2655093 w 3155156"/>
                      <a:gd name="connsiteY238" fmla="*/ 823913 h 1116807"/>
                      <a:gd name="connsiteX239" fmla="*/ 2633662 w 3155156"/>
                      <a:gd name="connsiteY239" fmla="*/ 809625 h 1116807"/>
                      <a:gd name="connsiteX240" fmla="*/ 2626518 w 3155156"/>
                      <a:gd name="connsiteY240" fmla="*/ 804863 h 1116807"/>
                      <a:gd name="connsiteX241" fmla="*/ 2619375 w 3155156"/>
                      <a:gd name="connsiteY241" fmla="*/ 802482 h 1116807"/>
                      <a:gd name="connsiteX242" fmla="*/ 2605087 w 3155156"/>
                      <a:gd name="connsiteY242" fmla="*/ 790575 h 1116807"/>
                      <a:gd name="connsiteX243" fmla="*/ 2593181 w 3155156"/>
                      <a:gd name="connsiteY243" fmla="*/ 778669 h 1116807"/>
                      <a:gd name="connsiteX244" fmla="*/ 2583656 w 3155156"/>
                      <a:gd name="connsiteY244" fmla="*/ 764382 h 1116807"/>
                      <a:gd name="connsiteX245" fmla="*/ 2576512 w 3155156"/>
                      <a:gd name="connsiteY245" fmla="*/ 750094 h 1116807"/>
                      <a:gd name="connsiteX246" fmla="*/ 2571750 w 3155156"/>
                      <a:gd name="connsiteY246" fmla="*/ 735807 h 1116807"/>
                      <a:gd name="connsiteX247" fmla="*/ 2562225 w 3155156"/>
                      <a:gd name="connsiteY247" fmla="*/ 702469 h 1116807"/>
                      <a:gd name="connsiteX248" fmla="*/ 2559843 w 3155156"/>
                      <a:gd name="connsiteY248" fmla="*/ 695325 h 1116807"/>
                      <a:gd name="connsiteX249" fmla="*/ 2557462 w 3155156"/>
                      <a:gd name="connsiteY249" fmla="*/ 688182 h 1116807"/>
                      <a:gd name="connsiteX250" fmla="*/ 2543175 w 3155156"/>
                      <a:gd name="connsiteY250" fmla="*/ 681038 h 1116807"/>
                      <a:gd name="connsiteX251" fmla="*/ 2536031 w 3155156"/>
                      <a:gd name="connsiteY251" fmla="*/ 676275 h 1116807"/>
                      <a:gd name="connsiteX252" fmla="*/ 2512218 w 3155156"/>
                      <a:gd name="connsiteY252" fmla="*/ 669132 h 1116807"/>
                      <a:gd name="connsiteX253" fmla="*/ 2505075 w 3155156"/>
                      <a:gd name="connsiteY253" fmla="*/ 666750 h 1116807"/>
                      <a:gd name="connsiteX254" fmla="*/ 2495550 w 3155156"/>
                      <a:gd name="connsiteY254" fmla="*/ 664369 h 1116807"/>
                      <a:gd name="connsiteX255" fmla="*/ 2474118 w 3155156"/>
                      <a:gd name="connsiteY255" fmla="*/ 659607 h 1116807"/>
                      <a:gd name="connsiteX256" fmla="*/ 2464593 w 3155156"/>
                      <a:gd name="connsiteY256" fmla="*/ 657225 h 1116807"/>
                      <a:gd name="connsiteX257" fmla="*/ 2424112 w 3155156"/>
                      <a:gd name="connsiteY257" fmla="*/ 652463 h 1116807"/>
                      <a:gd name="connsiteX258" fmla="*/ 2405062 w 3155156"/>
                      <a:gd name="connsiteY258" fmla="*/ 647700 h 1116807"/>
                      <a:gd name="connsiteX259" fmla="*/ 2374106 w 3155156"/>
                      <a:gd name="connsiteY259" fmla="*/ 642938 h 1116807"/>
                      <a:gd name="connsiteX260" fmla="*/ 2362200 w 3155156"/>
                      <a:gd name="connsiteY260" fmla="*/ 640557 h 1116807"/>
                      <a:gd name="connsiteX261" fmla="*/ 2347912 w 3155156"/>
                      <a:gd name="connsiteY261" fmla="*/ 635794 h 1116807"/>
                      <a:gd name="connsiteX262" fmla="*/ 2333625 w 3155156"/>
                      <a:gd name="connsiteY262" fmla="*/ 631032 h 1116807"/>
                      <a:gd name="connsiteX263" fmla="*/ 2316956 w 3155156"/>
                      <a:gd name="connsiteY263" fmla="*/ 626269 h 1116807"/>
                      <a:gd name="connsiteX264" fmla="*/ 2302668 w 3155156"/>
                      <a:gd name="connsiteY264" fmla="*/ 621507 h 1116807"/>
                      <a:gd name="connsiteX265" fmla="*/ 2288381 w 3155156"/>
                      <a:gd name="connsiteY265" fmla="*/ 616744 h 1116807"/>
                      <a:gd name="connsiteX266" fmla="*/ 2281237 w 3155156"/>
                      <a:gd name="connsiteY266" fmla="*/ 614363 h 1116807"/>
                      <a:gd name="connsiteX267" fmla="*/ 2271712 w 3155156"/>
                      <a:gd name="connsiteY267" fmla="*/ 611982 h 1116807"/>
                      <a:gd name="connsiteX268" fmla="*/ 2250281 w 3155156"/>
                      <a:gd name="connsiteY268" fmla="*/ 604838 h 1116807"/>
                      <a:gd name="connsiteX269" fmla="*/ 2221706 w 3155156"/>
                      <a:gd name="connsiteY269" fmla="*/ 595313 h 1116807"/>
                      <a:gd name="connsiteX270" fmla="*/ 2207418 w 3155156"/>
                      <a:gd name="connsiteY270" fmla="*/ 590550 h 1116807"/>
                      <a:gd name="connsiteX271" fmla="*/ 2200275 w 3155156"/>
                      <a:gd name="connsiteY271" fmla="*/ 588169 h 1116807"/>
                      <a:gd name="connsiteX272" fmla="*/ 2181225 w 3155156"/>
                      <a:gd name="connsiteY272" fmla="*/ 583407 h 1116807"/>
                      <a:gd name="connsiteX273" fmla="*/ 2159793 w 3155156"/>
                      <a:gd name="connsiteY273" fmla="*/ 573882 h 1116807"/>
                      <a:gd name="connsiteX274" fmla="*/ 2152650 w 3155156"/>
                      <a:gd name="connsiteY274" fmla="*/ 571500 h 1116807"/>
                      <a:gd name="connsiteX275" fmla="*/ 2145506 w 3155156"/>
                      <a:gd name="connsiteY275" fmla="*/ 569119 h 1116807"/>
                      <a:gd name="connsiteX276" fmla="*/ 2138362 w 3155156"/>
                      <a:gd name="connsiteY276" fmla="*/ 564357 h 1116807"/>
                      <a:gd name="connsiteX277" fmla="*/ 2116931 w 3155156"/>
                      <a:gd name="connsiteY277" fmla="*/ 557213 h 1116807"/>
                      <a:gd name="connsiteX278" fmla="*/ 2109787 w 3155156"/>
                      <a:gd name="connsiteY278" fmla="*/ 554832 h 1116807"/>
                      <a:gd name="connsiteX279" fmla="*/ 2102643 w 3155156"/>
                      <a:gd name="connsiteY279" fmla="*/ 550069 h 1116807"/>
                      <a:gd name="connsiteX280" fmla="*/ 2095500 w 3155156"/>
                      <a:gd name="connsiteY280" fmla="*/ 547688 h 1116807"/>
                      <a:gd name="connsiteX281" fmla="*/ 2071687 w 3155156"/>
                      <a:gd name="connsiteY281" fmla="*/ 542925 h 1116807"/>
                      <a:gd name="connsiteX282" fmla="*/ 2031206 w 3155156"/>
                      <a:gd name="connsiteY282" fmla="*/ 545307 h 1116807"/>
                      <a:gd name="connsiteX283" fmla="*/ 2009775 w 3155156"/>
                      <a:gd name="connsiteY283" fmla="*/ 552450 h 1116807"/>
                      <a:gd name="connsiteX284" fmla="*/ 1995487 w 3155156"/>
                      <a:gd name="connsiteY284" fmla="*/ 557213 h 1116807"/>
                      <a:gd name="connsiteX285" fmla="*/ 1988343 w 3155156"/>
                      <a:gd name="connsiteY285" fmla="*/ 559594 h 1116807"/>
                      <a:gd name="connsiteX286" fmla="*/ 1978818 w 3155156"/>
                      <a:gd name="connsiteY286" fmla="*/ 561975 h 1116807"/>
                      <a:gd name="connsiteX287" fmla="*/ 1964531 w 3155156"/>
                      <a:gd name="connsiteY287" fmla="*/ 566738 h 1116807"/>
                      <a:gd name="connsiteX288" fmla="*/ 1950243 w 3155156"/>
                      <a:gd name="connsiteY288" fmla="*/ 571500 h 1116807"/>
                      <a:gd name="connsiteX289" fmla="*/ 1943100 w 3155156"/>
                      <a:gd name="connsiteY289" fmla="*/ 573882 h 1116807"/>
                      <a:gd name="connsiteX290" fmla="*/ 1928812 w 3155156"/>
                      <a:gd name="connsiteY290" fmla="*/ 583407 h 1116807"/>
                      <a:gd name="connsiteX291" fmla="*/ 1921668 w 3155156"/>
                      <a:gd name="connsiteY291" fmla="*/ 588169 h 1116807"/>
                      <a:gd name="connsiteX292" fmla="*/ 1907381 w 3155156"/>
                      <a:gd name="connsiteY292" fmla="*/ 592932 h 1116807"/>
                      <a:gd name="connsiteX293" fmla="*/ 1893093 w 3155156"/>
                      <a:gd name="connsiteY293" fmla="*/ 602457 h 1116807"/>
                      <a:gd name="connsiteX294" fmla="*/ 1878806 w 3155156"/>
                      <a:gd name="connsiteY294" fmla="*/ 607219 h 1116807"/>
                      <a:gd name="connsiteX295" fmla="*/ 1871662 w 3155156"/>
                      <a:gd name="connsiteY295" fmla="*/ 611982 h 1116807"/>
                      <a:gd name="connsiteX296" fmla="*/ 1864518 w 3155156"/>
                      <a:gd name="connsiteY296" fmla="*/ 614363 h 1116807"/>
                      <a:gd name="connsiteX297" fmla="*/ 1859756 w 3155156"/>
                      <a:gd name="connsiteY297" fmla="*/ 621507 h 1116807"/>
                      <a:gd name="connsiteX298" fmla="*/ 1850231 w 3155156"/>
                      <a:gd name="connsiteY298" fmla="*/ 623888 h 1116807"/>
                      <a:gd name="connsiteX299" fmla="*/ 1843087 w 3155156"/>
                      <a:gd name="connsiteY299" fmla="*/ 626269 h 1116807"/>
                      <a:gd name="connsiteX300" fmla="*/ 1828800 w 3155156"/>
                      <a:gd name="connsiteY300" fmla="*/ 633413 h 1116807"/>
                      <a:gd name="connsiteX301" fmla="*/ 1821656 w 3155156"/>
                      <a:gd name="connsiteY301" fmla="*/ 638175 h 1116807"/>
                      <a:gd name="connsiteX302" fmla="*/ 1814512 w 3155156"/>
                      <a:gd name="connsiteY302" fmla="*/ 640557 h 1116807"/>
                      <a:gd name="connsiteX303" fmla="*/ 1807368 w 3155156"/>
                      <a:gd name="connsiteY303" fmla="*/ 645319 h 1116807"/>
                      <a:gd name="connsiteX304" fmla="*/ 1783556 w 3155156"/>
                      <a:gd name="connsiteY304" fmla="*/ 652463 h 1116807"/>
                      <a:gd name="connsiteX305" fmla="*/ 1747837 w 3155156"/>
                      <a:gd name="connsiteY305" fmla="*/ 645319 h 1116807"/>
                      <a:gd name="connsiteX306" fmla="*/ 1733550 w 3155156"/>
                      <a:gd name="connsiteY306" fmla="*/ 631032 h 1116807"/>
                      <a:gd name="connsiteX307" fmla="*/ 1724025 w 3155156"/>
                      <a:gd name="connsiteY307" fmla="*/ 616744 h 1116807"/>
                      <a:gd name="connsiteX308" fmla="*/ 1714500 w 3155156"/>
                      <a:gd name="connsiteY308" fmla="*/ 602457 h 1116807"/>
                      <a:gd name="connsiteX309" fmla="*/ 1700212 w 3155156"/>
                      <a:gd name="connsiteY309" fmla="*/ 592932 h 1116807"/>
                      <a:gd name="connsiteX310" fmla="*/ 1693068 w 3155156"/>
                      <a:gd name="connsiteY310" fmla="*/ 585788 h 1116807"/>
                      <a:gd name="connsiteX311" fmla="*/ 1685925 w 3155156"/>
                      <a:gd name="connsiteY311" fmla="*/ 583407 h 1116807"/>
                      <a:gd name="connsiteX312" fmla="*/ 1666875 w 3155156"/>
                      <a:gd name="connsiteY312" fmla="*/ 573882 h 1116807"/>
                      <a:gd name="connsiteX313" fmla="*/ 1631156 w 3155156"/>
                      <a:gd name="connsiteY313" fmla="*/ 578644 h 1116807"/>
                      <a:gd name="connsiteX314" fmla="*/ 1616868 w 3155156"/>
                      <a:gd name="connsiteY314" fmla="*/ 583407 h 1116807"/>
                      <a:gd name="connsiteX315" fmla="*/ 1602581 w 3155156"/>
                      <a:gd name="connsiteY315" fmla="*/ 588169 h 1116807"/>
                      <a:gd name="connsiteX316" fmla="*/ 1595437 w 3155156"/>
                      <a:gd name="connsiteY316" fmla="*/ 590550 h 1116807"/>
                      <a:gd name="connsiteX317" fmla="*/ 1583531 w 3155156"/>
                      <a:gd name="connsiteY317" fmla="*/ 592932 h 1116807"/>
                      <a:gd name="connsiteX318" fmla="*/ 1535906 w 3155156"/>
                      <a:gd name="connsiteY318" fmla="*/ 597694 h 1116807"/>
                      <a:gd name="connsiteX319" fmla="*/ 1488281 w 3155156"/>
                      <a:gd name="connsiteY319" fmla="*/ 602457 h 1116807"/>
                      <a:gd name="connsiteX320" fmla="*/ 1473993 w 3155156"/>
                      <a:gd name="connsiteY320" fmla="*/ 604838 h 1116807"/>
                      <a:gd name="connsiteX321" fmla="*/ 1457325 w 3155156"/>
                      <a:gd name="connsiteY321" fmla="*/ 607219 h 1116807"/>
                      <a:gd name="connsiteX322" fmla="*/ 1447800 w 3155156"/>
                      <a:gd name="connsiteY322" fmla="*/ 609600 h 1116807"/>
                      <a:gd name="connsiteX323" fmla="*/ 1423987 w 3155156"/>
                      <a:gd name="connsiteY323" fmla="*/ 614363 h 1116807"/>
                      <a:gd name="connsiteX324" fmla="*/ 1412081 w 3155156"/>
                      <a:gd name="connsiteY324" fmla="*/ 616744 h 1116807"/>
                      <a:gd name="connsiteX325" fmla="*/ 1402556 w 3155156"/>
                      <a:gd name="connsiteY325" fmla="*/ 619125 h 1116807"/>
                      <a:gd name="connsiteX326" fmla="*/ 1347787 w 3155156"/>
                      <a:gd name="connsiteY326" fmla="*/ 623888 h 1116807"/>
                      <a:gd name="connsiteX327" fmla="*/ 1319212 w 3155156"/>
                      <a:gd name="connsiteY327" fmla="*/ 628650 h 1116807"/>
                      <a:gd name="connsiteX328" fmla="*/ 1300162 w 3155156"/>
                      <a:gd name="connsiteY328" fmla="*/ 631032 h 1116807"/>
                      <a:gd name="connsiteX329" fmla="*/ 1288256 w 3155156"/>
                      <a:gd name="connsiteY329" fmla="*/ 633413 h 1116807"/>
                      <a:gd name="connsiteX330" fmla="*/ 1262062 w 3155156"/>
                      <a:gd name="connsiteY330" fmla="*/ 638175 h 1116807"/>
                      <a:gd name="connsiteX331" fmla="*/ 1254918 w 3155156"/>
                      <a:gd name="connsiteY331" fmla="*/ 640557 h 1116807"/>
                      <a:gd name="connsiteX332" fmla="*/ 1235868 w 3155156"/>
                      <a:gd name="connsiteY332" fmla="*/ 642938 h 1116807"/>
                      <a:gd name="connsiteX333" fmla="*/ 1214437 w 3155156"/>
                      <a:gd name="connsiteY333" fmla="*/ 650082 h 1116807"/>
                      <a:gd name="connsiteX334" fmla="*/ 1207293 w 3155156"/>
                      <a:gd name="connsiteY334" fmla="*/ 652463 h 1116807"/>
                      <a:gd name="connsiteX335" fmla="*/ 1188243 w 3155156"/>
                      <a:gd name="connsiteY335" fmla="*/ 657225 h 1116807"/>
                      <a:gd name="connsiteX336" fmla="*/ 1178718 w 3155156"/>
                      <a:gd name="connsiteY336" fmla="*/ 659607 h 1116807"/>
                      <a:gd name="connsiteX337" fmla="*/ 1169193 w 3155156"/>
                      <a:gd name="connsiteY337" fmla="*/ 661988 h 1116807"/>
                      <a:gd name="connsiteX338" fmla="*/ 1162050 w 3155156"/>
                      <a:gd name="connsiteY338" fmla="*/ 664369 h 1116807"/>
                      <a:gd name="connsiteX339" fmla="*/ 1140618 w 3155156"/>
                      <a:gd name="connsiteY339" fmla="*/ 676275 h 1116807"/>
                      <a:gd name="connsiteX340" fmla="*/ 1135856 w 3155156"/>
                      <a:gd name="connsiteY340" fmla="*/ 690563 h 1116807"/>
                      <a:gd name="connsiteX341" fmla="*/ 1147762 w 3155156"/>
                      <a:gd name="connsiteY341" fmla="*/ 711994 h 1116807"/>
                      <a:gd name="connsiteX342" fmla="*/ 1154906 w 3155156"/>
                      <a:gd name="connsiteY342" fmla="*/ 714375 h 1116807"/>
                      <a:gd name="connsiteX343" fmla="*/ 1169193 w 3155156"/>
                      <a:gd name="connsiteY343" fmla="*/ 723900 h 1116807"/>
                      <a:gd name="connsiteX344" fmla="*/ 1183481 w 3155156"/>
                      <a:gd name="connsiteY344" fmla="*/ 728663 h 1116807"/>
                      <a:gd name="connsiteX345" fmla="*/ 1197768 w 3155156"/>
                      <a:gd name="connsiteY345" fmla="*/ 738188 h 1116807"/>
                      <a:gd name="connsiteX346" fmla="*/ 1212056 w 3155156"/>
                      <a:gd name="connsiteY346" fmla="*/ 742950 h 1116807"/>
                      <a:gd name="connsiteX347" fmla="*/ 1219200 w 3155156"/>
                      <a:gd name="connsiteY347" fmla="*/ 745332 h 1116807"/>
                      <a:gd name="connsiteX348" fmla="*/ 1228725 w 3155156"/>
                      <a:gd name="connsiteY348" fmla="*/ 747713 h 1116807"/>
                      <a:gd name="connsiteX349" fmla="*/ 1243012 w 3155156"/>
                      <a:gd name="connsiteY349" fmla="*/ 752475 h 1116807"/>
                      <a:gd name="connsiteX350" fmla="*/ 1250156 w 3155156"/>
                      <a:gd name="connsiteY350" fmla="*/ 754857 h 1116807"/>
                      <a:gd name="connsiteX351" fmla="*/ 1266825 w 3155156"/>
                      <a:gd name="connsiteY351" fmla="*/ 759619 h 1116807"/>
                      <a:gd name="connsiteX352" fmla="*/ 1273968 w 3155156"/>
                      <a:gd name="connsiteY352" fmla="*/ 764382 h 1116807"/>
                      <a:gd name="connsiteX353" fmla="*/ 1281112 w 3155156"/>
                      <a:gd name="connsiteY353" fmla="*/ 766763 h 1116807"/>
                      <a:gd name="connsiteX354" fmla="*/ 1293018 w 3155156"/>
                      <a:gd name="connsiteY354" fmla="*/ 776288 h 1116807"/>
                      <a:gd name="connsiteX355" fmla="*/ 1300162 w 3155156"/>
                      <a:gd name="connsiteY355" fmla="*/ 783432 h 1116807"/>
                      <a:gd name="connsiteX356" fmla="*/ 1319212 w 3155156"/>
                      <a:gd name="connsiteY356" fmla="*/ 790575 h 1116807"/>
                      <a:gd name="connsiteX357" fmla="*/ 1326356 w 3155156"/>
                      <a:gd name="connsiteY357" fmla="*/ 795338 h 1116807"/>
                      <a:gd name="connsiteX358" fmla="*/ 1340643 w 3155156"/>
                      <a:gd name="connsiteY358" fmla="*/ 800100 h 1116807"/>
                      <a:gd name="connsiteX359" fmla="*/ 1347787 w 3155156"/>
                      <a:gd name="connsiteY359" fmla="*/ 802482 h 1116807"/>
                      <a:gd name="connsiteX360" fmla="*/ 1354931 w 3155156"/>
                      <a:gd name="connsiteY360" fmla="*/ 804863 h 1116807"/>
                      <a:gd name="connsiteX361" fmla="*/ 1362075 w 3155156"/>
                      <a:gd name="connsiteY361" fmla="*/ 807244 h 1116807"/>
                      <a:gd name="connsiteX362" fmla="*/ 1383506 w 3155156"/>
                      <a:gd name="connsiteY362" fmla="*/ 816769 h 1116807"/>
                      <a:gd name="connsiteX363" fmla="*/ 1390650 w 3155156"/>
                      <a:gd name="connsiteY363" fmla="*/ 819150 h 1116807"/>
                      <a:gd name="connsiteX364" fmla="*/ 1412081 w 3155156"/>
                      <a:gd name="connsiteY364" fmla="*/ 828675 h 1116807"/>
                      <a:gd name="connsiteX365" fmla="*/ 1419225 w 3155156"/>
                      <a:gd name="connsiteY365" fmla="*/ 831057 h 1116807"/>
                      <a:gd name="connsiteX366" fmla="*/ 1433512 w 3155156"/>
                      <a:gd name="connsiteY366" fmla="*/ 840582 h 1116807"/>
                      <a:gd name="connsiteX367" fmla="*/ 1438275 w 3155156"/>
                      <a:gd name="connsiteY367" fmla="*/ 847725 h 1116807"/>
                      <a:gd name="connsiteX368" fmla="*/ 1445418 w 3155156"/>
                      <a:gd name="connsiteY368" fmla="*/ 869157 h 1116807"/>
                      <a:gd name="connsiteX369" fmla="*/ 1450181 w 3155156"/>
                      <a:gd name="connsiteY369" fmla="*/ 883444 h 1116807"/>
                      <a:gd name="connsiteX370" fmla="*/ 1452562 w 3155156"/>
                      <a:gd name="connsiteY370" fmla="*/ 892969 h 1116807"/>
                      <a:gd name="connsiteX371" fmla="*/ 1457325 w 3155156"/>
                      <a:gd name="connsiteY371" fmla="*/ 907257 h 1116807"/>
                      <a:gd name="connsiteX372" fmla="*/ 1454943 w 3155156"/>
                      <a:gd name="connsiteY372" fmla="*/ 933450 h 1116807"/>
                      <a:gd name="connsiteX373" fmla="*/ 1452562 w 3155156"/>
                      <a:gd name="connsiteY373" fmla="*/ 942975 h 1116807"/>
                      <a:gd name="connsiteX374" fmla="*/ 1445418 w 3155156"/>
                      <a:gd name="connsiteY374" fmla="*/ 966788 h 1116807"/>
                      <a:gd name="connsiteX375" fmla="*/ 1435893 w 3155156"/>
                      <a:gd name="connsiteY375" fmla="*/ 988219 h 1116807"/>
                      <a:gd name="connsiteX376" fmla="*/ 1423987 w 3155156"/>
                      <a:gd name="connsiteY376" fmla="*/ 1009650 h 1116807"/>
                      <a:gd name="connsiteX377" fmla="*/ 1419225 w 3155156"/>
                      <a:gd name="connsiteY377" fmla="*/ 1016794 h 1116807"/>
                      <a:gd name="connsiteX378" fmla="*/ 1404937 w 3155156"/>
                      <a:gd name="connsiteY378" fmla="*/ 1028700 h 1116807"/>
                      <a:gd name="connsiteX379" fmla="*/ 1397793 w 3155156"/>
                      <a:gd name="connsiteY379" fmla="*/ 1031082 h 1116807"/>
                      <a:gd name="connsiteX380" fmla="*/ 1390650 w 3155156"/>
                      <a:gd name="connsiteY380" fmla="*/ 1038225 h 1116807"/>
                      <a:gd name="connsiteX381" fmla="*/ 1366837 w 3155156"/>
                      <a:gd name="connsiteY381" fmla="*/ 1045369 h 1116807"/>
                      <a:gd name="connsiteX382" fmla="*/ 1340643 w 3155156"/>
                      <a:gd name="connsiteY382" fmla="*/ 1052513 h 1116807"/>
                      <a:gd name="connsiteX383" fmla="*/ 1328737 w 3155156"/>
                      <a:gd name="connsiteY383" fmla="*/ 1054894 h 1116807"/>
                      <a:gd name="connsiteX384" fmla="*/ 1243012 w 3155156"/>
                      <a:gd name="connsiteY384" fmla="*/ 1059657 h 1116807"/>
                      <a:gd name="connsiteX385" fmla="*/ 1231106 w 3155156"/>
                      <a:gd name="connsiteY385" fmla="*/ 1062038 h 1116807"/>
                      <a:gd name="connsiteX386" fmla="*/ 1212056 w 3155156"/>
                      <a:gd name="connsiteY386" fmla="*/ 1064419 h 1116807"/>
                      <a:gd name="connsiteX387" fmla="*/ 1200150 w 3155156"/>
                      <a:gd name="connsiteY387" fmla="*/ 1069182 h 1116807"/>
                      <a:gd name="connsiteX388" fmla="*/ 1173956 w 3155156"/>
                      <a:gd name="connsiteY388" fmla="*/ 1073944 h 1116807"/>
                      <a:gd name="connsiteX389" fmla="*/ 1164431 w 3155156"/>
                      <a:gd name="connsiteY389" fmla="*/ 1076325 h 1116807"/>
                      <a:gd name="connsiteX390" fmla="*/ 1157287 w 3155156"/>
                      <a:gd name="connsiteY390" fmla="*/ 1078707 h 1116807"/>
                      <a:gd name="connsiteX391" fmla="*/ 1140618 w 3155156"/>
                      <a:gd name="connsiteY391" fmla="*/ 1081088 h 1116807"/>
                      <a:gd name="connsiteX392" fmla="*/ 1100137 w 3155156"/>
                      <a:gd name="connsiteY392" fmla="*/ 1090613 h 1116807"/>
                      <a:gd name="connsiteX393" fmla="*/ 1088231 w 3155156"/>
                      <a:gd name="connsiteY393" fmla="*/ 1092994 h 1116807"/>
                      <a:gd name="connsiteX394" fmla="*/ 1073943 w 3155156"/>
                      <a:gd name="connsiteY394" fmla="*/ 1097757 h 1116807"/>
                      <a:gd name="connsiteX395" fmla="*/ 1066800 w 3155156"/>
                      <a:gd name="connsiteY395" fmla="*/ 1100138 h 1116807"/>
                      <a:gd name="connsiteX396" fmla="*/ 1054893 w 3155156"/>
                      <a:gd name="connsiteY396" fmla="*/ 1102519 h 1116807"/>
                      <a:gd name="connsiteX397" fmla="*/ 1031081 w 3155156"/>
                      <a:gd name="connsiteY397" fmla="*/ 1112044 h 1116807"/>
                      <a:gd name="connsiteX398" fmla="*/ 1012031 w 3155156"/>
                      <a:gd name="connsiteY398" fmla="*/ 1116807 h 1116807"/>
                      <a:gd name="connsiteX399" fmla="*/ 962025 w 3155156"/>
                      <a:gd name="connsiteY399" fmla="*/ 1114425 h 1116807"/>
                      <a:gd name="connsiteX400" fmla="*/ 947737 w 3155156"/>
                      <a:gd name="connsiteY400" fmla="*/ 1109663 h 1116807"/>
                      <a:gd name="connsiteX401" fmla="*/ 926306 w 3155156"/>
                      <a:gd name="connsiteY401" fmla="*/ 1104900 h 1116807"/>
                      <a:gd name="connsiteX402" fmla="*/ 912018 w 3155156"/>
                      <a:gd name="connsiteY402" fmla="*/ 1097757 h 1116807"/>
                      <a:gd name="connsiteX403" fmla="*/ 904875 w 3155156"/>
                      <a:gd name="connsiteY403" fmla="*/ 1092994 h 1116807"/>
                      <a:gd name="connsiteX404" fmla="*/ 890587 w 3155156"/>
                      <a:gd name="connsiteY404" fmla="*/ 1088232 h 1116807"/>
                      <a:gd name="connsiteX405" fmla="*/ 883443 w 3155156"/>
                      <a:gd name="connsiteY405" fmla="*/ 1085850 h 1116807"/>
                      <a:gd name="connsiteX406" fmla="*/ 859631 w 3155156"/>
                      <a:gd name="connsiteY406" fmla="*/ 1078707 h 1116807"/>
                      <a:gd name="connsiteX407" fmla="*/ 826293 w 3155156"/>
                      <a:gd name="connsiteY407" fmla="*/ 1073944 h 1116807"/>
                      <a:gd name="connsiteX408" fmla="*/ 812006 w 3155156"/>
                      <a:gd name="connsiteY408" fmla="*/ 1071563 h 1116807"/>
                      <a:gd name="connsiteX409" fmla="*/ 804862 w 3155156"/>
                      <a:gd name="connsiteY409" fmla="*/ 1069182 h 1116807"/>
                      <a:gd name="connsiteX410" fmla="*/ 797718 w 3155156"/>
                      <a:gd name="connsiteY410" fmla="*/ 1064419 h 1116807"/>
                      <a:gd name="connsiteX411" fmla="*/ 792956 w 3155156"/>
                      <a:gd name="connsiteY411" fmla="*/ 1050132 h 1116807"/>
                      <a:gd name="connsiteX412" fmla="*/ 788193 w 3155156"/>
                      <a:gd name="connsiteY412" fmla="*/ 1033463 h 1116807"/>
                      <a:gd name="connsiteX413" fmla="*/ 785812 w 3155156"/>
                      <a:gd name="connsiteY413" fmla="*/ 1019175 h 1116807"/>
                      <a:gd name="connsiteX414" fmla="*/ 771525 w 3155156"/>
                      <a:gd name="connsiteY414" fmla="*/ 1009650 h 1116807"/>
                      <a:gd name="connsiteX415" fmla="*/ 764381 w 3155156"/>
                      <a:gd name="connsiteY415" fmla="*/ 1007269 h 1116807"/>
                      <a:gd name="connsiteX416" fmla="*/ 735806 w 3155156"/>
                      <a:gd name="connsiteY416" fmla="*/ 1014413 h 1116807"/>
                      <a:gd name="connsiteX417" fmla="*/ 728662 w 3155156"/>
                      <a:gd name="connsiteY417" fmla="*/ 1016794 h 1116807"/>
                      <a:gd name="connsiteX418" fmla="*/ 721518 w 3155156"/>
                      <a:gd name="connsiteY418" fmla="*/ 1021557 h 1116807"/>
                      <a:gd name="connsiteX419" fmla="*/ 685800 w 3155156"/>
                      <a:gd name="connsiteY419" fmla="*/ 1026319 h 1116807"/>
                      <a:gd name="connsiteX420" fmla="*/ 604837 w 3155156"/>
                      <a:gd name="connsiteY420" fmla="*/ 1023938 h 1116807"/>
                      <a:gd name="connsiteX421" fmla="*/ 585787 w 3155156"/>
                      <a:gd name="connsiteY421" fmla="*/ 1021557 h 1116807"/>
                      <a:gd name="connsiteX422" fmla="*/ 571500 w 3155156"/>
                      <a:gd name="connsiteY422" fmla="*/ 1016794 h 1116807"/>
                      <a:gd name="connsiteX423" fmla="*/ 550068 w 3155156"/>
                      <a:gd name="connsiteY423" fmla="*/ 1012032 h 1116807"/>
                      <a:gd name="connsiteX424" fmla="*/ 516731 w 3155156"/>
                      <a:gd name="connsiteY424" fmla="*/ 1007269 h 1116807"/>
                      <a:gd name="connsiteX425" fmla="*/ 495300 w 3155156"/>
                      <a:gd name="connsiteY425" fmla="*/ 1002507 h 1116807"/>
                      <a:gd name="connsiteX426" fmla="*/ 473868 w 3155156"/>
                      <a:gd name="connsiteY426" fmla="*/ 997744 h 1116807"/>
                      <a:gd name="connsiteX427" fmla="*/ 466725 w 3155156"/>
                      <a:gd name="connsiteY427" fmla="*/ 992982 h 1116807"/>
                      <a:gd name="connsiteX428" fmla="*/ 464343 w 3155156"/>
                      <a:gd name="connsiteY428" fmla="*/ 985838 h 1116807"/>
                      <a:gd name="connsiteX429" fmla="*/ 459581 w 3155156"/>
                      <a:gd name="connsiteY429" fmla="*/ 978694 h 1116807"/>
                      <a:gd name="connsiteX430" fmla="*/ 454818 w 3155156"/>
                      <a:gd name="connsiteY430" fmla="*/ 966788 h 1116807"/>
                      <a:gd name="connsiteX431" fmla="*/ 450056 w 3155156"/>
                      <a:gd name="connsiteY431" fmla="*/ 957263 h 1116807"/>
                      <a:gd name="connsiteX432" fmla="*/ 452437 w 3155156"/>
                      <a:gd name="connsiteY432" fmla="*/ 935832 h 1116807"/>
                      <a:gd name="connsiteX433" fmla="*/ 476250 w 3155156"/>
                      <a:gd name="connsiteY433" fmla="*/ 916782 h 1116807"/>
                      <a:gd name="connsiteX434" fmla="*/ 490537 w 3155156"/>
                      <a:gd name="connsiteY434" fmla="*/ 907257 h 1116807"/>
                      <a:gd name="connsiteX435" fmla="*/ 509587 w 3155156"/>
                      <a:gd name="connsiteY435" fmla="*/ 902494 h 1116807"/>
                      <a:gd name="connsiteX436" fmla="*/ 519112 w 3155156"/>
                      <a:gd name="connsiteY436" fmla="*/ 900113 h 1116807"/>
                      <a:gd name="connsiteX437" fmla="*/ 533400 w 3155156"/>
                      <a:gd name="connsiteY437" fmla="*/ 895350 h 1116807"/>
                      <a:gd name="connsiteX438" fmla="*/ 550068 w 3155156"/>
                      <a:gd name="connsiteY438" fmla="*/ 890588 h 1116807"/>
                      <a:gd name="connsiteX439" fmla="*/ 564356 w 3155156"/>
                      <a:gd name="connsiteY439" fmla="*/ 881063 h 1116807"/>
                      <a:gd name="connsiteX440" fmla="*/ 576262 w 3155156"/>
                      <a:gd name="connsiteY440" fmla="*/ 876300 h 1116807"/>
                      <a:gd name="connsiteX441" fmla="*/ 583406 w 3155156"/>
                      <a:gd name="connsiteY441" fmla="*/ 873919 h 1116807"/>
                      <a:gd name="connsiteX442" fmla="*/ 597693 w 3155156"/>
                      <a:gd name="connsiteY442" fmla="*/ 862013 h 1116807"/>
                      <a:gd name="connsiteX443" fmla="*/ 602456 w 3155156"/>
                      <a:gd name="connsiteY443" fmla="*/ 854869 h 1116807"/>
                      <a:gd name="connsiteX444" fmla="*/ 604837 w 3155156"/>
                      <a:gd name="connsiteY444" fmla="*/ 847725 h 1116807"/>
                      <a:gd name="connsiteX445" fmla="*/ 604837 w 3155156"/>
                      <a:gd name="connsiteY445" fmla="*/ 754857 h 1116807"/>
                      <a:gd name="connsiteX446" fmla="*/ 597693 w 3155156"/>
                      <a:gd name="connsiteY446" fmla="*/ 733425 h 1116807"/>
                      <a:gd name="connsiteX447" fmla="*/ 595312 w 3155156"/>
                      <a:gd name="connsiteY447" fmla="*/ 726282 h 1116807"/>
                      <a:gd name="connsiteX448" fmla="*/ 585787 w 3155156"/>
                      <a:gd name="connsiteY448" fmla="*/ 711994 h 1116807"/>
                      <a:gd name="connsiteX449" fmla="*/ 573881 w 3155156"/>
                      <a:gd name="connsiteY449" fmla="*/ 690563 h 1116807"/>
                      <a:gd name="connsiteX450" fmla="*/ 569118 w 3155156"/>
                      <a:gd name="connsiteY450" fmla="*/ 683419 h 1116807"/>
                      <a:gd name="connsiteX451" fmla="*/ 566737 w 3155156"/>
                      <a:gd name="connsiteY451" fmla="*/ 676275 h 1116807"/>
                      <a:gd name="connsiteX452" fmla="*/ 559593 w 3155156"/>
                      <a:gd name="connsiteY452" fmla="*/ 661988 h 1116807"/>
                      <a:gd name="connsiteX453" fmla="*/ 566737 w 3155156"/>
                      <a:gd name="connsiteY453" fmla="*/ 635794 h 1116807"/>
                      <a:gd name="connsiteX454" fmla="*/ 578643 w 3155156"/>
                      <a:gd name="connsiteY454" fmla="*/ 619125 h 1116807"/>
                      <a:gd name="connsiteX455" fmla="*/ 583406 w 3155156"/>
                      <a:gd name="connsiteY455" fmla="*/ 611982 h 1116807"/>
                      <a:gd name="connsiteX456" fmla="*/ 590550 w 3155156"/>
                      <a:gd name="connsiteY456" fmla="*/ 604838 h 1116807"/>
                      <a:gd name="connsiteX457" fmla="*/ 595312 w 3155156"/>
                      <a:gd name="connsiteY457" fmla="*/ 597694 h 1116807"/>
                      <a:gd name="connsiteX458" fmla="*/ 602456 w 3155156"/>
                      <a:gd name="connsiteY458" fmla="*/ 592932 h 1116807"/>
                      <a:gd name="connsiteX459" fmla="*/ 609600 w 3155156"/>
                      <a:gd name="connsiteY459" fmla="*/ 585788 h 1116807"/>
                      <a:gd name="connsiteX460" fmla="*/ 623887 w 3155156"/>
                      <a:gd name="connsiteY460" fmla="*/ 573882 h 1116807"/>
                      <a:gd name="connsiteX461" fmla="*/ 623887 w 3155156"/>
                      <a:gd name="connsiteY461" fmla="*/ 540544 h 1116807"/>
                      <a:gd name="connsiteX462" fmla="*/ 619125 w 3155156"/>
                      <a:gd name="connsiteY462" fmla="*/ 521494 h 1116807"/>
                      <a:gd name="connsiteX463" fmla="*/ 609600 w 3155156"/>
                      <a:gd name="connsiteY463" fmla="*/ 507207 h 1116807"/>
                      <a:gd name="connsiteX464" fmla="*/ 595312 w 3155156"/>
                      <a:gd name="connsiteY464" fmla="*/ 497682 h 1116807"/>
                      <a:gd name="connsiteX465" fmla="*/ 581025 w 3155156"/>
                      <a:gd name="connsiteY465" fmla="*/ 490538 h 1116807"/>
                      <a:gd name="connsiteX466" fmla="*/ 531018 w 3155156"/>
                      <a:gd name="connsiteY466" fmla="*/ 492919 h 1116807"/>
                      <a:gd name="connsiteX467" fmla="*/ 523875 w 3155156"/>
                      <a:gd name="connsiteY467" fmla="*/ 495300 h 1116807"/>
                      <a:gd name="connsiteX468" fmla="*/ 488156 w 3155156"/>
                      <a:gd name="connsiteY468" fmla="*/ 500063 h 1116807"/>
                      <a:gd name="connsiteX469" fmla="*/ 338137 w 3155156"/>
                      <a:gd name="connsiteY469" fmla="*/ 507207 h 1116807"/>
                      <a:gd name="connsiteX470" fmla="*/ 330993 w 3155156"/>
                      <a:gd name="connsiteY470" fmla="*/ 509588 h 1116807"/>
                      <a:gd name="connsiteX471" fmla="*/ 297656 w 3155156"/>
                      <a:gd name="connsiteY471" fmla="*/ 514350 h 1116807"/>
                      <a:gd name="connsiteX472" fmla="*/ 290512 w 3155156"/>
                      <a:gd name="connsiteY472" fmla="*/ 516732 h 1116807"/>
                      <a:gd name="connsiteX473" fmla="*/ 271462 w 3155156"/>
                      <a:gd name="connsiteY473" fmla="*/ 521494 h 1116807"/>
                      <a:gd name="connsiteX474" fmla="*/ 261937 w 3155156"/>
                      <a:gd name="connsiteY474" fmla="*/ 523875 h 1116807"/>
                      <a:gd name="connsiteX475" fmla="*/ 254793 w 3155156"/>
                      <a:gd name="connsiteY475" fmla="*/ 526257 h 1116807"/>
                      <a:gd name="connsiteX476" fmla="*/ 235743 w 3155156"/>
                      <a:gd name="connsiteY476" fmla="*/ 528638 h 1116807"/>
                      <a:gd name="connsiteX477" fmla="*/ 219075 w 3155156"/>
                      <a:gd name="connsiteY477" fmla="*/ 533400 h 1116807"/>
                      <a:gd name="connsiteX478" fmla="*/ 207168 w 3155156"/>
                      <a:gd name="connsiteY478" fmla="*/ 535782 h 1116807"/>
                      <a:gd name="connsiteX479" fmla="*/ 190500 w 3155156"/>
                      <a:gd name="connsiteY479" fmla="*/ 540544 h 1116807"/>
                      <a:gd name="connsiteX480" fmla="*/ 152400 w 3155156"/>
                      <a:gd name="connsiteY480" fmla="*/ 545307 h 1116807"/>
                      <a:gd name="connsiteX481" fmla="*/ 140493 w 3155156"/>
                      <a:gd name="connsiteY481" fmla="*/ 547688 h 1116807"/>
                      <a:gd name="connsiteX482" fmla="*/ 119062 w 3155156"/>
                      <a:gd name="connsiteY482" fmla="*/ 550069 h 1116807"/>
                      <a:gd name="connsiteX483" fmla="*/ 0 w 3155156"/>
                      <a:gd name="connsiteY483" fmla="*/ 559594 h 111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Lst>
                    <a:rect l="l" t="t" r="r" b="b"/>
                    <a:pathLst>
                      <a:path w="3155156" h="1116807">
                        <a:moveTo>
                          <a:pt x="0" y="559594"/>
                        </a:moveTo>
                        <a:lnTo>
                          <a:pt x="0" y="559594"/>
                        </a:lnTo>
                        <a:cubicBezTo>
                          <a:pt x="24749" y="530719"/>
                          <a:pt x="7083" y="554954"/>
                          <a:pt x="19050" y="531019"/>
                        </a:cubicBezTo>
                        <a:cubicBezTo>
                          <a:pt x="30713" y="507693"/>
                          <a:pt x="16624" y="553758"/>
                          <a:pt x="38100" y="500063"/>
                        </a:cubicBezTo>
                        <a:cubicBezTo>
                          <a:pt x="43794" y="485826"/>
                          <a:pt x="41511" y="492212"/>
                          <a:pt x="45243" y="481013"/>
                        </a:cubicBezTo>
                        <a:cubicBezTo>
                          <a:pt x="46037" y="469900"/>
                          <a:pt x="47082" y="458803"/>
                          <a:pt x="47625" y="447675"/>
                        </a:cubicBezTo>
                        <a:cubicBezTo>
                          <a:pt x="48110" y="437735"/>
                          <a:pt x="43458" y="397072"/>
                          <a:pt x="52387" y="376238"/>
                        </a:cubicBezTo>
                        <a:cubicBezTo>
                          <a:pt x="53785" y="372975"/>
                          <a:pt x="55562" y="369888"/>
                          <a:pt x="57150" y="366713"/>
                        </a:cubicBezTo>
                        <a:cubicBezTo>
                          <a:pt x="62138" y="321819"/>
                          <a:pt x="57721" y="365940"/>
                          <a:pt x="61912" y="290513"/>
                        </a:cubicBezTo>
                        <a:cubicBezTo>
                          <a:pt x="63280" y="265893"/>
                          <a:pt x="58878" y="240086"/>
                          <a:pt x="66675" y="216694"/>
                        </a:cubicBezTo>
                        <a:lnTo>
                          <a:pt x="71437" y="202407"/>
                        </a:lnTo>
                        <a:cubicBezTo>
                          <a:pt x="73824" y="195246"/>
                          <a:pt x="73451" y="194275"/>
                          <a:pt x="78581" y="188119"/>
                        </a:cubicBezTo>
                        <a:cubicBezTo>
                          <a:pt x="80737" y="185532"/>
                          <a:pt x="82923" y="182843"/>
                          <a:pt x="85725" y="180975"/>
                        </a:cubicBezTo>
                        <a:cubicBezTo>
                          <a:pt x="87813" y="179583"/>
                          <a:pt x="90487" y="179388"/>
                          <a:pt x="92868" y="178594"/>
                        </a:cubicBezTo>
                        <a:cubicBezTo>
                          <a:pt x="95249" y="176213"/>
                          <a:pt x="97088" y="173121"/>
                          <a:pt x="100012" y="171450"/>
                        </a:cubicBezTo>
                        <a:cubicBezTo>
                          <a:pt x="102854" y="169826"/>
                          <a:pt x="106264" y="169069"/>
                          <a:pt x="109537" y="169069"/>
                        </a:cubicBezTo>
                        <a:cubicBezTo>
                          <a:pt x="129397" y="169069"/>
                          <a:pt x="149224" y="170656"/>
                          <a:pt x="169068" y="171450"/>
                        </a:cubicBezTo>
                        <a:cubicBezTo>
                          <a:pt x="173831" y="174625"/>
                          <a:pt x="178236" y="178415"/>
                          <a:pt x="183356" y="180975"/>
                        </a:cubicBezTo>
                        <a:cubicBezTo>
                          <a:pt x="189173" y="183884"/>
                          <a:pt x="194980" y="186296"/>
                          <a:pt x="200025" y="190500"/>
                        </a:cubicBezTo>
                        <a:cubicBezTo>
                          <a:pt x="202612" y="192656"/>
                          <a:pt x="204510" y="195577"/>
                          <a:pt x="207168" y="197644"/>
                        </a:cubicBezTo>
                        <a:cubicBezTo>
                          <a:pt x="211686" y="201158"/>
                          <a:pt x="217409" y="203122"/>
                          <a:pt x="221456" y="207169"/>
                        </a:cubicBezTo>
                        <a:cubicBezTo>
                          <a:pt x="223837" y="209550"/>
                          <a:pt x="226013" y="212157"/>
                          <a:pt x="228600" y="214313"/>
                        </a:cubicBezTo>
                        <a:cubicBezTo>
                          <a:pt x="230798" y="216145"/>
                          <a:pt x="233616" y="217161"/>
                          <a:pt x="235743" y="219075"/>
                        </a:cubicBezTo>
                        <a:cubicBezTo>
                          <a:pt x="241584" y="224332"/>
                          <a:pt x="246856" y="230188"/>
                          <a:pt x="252412" y="235744"/>
                        </a:cubicBezTo>
                        <a:lnTo>
                          <a:pt x="259556" y="242888"/>
                        </a:lnTo>
                        <a:cubicBezTo>
                          <a:pt x="261937" y="245269"/>
                          <a:pt x="264832" y="247230"/>
                          <a:pt x="266700" y="250032"/>
                        </a:cubicBezTo>
                        <a:cubicBezTo>
                          <a:pt x="268287" y="252413"/>
                          <a:pt x="269439" y="255152"/>
                          <a:pt x="271462" y="257175"/>
                        </a:cubicBezTo>
                        <a:cubicBezTo>
                          <a:pt x="273486" y="259199"/>
                          <a:pt x="276407" y="260106"/>
                          <a:pt x="278606" y="261938"/>
                        </a:cubicBezTo>
                        <a:cubicBezTo>
                          <a:pt x="281193" y="264094"/>
                          <a:pt x="283594" y="266495"/>
                          <a:pt x="285750" y="269082"/>
                        </a:cubicBezTo>
                        <a:cubicBezTo>
                          <a:pt x="287582" y="271280"/>
                          <a:pt x="288277" y="274437"/>
                          <a:pt x="290512" y="276225"/>
                        </a:cubicBezTo>
                        <a:cubicBezTo>
                          <a:pt x="292472" y="277793"/>
                          <a:pt x="295275" y="277813"/>
                          <a:pt x="297656" y="278607"/>
                        </a:cubicBezTo>
                        <a:cubicBezTo>
                          <a:pt x="299243" y="280988"/>
                          <a:pt x="300264" y="283866"/>
                          <a:pt x="302418" y="285750"/>
                        </a:cubicBezTo>
                        <a:cubicBezTo>
                          <a:pt x="306726" y="289519"/>
                          <a:pt x="311943" y="292100"/>
                          <a:pt x="316706" y="295275"/>
                        </a:cubicBezTo>
                        <a:lnTo>
                          <a:pt x="323850" y="300038"/>
                        </a:lnTo>
                        <a:lnTo>
                          <a:pt x="338137" y="309563"/>
                        </a:lnTo>
                        <a:cubicBezTo>
                          <a:pt x="340518" y="311150"/>
                          <a:pt x="342566" y="313420"/>
                          <a:pt x="345281" y="314325"/>
                        </a:cubicBezTo>
                        <a:cubicBezTo>
                          <a:pt x="350043" y="315913"/>
                          <a:pt x="355391" y="316304"/>
                          <a:pt x="359568" y="319088"/>
                        </a:cubicBezTo>
                        <a:cubicBezTo>
                          <a:pt x="369121" y="325456"/>
                          <a:pt x="370883" y="327786"/>
                          <a:pt x="385762" y="328613"/>
                        </a:cubicBezTo>
                        <a:lnTo>
                          <a:pt x="428625" y="330994"/>
                        </a:lnTo>
                        <a:cubicBezTo>
                          <a:pt x="448469" y="330200"/>
                          <a:pt x="468333" y="329814"/>
                          <a:pt x="488156" y="328613"/>
                        </a:cubicBezTo>
                        <a:cubicBezTo>
                          <a:pt x="494544" y="328226"/>
                          <a:pt x="500827" y="326742"/>
                          <a:pt x="507206" y="326232"/>
                        </a:cubicBezTo>
                        <a:cubicBezTo>
                          <a:pt x="520680" y="325154"/>
                          <a:pt x="534193" y="324644"/>
                          <a:pt x="547687" y="323850"/>
                        </a:cubicBezTo>
                        <a:cubicBezTo>
                          <a:pt x="583587" y="311885"/>
                          <a:pt x="539348" y="328022"/>
                          <a:pt x="576262" y="309563"/>
                        </a:cubicBezTo>
                        <a:cubicBezTo>
                          <a:pt x="583777" y="305805"/>
                          <a:pt x="594330" y="301020"/>
                          <a:pt x="600075" y="295275"/>
                        </a:cubicBezTo>
                        <a:cubicBezTo>
                          <a:pt x="602456" y="292894"/>
                          <a:pt x="604631" y="290288"/>
                          <a:pt x="607218" y="288132"/>
                        </a:cubicBezTo>
                        <a:cubicBezTo>
                          <a:pt x="617435" y="279618"/>
                          <a:pt x="612020" y="287608"/>
                          <a:pt x="621506" y="276225"/>
                        </a:cubicBezTo>
                        <a:cubicBezTo>
                          <a:pt x="623338" y="274027"/>
                          <a:pt x="624367" y="271221"/>
                          <a:pt x="626268" y="269082"/>
                        </a:cubicBezTo>
                        <a:cubicBezTo>
                          <a:pt x="630743" y="264048"/>
                          <a:pt x="635793" y="259557"/>
                          <a:pt x="640556" y="254794"/>
                        </a:cubicBezTo>
                        <a:cubicBezTo>
                          <a:pt x="642937" y="252413"/>
                          <a:pt x="645596" y="250280"/>
                          <a:pt x="647700" y="247650"/>
                        </a:cubicBezTo>
                        <a:cubicBezTo>
                          <a:pt x="651698" y="242652"/>
                          <a:pt x="658687" y="233019"/>
                          <a:pt x="664368" y="228600"/>
                        </a:cubicBezTo>
                        <a:cubicBezTo>
                          <a:pt x="668886" y="225086"/>
                          <a:pt x="674608" y="223122"/>
                          <a:pt x="678656" y="219075"/>
                        </a:cubicBezTo>
                        <a:cubicBezTo>
                          <a:pt x="699537" y="198197"/>
                          <a:pt x="673044" y="223753"/>
                          <a:pt x="692943" y="207169"/>
                        </a:cubicBezTo>
                        <a:cubicBezTo>
                          <a:pt x="695530" y="205013"/>
                          <a:pt x="697163" y="201696"/>
                          <a:pt x="700087" y="200025"/>
                        </a:cubicBezTo>
                        <a:cubicBezTo>
                          <a:pt x="702929" y="198401"/>
                          <a:pt x="706437" y="198438"/>
                          <a:pt x="709612" y="197644"/>
                        </a:cubicBezTo>
                        <a:cubicBezTo>
                          <a:pt x="727004" y="180252"/>
                          <a:pt x="702722" y="203028"/>
                          <a:pt x="735806" y="180975"/>
                        </a:cubicBezTo>
                        <a:cubicBezTo>
                          <a:pt x="745038" y="174821"/>
                          <a:pt x="740235" y="177118"/>
                          <a:pt x="750093" y="173832"/>
                        </a:cubicBezTo>
                        <a:cubicBezTo>
                          <a:pt x="752474" y="172244"/>
                          <a:pt x="754677" y="170349"/>
                          <a:pt x="757237" y="169069"/>
                        </a:cubicBezTo>
                        <a:cubicBezTo>
                          <a:pt x="762679" y="166348"/>
                          <a:pt x="770854" y="165665"/>
                          <a:pt x="776287" y="164307"/>
                        </a:cubicBezTo>
                        <a:cubicBezTo>
                          <a:pt x="778722" y="163698"/>
                          <a:pt x="781050" y="162719"/>
                          <a:pt x="783431" y="161925"/>
                        </a:cubicBezTo>
                        <a:lnTo>
                          <a:pt x="881062" y="166688"/>
                        </a:lnTo>
                        <a:cubicBezTo>
                          <a:pt x="888230" y="167219"/>
                          <a:pt x="895349" y="168275"/>
                          <a:pt x="902493" y="169069"/>
                        </a:cubicBezTo>
                        <a:cubicBezTo>
                          <a:pt x="913126" y="172613"/>
                          <a:pt x="909260" y="171737"/>
                          <a:pt x="923925" y="173832"/>
                        </a:cubicBezTo>
                        <a:cubicBezTo>
                          <a:pt x="946495" y="177057"/>
                          <a:pt x="949710" y="176694"/>
                          <a:pt x="976312" y="178594"/>
                        </a:cubicBezTo>
                        <a:cubicBezTo>
                          <a:pt x="982662" y="180182"/>
                          <a:pt x="989916" y="179727"/>
                          <a:pt x="995362" y="183357"/>
                        </a:cubicBezTo>
                        <a:cubicBezTo>
                          <a:pt x="997743" y="184944"/>
                          <a:pt x="999816" y="187141"/>
                          <a:pt x="1002506" y="188119"/>
                        </a:cubicBezTo>
                        <a:cubicBezTo>
                          <a:pt x="1008657" y="190356"/>
                          <a:pt x="1015346" y="190812"/>
                          <a:pt x="1021556" y="192882"/>
                        </a:cubicBezTo>
                        <a:cubicBezTo>
                          <a:pt x="1031805" y="196298"/>
                          <a:pt x="1026265" y="194654"/>
                          <a:pt x="1038225" y="197644"/>
                        </a:cubicBezTo>
                        <a:cubicBezTo>
                          <a:pt x="1041400" y="199232"/>
                          <a:pt x="1044487" y="201009"/>
                          <a:pt x="1047750" y="202407"/>
                        </a:cubicBezTo>
                        <a:cubicBezTo>
                          <a:pt x="1050057" y="203396"/>
                          <a:pt x="1052543" y="203907"/>
                          <a:pt x="1054893" y="204788"/>
                        </a:cubicBezTo>
                        <a:cubicBezTo>
                          <a:pt x="1058896" y="206289"/>
                          <a:pt x="1062783" y="208089"/>
                          <a:pt x="1066800" y="209550"/>
                        </a:cubicBezTo>
                        <a:cubicBezTo>
                          <a:pt x="1071518" y="211266"/>
                          <a:pt x="1076597" y="212068"/>
                          <a:pt x="1081087" y="214313"/>
                        </a:cubicBezTo>
                        <a:cubicBezTo>
                          <a:pt x="1085850" y="216694"/>
                          <a:pt x="1090360" y="219666"/>
                          <a:pt x="1095375" y="221457"/>
                        </a:cubicBezTo>
                        <a:cubicBezTo>
                          <a:pt x="1101539" y="223658"/>
                          <a:pt x="1108047" y="224747"/>
                          <a:pt x="1114425" y="226219"/>
                        </a:cubicBezTo>
                        <a:cubicBezTo>
                          <a:pt x="1153594" y="235257"/>
                          <a:pt x="1102954" y="222754"/>
                          <a:pt x="1135856" y="230982"/>
                        </a:cubicBezTo>
                        <a:cubicBezTo>
                          <a:pt x="1148415" y="239353"/>
                          <a:pt x="1137146" y="232998"/>
                          <a:pt x="1152525" y="238125"/>
                        </a:cubicBezTo>
                        <a:cubicBezTo>
                          <a:pt x="1156580" y="239477"/>
                          <a:pt x="1160376" y="241536"/>
                          <a:pt x="1164431" y="242888"/>
                        </a:cubicBezTo>
                        <a:cubicBezTo>
                          <a:pt x="1169913" y="244715"/>
                          <a:pt x="1175669" y="245675"/>
                          <a:pt x="1181100" y="247650"/>
                        </a:cubicBezTo>
                        <a:cubicBezTo>
                          <a:pt x="1184436" y="248863"/>
                          <a:pt x="1187362" y="251015"/>
                          <a:pt x="1190625" y="252413"/>
                        </a:cubicBezTo>
                        <a:cubicBezTo>
                          <a:pt x="1192932" y="253402"/>
                          <a:pt x="1195387" y="254000"/>
                          <a:pt x="1197768" y="254794"/>
                        </a:cubicBezTo>
                        <a:cubicBezTo>
                          <a:pt x="1235181" y="279735"/>
                          <a:pt x="1206334" y="264156"/>
                          <a:pt x="1295400" y="266700"/>
                        </a:cubicBezTo>
                        <a:cubicBezTo>
                          <a:pt x="1344434" y="278962"/>
                          <a:pt x="1308464" y="270848"/>
                          <a:pt x="1428750" y="266700"/>
                        </a:cubicBezTo>
                        <a:cubicBezTo>
                          <a:pt x="1433575" y="266534"/>
                          <a:pt x="1438242" y="264883"/>
                          <a:pt x="1443037" y="264319"/>
                        </a:cubicBezTo>
                        <a:cubicBezTo>
                          <a:pt x="1451744" y="263295"/>
                          <a:pt x="1460500" y="262732"/>
                          <a:pt x="1469231" y="261938"/>
                        </a:cubicBezTo>
                        <a:lnTo>
                          <a:pt x="1481137" y="259557"/>
                        </a:lnTo>
                        <a:cubicBezTo>
                          <a:pt x="1485888" y="258693"/>
                          <a:pt x="1490712" y="258223"/>
                          <a:pt x="1495425" y="257175"/>
                        </a:cubicBezTo>
                        <a:cubicBezTo>
                          <a:pt x="1497875" y="256630"/>
                          <a:pt x="1500133" y="255403"/>
                          <a:pt x="1502568" y="254794"/>
                        </a:cubicBezTo>
                        <a:cubicBezTo>
                          <a:pt x="1506495" y="253812"/>
                          <a:pt x="1510506" y="253207"/>
                          <a:pt x="1514475" y="252413"/>
                        </a:cubicBezTo>
                        <a:cubicBezTo>
                          <a:pt x="1534994" y="244204"/>
                          <a:pt x="1517966" y="250394"/>
                          <a:pt x="1535906" y="245269"/>
                        </a:cubicBezTo>
                        <a:cubicBezTo>
                          <a:pt x="1538320" y="244579"/>
                          <a:pt x="1540615" y="243497"/>
                          <a:pt x="1543050" y="242888"/>
                        </a:cubicBezTo>
                        <a:cubicBezTo>
                          <a:pt x="1546976" y="241906"/>
                          <a:pt x="1551051" y="241572"/>
                          <a:pt x="1554956" y="240507"/>
                        </a:cubicBezTo>
                        <a:cubicBezTo>
                          <a:pt x="1559799" y="239186"/>
                          <a:pt x="1564373" y="236961"/>
                          <a:pt x="1569243" y="235744"/>
                        </a:cubicBezTo>
                        <a:cubicBezTo>
                          <a:pt x="1592509" y="229928"/>
                          <a:pt x="1563421" y="237039"/>
                          <a:pt x="1590675" y="230982"/>
                        </a:cubicBezTo>
                        <a:cubicBezTo>
                          <a:pt x="1593870" y="230272"/>
                          <a:pt x="1596972" y="229138"/>
                          <a:pt x="1600200" y="228600"/>
                        </a:cubicBezTo>
                        <a:cubicBezTo>
                          <a:pt x="1606512" y="227548"/>
                          <a:pt x="1612900" y="227013"/>
                          <a:pt x="1619250" y="226219"/>
                        </a:cubicBezTo>
                        <a:cubicBezTo>
                          <a:pt x="1640915" y="217554"/>
                          <a:pt x="1620953" y="224450"/>
                          <a:pt x="1647825" y="219075"/>
                        </a:cubicBezTo>
                        <a:cubicBezTo>
                          <a:pt x="1650286" y="218583"/>
                          <a:pt x="1652555" y="217383"/>
                          <a:pt x="1654968" y="216694"/>
                        </a:cubicBezTo>
                        <a:cubicBezTo>
                          <a:pt x="1658115" y="215795"/>
                          <a:pt x="1661346" y="215212"/>
                          <a:pt x="1664493" y="214313"/>
                        </a:cubicBezTo>
                        <a:cubicBezTo>
                          <a:pt x="1688447" y="207470"/>
                          <a:pt x="1651333" y="217010"/>
                          <a:pt x="1681162" y="209550"/>
                        </a:cubicBezTo>
                        <a:cubicBezTo>
                          <a:pt x="1720641" y="185864"/>
                          <a:pt x="1671064" y="214037"/>
                          <a:pt x="1702593" y="200025"/>
                        </a:cubicBezTo>
                        <a:cubicBezTo>
                          <a:pt x="1716234" y="193963"/>
                          <a:pt x="1711365" y="192723"/>
                          <a:pt x="1724025" y="188119"/>
                        </a:cubicBezTo>
                        <a:cubicBezTo>
                          <a:pt x="1730240" y="185859"/>
                          <a:pt x="1742790" y="182832"/>
                          <a:pt x="1750218" y="180975"/>
                        </a:cubicBezTo>
                        <a:cubicBezTo>
                          <a:pt x="1752371" y="179361"/>
                          <a:pt x="1763409" y="170808"/>
                          <a:pt x="1766887" y="169069"/>
                        </a:cubicBezTo>
                        <a:cubicBezTo>
                          <a:pt x="1769132" y="167946"/>
                          <a:pt x="1771650" y="167482"/>
                          <a:pt x="1774031" y="166688"/>
                        </a:cubicBezTo>
                        <a:cubicBezTo>
                          <a:pt x="1786567" y="154152"/>
                          <a:pt x="1775041" y="163802"/>
                          <a:pt x="1793081" y="154782"/>
                        </a:cubicBezTo>
                        <a:cubicBezTo>
                          <a:pt x="1801951" y="150347"/>
                          <a:pt x="1799467" y="149459"/>
                          <a:pt x="1807368" y="142875"/>
                        </a:cubicBezTo>
                        <a:cubicBezTo>
                          <a:pt x="1809567" y="141043"/>
                          <a:pt x="1812131" y="139700"/>
                          <a:pt x="1814512" y="138113"/>
                        </a:cubicBezTo>
                        <a:cubicBezTo>
                          <a:pt x="1818308" y="132419"/>
                          <a:pt x="1820587" y="127990"/>
                          <a:pt x="1826418" y="123825"/>
                        </a:cubicBezTo>
                        <a:cubicBezTo>
                          <a:pt x="1837406" y="115976"/>
                          <a:pt x="1833874" y="122489"/>
                          <a:pt x="1843087" y="114300"/>
                        </a:cubicBezTo>
                        <a:cubicBezTo>
                          <a:pt x="1851191" y="107096"/>
                          <a:pt x="1855259" y="99880"/>
                          <a:pt x="1864518" y="95250"/>
                        </a:cubicBezTo>
                        <a:cubicBezTo>
                          <a:pt x="1866763" y="94127"/>
                          <a:pt x="1869281" y="93663"/>
                          <a:pt x="1871662" y="92869"/>
                        </a:cubicBezTo>
                        <a:cubicBezTo>
                          <a:pt x="1877524" y="87007"/>
                          <a:pt x="1881076" y="82210"/>
                          <a:pt x="1888331" y="78582"/>
                        </a:cubicBezTo>
                        <a:cubicBezTo>
                          <a:pt x="1915017" y="65239"/>
                          <a:pt x="1870358" y="91235"/>
                          <a:pt x="1905000" y="71438"/>
                        </a:cubicBezTo>
                        <a:cubicBezTo>
                          <a:pt x="1907485" y="70018"/>
                          <a:pt x="1909583" y="67955"/>
                          <a:pt x="1912143" y="66675"/>
                        </a:cubicBezTo>
                        <a:cubicBezTo>
                          <a:pt x="1914388" y="65552"/>
                          <a:pt x="1916980" y="65283"/>
                          <a:pt x="1919287" y="64294"/>
                        </a:cubicBezTo>
                        <a:cubicBezTo>
                          <a:pt x="1922550" y="62896"/>
                          <a:pt x="1925549" y="60930"/>
                          <a:pt x="1928812" y="59532"/>
                        </a:cubicBezTo>
                        <a:cubicBezTo>
                          <a:pt x="1931119" y="58543"/>
                          <a:pt x="1933531" y="57797"/>
                          <a:pt x="1935956" y="57150"/>
                        </a:cubicBezTo>
                        <a:cubicBezTo>
                          <a:pt x="1945443" y="54620"/>
                          <a:pt x="1955217" y="53113"/>
                          <a:pt x="1964531" y="50007"/>
                        </a:cubicBezTo>
                        <a:cubicBezTo>
                          <a:pt x="1966912" y="49213"/>
                          <a:pt x="1969225" y="48170"/>
                          <a:pt x="1971675" y="47625"/>
                        </a:cubicBezTo>
                        <a:cubicBezTo>
                          <a:pt x="1976388" y="46578"/>
                          <a:pt x="1981278" y="46415"/>
                          <a:pt x="1985962" y="45244"/>
                        </a:cubicBezTo>
                        <a:cubicBezTo>
                          <a:pt x="1990832" y="44027"/>
                          <a:pt x="1995269" y="41105"/>
                          <a:pt x="2000250" y="40482"/>
                        </a:cubicBezTo>
                        <a:cubicBezTo>
                          <a:pt x="2006600" y="39688"/>
                          <a:pt x="2012988" y="39152"/>
                          <a:pt x="2019300" y="38100"/>
                        </a:cubicBezTo>
                        <a:cubicBezTo>
                          <a:pt x="2022528" y="37562"/>
                          <a:pt x="2025630" y="36429"/>
                          <a:pt x="2028825" y="35719"/>
                        </a:cubicBezTo>
                        <a:cubicBezTo>
                          <a:pt x="2032776" y="34841"/>
                          <a:pt x="2036780" y="34216"/>
                          <a:pt x="2040731" y="33338"/>
                        </a:cubicBezTo>
                        <a:cubicBezTo>
                          <a:pt x="2043926" y="32628"/>
                          <a:pt x="2047047" y="31599"/>
                          <a:pt x="2050256" y="30957"/>
                        </a:cubicBezTo>
                        <a:cubicBezTo>
                          <a:pt x="2054990" y="30010"/>
                          <a:pt x="2059830" y="29622"/>
                          <a:pt x="2064543" y="28575"/>
                        </a:cubicBezTo>
                        <a:cubicBezTo>
                          <a:pt x="2081195" y="24874"/>
                          <a:pt x="2060086" y="26751"/>
                          <a:pt x="2083593" y="23813"/>
                        </a:cubicBezTo>
                        <a:cubicBezTo>
                          <a:pt x="2092293" y="22726"/>
                          <a:pt x="2101056" y="22226"/>
                          <a:pt x="2109787" y="21432"/>
                        </a:cubicBezTo>
                        <a:cubicBezTo>
                          <a:pt x="2113756" y="20638"/>
                          <a:pt x="2117788" y="20115"/>
                          <a:pt x="2121693" y="19050"/>
                        </a:cubicBezTo>
                        <a:cubicBezTo>
                          <a:pt x="2126536" y="17729"/>
                          <a:pt x="2131089" y="15417"/>
                          <a:pt x="2135981" y="14288"/>
                        </a:cubicBezTo>
                        <a:cubicBezTo>
                          <a:pt x="2147098" y="11723"/>
                          <a:pt x="2172625" y="10385"/>
                          <a:pt x="2181225" y="9525"/>
                        </a:cubicBezTo>
                        <a:cubicBezTo>
                          <a:pt x="2187593" y="8888"/>
                          <a:pt x="2193915" y="7851"/>
                          <a:pt x="2200275" y="7144"/>
                        </a:cubicBezTo>
                        <a:cubicBezTo>
                          <a:pt x="2208203" y="6263"/>
                          <a:pt x="2216180" y="5817"/>
                          <a:pt x="2224087" y="4763"/>
                        </a:cubicBezTo>
                        <a:cubicBezTo>
                          <a:pt x="2228099" y="4228"/>
                          <a:pt x="2231968" y="2806"/>
                          <a:pt x="2235993" y="2382"/>
                        </a:cubicBezTo>
                        <a:cubicBezTo>
                          <a:pt x="2247073" y="1216"/>
                          <a:pt x="2258218" y="794"/>
                          <a:pt x="2269331" y="0"/>
                        </a:cubicBezTo>
                        <a:cubicBezTo>
                          <a:pt x="2346487" y="2086"/>
                          <a:pt x="2332063" y="-1160"/>
                          <a:pt x="2376487" y="4763"/>
                        </a:cubicBezTo>
                        <a:cubicBezTo>
                          <a:pt x="2412086" y="9509"/>
                          <a:pt x="2373192" y="4104"/>
                          <a:pt x="2412206" y="11907"/>
                        </a:cubicBezTo>
                        <a:cubicBezTo>
                          <a:pt x="2417710" y="13008"/>
                          <a:pt x="2423328" y="13435"/>
                          <a:pt x="2428875" y="14288"/>
                        </a:cubicBezTo>
                        <a:cubicBezTo>
                          <a:pt x="2480344" y="22206"/>
                          <a:pt x="2410605" y="11639"/>
                          <a:pt x="2455068" y="19050"/>
                        </a:cubicBezTo>
                        <a:cubicBezTo>
                          <a:pt x="2460604" y="19973"/>
                          <a:pt x="2466201" y="20509"/>
                          <a:pt x="2471737" y="21432"/>
                        </a:cubicBezTo>
                        <a:cubicBezTo>
                          <a:pt x="2512931" y="28298"/>
                          <a:pt x="2463166" y="20057"/>
                          <a:pt x="2490787" y="26194"/>
                        </a:cubicBezTo>
                        <a:cubicBezTo>
                          <a:pt x="2495500" y="27241"/>
                          <a:pt x="2500340" y="27628"/>
                          <a:pt x="2505075" y="28575"/>
                        </a:cubicBezTo>
                        <a:cubicBezTo>
                          <a:pt x="2531306" y="33822"/>
                          <a:pt x="2490826" y="27986"/>
                          <a:pt x="2533650" y="33338"/>
                        </a:cubicBezTo>
                        <a:cubicBezTo>
                          <a:pt x="2536825" y="34925"/>
                          <a:pt x="2539912" y="36702"/>
                          <a:pt x="2543175" y="38100"/>
                        </a:cubicBezTo>
                        <a:cubicBezTo>
                          <a:pt x="2545482" y="39089"/>
                          <a:pt x="2548033" y="39443"/>
                          <a:pt x="2550318" y="40482"/>
                        </a:cubicBezTo>
                        <a:cubicBezTo>
                          <a:pt x="2556781" y="43420"/>
                          <a:pt x="2562633" y="47762"/>
                          <a:pt x="2569368" y="50007"/>
                        </a:cubicBezTo>
                        <a:cubicBezTo>
                          <a:pt x="2571749" y="50801"/>
                          <a:pt x="2574267" y="51265"/>
                          <a:pt x="2576512" y="52388"/>
                        </a:cubicBezTo>
                        <a:cubicBezTo>
                          <a:pt x="2580652" y="54458"/>
                          <a:pt x="2584493" y="57079"/>
                          <a:pt x="2588418" y="59532"/>
                        </a:cubicBezTo>
                        <a:cubicBezTo>
                          <a:pt x="2590845" y="61049"/>
                          <a:pt x="2593002" y="63014"/>
                          <a:pt x="2595562" y="64294"/>
                        </a:cubicBezTo>
                        <a:cubicBezTo>
                          <a:pt x="2615260" y="74142"/>
                          <a:pt x="2587469" y="56580"/>
                          <a:pt x="2612231" y="71438"/>
                        </a:cubicBezTo>
                        <a:cubicBezTo>
                          <a:pt x="2632699" y="83719"/>
                          <a:pt x="2619293" y="78555"/>
                          <a:pt x="2633662" y="83344"/>
                        </a:cubicBezTo>
                        <a:lnTo>
                          <a:pt x="2647950" y="92869"/>
                        </a:lnTo>
                        <a:cubicBezTo>
                          <a:pt x="2650331" y="94456"/>
                          <a:pt x="2653069" y="95609"/>
                          <a:pt x="2655093" y="97632"/>
                        </a:cubicBezTo>
                        <a:cubicBezTo>
                          <a:pt x="2657474" y="100013"/>
                          <a:pt x="2659579" y="102708"/>
                          <a:pt x="2662237" y="104775"/>
                        </a:cubicBezTo>
                        <a:cubicBezTo>
                          <a:pt x="2666755" y="108289"/>
                          <a:pt x="2672478" y="110252"/>
                          <a:pt x="2676525" y="114300"/>
                        </a:cubicBezTo>
                        <a:cubicBezTo>
                          <a:pt x="2678906" y="116681"/>
                          <a:pt x="2681111" y="119252"/>
                          <a:pt x="2683668" y="121444"/>
                        </a:cubicBezTo>
                        <a:cubicBezTo>
                          <a:pt x="2686681" y="124027"/>
                          <a:pt x="2689963" y="126281"/>
                          <a:pt x="2693193" y="128588"/>
                        </a:cubicBezTo>
                        <a:cubicBezTo>
                          <a:pt x="2695522" y="130251"/>
                          <a:pt x="2698138" y="131518"/>
                          <a:pt x="2700337" y="133350"/>
                        </a:cubicBezTo>
                        <a:cubicBezTo>
                          <a:pt x="2711722" y="142837"/>
                          <a:pt x="2703729" y="137420"/>
                          <a:pt x="2712243" y="147638"/>
                        </a:cubicBezTo>
                        <a:cubicBezTo>
                          <a:pt x="2716005" y="152153"/>
                          <a:pt x="2721178" y="156868"/>
                          <a:pt x="2726531" y="159544"/>
                        </a:cubicBezTo>
                        <a:cubicBezTo>
                          <a:pt x="2728776" y="160666"/>
                          <a:pt x="2731294" y="161131"/>
                          <a:pt x="2733675" y="161925"/>
                        </a:cubicBezTo>
                        <a:cubicBezTo>
                          <a:pt x="2744325" y="177902"/>
                          <a:pt x="2731779" y="162249"/>
                          <a:pt x="2745581" y="171450"/>
                        </a:cubicBezTo>
                        <a:cubicBezTo>
                          <a:pt x="2748383" y="173318"/>
                          <a:pt x="2750067" y="176526"/>
                          <a:pt x="2752725" y="178594"/>
                        </a:cubicBezTo>
                        <a:cubicBezTo>
                          <a:pt x="2757243" y="182108"/>
                          <a:pt x="2762965" y="184072"/>
                          <a:pt x="2767012" y="188119"/>
                        </a:cubicBezTo>
                        <a:cubicBezTo>
                          <a:pt x="2771775" y="192882"/>
                          <a:pt x="2775696" y="198671"/>
                          <a:pt x="2781300" y="202407"/>
                        </a:cubicBezTo>
                        <a:cubicBezTo>
                          <a:pt x="2797086" y="212931"/>
                          <a:pt x="2779545" y="200563"/>
                          <a:pt x="2795587" y="214313"/>
                        </a:cubicBezTo>
                        <a:cubicBezTo>
                          <a:pt x="2798600" y="216896"/>
                          <a:pt x="2802162" y="218802"/>
                          <a:pt x="2805112" y="221457"/>
                        </a:cubicBezTo>
                        <a:cubicBezTo>
                          <a:pt x="2805152" y="221493"/>
                          <a:pt x="2822952" y="239297"/>
                          <a:pt x="2826543" y="242888"/>
                        </a:cubicBezTo>
                        <a:cubicBezTo>
                          <a:pt x="2828924" y="245269"/>
                          <a:pt x="2830885" y="248164"/>
                          <a:pt x="2833687" y="250032"/>
                        </a:cubicBezTo>
                        <a:lnTo>
                          <a:pt x="2840831" y="254794"/>
                        </a:lnTo>
                        <a:cubicBezTo>
                          <a:pt x="2842418" y="257175"/>
                          <a:pt x="2843679" y="259811"/>
                          <a:pt x="2845593" y="261938"/>
                        </a:cubicBezTo>
                        <a:cubicBezTo>
                          <a:pt x="2859612" y="277516"/>
                          <a:pt x="2857426" y="275383"/>
                          <a:pt x="2869406" y="283369"/>
                        </a:cubicBezTo>
                        <a:cubicBezTo>
                          <a:pt x="2881221" y="301094"/>
                          <a:pt x="2866043" y="279336"/>
                          <a:pt x="2881312" y="297657"/>
                        </a:cubicBezTo>
                        <a:cubicBezTo>
                          <a:pt x="2883144" y="299855"/>
                          <a:pt x="2884243" y="302602"/>
                          <a:pt x="2886075" y="304800"/>
                        </a:cubicBezTo>
                        <a:cubicBezTo>
                          <a:pt x="2888231" y="307387"/>
                          <a:pt x="2891027" y="309387"/>
                          <a:pt x="2893218" y="311944"/>
                        </a:cubicBezTo>
                        <a:cubicBezTo>
                          <a:pt x="2895801" y="314957"/>
                          <a:pt x="2897779" y="318456"/>
                          <a:pt x="2900362" y="321469"/>
                        </a:cubicBezTo>
                        <a:cubicBezTo>
                          <a:pt x="2902554" y="324026"/>
                          <a:pt x="2905350" y="326026"/>
                          <a:pt x="2907506" y="328613"/>
                        </a:cubicBezTo>
                        <a:cubicBezTo>
                          <a:pt x="2924075" y="348497"/>
                          <a:pt x="2898549" y="322040"/>
                          <a:pt x="2919412" y="342900"/>
                        </a:cubicBezTo>
                        <a:cubicBezTo>
                          <a:pt x="2925096" y="359955"/>
                          <a:pt x="2916970" y="340447"/>
                          <a:pt x="2928937" y="354807"/>
                        </a:cubicBezTo>
                        <a:cubicBezTo>
                          <a:pt x="2931210" y="357534"/>
                          <a:pt x="2931637" y="361443"/>
                          <a:pt x="2933700" y="364332"/>
                        </a:cubicBezTo>
                        <a:cubicBezTo>
                          <a:pt x="2935657" y="367072"/>
                          <a:pt x="2938687" y="368888"/>
                          <a:pt x="2940843" y="371475"/>
                        </a:cubicBezTo>
                        <a:cubicBezTo>
                          <a:pt x="2942675" y="373674"/>
                          <a:pt x="2943705" y="376480"/>
                          <a:pt x="2945606" y="378619"/>
                        </a:cubicBezTo>
                        <a:cubicBezTo>
                          <a:pt x="2950081" y="383653"/>
                          <a:pt x="2955130" y="388144"/>
                          <a:pt x="2959893" y="392907"/>
                        </a:cubicBezTo>
                        <a:lnTo>
                          <a:pt x="2974181" y="407194"/>
                        </a:lnTo>
                        <a:cubicBezTo>
                          <a:pt x="2985907" y="424784"/>
                          <a:pt x="2979127" y="418048"/>
                          <a:pt x="2993231" y="428625"/>
                        </a:cubicBezTo>
                        <a:cubicBezTo>
                          <a:pt x="2994818" y="431006"/>
                          <a:pt x="2995969" y="433745"/>
                          <a:pt x="2997993" y="435769"/>
                        </a:cubicBezTo>
                        <a:cubicBezTo>
                          <a:pt x="3016024" y="453801"/>
                          <a:pt x="2991895" y="421599"/>
                          <a:pt x="3014662" y="450057"/>
                        </a:cubicBezTo>
                        <a:cubicBezTo>
                          <a:pt x="3030537" y="469901"/>
                          <a:pt x="3017043" y="459581"/>
                          <a:pt x="3031331" y="469107"/>
                        </a:cubicBezTo>
                        <a:cubicBezTo>
                          <a:pt x="3050376" y="497675"/>
                          <a:pt x="3021014" y="455616"/>
                          <a:pt x="3043237" y="481013"/>
                        </a:cubicBezTo>
                        <a:cubicBezTo>
                          <a:pt x="3047006" y="485320"/>
                          <a:pt x="3048715" y="491253"/>
                          <a:pt x="3052762" y="495300"/>
                        </a:cubicBezTo>
                        <a:lnTo>
                          <a:pt x="3074193" y="516732"/>
                        </a:lnTo>
                        <a:cubicBezTo>
                          <a:pt x="3076574" y="519113"/>
                          <a:pt x="3078535" y="522007"/>
                          <a:pt x="3081337" y="523875"/>
                        </a:cubicBezTo>
                        <a:lnTo>
                          <a:pt x="3095625" y="533400"/>
                        </a:lnTo>
                        <a:lnTo>
                          <a:pt x="3109912" y="542925"/>
                        </a:lnTo>
                        <a:cubicBezTo>
                          <a:pt x="3112293" y="543719"/>
                          <a:pt x="3114862" y="544088"/>
                          <a:pt x="3117056" y="545307"/>
                        </a:cubicBezTo>
                        <a:cubicBezTo>
                          <a:pt x="3122059" y="548087"/>
                          <a:pt x="3131343" y="554832"/>
                          <a:pt x="3131343" y="554832"/>
                        </a:cubicBezTo>
                        <a:cubicBezTo>
                          <a:pt x="3132931" y="557213"/>
                          <a:pt x="3134082" y="559951"/>
                          <a:pt x="3136106" y="561975"/>
                        </a:cubicBezTo>
                        <a:cubicBezTo>
                          <a:pt x="3138130" y="563999"/>
                          <a:pt x="3141462" y="564503"/>
                          <a:pt x="3143250" y="566738"/>
                        </a:cubicBezTo>
                        <a:cubicBezTo>
                          <a:pt x="3144818" y="568698"/>
                          <a:pt x="3144509" y="571637"/>
                          <a:pt x="3145631" y="573882"/>
                        </a:cubicBezTo>
                        <a:cubicBezTo>
                          <a:pt x="3146911" y="576442"/>
                          <a:pt x="3149231" y="578410"/>
                          <a:pt x="3150393" y="581025"/>
                        </a:cubicBezTo>
                        <a:cubicBezTo>
                          <a:pt x="3152432" y="585613"/>
                          <a:pt x="3155156" y="595313"/>
                          <a:pt x="3155156" y="595313"/>
                        </a:cubicBezTo>
                        <a:cubicBezTo>
                          <a:pt x="3154362" y="598488"/>
                          <a:pt x="3153715" y="601703"/>
                          <a:pt x="3152775" y="604838"/>
                        </a:cubicBezTo>
                        <a:cubicBezTo>
                          <a:pt x="3151332" y="609646"/>
                          <a:pt x="3149600" y="614363"/>
                          <a:pt x="3148012" y="619125"/>
                        </a:cubicBezTo>
                        <a:cubicBezTo>
                          <a:pt x="3145530" y="626570"/>
                          <a:pt x="3143126" y="635877"/>
                          <a:pt x="3136106" y="640557"/>
                        </a:cubicBezTo>
                        <a:lnTo>
                          <a:pt x="3121818" y="650082"/>
                        </a:lnTo>
                        <a:cubicBezTo>
                          <a:pt x="3119437" y="651669"/>
                          <a:pt x="3117390" y="653939"/>
                          <a:pt x="3114675" y="654844"/>
                        </a:cubicBezTo>
                        <a:cubicBezTo>
                          <a:pt x="3109912" y="656432"/>
                          <a:pt x="3104564" y="656822"/>
                          <a:pt x="3100387" y="659607"/>
                        </a:cubicBezTo>
                        <a:cubicBezTo>
                          <a:pt x="3098006" y="661194"/>
                          <a:pt x="3095984" y="663547"/>
                          <a:pt x="3093243" y="664369"/>
                        </a:cubicBezTo>
                        <a:cubicBezTo>
                          <a:pt x="3087867" y="665982"/>
                          <a:pt x="3082131" y="665956"/>
                          <a:pt x="3076575" y="666750"/>
                        </a:cubicBezTo>
                        <a:cubicBezTo>
                          <a:pt x="3057030" y="673267"/>
                          <a:pt x="3088059" y="663440"/>
                          <a:pt x="3050381" y="671513"/>
                        </a:cubicBezTo>
                        <a:cubicBezTo>
                          <a:pt x="3045472" y="672565"/>
                          <a:pt x="3041045" y="675449"/>
                          <a:pt x="3036093" y="676275"/>
                        </a:cubicBezTo>
                        <a:cubicBezTo>
                          <a:pt x="3031331" y="677069"/>
                          <a:pt x="3026540" y="677710"/>
                          <a:pt x="3021806" y="678657"/>
                        </a:cubicBezTo>
                        <a:cubicBezTo>
                          <a:pt x="3014329" y="680153"/>
                          <a:pt x="3011947" y="681149"/>
                          <a:pt x="3005137" y="683419"/>
                        </a:cubicBezTo>
                        <a:cubicBezTo>
                          <a:pt x="2984671" y="697064"/>
                          <a:pt x="3010559" y="680709"/>
                          <a:pt x="2990850" y="690563"/>
                        </a:cubicBezTo>
                        <a:cubicBezTo>
                          <a:pt x="2972381" y="699797"/>
                          <a:pt x="2994523" y="691718"/>
                          <a:pt x="2976562" y="697707"/>
                        </a:cubicBezTo>
                        <a:cubicBezTo>
                          <a:pt x="2960709" y="713558"/>
                          <a:pt x="2977781" y="698617"/>
                          <a:pt x="2962275" y="707232"/>
                        </a:cubicBezTo>
                        <a:cubicBezTo>
                          <a:pt x="2957271" y="710012"/>
                          <a:pt x="2947987" y="716757"/>
                          <a:pt x="2947987" y="716757"/>
                        </a:cubicBezTo>
                        <a:cubicBezTo>
                          <a:pt x="2942325" y="733742"/>
                          <a:pt x="2950354" y="713205"/>
                          <a:pt x="2938462" y="731044"/>
                        </a:cubicBezTo>
                        <a:cubicBezTo>
                          <a:pt x="2929261" y="744846"/>
                          <a:pt x="2944914" y="732300"/>
                          <a:pt x="2928937" y="742950"/>
                        </a:cubicBezTo>
                        <a:lnTo>
                          <a:pt x="2914650" y="764382"/>
                        </a:lnTo>
                        <a:cubicBezTo>
                          <a:pt x="2913063" y="766763"/>
                          <a:pt x="2912268" y="769938"/>
                          <a:pt x="2909887" y="771525"/>
                        </a:cubicBezTo>
                        <a:lnTo>
                          <a:pt x="2895600" y="781050"/>
                        </a:lnTo>
                        <a:cubicBezTo>
                          <a:pt x="2893219" y="782638"/>
                          <a:pt x="2891171" y="784908"/>
                          <a:pt x="2888456" y="785813"/>
                        </a:cubicBezTo>
                        <a:lnTo>
                          <a:pt x="2881312" y="788194"/>
                        </a:lnTo>
                        <a:cubicBezTo>
                          <a:pt x="2876550" y="791369"/>
                          <a:pt x="2872455" y="795909"/>
                          <a:pt x="2867025" y="797719"/>
                        </a:cubicBezTo>
                        <a:cubicBezTo>
                          <a:pt x="2836382" y="807934"/>
                          <a:pt x="2867749" y="798134"/>
                          <a:pt x="2840831" y="804863"/>
                        </a:cubicBezTo>
                        <a:cubicBezTo>
                          <a:pt x="2838396" y="805472"/>
                          <a:pt x="2836101" y="806554"/>
                          <a:pt x="2833687" y="807244"/>
                        </a:cubicBezTo>
                        <a:cubicBezTo>
                          <a:pt x="2830540" y="808143"/>
                          <a:pt x="2827337" y="808831"/>
                          <a:pt x="2824162" y="809625"/>
                        </a:cubicBezTo>
                        <a:lnTo>
                          <a:pt x="2795587" y="828675"/>
                        </a:lnTo>
                        <a:cubicBezTo>
                          <a:pt x="2793206" y="830263"/>
                          <a:pt x="2791158" y="832533"/>
                          <a:pt x="2788443" y="833438"/>
                        </a:cubicBezTo>
                        <a:lnTo>
                          <a:pt x="2774156" y="838200"/>
                        </a:lnTo>
                        <a:cubicBezTo>
                          <a:pt x="2771775" y="838994"/>
                          <a:pt x="2769447" y="839973"/>
                          <a:pt x="2767012" y="840582"/>
                        </a:cubicBezTo>
                        <a:cubicBezTo>
                          <a:pt x="2763837" y="841376"/>
                          <a:pt x="2760634" y="842064"/>
                          <a:pt x="2757487" y="842963"/>
                        </a:cubicBezTo>
                        <a:cubicBezTo>
                          <a:pt x="2755073" y="843653"/>
                          <a:pt x="2752804" y="844852"/>
                          <a:pt x="2750343" y="845344"/>
                        </a:cubicBezTo>
                        <a:cubicBezTo>
                          <a:pt x="2740874" y="847238"/>
                          <a:pt x="2721768" y="850107"/>
                          <a:pt x="2721768" y="850107"/>
                        </a:cubicBezTo>
                        <a:cubicBezTo>
                          <a:pt x="2713591" y="848471"/>
                          <a:pt x="2708178" y="847584"/>
                          <a:pt x="2700337" y="845344"/>
                        </a:cubicBezTo>
                        <a:cubicBezTo>
                          <a:pt x="2697923" y="844654"/>
                          <a:pt x="2695574" y="843757"/>
                          <a:pt x="2693193" y="842963"/>
                        </a:cubicBezTo>
                        <a:cubicBezTo>
                          <a:pt x="2672737" y="829323"/>
                          <a:pt x="2698610" y="845670"/>
                          <a:pt x="2678906" y="835819"/>
                        </a:cubicBezTo>
                        <a:cubicBezTo>
                          <a:pt x="2676346" y="834539"/>
                          <a:pt x="2674322" y="832337"/>
                          <a:pt x="2671762" y="831057"/>
                        </a:cubicBezTo>
                        <a:cubicBezTo>
                          <a:pt x="2652068" y="821210"/>
                          <a:pt x="2679849" y="838766"/>
                          <a:pt x="2655093" y="823913"/>
                        </a:cubicBezTo>
                        <a:cubicBezTo>
                          <a:pt x="2655080" y="823905"/>
                          <a:pt x="2637240" y="812010"/>
                          <a:pt x="2633662" y="809625"/>
                        </a:cubicBezTo>
                        <a:cubicBezTo>
                          <a:pt x="2631281" y="808038"/>
                          <a:pt x="2629233" y="805768"/>
                          <a:pt x="2626518" y="804863"/>
                        </a:cubicBezTo>
                        <a:lnTo>
                          <a:pt x="2619375" y="802482"/>
                        </a:lnTo>
                        <a:cubicBezTo>
                          <a:pt x="2612351" y="797799"/>
                          <a:pt x="2610817" y="797451"/>
                          <a:pt x="2605087" y="790575"/>
                        </a:cubicBezTo>
                        <a:cubicBezTo>
                          <a:pt x="2595165" y="778669"/>
                          <a:pt x="2606279" y="787401"/>
                          <a:pt x="2593181" y="778669"/>
                        </a:cubicBezTo>
                        <a:cubicBezTo>
                          <a:pt x="2590006" y="773907"/>
                          <a:pt x="2585466" y="769812"/>
                          <a:pt x="2583656" y="764382"/>
                        </a:cubicBezTo>
                        <a:cubicBezTo>
                          <a:pt x="2580370" y="754523"/>
                          <a:pt x="2582667" y="759326"/>
                          <a:pt x="2576512" y="750094"/>
                        </a:cubicBezTo>
                        <a:cubicBezTo>
                          <a:pt x="2574925" y="745332"/>
                          <a:pt x="2572968" y="740677"/>
                          <a:pt x="2571750" y="735807"/>
                        </a:cubicBezTo>
                        <a:cubicBezTo>
                          <a:pt x="2565773" y="711902"/>
                          <a:pt x="2569054" y="722955"/>
                          <a:pt x="2562225" y="702469"/>
                        </a:cubicBezTo>
                        <a:lnTo>
                          <a:pt x="2559843" y="695325"/>
                        </a:lnTo>
                        <a:cubicBezTo>
                          <a:pt x="2559049" y="692944"/>
                          <a:pt x="2559550" y="689574"/>
                          <a:pt x="2557462" y="688182"/>
                        </a:cubicBezTo>
                        <a:cubicBezTo>
                          <a:pt x="2548230" y="682027"/>
                          <a:pt x="2553033" y="684324"/>
                          <a:pt x="2543175" y="681038"/>
                        </a:cubicBezTo>
                        <a:cubicBezTo>
                          <a:pt x="2540794" y="679450"/>
                          <a:pt x="2538646" y="677437"/>
                          <a:pt x="2536031" y="676275"/>
                        </a:cubicBezTo>
                        <a:cubicBezTo>
                          <a:pt x="2525841" y="671746"/>
                          <a:pt x="2521918" y="671904"/>
                          <a:pt x="2512218" y="669132"/>
                        </a:cubicBezTo>
                        <a:cubicBezTo>
                          <a:pt x="2509805" y="668442"/>
                          <a:pt x="2507488" y="667440"/>
                          <a:pt x="2505075" y="666750"/>
                        </a:cubicBezTo>
                        <a:cubicBezTo>
                          <a:pt x="2501928" y="665851"/>
                          <a:pt x="2498697" y="665268"/>
                          <a:pt x="2495550" y="664369"/>
                        </a:cubicBezTo>
                        <a:cubicBezTo>
                          <a:pt x="2473914" y="658188"/>
                          <a:pt x="2509947" y="666773"/>
                          <a:pt x="2474118" y="659607"/>
                        </a:cubicBezTo>
                        <a:cubicBezTo>
                          <a:pt x="2470909" y="658965"/>
                          <a:pt x="2467833" y="657688"/>
                          <a:pt x="2464593" y="657225"/>
                        </a:cubicBezTo>
                        <a:cubicBezTo>
                          <a:pt x="2448065" y="654864"/>
                          <a:pt x="2439623" y="655565"/>
                          <a:pt x="2424112" y="652463"/>
                        </a:cubicBezTo>
                        <a:cubicBezTo>
                          <a:pt x="2417694" y="651179"/>
                          <a:pt x="2411542" y="648626"/>
                          <a:pt x="2405062" y="647700"/>
                        </a:cubicBezTo>
                        <a:cubicBezTo>
                          <a:pt x="2392574" y="645916"/>
                          <a:pt x="2386222" y="645141"/>
                          <a:pt x="2374106" y="642938"/>
                        </a:cubicBezTo>
                        <a:cubicBezTo>
                          <a:pt x="2370124" y="642214"/>
                          <a:pt x="2366105" y="641622"/>
                          <a:pt x="2362200" y="640557"/>
                        </a:cubicBezTo>
                        <a:cubicBezTo>
                          <a:pt x="2357357" y="639236"/>
                          <a:pt x="2352675" y="637382"/>
                          <a:pt x="2347912" y="635794"/>
                        </a:cubicBezTo>
                        <a:lnTo>
                          <a:pt x="2333625" y="631032"/>
                        </a:lnTo>
                        <a:cubicBezTo>
                          <a:pt x="2309639" y="623036"/>
                          <a:pt x="2346826" y="635229"/>
                          <a:pt x="2316956" y="626269"/>
                        </a:cubicBezTo>
                        <a:cubicBezTo>
                          <a:pt x="2312147" y="624827"/>
                          <a:pt x="2307431" y="623095"/>
                          <a:pt x="2302668" y="621507"/>
                        </a:cubicBezTo>
                        <a:lnTo>
                          <a:pt x="2288381" y="616744"/>
                        </a:lnTo>
                        <a:cubicBezTo>
                          <a:pt x="2286000" y="615950"/>
                          <a:pt x="2283672" y="614972"/>
                          <a:pt x="2281237" y="614363"/>
                        </a:cubicBezTo>
                        <a:cubicBezTo>
                          <a:pt x="2278062" y="613569"/>
                          <a:pt x="2274847" y="612922"/>
                          <a:pt x="2271712" y="611982"/>
                        </a:cubicBezTo>
                        <a:cubicBezTo>
                          <a:pt x="2264499" y="609818"/>
                          <a:pt x="2257425" y="607219"/>
                          <a:pt x="2250281" y="604838"/>
                        </a:cubicBezTo>
                        <a:lnTo>
                          <a:pt x="2221706" y="595313"/>
                        </a:lnTo>
                        <a:lnTo>
                          <a:pt x="2207418" y="590550"/>
                        </a:lnTo>
                        <a:cubicBezTo>
                          <a:pt x="2205037" y="589756"/>
                          <a:pt x="2202736" y="588661"/>
                          <a:pt x="2200275" y="588169"/>
                        </a:cubicBezTo>
                        <a:cubicBezTo>
                          <a:pt x="2185907" y="585296"/>
                          <a:pt x="2192208" y="587068"/>
                          <a:pt x="2181225" y="583407"/>
                        </a:cubicBezTo>
                        <a:cubicBezTo>
                          <a:pt x="2169902" y="575858"/>
                          <a:pt x="2176799" y="579551"/>
                          <a:pt x="2159793" y="573882"/>
                        </a:cubicBezTo>
                        <a:lnTo>
                          <a:pt x="2152650" y="571500"/>
                        </a:lnTo>
                        <a:cubicBezTo>
                          <a:pt x="2150269" y="570706"/>
                          <a:pt x="2147595" y="570511"/>
                          <a:pt x="2145506" y="569119"/>
                        </a:cubicBezTo>
                        <a:cubicBezTo>
                          <a:pt x="2143125" y="567532"/>
                          <a:pt x="2140977" y="565519"/>
                          <a:pt x="2138362" y="564357"/>
                        </a:cubicBezTo>
                        <a:cubicBezTo>
                          <a:pt x="2138348" y="564351"/>
                          <a:pt x="2120510" y="558406"/>
                          <a:pt x="2116931" y="557213"/>
                        </a:cubicBezTo>
                        <a:lnTo>
                          <a:pt x="2109787" y="554832"/>
                        </a:lnTo>
                        <a:cubicBezTo>
                          <a:pt x="2107406" y="553244"/>
                          <a:pt x="2105203" y="551349"/>
                          <a:pt x="2102643" y="550069"/>
                        </a:cubicBezTo>
                        <a:cubicBezTo>
                          <a:pt x="2100398" y="548947"/>
                          <a:pt x="2097913" y="548377"/>
                          <a:pt x="2095500" y="547688"/>
                        </a:cubicBezTo>
                        <a:cubicBezTo>
                          <a:pt x="2085557" y="544847"/>
                          <a:pt x="2082909" y="544796"/>
                          <a:pt x="2071687" y="542925"/>
                        </a:cubicBezTo>
                        <a:cubicBezTo>
                          <a:pt x="2058193" y="543719"/>
                          <a:pt x="2044609" y="543559"/>
                          <a:pt x="2031206" y="545307"/>
                        </a:cubicBezTo>
                        <a:cubicBezTo>
                          <a:pt x="2031204" y="545307"/>
                          <a:pt x="2013348" y="551259"/>
                          <a:pt x="2009775" y="552450"/>
                        </a:cubicBezTo>
                        <a:lnTo>
                          <a:pt x="1995487" y="557213"/>
                        </a:lnTo>
                        <a:cubicBezTo>
                          <a:pt x="1993106" y="558007"/>
                          <a:pt x="1990778" y="558985"/>
                          <a:pt x="1988343" y="559594"/>
                        </a:cubicBezTo>
                        <a:cubicBezTo>
                          <a:pt x="1985168" y="560388"/>
                          <a:pt x="1981953" y="561035"/>
                          <a:pt x="1978818" y="561975"/>
                        </a:cubicBezTo>
                        <a:cubicBezTo>
                          <a:pt x="1974010" y="563418"/>
                          <a:pt x="1969293" y="565150"/>
                          <a:pt x="1964531" y="566738"/>
                        </a:cubicBezTo>
                        <a:lnTo>
                          <a:pt x="1950243" y="571500"/>
                        </a:lnTo>
                        <a:cubicBezTo>
                          <a:pt x="1947862" y="572294"/>
                          <a:pt x="1945188" y="572490"/>
                          <a:pt x="1943100" y="573882"/>
                        </a:cubicBezTo>
                        <a:lnTo>
                          <a:pt x="1928812" y="583407"/>
                        </a:lnTo>
                        <a:cubicBezTo>
                          <a:pt x="1926431" y="584994"/>
                          <a:pt x="1924383" y="587264"/>
                          <a:pt x="1921668" y="588169"/>
                        </a:cubicBezTo>
                        <a:cubicBezTo>
                          <a:pt x="1916906" y="589757"/>
                          <a:pt x="1911558" y="590147"/>
                          <a:pt x="1907381" y="592932"/>
                        </a:cubicBezTo>
                        <a:cubicBezTo>
                          <a:pt x="1902618" y="596107"/>
                          <a:pt x="1898523" y="600647"/>
                          <a:pt x="1893093" y="602457"/>
                        </a:cubicBezTo>
                        <a:lnTo>
                          <a:pt x="1878806" y="607219"/>
                        </a:lnTo>
                        <a:cubicBezTo>
                          <a:pt x="1876425" y="608807"/>
                          <a:pt x="1874222" y="610702"/>
                          <a:pt x="1871662" y="611982"/>
                        </a:cubicBezTo>
                        <a:cubicBezTo>
                          <a:pt x="1869417" y="613105"/>
                          <a:pt x="1866478" y="612795"/>
                          <a:pt x="1864518" y="614363"/>
                        </a:cubicBezTo>
                        <a:cubicBezTo>
                          <a:pt x="1862283" y="616151"/>
                          <a:pt x="1862137" y="619919"/>
                          <a:pt x="1859756" y="621507"/>
                        </a:cubicBezTo>
                        <a:cubicBezTo>
                          <a:pt x="1857033" y="623322"/>
                          <a:pt x="1853378" y="622989"/>
                          <a:pt x="1850231" y="623888"/>
                        </a:cubicBezTo>
                        <a:cubicBezTo>
                          <a:pt x="1847817" y="624578"/>
                          <a:pt x="1845468" y="625475"/>
                          <a:pt x="1843087" y="626269"/>
                        </a:cubicBezTo>
                        <a:cubicBezTo>
                          <a:pt x="1822621" y="639914"/>
                          <a:pt x="1848509" y="623559"/>
                          <a:pt x="1828800" y="633413"/>
                        </a:cubicBezTo>
                        <a:cubicBezTo>
                          <a:pt x="1826240" y="634693"/>
                          <a:pt x="1824216" y="636895"/>
                          <a:pt x="1821656" y="638175"/>
                        </a:cubicBezTo>
                        <a:cubicBezTo>
                          <a:pt x="1819411" y="639298"/>
                          <a:pt x="1816757" y="639434"/>
                          <a:pt x="1814512" y="640557"/>
                        </a:cubicBezTo>
                        <a:cubicBezTo>
                          <a:pt x="1811952" y="641837"/>
                          <a:pt x="1809983" y="644157"/>
                          <a:pt x="1807368" y="645319"/>
                        </a:cubicBezTo>
                        <a:cubicBezTo>
                          <a:pt x="1799909" y="648634"/>
                          <a:pt x="1791476" y="650483"/>
                          <a:pt x="1783556" y="652463"/>
                        </a:cubicBezTo>
                        <a:cubicBezTo>
                          <a:pt x="1766034" y="651003"/>
                          <a:pt x="1758770" y="655037"/>
                          <a:pt x="1747837" y="645319"/>
                        </a:cubicBezTo>
                        <a:cubicBezTo>
                          <a:pt x="1742803" y="640845"/>
                          <a:pt x="1733550" y="631032"/>
                          <a:pt x="1733550" y="631032"/>
                        </a:cubicBezTo>
                        <a:cubicBezTo>
                          <a:pt x="1728995" y="617370"/>
                          <a:pt x="1734429" y="630122"/>
                          <a:pt x="1724025" y="616744"/>
                        </a:cubicBezTo>
                        <a:cubicBezTo>
                          <a:pt x="1720511" y="612226"/>
                          <a:pt x="1719262" y="605632"/>
                          <a:pt x="1714500" y="602457"/>
                        </a:cubicBezTo>
                        <a:cubicBezTo>
                          <a:pt x="1709737" y="599282"/>
                          <a:pt x="1704259" y="596979"/>
                          <a:pt x="1700212" y="592932"/>
                        </a:cubicBezTo>
                        <a:cubicBezTo>
                          <a:pt x="1697831" y="590551"/>
                          <a:pt x="1695870" y="587656"/>
                          <a:pt x="1693068" y="585788"/>
                        </a:cubicBezTo>
                        <a:cubicBezTo>
                          <a:pt x="1690980" y="584396"/>
                          <a:pt x="1688210" y="584446"/>
                          <a:pt x="1685925" y="583407"/>
                        </a:cubicBezTo>
                        <a:cubicBezTo>
                          <a:pt x="1679462" y="580469"/>
                          <a:pt x="1666875" y="573882"/>
                          <a:pt x="1666875" y="573882"/>
                        </a:cubicBezTo>
                        <a:cubicBezTo>
                          <a:pt x="1655411" y="575028"/>
                          <a:pt x="1642576" y="575529"/>
                          <a:pt x="1631156" y="578644"/>
                        </a:cubicBezTo>
                        <a:cubicBezTo>
                          <a:pt x="1626313" y="579965"/>
                          <a:pt x="1621631" y="581819"/>
                          <a:pt x="1616868" y="583407"/>
                        </a:cubicBezTo>
                        <a:lnTo>
                          <a:pt x="1602581" y="588169"/>
                        </a:lnTo>
                        <a:cubicBezTo>
                          <a:pt x="1600200" y="588963"/>
                          <a:pt x="1597898" y="590058"/>
                          <a:pt x="1595437" y="590550"/>
                        </a:cubicBezTo>
                        <a:cubicBezTo>
                          <a:pt x="1591468" y="591344"/>
                          <a:pt x="1587531" y="592317"/>
                          <a:pt x="1583531" y="592932"/>
                        </a:cubicBezTo>
                        <a:cubicBezTo>
                          <a:pt x="1564644" y="595838"/>
                          <a:pt x="1556449" y="595768"/>
                          <a:pt x="1535906" y="597694"/>
                        </a:cubicBezTo>
                        <a:cubicBezTo>
                          <a:pt x="1520021" y="599183"/>
                          <a:pt x="1504018" y="599835"/>
                          <a:pt x="1488281" y="602457"/>
                        </a:cubicBezTo>
                        <a:lnTo>
                          <a:pt x="1473993" y="604838"/>
                        </a:lnTo>
                        <a:cubicBezTo>
                          <a:pt x="1468446" y="605691"/>
                          <a:pt x="1462847" y="606215"/>
                          <a:pt x="1457325" y="607219"/>
                        </a:cubicBezTo>
                        <a:cubicBezTo>
                          <a:pt x="1454105" y="607804"/>
                          <a:pt x="1451000" y="608914"/>
                          <a:pt x="1447800" y="609600"/>
                        </a:cubicBezTo>
                        <a:cubicBezTo>
                          <a:pt x="1439885" y="611296"/>
                          <a:pt x="1431925" y="612775"/>
                          <a:pt x="1423987" y="614363"/>
                        </a:cubicBezTo>
                        <a:cubicBezTo>
                          <a:pt x="1420018" y="615157"/>
                          <a:pt x="1416007" y="615762"/>
                          <a:pt x="1412081" y="616744"/>
                        </a:cubicBezTo>
                        <a:cubicBezTo>
                          <a:pt x="1408906" y="617538"/>
                          <a:pt x="1405809" y="618764"/>
                          <a:pt x="1402556" y="619125"/>
                        </a:cubicBezTo>
                        <a:cubicBezTo>
                          <a:pt x="1384343" y="621149"/>
                          <a:pt x="1365863" y="620876"/>
                          <a:pt x="1347787" y="623888"/>
                        </a:cubicBezTo>
                        <a:cubicBezTo>
                          <a:pt x="1338262" y="625475"/>
                          <a:pt x="1328794" y="627452"/>
                          <a:pt x="1319212" y="628650"/>
                        </a:cubicBezTo>
                        <a:cubicBezTo>
                          <a:pt x="1312862" y="629444"/>
                          <a:pt x="1306487" y="630059"/>
                          <a:pt x="1300162" y="631032"/>
                        </a:cubicBezTo>
                        <a:cubicBezTo>
                          <a:pt x="1296162" y="631647"/>
                          <a:pt x="1292238" y="632689"/>
                          <a:pt x="1288256" y="633413"/>
                        </a:cubicBezTo>
                        <a:cubicBezTo>
                          <a:pt x="1280476" y="634827"/>
                          <a:pt x="1269901" y="636215"/>
                          <a:pt x="1262062" y="638175"/>
                        </a:cubicBezTo>
                        <a:cubicBezTo>
                          <a:pt x="1259627" y="638784"/>
                          <a:pt x="1257388" y="640108"/>
                          <a:pt x="1254918" y="640557"/>
                        </a:cubicBezTo>
                        <a:cubicBezTo>
                          <a:pt x="1248622" y="641702"/>
                          <a:pt x="1242218" y="642144"/>
                          <a:pt x="1235868" y="642938"/>
                        </a:cubicBezTo>
                        <a:lnTo>
                          <a:pt x="1214437" y="650082"/>
                        </a:lnTo>
                        <a:cubicBezTo>
                          <a:pt x="1212056" y="650876"/>
                          <a:pt x="1209728" y="651854"/>
                          <a:pt x="1207293" y="652463"/>
                        </a:cubicBezTo>
                        <a:lnTo>
                          <a:pt x="1188243" y="657225"/>
                        </a:lnTo>
                        <a:lnTo>
                          <a:pt x="1178718" y="659607"/>
                        </a:lnTo>
                        <a:cubicBezTo>
                          <a:pt x="1175543" y="660401"/>
                          <a:pt x="1172298" y="660953"/>
                          <a:pt x="1169193" y="661988"/>
                        </a:cubicBezTo>
                        <a:lnTo>
                          <a:pt x="1162050" y="664369"/>
                        </a:lnTo>
                        <a:cubicBezTo>
                          <a:pt x="1145673" y="675286"/>
                          <a:pt x="1153192" y="672084"/>
                          <a:pt x="1140618" y="676275"/>
                        </a:cubicBezTo>
                        <a:cubicBezTo>
                          <a:pt x="1139031" y="681038"/>
                          <a:pt x="1134269" y="685800"/>
                          <a:pt x="1135856" y="690563"/>
                        </a:cubicBezTo>
                        <a:cubicBezTo>
                          <a:pt x="1137952" y="696853"/>
                          <a:pt x="1141620" y="709947"/>
                          <a:pt x="1147762" y="711994"/>
                        </a:cubicBezTo>
                        <a:lnTo>
                          <a:pt x="1154906" y="714375"/>
                        </a:lnTo>
                        <a:cubicBezTo>
                          <a:pt x="1159668" y="717550"/>
                          <a:pt x="1163763" y="722090"/>
                          <a:pt x="1169193" y="723900"/>
                        </a:cubicBezTo>
                        <a:cubicBezTo>
                          <a:pt x="1173956" y="725488"/>
                          <a:pt x="1179304" y="725878"/>
                          <a:pt x="1183481" y="728663"/>
                        </a:cubicBezTo>
                        <a:cubicBezTo>
                          <a:pt x="1188243" y="731838"/>
                          <a:pt x="1192338" y="736378"/>
                          <a:pt x="1197768" y="738188"/>
                        </a:cubicBezTo>
                        <a:lnTo>
                          <a:pt x="1212056" y="742950"/>
                        </a:lnTo>
                        <a:cubicBezTo>
                          <a:pt x="1214437" y="743744"/>
                          <a:pt x="1216765" y="744723"/>
                          <a:pt x="1219200" y="745332"/>
                        </a:cubicBezTo>
                        <a:cubicBezTo>
                          <a:pt x="1222375" y="746126"/>
                          <a:pt x="1225590" y="746773"/>
                          <a:pt x="1228725" y="747713"/>
                        </a:cubicBezTo>
                        <a:cubicBezTo>
                          <a:pt x="1233533" y="749155"/>
                          <a:pt x="1238250" y="750888"/>
                          <a:pt x="1243012" y="752475"/>
                        </a:cubicBezTo>
                        <a:cubicBezTo>
                          <a:pt x="1245393" y="753269"/>
                          <a:pt x="1247721" y="754248"/>
                          <a:pt x="1250156" y="754857"/>
                        </a:cubicBezTo>
                        <a:cubicBezTo>
                          <a:pt x="1262116" y="757847"/>
                          <a:pt x="1256576" y="756203"/>
                          <a:pt x="1266825" y="759619"/>
                        </a:cubicBezTo>
                        <a:cubicBezTo>
                          <a:pt x="1269206" y="761207"/>
                          <a:pt x="1271408" y="763102"/>
                          <a:pt x="1273968" y="764382"/>
                        </a:cubicBezTo>
                        <a:cubicBezTo>
                          <a:pt x="1276213" y="765505"/>
                          <a:pt x="1279152" y="765195"/>
                          <a:pt x="1281112" y="766763"/>
                        </a:cubicBezTo>
                        <a:cubicBezTo>
                          <a:pt x="1296500" y="779073"/>
                          <a:pt x="1275063" y="770303"/>
                          <a:pt x="1293018" y="776288"/>
                        </a:cubicBezTo>
                        <a:cubicBezTo>
                          <a:pt x="1295399" y="778669"/>
                          <a:pt x="1297306" y="781647"/>
                          <a:pt x="1300162" y="783432"/>
                        </a:cubicBezTo>
                        <a:cubicBezTo>
                          <a:pt x="1303416" y="785466"/>
                          <a:pt x="1314462" y="788992"/>
                          <a:pt x="1319212" y="790575"/>
                        </a:cubicBezTo>
                        <a:cubicBezTo>
                          <a:pt x="1321593" y="792163"/>
                          <a:pt x="1323741" y="794176"/>
                          <a:pt x="1326356" y="795338"/>
                        </a:cubicBezTo>
                        <a:cubicBezTo>
                          <a:pt x="1330943" y="797377"/>
                          <a:pt x="1335881" y="798513"/>
                          <a:pt x="1340643" y="800100"/>
                        </a:cubicBezTo>
                        <a:lnTo>
                          <a:pt x="1347787" y="802482"/>
                        </a:lnTo>
                        <a:lnTo>
                          <a:pt x="1354931" y="804863"/>
                        </a:lnTo>
                        <a:lnTo>
                          <a:pt x="1362075" y="807244"/>
                        </a:lnTo>
                        <a:cubicBezTo>
                          <a:pt x="1373395" y="814792"/>
                          <a:pt x="1366503" y="811102"/>
                          <a:pt x="1383506" y="816769"/>
                        </a:cubicBezTo>
                        <a:lnTo>
                          <a:pt x="1390650" y="819150"/>
                        </a:lnTo>
                        <a:cubicBezTo>
                          <a:pt x="1401971" y="826699"/>
                          <a:pt x="1395076" y="823007"/>
                          <a:pt x="1412081" y="828675"/>
                        </a:cubicBezTo>
                        <a:cubicBezTo>
                          <a:pt x="1414462" y="829469"/>
                          <a:pt x="1417136" y="829665"/>
                          <a:pt x="1419225" y="831057"/>
                        </a:cubicBezTo>
                        <a:lnTo>
                          <a:pt x="1433512" y="840582"/>
                        </a:lnTo>
                        <a:cubicBezTo>
                          <a:pt x="1435100" y="842963"/>
                          <a:pt x="1437113" y="845110"/>
                          <a:pt x="1438275" y="847725"/>
                        </a:cubicBezTo>
                        <a:cubicBezTo>
                          <a:pt x="1438278" y="847731"/>
                          <a:pt x="1444226" y="865582"/>
                          <a:pt x="1445418" y="869157"/>
                        </a:cubicBezTo>
                        <a:lnTo>
                          <a:pt x="1450181" y="883444"/>
                        </a:lnTo>
                        <a:cubicBezTo>
                          <a:pt x="1450975" y="886619"/>
                          <a:pt x="1451622" y="889834"/>
                          <a:pt x="1452562" y="892969"/>
                        </a:cubicBezTo>
                        <a:cubicBezTo>
                          <a:pt x="1454005" y="897778"/>
                          <a:pt x="1457325" y="907257"/>
                          <a:pt x="1457325" y="907257"/>
                        </a:cubicBezTo>
                        <a:cubicBezTo>
                          <a:pt x="1456531" y="915988"/>
                          <a:pt x="1456102" y="924760"/>
                          <a:pt x="1454943" y="933450"/>
                        </a:cubicBezTo>
                        <a:cubicBezTo>
                          <a:pt x="1454510" y="936694"/>
                          <a:pt x="1453147" y="939755"/>
                          <a:pt x="1452562" y="942975"/>
                        </a:cubicBezTo>
                        <a:cubicBezTo>
                          <a:pt x="1448732" y="964044"/>
                          <a:pt x="1453827" y="954175"/>
                          <a:pt x="1445418" y="966788"/>
                        </a:cubicBezTo>
                        <a:cubicBezTo>
                          <a:pt x="1439751" y="983790"/>
                          <a:pt x="1443441" y="976898"/>
                          <a:pt x="1435893" y="988219"/>
                        </a:cubicBezTo>
                        <a:cubicBezTo>
                          <a:pt x="1431702" y="1000794"/>
                          <a:pt x="1434905" y="993273"/>
                          <a:pt x="1423987" y="1009650"/>
                        </a:cubicBezTo>
                        <a:cubicBezTo>
                          <a:pt x="1422400" y="1012031"/>
                          <a:pt x="1421249" y="1014770"/>
                          <a:pt x="1419225" y="1016794"/>
                        </a:cubicBezTo>
                        <a:cubicBezTo>
                          <a:pt x="1413957" y="1022062"/>
                          <a:pt x="1411570" y="1025384"/>
                          <a:pt x="1404937" y="1028700"/>
                        </a:cubicBezTo>
                        <a:cubicBezTo>
                          <a:pt x="1402692" y="1029823"/>
                          <a:pt x="1400174" y="1030288"/>
                          <a:pt x="1397793" y="1031082"/>
                        </a:cubicBezTo>
                        <a:cubicBezTo>
                          <a:pt x="1395412" y="1033463"/>
                          <a:pt x="1393594" y="1036590"/>
                          <a:pt x="1390650" y="1038225"/>
                        </a:cubicBezTo>
                        <a:cubicBezTo>
                          <a:pt x="1384656" y="1041555"/>
                          <a:pt x="1373802" y="1043379"/>
                          <a:pt x="1366837" y="1045369"/>
                        </a:cubicBezTo>
                        <a:cubicBezTo>
                          <a:pt x="1350876" y="1049929"/>
                          <a:pt x="1368926" y="1046857"/>
                          <a:pt x="1340643" y="1052513"/>
                        </a:cubicBezTo>
                        <a:cubicBezTo>
                          <a:pt x="1336674" y="1053307"/>
                          <a:pt x="1332773" y="1054599"/>
                          <a:pt x="1328737" y="1054894"/>
                        </a:cubicBezTo>
                        <a:cubicBezTo>
                          <a:pt x="1300194" y="1056983"/>
                          <a:pt x="1271587" y="1058069"/>
                          <a:pt x="1243012" y="1059657"/>
                        </a:cubicBezTo>
                        <a:cubicBezTo>
                          <a:pt x="1239043" y="1060451"/>
                          <a:pt x="1235106" y="1061423"/>
                          <a:pt x="1231106" y="1062038"/>
                        </a:cubicBezTo>
                        <a:cubicBezTo>
                          <a:pt x="1224781" y="1063011"/>
                          <a:pt x="1218292" y="1062980"/>
                          <a:pt x="1212056" y="1064419"/>
                        </a:cubicBezTo>
                        <a:cubicBezTo>
                          <a:pt x="1207891" y="1065380"/>
                          <a:pt x="1204244" y="1067954"/>
                          <a:pt x="1200150" y="1069182"/>
                        </a:cubicBezTo>
                        <a:cubicBezTo>
                          <a:pt x="1195046" y="1070713"/>
                          <a:pt x="1178473" y="1073041"/>
                          <a:pt x="1173956" y="1073944"/>
                        </a:cubicBezTo>
                        <a:cubicBezTo>
                          <a:pt x="1170747" y="1074586"/>
                          <a:pt x="1167578" y="1075426"/>
                          <a:pt x="1164431" y="1076325"/>
                        </a:cubicBezTo>
                        <a:cubicBezTo>
                          <a:pt x="1162017" y="1077015"/>
                          <a:pt x="1159748" y="1078215"/>
                          <a:pt x="1157287" y="1078707"/>
                        </a:cubicBezTo>
                        <a:cubicBezTo>
                          <a:pt x="1151783" y="1079808"/>
                          <a:pt x="1146174" y="1080294"/>
                          <a:pt x="1140618" y="1081088"/>
                        </a:cubicBezTo>
                        <a:cubicBezTo>
                          <a:pt x="1116169" y="1088073"/>
                          <a:pt x="1129612" y="1084718"/>
                          <a:pt x="1100137" y="1090613"/>
                        </a:cubicBezTo>
                        <a:cubicBezTo>
                          <a:pt x="1096168" y="1091407"/>
                          <a:pt x="1092071" y="1091714"/>
                          <a:pt x="1088231" y="1092994"/>
                        </a:cubicBezTo>
                        <a:lnTo>
                          <a:pt x="1073943" y="1097757"/>
                        </a:lnTo>
                        <a:cubicBezTo>
                          <a:pt x="1071562" y="1098551"/>
                          <a:pt x="1069261" y="1099646"/>
                          <a:pt x="1066800" y="1100138"/>
                        </a:cubicBezTo>
                        <a:lnTo>
                          <a:pt x="1054893" y="1102519"/>
                        </a:lnTo>
                        <a:cubicBezTo>
                          <a:pt x="1050383" y="1104452"/>
                          <a:pt x="1037953" y="1110326"/>
                          <a:pt x="1031081" y="1112044"/>
                        </a:cubicBezTo>
                        <a:lnTo>
                          <a:pt x="1012031" y="1116807"/>
                        </a:lnTo>
                        <a:cubicBezTo>
                          <a:pt x="995362" y="1116013"/>
                          <a:pt x="978610" y="1116268"/>
                          <a:pt x="962025" y="1114425"/>
                        </a:cubicBezTo>
                        <a:cubicBezTo>
                          <a:pt x="957035" y="1113871"/>
                          <a:pt x="952660" y="1110647"/>
                          <a:pt x="947737" y="1109663"/>
                        </a:cubicBezTo>
                        <a:cubicBezTo>
                          <a:pt x="932622" y="1106640"/>
                          <a:pt x="939757" y="1108264"/>
                          <a:pt x="926306" y="1104900"/>
                        </a:cubicBezTo>
                        <a:cubicBezTo>
                          <a:pt x="905818" y="1091244"/>
                          <a:pt x="931749" y="1107623"/>
                          <a:pt x="912018" y="1097757"/>
                        </a:cubicBezTo>
                        <a:cubicBezTo>
                          <a:pt x="909458" y="1096477"/>
                          <a:pt x="907490" y="1094156"/>
                          <a:pt x="904875" y="1092994"/>
                        </a:cubicBezTo>
                        <a:cubicBezTo>
                          <a:pt x="900287" y="1090955"/>
                          <a:pt x="895350" y="1089820"/>
                          <a:pt x="890587" y="1088232"/>
                        </a:cubicBezTo>
                        <a:lnTo>
                          <a:pt x="883443" y="1085850"/>
                        </a:lnTo>
                        <a:cubicBezTo>
                          <a:pt x="875675" y="1083260"/>
                          <a:pt x="867759" y="1080062"/>
                          <a:pt x="859631" y="1078707"/>
                        </a:cubicBezTo>
                        <a:cubicBezTo>
                          <a:pt x="848558" y="1076861"/>
                          <a:pt x="837366" y="1075789"/>
                          <a:pt x="826293" y="1073944"/>
                        </a:cubicBezTo>
                        <a:cubicBezTo>
                          <a:pt x="821531" y="1073150"/>
                          <a:pt x="816719" y="1072610"/>
                          <a:pt x="812006" y="1071563"/>
                        </a:cubicBezTo>
                        <a:cubicBezTo>
                          <a:pt x="809556" y="1071019"/>
                          <a:pt x="807243" y="1069976"/>
                          <a:pt x="804862" y="1069182"/>
                        </a:cubicBezTo>
                        <a:cubicBezTo>
                          <a:pt x="802481" y="1067594"/>
                          <a:pt x="799235" y="1066846"/>
                          <a:pt x="797718" y="1064419"/>
                        </a:cubicBezTo>
                        <a:cubicBezTo>
                          <a:pt x="795057" y="1060162"/>
                          <a:pt x="794173" y="1055002"/>
                          <a:pt x="792956" y="1050132"/>
                        </a:cubicBezTo>
                        <a:cubicBezTo>
                          <a:pt x="789966" y="1038172"/>
                          <a:pt x="791610" y="1043712"/>
                          <a:pt x="788193" y="1033463"/>
                        </a:cubicBezTo>
                        <a:cubicBezTo>
                          <a:pt x="787399" y="1028700"/>
                          <a:pt x="787339" y="1023756"/>
                          <a:pt x="785812" y="1019175"/>
                        </a:cubicBezTo>
                        <a:cubicBezTo>
                          <a:pt x="782729" y="1009924"/>
                          <a:pt x="779830" y="1012023"/>
                          <a:pt x="771525" y="1009650"/>
                        </a:cubicBezTo>
                        <a:cubicBezTo>
                          <a:pt x="769111" y="1008960"/>
                          <a:pt x="766762" y="1008063"/>
                          <a:pt x="764381" y="1007269"/>
                        </a:cubicBezTo>
                        <a:cubicBezTo>
                          <a:pt x="745138" y="1010476"/>
                          <a:pt x="754677" y="1008122"/>
                          <a:pt x="735806" y="1014413"/>
                        </a:cubicBezTo>
                        <a:lnTo>
                          <a:pt x="728662" y="1016794"/>
                        </a:lnTo>
                        <a:cubicBezTo>
                          <a:pt x="726281" y="1018382"/>
                          <a:pt x="724259" y="1020735"/>
                          <a:pt x="721518" y="1021557"/>
                        </a:cubicBezTo>
                        <a:cubicBezTo>
                          <a:pt x="719171" y="1022261"/>
                          <a:pt x="686867" y="1026186"/>
                          <a:pt x="685800" y="1026319"/>
                        </a:cubicBezTo>
                        <a:lnTo>
                          <a:pt x="604837" y="1023938"/>
                        </a:lnTo>
                        <a:cubicBezTo>
                          <a:pt x="598445" y="1023634"/>
                          <a:pt x="592044" y="1022898"/>
                          <a:pt x="585787" y="1021557"/>
                        </a:cubicBezTo>
                        <a:cubicBezTo>
                          <a:pt x="580878" y="1020505"/>
                          <a:pt x="576401" y="1017883"/>
                          <a:pt x="571500" y="1016794"/>
                        </a:cubicBezTo>
                        <a:cubicBezTo>
                          <a:pt x="564356" y="1015207"/>
                          <a:pt x="557244" y="1013467"/>
                          <a:pt x="550068" y="1012032"/>
                        </a:cubicBezTo>
                        <a:cubicBezTo>
                          <a:pt x="538607" y="1009740"/>
                          <a:pt x="528459" y="1008735"/>
                          <a:pt x="516731" y="1007269"/>
                        </a:cubicBezTo>
                        <a:cubicBezTo>
                          <a:pt x="504133" y="1003070"/>
                          <a:pt x="513743" y="1005861"/>
                          <a:pt x="495300" y="1002507"/>
                        </a:cubicBezTo>
                        <a:cubicBezTo>
                          <a:pt x="484225" y="1000493"/>
                          <a:pt x="484053" y="1000290"/>
                          <a:pt x="473868" y="997744"/>
                        </a:cubicBezTo>
                        <a:cubicBezTo>
                          <a:pt x="471487" y="996157"/>
                          <a:pt x="468513" y="995217"/>
                          <a:pt x="466725" y="992982"/>
                        </a:cubicBezTo>
                        <a:cubicBezTo>
                          <a:pt x="465157" y="991022"/>
                          <a:pt x="465466" y="988083"/>
                          <a:pt x="464343" y="985838"/>
                        </a:cubicBezTo>
                        <a:cubicBezTo>
                          <a:pt x="463063" y="983278"/>
                          <a:pt x="460861" y="981254"/>
                          <a:pt x="459581" y="978694"/>
                        </a:cubicBezTo>
                        <a:cubicBezTo>
                          <a:pt x="457669" y="974871"/>
                          <a:pt x="456554" y="970694"/>
                          <a:pt x="454818" y="966788"/>
                        </a:cubicBezTo>
                        <a:cubicBezTo>
                          <a:pt x="453376" y="963544"/>
                          <a:pt x="451643" y="960438"/>
                          <a:pt x="450056" y="957263"/>
                        </a:cubicBezTo>
                        <a:cubicBezTo>
                          <a:pt x="450850" y="950119"/>
                          <a:pt x="449397" y="942345"/>
                          <a:pt x="452437" y="935832"/>
                        </a:cubicBezTo>
                        <a:cubicBezTo>
                          <a:pt x="458705" y="922400"/>
                          <a:pt x="466250" y="922782"/>
                          <a:pt x="476250" y="916782"/>
                        </a:cubicBezTo>
                        <a:cubicBezTo>
                          <a:pt x="481158" y="913837"/>
                          <a:pt x="484925" y="908380"/>
                          <a:pt x="490537" y="907257"/>
                        </a:cubicBezTo>
                        <a:cubicBezTo>
                          <a:pt x="514752" y="902412"/>
                          <a:pt x="492496" y="907377"/>
                          <a:pt x="509587" y="902494"/>
                        </a:cubicBezTo>
                        <a:cubicBezTo>
                          <a:pt x="512734" y="901595"/>
                          <a:pt x="515977" y="901053"/>
                          <a:pt x="519112" y="900113"/>
                        </a:cubicBezTo>
                        <a:cubicBezTo>
                          <a:pt x="523921" y="898670"/>
                          <a:pt x="528530" y="896567"/>
                          <a:pt x="533400" y="895350"/>
                        </a:cubicBezTo>
                        <a:cubicBezTo>
                          <a:pt x="545360" y="892360"/>
                          <a:pt x="539820" y="894004"/>
                          <a:pt x="550068" y="890588"/>
                        </a:cubicBezTo>
                        <a:cubicBezTo>
                          <a:pt x="554831" y="887413"/>
                          <a:pt x="559042" y="883189"/>
                          <a:pt x="564356" y="881063"/>
                        </a:cubicBezTo>
                        <a:cubicBezTo>
                          <a:pt x="568325" y="879475"/>
                          <a:pt x="572260" y="877801"/>
                          <a:pt x="576262" y="876300"/>
                        </a:cubicBezTo>
                        <a:cubicBezTo>
                          <a:pt x="578612" y="875419"/>
                          <a:pt x="581161" y="875041"/>
                          <a:pt x="583406" y="873919"/>
                        </a:cubicBezTo>
                        <a:cubicBezTo>
                          <a:pt x="588760" y="871242"/>
                          <a:pt x="593930" y="866529"/>
                          <a:pt x="597693" y="862013"/>
                        </a:cubicBezTo>
                        <a:cubicBezTo>
                          <a:pt x="599525" y="859814"/>
                          <a:pt x="600868" y="857250"/>
                          <a:pt x="602456" y="854869"/>
                        </a:cubicBezTo>
                        <a:cubicBezTo>
                          <a:pt x="603250" y="852488"/>
                          <a:pt x="604147" y="850139"/>
                          <a:pt x="604837" y="847725"/>
                        </a:cubicBezTo>
                        <a:cubicBezTo>
                          <a:pt x="613966" y="815770"/>
                          <a:pt x="607243" y="802982"/>
                          <a:pt x="604837" y="754857"/>
                        </a:cubicBezTo>
                        <a:cubicBezTo>
                          <a:pt x="604231" y="742736"/>
                          <a:pt x="602099" y="743705"/>
                          <a:pt x="597693" y="733425"/>
                        </a:cubicBezTo>
                        <a:cubicBezTo>
                          <a:pt x="596704" y="731118"/>
                          <a:pt x="596531" y="728476"/>
                          <a:pt x="595312" y="726282"/>
                        </a:cubicBezTo>
                        <a:cubicBezTo>
                          <a:pt x="592532" y="721278"/>
                          <a:pt x="585787" y="711994"/>
                          <a:pt x="585787" y="711994"/>
                        </a:cubicBezTo>
                        <a:cubicBezTo>
                          <a:pt x="581596" y="699420"/>
                          <a:pt x="584798" y="706938"/>
                          <a:pt x="573881" y="690563"/>
                        </a:cubicBezTo>
                        <a:lnTo>
                          <a:pt x="569118" y="683419"/>
                        </a:lnTo>
                        <a:cubicBezTo>
                          <a:pt x="568324" y="681038"/>
                          <a:pt x="567859" y="678520"/>
                          <a:pt x="566737" y="676275"/>
                        </a:cubicBezTo>
                        <a:cubicBezTo>
                          <a:pt x="557501" y="657803"/>
                          <a:pt x="565583" y="679953"/>
                          <a:pt x="559593" y="661988"/>
                        </a:cubicBezTo>
                        <a:cubicBezTo>
                          <a:pt x="560871" y="655602"/>
                          <a:pt x="563287" y="640969"/>
                          <a:pt x="566737" y="635794"/>
                        </a:cubicBezTo>
                        <a:cubicBezTo>
                          <a:pt x="577953" y="618971"/>
                          <a:pt x="563887" y="639782"/>
                          <a:pt x="578643" y="619125"/>
                        </a:cubicBezTo>
                        <a:cubicBezTo>
                          <a:pt x="580306" y="616796"/>
                          <a:pt x="581574" y="614180"/>
                          <a:pt x="583406" y="611982"/>
                        </a:cubicBezTo>
                        <a:cubicBezTo>
                          <a:pt x="585562" y="609395"/>
                          <a:pt x="588394" y="607425"/>
                          <a:pt x="590550" y="604838"/>
                        </a:cubicBezTo>
                        <a:cubicBezTo>
                          <a:pt x="592382" y="602639"/>
                          <a:pt x="593288" y="599718"/>
                          <a:pt x="595312" y="597694"/>
                        </a:cubicBezTo>
                        <a:cubicBezTo>
                          <a:pt x="597336" y="595670"/>
                          <a:pt x="600257" y="594764"/>
                          <a:pt x="602456" y="592932"/>
                        </a:cubicBezTo>
                        <a:cubicBezTo>
                          <a:pt x="605043" y="590776"/>
                          <a:pt x="607013" y="587944"/>
                          <a:pt x="609600" y="585788"/>
                        </a:cubicBezTo>
                        <a:cubicBezTo>
                          <a:pt x="629499" y="569204"/>
                          <a:pt x="603006" y="594760"/>
                          <a:pt x="623887" y="573882"/>
                        </a:cubicBezTo>
                        <a:cubicBezTo>
                          <a:pt x="628836" y="559032"/>
                          <a:pt x="627207" y="567103"/>
                          <a:pt x="623887" y="540544"/>
                        </a:cubicBezTo>
                        <a:cubicBezTo>
                          <a:pt x="623547" y="537821"/>
                          <a:pt x="621215" y="525256"/>
                          <a:pt x="619125" y="521494"/>
                        </a:cubicBezTo>
                        <a:cubicBezTo>
                          <a:pt x="616345" y="516491"/>
                          <a:pt x="614362" y="510382"/>
                          <a:pt x="609600" y="507207"/>
                        </a:cubicBezTo>
                        <a:lnTo>
                          <a:pt x="595312" y="497682"/>
                        </a:lnTo>
                        <a:cubicBezTo>
                          <a:pt x="586078" y="491526"/>
                          <a:pt x="590884" y="493824"/>
                          <a:pt x="581025" y="490538"/>
                        </a:cubicBezTo>
                        <a:cubicBezTo>
                          <a:pt x="564356" y="491332"/>
                          <a:pt x="547648" y="491533"/>
                          <a:pt x="531018" y="492919"/>
                        </a:cubicBezTo>
                        <a:cubicBezTo>
                          <a:pt x="528517" y="493127"/>
                          <a:pt x="526336" y="494808"/>
                          <a:pt x="523875" y="495300"/>
                        </a:cubicBezTo>
                        <a:cubicBezTo>
                          <a:pt x="519542" y="496167"/>
                          <a:pt x="491487" y="499746"/>
                          <a:pt x="488156" y="500063"/>
                        </a:cubicBezTo>
                        <a:cubicBezTo>
                          <a:pt x="438302" y="504810"/>
                          <a:pt x="388145" y="505644"/>
                          <a:pt x="338137" y="507207"/>
                        </a:cubicBezTo>
                        <a:cubicBezTo>
                          <a:pt x="335756" y="508001"/>
                          <a:pt x="333474" y="509206"/>
                          <a:pt x="330993" y="509588"/>
                        </a:cubicBezTo>
                        <a:cubicBezTo>
                          <a:pt x="304286" y="513696"/>
                          <a:pt x="314772" y="509459"/>
                          <a:pt x="297656" y="514350"/>
                        </a:cubicBezTo>
                        <a:cubicBezTo>
                          <a:pt x="295242" y="515040"/>
                          <a:pt x="292934" y="516072"/>
                          <a:pt x="290512" y="516732"/>
                        </a:cubicBezTo>
                        <a:cubicBezTo>
                          <a:pt x="284197" y="518454"/>
                          <a:pt x="277812" y="519907"/>
                          <a:pt x="271462" y="521494"/>
                        </a:cubicBezTo>
                        <a:cubicBezTo>
                          <a:pt x="268287" y="522288"/>
                          <a:pt x="265042" y="522840"/>
                          <a:pt x="261937" y="523875"/>
                        </a:cubicBezTo>
                        <a:cubicBezTo>
                          <a:pt x="259556" y="524669"/>
                          <a:pt x="257263" y="525808"/>
                          <a:pt x="254793" y="526257"/>
                        </a:cubicBezTo>
                        <a:cubicBezTo>
                          <a:pt x="248497" y="527402"/>
                          <a:pt x="242055" y="527586"/>
                          <a:pt x="235743" y="528638"/>
                        </a:cubicBezTo>
                        <a:cubicBezTo>
                          <a:pt x="222384" y="530864"/>
                          <a:pt x="230396" y="530570"/>
                          <a:pt x="219075" y="533400"/>
                        </a:cubicBezTo>
                        <a:cubicBezTo>
                          <a:pt x="215148" y="534382"/>
                          <a:pt x="211095" y="534800"/>
                          <a:pt x="207168" y="535782"/>
                        </a:cubicBezTo>
                        <a:cubicBezTo>
                          <a:pt x="189026" y="540318"/>
                          <a:pt x="212754" y="536094"/>
                          <a:pt x="190500" y="540544"/>
                        </a:cubicBezTo>
                        <a:cubicBezTo>
                          <a:pt x="170767" y="544490"/>
                          <a:pt x="177012" y="542025"/>
                          <a:pt x="152400" y="545307"/>
                        </a:cubicBezTo>
                        <a:cubicBezTo>
                          <a:pt x="148388" y="545842"/>
                          <a:pt x="144500" y="547116"/>
                          <a:pt x="140493" y="547688"/>
                        </a:cubicBezTo>
                        <a:cubicBezTo>
                          <a:pt x="133378" y="548704"/>
                          <a:pt x="126206" y="549275"/>
                          <a:pt x="119062" y="550069"/>
                        </a:cubicBezTo>
                        <a:cubicBezTo>
                          <a:pt x="78735" y="560150"/>
                          <a:pt x="19844" y="558006"/>
                          <a:pt x="0" y="559594"/>
                        </a:cubicBezTo>
                        <a:close/>
                      </a:path>
                    </a:pathLst>
                  </a:custGeom>
                  <a:solidFill>
                    <a:srgbClr val="FF6600">
                      <a:alpha val="40000"/>
                    </a:srgbClr>
                  </a:solidFill>
                  <a:ln w="12700" cap="flat" cmpd="sng" algn="ctr">
                    <a:solidFill>
                      <a:srgbClr val="FF6600"/>
                    </a:solidFill>
                    <a:prstDash val="sysDash"/>
                  </a:ln>
                  <a:effectLst/>
                </p:spPr>
                <p:txBody>
                  <a:bodyPr rtlCol="0" anchor="ctr"/>
                  <a:lstStyle/>
                  <a:p>
                    <a:pPr algn="ctr" defTabSz="870004" fontAlgn="auto">
                      <a:spcBef>
                        <a:spcPts val="0"/>
                      </a:spcBef>
                      <a:spcAft>
                        <a:spcPts val="0"/>
                      </a:spcAft>
                      <a:defRPr/>
                    </a:pPr>
                    <a:endParaRPr kumimoji="0" lang="ja-JP" altLang="en-US" sz="1712" kern="0">
                      <a:solidFill>
                        <a:prstClr val="white"/>
                      </a:solidFill>
                      <a:latin typeface="Meiryo UI"/>
                      <a:ea typeface="Meiryo UI"/>
                    </a:endParaRPr>
                  </a:p>
                </p:txBody>
              </p:sp>
              <p:sp>
                <p:nvSpPr>
                  <p:cNvPr id="280" name="フリーフォーム 279"/>
                  <p:cNvSpPr/>
                  <p:nvPr/>
                </p:nvSpPr>
                <p:spPr>
                  <a:xfrm>
                    <a:off x="5866194" y="3794850"/>
                    <a:ext cx="3153639" cy="1116270"/>
                  </a:xfrm>
                  <a:custGeom>
                    <a:avLst/>
                    <a:gdLst>
                      <a:gd name="connsiteX0" fmla="*/ 0 w 3155156"/>
                      <a:gd name="connsiteY0" fmla="*/ 559594 h 1116807"/>
                      <a:gd name="connsiteX1" fmla="*/ 0 w 3155156"/>
                      <a:gd name="connsiteY1" fmla="*/ 559594 h 1116807"/>
                      <a:gd name="connsiteX2" fmla="*/ 19050 w 3155156"/>
                      <a:gd name="connsiteY2" fmla="*/ 531019 h 1116807"/>
                      <a:gd name="connsiteX3" fmla="*/ 38100 w 3155156"/>
                      <a:gd name="connsiteY3" fmla="*/ 500063 h 1116807"/>
                      <a:gd name="connsiteX4" fmla="*/ 45243 w 3155156"/>
                      <a:gd name="connsiteY4" fmla="*/ 481013 h 1116807"/>
                      <a:gd name="connsiteX5" fmla="*/ 47625 w 3155156"/>
                      <a:gd name="connsiteY5" fmla="*/ 447675 h 1116807"/>
                      <a:gd name="connsiteX6" fmla="*/ 52387 w 3155156"/>
                      <a:gd name="connsiteY6" fmla="*/ 376238 h 1116807"/>
                      <a:gd name="connsiteX7" fmla="*/ 57150 w 3155156"/>
                      <a:gd name="connsiteY7" fmla="*/ 366713 h 1116807"/>
                      <a:gd name="connsiteX8" fmla="*/ 61912 w 3155156"/>
                      <a:gd name="connsiteY8" fmla="*/ 290513 h 1116807"/>
                      <a:gd name="connsiteX9" fmla="*/ 66675 w 3155156"/>
                      <a:gd name="connsiteY9" fmla="*/ 216694 h 1116807"/>
                      <a:gd name="connsiteX10" fmla="*/ 71437 w 3155156"/>
                      <a:gd name="connsiteY10" fmla="*/ 202407 h 1116807"/>
                      <a:gd name="connsiteX11" fmla="*/ 78581 w 3155156"/>
                      <a:gd name="connsiteY11" fmla="*/ 188119 h 1116807"/>
                      <a:gd name="connsiteX12" fmla="*/ 85725 w 3155156"/>
                      <a:gd name="connsiteY12" fmla="*/ 180975 h 1116807"/>
                      <a:gd name="connsiteX13" fmla="*/ 92868 w 3155156"/>
                      <a:gd name="connsiteY13" fmla="*/ 178594 h 1116807"/>
                      <a:gd name="connsiteX14" fmla="*/ 100012 w 3155156"/>
                      <a:gd name="connsiteY14" fmla="*/ 171450 h 1116807"/>
                      <a:gd name="connsiteX15" fmla="*/ 109537 w 3155156"/>
                      <a:gd name="connsiteY15" fmla="*/ 169069 h 1116807"/>
                      <a:gd name="connsiteX16" fmla="*/ 169068 w 3155156"/>
                      <a:gd name="connsiteY16" fmla="*/ 171450 h 1116807"/>
                      <a:gd name="connsiteX17" fmla="*/ 183356 w 3155156"/>
                      <a:gd name="connsiteY17" fmla="*/ 180975 h 1116807"/>
                      <a:gd name="connsiteX18" fmla="*/ 200025 w 3155156"/>
                      <a:gd name="connsiteY18" fmla="*/ 190500 h 1116807"/>
                      <a:gd name="connsiteX19" fmla="*/ 207168 w 3155156"/>
                      <a:gd name="connsiteY19" fmla="*/ 197644 h 1116807"/>
                      <a:gd name="connsiteX20" fmla="*/ 221456 w 3155156"/>
                      <a:gd name="connsiteY20" fmla="*/ 207169 h 1116807"/>
                      <a:gd name="connsiteX21" fmla="*/ 228600 w 3155156"/>
                      <a:gd name="connsiteY21" fmla="*/ 214313 h 1116807"/>
                      <a:gd name="connsiteX22" fmla="*/ 235743 w 3155156"/>
                      <a:gd name="connsiteY22" fmla="*/ 219075 h 1116807"/>
                      <a:gd name="connsiteX23" fmla="*/ 252412 w 3155156"/>
                      <a:gd name="connsiteY23" fmla="*/ 235744 h 1116807"/>
                      <a:gd name="connsiteX24" fmla="*/ 259556 w 3155156"/>
                      <a:gd name="connsiteY24" fmla="*/ 242888 h 1116807"/>
                      <a:gd name="connsiteX25" fmla="*/ 266700 w 3155156"/>
                      <a:gd name="connsiteY25" fmla="*/ 250032 h 1116807"/>
                      <a:gd name="connsiteX26" fmla="*/ 271462 w 3155156"/>
                      <a:gd name="connsiteY26" fmla="*/ 257175 h 1116807"/>
                      <a:gd name="connsiteX27" fmla="*/ 278606 w 3155156"/>
                      <a:gd name="connsiteY27" fmla="*/ 261938 h 1116807"/>
                      <a:gd name="connsiteX28" fmla="*/ 285750 w 3155156"/>
                      <a:gd name="connsiteY28" fmla="*/ 269082 h 1116807"/>
                      <a:gd name="connsiteX29" fmla="*/ 290512 w 3155156"/>
                      <a:gd name="connsiteY29" fmla="*/ 276225 h 1116807"/>
                      <a:gd name="connsiteX30" fmla="*/ 297656 w 3155156"/>
                      <a:gd name="connsiteY30" fmla="*/ 278607 h 1116807"/>
                      <a:gd name="connsiteX31" fmla="*/ 302418 w 3155156"/>
                      <a:gd name="connsiteY31" fmla="*/ 285750 h 1116807"/>
                      <a:gd name="connsiteX32" fmla="*/ 316706 w 3155156"/>
                      <a:gd name="connsiteY32" fmla="*/ 295275 h 1116807"/>
                      <a:gd name="connsiteX33" fmla="*/ 323850 w 3155156"/>
                      <a:gd name="connsiteY33" fmla="*/ 300038 h 1116807"/>
                      <a:gd name="connsiteX34" fmla="*/ 338137 w 3155156"/>
                      <a:gd name="connsiteY34" fmla="*/ 309563 h 1116807"/>
                      <a:gd name="connsiteX35" fmla="*/ 345281 w 3155156"/>
                      <a:gd name="connsiteY35" fmla="*/ 314325 h 1116807"/>
                      <a:gd name="connsiteX36" fmla="*/ 359568 w 3155156"/>
                      <a:gd name="connsiteY36" fmla="*/ 319088 h 1116807"/>
                      <a:gd name="connsiteX37" fmla="*/ 385762 w 3155156"/>
                      <a:gd name="connsiteY37" fmla="*/ 328613 h 1116807"/>
                      <a:gd name="connsiteX38" fmla="*/ 428625 w 3155156"/>
                      <a:gd name="connsiteY38" fmla="*/ 330994 h 1116807"/>
                      <a:gd name="connsiteX39" fmla="*/ 488156 w 3155156"/>
                      <a:gd name="connsiteY39" fmla="*/ 328613 h 1116807"/>
                      <a:gd name="connsiteX40" fmla="*/ 507206 w 3155156"/>
                      <a:gd name="connsiteY40" fmla="*/ 326232 h 1116807"/>
                      <a:gd name="connsiteX41" fmla="*/ 547687 w 3155156"/>
                      <a:gd name="connsiteY41" fmla="*/ 323850 h 1116807"/>
                      <a:gd name="connsiteX42" fmla="*/ 576262 w 3155156"/>
                      <a:gd name="connsiteY42" fmla="*/ 309563 h 1116807"/>
                      <a:gd name="connsiteX43" fmla="*/ 600075 w 3155156"/>
                      <a:gd name="connsiteY43" fmla="*/ 295275 h 1116807"/>
                      <a:gd name="connsiteX44" fmla="*/ 607218 w 3155156"/>
                      <a:gd name="connsiteY44" fmla="*/ 288132 h 1116807"/>
                      <a:gd name="connsiteX45" fmla="*/ 621506 w 3155156"/>
                      <a:gd name="connsiteY45" fmla="*/ 276225 h 1116807"/>
                      <a:gd name="connsiteX46" fmla="*/ 626268 w 3155156"/>
                      <a:gd name="connsiteY46" fmla="*/ 269082 h 1116807"/>
                      <a:gd name="connsiteX47" fmla="*/ 640556 w 3155156"/>
                      <a:gd name="connsiteY47" fmla="*/ 254794 h 1116807"/>
                      <a:gd name="connsiteX48" fmla="*/ 647700 w 3155156"/>
                      <a:gd name="connsiteY48" fmla="*/ 247650 h 1116807"/>
                      <a:gd name="connsiteX49" fmla="*/ 664368 w 3155156"/>
                      <a:gd name="connsiteY49" fmla="*/ 228600 h 1116807"/>
                      <a:gd name="connsiteX50" fmla="*/ 678656 w 3155156"/>
                      <a:gd name="connsiteY50" fmla="*/ 219075 h 1116807"/>
                      <a:gd name="connsiteX51" fmla="*/ 692943 w 3155156"/>
                      <a:gd name="connsiteY51" fmla="*/ 207169 h 1116807"/>
                      <a:gd name="connsiteX52" fmla="*/ 700087 w 3155156"/>
                      <a:gd name="connsiteY52" fmla="*/ 200025 h 1116807"/>
                      <a:gd name="connsiteX53" fmla="*/ 709612 w 3155156"/>
                      <a:gd name="connsiteY53" fmla="*/ 197644 h 1116807"/>
                      <a:gd name="connsiteX54" fmla="*/ 735806 w 3155156"/>
                      <a:gd name="connsiteY54" fmla="*/ 180975 h 1116807"/>
                      <a:gd name="connsiteX55" fmla="*/ 750093 w 3155156"/>
                      <a:gd name="connsiteY55" fmla="*/ 173832 h 1116807"/>
                      <a:gd name="connsiteX56" fmla="*/ 757237 w 3155156"/>
                      <a:gd name="connsiteY56" fmla="*/ 169069 h 1116807"/>
                      <a:gd name="connsiteX57" fmla="*/ 776287 w 3155156"/>
                      <a:gd name="connsiteY57" fmla="*/ 164307 h 1116807"/>
                      <a:gd name="connsiteX58" fmla="*/ 783431 w 3155156"/>
                      <a:gd name="connsiteY58" fmla="*/ 161925 h 1116807"/>
                      <a:gd name="connsiteX59" fmla="*/ 881062 w 3155156"/>
                      <a:gd name="connsiteY59" fmla="*/ 166688 h 1116807"/>
                      <a:gd name="connsiteX60" fmla="*/ 902493 w 3155156"/>
                      <a:gd name="connsiteY60" fmla="*/ 169069 h 1116807"/>
                      <a:gd name="connsiteX61" fmla="*/ 923925 w 3155156"/>
                      <a:gd name="connsiteY61" fmla="*/ 173832 h 1116807"/>
                      <a:gd name="connsiteX62" fmla="*/ 976312 w 3155156"/>
                      <a:gd name="connsiteY62" fmla="*/ 178594 h 1116807"/>
                      <a:gd name="connsiteX63" fmla="*/ 995362 w 3155156"/>
                      <a:gd name="connsiteY63" fmla="*/ 183357 h 1116807"/>
                      <a:gd name="connsiteX64" fmla="*/ 1002506 w 3155156"/>
                      <a:gd name="connsiteY64" fmla="*/ 188119 h 1116807"/>
                      <a:gd name="connsiteX65" fmla="*/ 1021556 w 3155156"/>
                      <a:gd name="connsiteY65" fmla="*/ 192882 h 1116807"/>
                      <a:gd name="connsiteX66" fmla="*/ 1038225 w 3155156"/>
                      <a:gd name="connsiteY66" fmla="*/ 197644 h 1116807"/>
                      <a:gd name="connsiteX67" fmla="*/ 1047750 w 3155156"/>
                      <a:gd name="connsiteY67" fmla="*/ 202407 h 1116807"/>
                      <a:gd name="connsiteX68" fmla="*/ 1054893 w 3155156"/>
                      <a:gd name="connsiteY68" fmla="*/ 204788 h 1116807"/>
                      <a:gd name="connsiteX69" fmla="*/ 1066800 w 3155156"/>
                      <a:gd name="connsiteY69" fmla="*/ 209550 h 1116807"/>
                      <a:gd name="connsiteX70" fmla="*/ 1081087 w 3155156"/>
                      <a:gd name="connsiteY70" fmla="*/ 214313 h 1116807"/>
                      <a:gd name="connsiteX71" fmla="*/ 1095375 w 3155156"/>
                      <a:gd name="connsiteY71" fmla="*/ 221457 h 1116807"/>
                      <a:gd name="connsiteX72" fmla="*/ 1114425 w 3155156"/>
                      <a:gd name="connsiteY72" fmla="*/ 226219 h 1116807"/>
                      <a:gd name="connsiteX73" fmla="*/ 1135856 w 3155156"/>
                      <a:gd name="connsiteY73" fmla="*/ 230982 h 1116807"/>
                      <a:gd name="connsiteX74" fmla="*/ 1152525 w 3155156"/>
                      <a:gd name="connsiteY74" fmla="*/ 238125 h 1116807"/>
                      <a:gd name="connsiteX75" fmla="*/ 1164431 w 3155156"/>
                      <a:gd name="connsiteY75" fmla="*/ 242888 h 1116807"/>
                      <a:gd name="connsiteX76" fmla="*/ 1181100 w 3155156"/>
                      <a:gd name="connsiteY76" fmla="*/ 247650 h 1116807"/>
                      <a:gd name="connsiteX77" fmla="*/ 1190625 w 3155156"/>
                      <a:gd name="connsiteY77" fmla="*/ 252413 h 1116807"/>
                      <a:gd name="connsiteX78" fmla="*/ 1197768 w 3155156"/>
                      <a:gd name="connsiteY78" fmla="*/ 254794 h 1116807"/>
                      <a:gd name="connsiteX79" fmla="*/ 1295400 w 3155156"/>
                      <a:gd name="connsiteY79" fmla="*/ 266700 h 1116807"/>
                      <a:gd name="connsiteX80" fmla="*/ 1428750 w 3155156"/>
                      <a:gd name="connsiteY80" fmla="*/ 266700 h 1116807"/>
                      <a:gd name="connsiteX81" fmla="*/ 1443037 w 3155156"/>
                      <a:gd name="connsiteY81" fmla="*/ 264319 h 1116807"/>
                      <a:gd name="connsiteX82" fmla="*/ 1469231 w 3155156"/>
                      <a:gd name="connsiteY82" fmla="*/ 261938 h 1116807"/>
                      <a:gd name="connsiteX83" fmla="*/ 1481137 w 3155156"/>
                      <a:gd name="connsiteY83" fmla="*/ 259557 h 1116807"/>
                      <a:gd name="connsiteX84" fmla="*/ 1495425 w 3155156"/>
                      <a:gd name="connsiteY84" fmla="*/ 257175 h 1116807"/>
                      <a:gd name="connsiteX85" fmla="*/ 1502568 w 3155156"/>
                      <a:gd name="connsiteY85" fmla="*/ 254794 h 1116807"/>
                      <a:gd name="connsiteX86" fmla="*/ 1514475 w 3155156"/>
                      <a:gd name="connsiteY86" fmla="*/ 252413 h 1116807"/>
                      <a:gd name="connsiteX87" fmla="*/ 1535906 w 3155156"/>
                      <a:gd name="connsiteY87" fmla="*/ 245269 h 1116807"/>
                      <a:gd name="connsiteX88" fmla="*/ 1543050 w 3155156"/>
                      <a:gd name="connsiteY88" fmla="*/ 242888 h 1116807"/>
                      <a:gd name="connsiteX89" fmla="*/ 1554956 w 3155156"/>
                      <a:gd name="connsiteY89" fmla="*/ 240507 h 1116807"/>
                      <a:gd name="connsiteX90" fmla="*/ 1569243 w 3155156"/>
                      <a:gd name="connsiteY90" fmla="*/ 235744 h 1116807"/>
                      <a:gd name="connsiteX91" fmla="*/ 1590675 w 3155156"/>
                      <a:gd name="connsiteY91" fmla="*/ 230982 h 1116807"/>
                      <a:gd name="connsiteX92" fmla="*/ 1600200 w 3155156"/>
                      <a:gd name="connsiteY92" fmla="*/ 228600 h 1116807"/>
                      <a:gd name="connsiteX93" fmla="*/ 1619250 w 3155156"/>
                      <a:gd name="connsiteY93" fmla="*/ 226219 h 1116807"/>
                      <a:gd name="connsiteX94" fmla="*/ 1647825 w 3155156"/>
                      <a:gd name="connsiteY94" fmla="*/ 219075 h 1116807"/>
                      <a:gd name="connsiteX95" fmla="*/ 1654968 w 3155156"/>
                      <a:gd name="connsiteY95" fmla="*/ 216694 h 1116807"/>
                      <a:gd name="connsiteX96" fmla="*/ 1664493 w 3155156"/>
                      <a:gd name="connsiteY96" fmla="*/ 214313 h 1116807"/>
                      <a:gd name="connsiteX97" fmla="*/ 1681162 w 3155156"/>
                      <a:gd name="connsiteY97" fmla="*/ 209550 h 1116807"/>
                      <a:gd name="connsiteX98" fmla="*/ 1702593 w 3155156"/>
                      <a:gd name="connsiteY98" fmla="*/ 200025 h 1116807"/>
                      <a:gd name="connsiteX99" fmla="*/ 1724025 w 3155156"/>
                      <a:gd name="connsiteY99" fmla="*/ 188119 h 1116807"/>
                      <a:gd name="connsiteX100" fmla="*/ 1750218 w 3155156"/>
                      <a:gd name="connsiteY100" fmla="*/ 180975 h 1116807"/>
                      <a:gd name="connsiteX101" fmla="*/ 1766887 w 3155156"/>
                      <a:gd name="connsiteY101" fmla="*/ 169069 h 1116807"/>
                      <a:gd name="connsiteX102" fmla="*/ 1774031 w 3155156"/>
                      <a:gd name="connsiteY102" fmla="*/ 166688 h 1116807"/>
                      <a:gd name="connsiteX103" fmla="*/ 1793081 w 3155156"/>
                      <a:gd name="connsiteY103" fmla="*/ 154782 h 1116807"/>
                      <a:gd name="connsiteX104" fmla="*/ 1807368 w 3155156"/>
                      <a:gd name="connsiteY104" fmla="*/ 142875 h 1116807"/>
                      <a:gd name="connsiteX105" fmla="*/ 1814512 w 3155156"/>
                      <a:gd name="connsiteY105" fmla="*/ 138113 h 1116807"/>
                      <a:gd name="connsiteX106" fmla="*/ 1826418 w 3155156"/>
                      <a:gd name="connsiteY106" fmla="*/ 123825 h 1116807"/>
                      <a:gd name="connsiteX107" fmla="*/ 1843087 w 3155156"/>
                      <a:gd name="connsiteY107" fmla="*/ 114300 h 1116807"/>
                      <a:gd name="connsiteX108" fmla="*/ 1864518 w 3155156"/>
                      <a:gd name="connsiteY108" fmla="*/ 95250 h 1116807"/>
                      <a:gd name="connsiteX109" fmla="*/ 1871662 w 3155156"/>
                      <a:gd name="connsiteY109" fmla="*/ 92869 h 1116807"/>
                      <a:gd name="connsiteX110" fmla="*/ 1888331 w 3155156"/>
                      <a:gd name="connsiteY110" fmla="*/ 78582 h 1116807"/>
                      <a:gd name="connsiteX111" fmla="*/ 1905000 w 3155156"/>
                      <a:gd name="connsiteY111" fmla="*/ 71438 h 1116807"/>
                      <a:gd name="connsiteX112" fmla="*/ 1912143 w 3155156"/>
                      <a:gd name="connsiteY112" fmla="*/ 66675 h 1116807"/>
                      <a:gd name="connsiteX113" fmla="*/ 1919287 w 3155156"/>
                      <a:gd name="connsiteY113" fmla="*/ 64294 h 1116807"/>
                      <a:gd name="connsiteX114" fmla="*/ 1928812 w 3155156"/>
                      <a:gd name="connsiteY114" fmla="*/ 59532 h 1116807"/>
                      <a:gd name="connsiteX115" fmla="*/ 1935956 w 3155156"/>
                      <a:gd name="connsiteY115" fmla="*/ 57150 h 1116807"/>
                      <a:gd name="connsiteX116" fmla="*/ 1964531 w 3155156"/>
                      <a:gd name="connsiteY116" fmla="*/ 50007 h 1116807"/>
                      <a:gd name="connsiteX117" fmla="*/ 1971675 w 3155156"/>
                      <a:gd name="connsiteY117" fmla="*/ 47625 h 1116807"/>
                      <a:gd name="connsiteX118" fmla="*/ 1985962 w 3155156"/>
                      <a:gd name="connsiteY118" fmla="*/ 45244 h 1116807"/>
                      <a:gd name="connsiteX119" fmla="*/ 2000250 w 3155156"/>
                      <a:gd name="connsiteY119" fmla="*/ 40482 h 1116807"/>
                      <a:gd name="connsiteX120" fmla="*/ 2019300 w 3155156"/>
                      <a:gd name="connsiteY120" fmla="*/ 38100 h 1116807"/>
                      <a:gd name="connsiteX121" fmla="*/ 2028825 w 3155156"/>
                      <a:gd name="connsiteY121" fmla="*/ 35719 h 1116807"/>
                      <a:gd name="connsiteX122" fmla="*/ 2040731 w 3155156"/>
                      <a:gd name="connsiteY122" fmla="*/ 33338 h 1116807"/>
                      <a:gd name="connsiteX123" fmla="*/ 2050256 w 3155156"/>
                      <a:gd name="connsiteY123" fmla="*/ 30957 h 1116807"/>
                      <a:gd name="connsiteX124" fmla="*/ 2064543 w 3155156"/>
                      <a:gd name="connsiteY124" fmla="*/ 28575 h 1116807"/>
                      <a:gd name="connsiteX125" fmla="*/ 2083593 w 3155156"/>
                      <a:gd name="connsiteY125" fmla="*/ 23813 h 1116807"/>
                      <a:gd name="connsiteX126" fmla="*/ 2109787 w 3155156"/>
                      <a:gd name="connsiteY126" fmla="*/ 21432 h 1116807"/>
                      <a:gd name="connsiteX127" fmla="*/ 2121693 w 3155156"/>
                      <a:gd name="connsiteY127" fmla="*/ 19050 h 1116807"/>
                      <a:gd name="connsiteX128" fmla="*/ 2135981 w 3155156"/>
                      <a:gd name="connsiteY128" fmla="*/ 14288 h 1116807"/>
                      <a:gd name="connsiteX129" fmla="*/ 2181225 w 3155156"/>
                      <a:gd name="connsiteY129" fmla="*/ 9525 h 1116807"/>
                      <a:gd name="connsiteX130" fmla="*/ 2200275 w 3155156"/>
                      <a:gd name="connsiteY130" fmla="*/ 7144 h 1116807"/>
                      <a:gd name="connsiteX131" fmla="*/ 2224087 w 3155156"/>
                      <a:gd name="connsiteY131" fmla="*/ 4763 h 1116807"/>
                      <a:gd name="connsiteX132" fmla="*/ 2235993 w 3155156"/>
                      <a:gd name="connsiteY132" fmla="*/ 2382 h 1116807"/>
                      <a:gd name="connsiteX133" fmla="*/ 2269331 w 3155156"/>
                      <a:gd name="connsiteY133" fmla="*/ 0 h 1116807"/>
                      <a:gd name="connsiteX134" fmla="*/ 2376487 w 3155156"/>
                      <a:gd name="connsiteY134" fmla="*/ 4763 h 1116807"/>
                      <a:gd name="connsiteX135" fmla="*/ 2412206 w 3155156"/>
                      <a:gd name="connsiteY135" fmla="*/ 11907 h 1116807"/>
                      <a:gd name="connsiteX136" fmla="*/ 2428875 w 3155156"/>
                      <a:gd name="connsiteY136" fmla="*/ 14288 h 1116807"/>
                      <a:gd name="connsiteX137" fmla="*/ 2455068 w 3155156"/>
                      <a:gd name="connsiteY137" fmla="*/ 19050 h 1116807"/>
                      <a:gd name="connsiteX138" fmla="*/ 2471737 w 3155156"/>
                      <a:gd name="connsiteY138" fmla="*/ 21432 h 1116807"/>
                      <a:gd name="connsiteX139" fmla="*/ 2490787 w 3155156"/>
                      <a:gd name="connsiteY139" fmla="*/ 26194 h 1116807"/>
                      <a:gd name="connsiteX140" fmla="*/ 2505075 w 3155156"/>
                      <a:gd name="connsiteY140" fmla="*/ 28575 h 1116807"/>
                      <a:gd name="connsiteX141" fmla="*/ 2533650 w 3155156"/>
                      <a:gd name="connsiteY141" fmla="*/ 33338 h 1116807"/>
                      <a:gd name="connsiteX142" fmla="*/ 2543175 w 3155156"/>
                      <a:gd name="connsiteY142" fmla="*/ 38100 h 1116807"/>
                      <a:gd name="connsiteX143" fmla="*/ 2550318 w 3155156"/>
                      <a:gd name="connsiteY143" fmla="*/ 40482 h 1116807"/>
                      <a:gd name="connsiteX144" fmla="*/ 2569368 w 3155156"/>
                      <a:gd name="connsiteY144" fmla="*/ 50007 h 1116807"/>
                      <a:gd name="connsiteX145" fmla="*/ 2576512 w 3155156"/>
                      <a:gd name="connsiteY145" fmla="*/ 52388 h 1116807"/>
                      <a:gd name="connsiteX146" fmla="*/ 2588418 w 3155156"/>
                      <a:gd name="connsiteY146" fmla="*/ 59532 h 1116807"/>
                      <a:gd name="connsiteX147" fmla="*/ 2595562 w 3155156"/>
                      <a:gd name="connsiteY147" fmla="*/ 64294 h 1116807"/>
                      <a:gd name="connsiteX148" fmla="*/ 2612231 w 3155156"/>
                      <a:gd name="connsiteY148" fmla="*/ 71438 h 1116807"/>
                      <a:gd name="connsiteX149" fmla="*/ 2633662 w 3155156"/>
                      <a:gd name="connsiteY149" fmla="*/ 83344 h 1116807"/>
                      <a:gd name="connsiteX150" fmla="*/ 2647950 w 3155156"/>
                      <a:gd name="connsiteY150" fmla="*/ 92869 h 1116807"/>
                      <a:gd name="connsiteX151" fmla="*/ 2655093 w 3155156"/>
                      <a:gd name="connsiteY151" fmla="*/ 97632 h 1116807"/>
                      <a:gd name="connsiteX152" fmla="*/ 2662237 w 3155156"/>
                      <a:gd name="connsiteY152" fmla="*/ 104775 h 1116807"/>
                      <a:gd name="connsiteX153" fmla="*/ 2676525 w 3155156"/>
                      <a:gd name="connsiteY153" fmla="*/ 114300 h 1116807"/>
                      <a:gd name="connsiteX154" fmla="*/ 2683668 w 3155156"/>
                      <a:gd name="connsiteY154" fmla="*/ 121444 h 1116807"/>
                      <a:gd name="connsiteX155" fmla="*/ 2693193 w 3155156"/>
                      <a:gd name="connsiteY155" fmla="*/ 128588 h 1116807"/>
                      <a:gd name="connsiteX156" fmla="*/ 2700337 w 3155156"/>
                      <a:gd name="connsiteY156" fmla="*/ 133350 h 1116807"/>
                      <a:gd name="connsiteX157" fmla="*/ 2712243 w 3155156"/>
                      <a:gd name="connsiteY157" fmla="*/ 147638 h 1116807"/>
                      <a:gd name="connsiteX158" fmla="*/ 2726531 w 3155156"/>
                      <a:gd name="connsiteY158" fmla="*/ 159544 h 1116807"/>
                      <a:gd name="connsiteX159" fmla="*/ 2733675 w 3155156"/>
                      <a:gd name="connsiteY159" fmla="*/ 161925 h 1116807"/>
                      <a:gd name="connsiteX160" fmla="*/ 2745581 w 3155156"/>
                      <a:gd name="connsiteY160" fmla="*/ 171450 h 1116807"/>
                      <a:gd name="connsiteX161" fmla="*/ 2752725 w 3155156"/>
                      <a:gd name="connsiteY161" fmla="*/ 178594 h 1116807"/>
                      <a:gd name="connsiteX162" fmla="*/ 2767012 w 3155156"/>
                      <a:gd name="connsiteY162" fmla="*/ 188119 h 1116807"/>
                      <a:gd name="connsiteX163" fmla="*/ 2781300 w 3155156"/>
                      <a:gd name="connsiteY163" fmla="*/ 202407 h 1116807"/>
                      <a:gd name="connsiteX164" fmla="*/ 2795587 w 3155156"/>
                      <a:gd name="connsiteY164" fmla="*/ 214313 h 1116807"/>
                      <a:gd name="connsiteX165" fmla="*/ 2805112 w 3155156"/>
                      <a:gd name="connsiteY165" fmla="*/ 221457 h 1116807"/>
                      <a:gd name="connsiteX166" fmla="*/ 2826543 w 3155156"/>
                      <a:gd name="connsiteY166" fmla="*/ 242888 h 1116807"/>
                      <a:gd name="connsiteX167" fmla="*/ 2833687 w 3155156"/>
                      <a:gd name="connsiteY167" fmla="*/ 250032 h 1116807"/>
                      <a:gd name="connsiteX168" fmla="*/ 2840831 w 3155156"/>
                      <a:gd name="connsiteY168" fmla="*/ 254794 h 1116807"/>
                      <a:gd name="connsiteX169" fmla="*/ 2845593 w 3155156"/>
                      <a:gd name="connsiteY169" fmla="*/ 261938 h 1116807"/>
                      <a:gd name="connsiteX170" fmla="*/ 2869406 w 3155156"/>
                      <a:gd name="connsiteY170" fmla="*/ 283369 h 1116807"/>
                      <a:gd name="connsiteX171" fmla="*/ 2881312 w 3155156"/>
                      <a:gd name="connsiteY171" fmla="*/ 297657 h 1116807"/>
                      <a:gd name="connsiteX172" fmla="*/ 2886075 w 3155156"/>
                      <a:gd name="connsiteY172" fmla="*/ 304800 h 1116807"/>
                      <a:gd name="connsiteX173" fmla="*/ 2893218 w 3155156"/>
                      <a:gd name="connsiteY173" fmla="*/ 311944 h 1116807"/>
                      <a:gd name="connsiteX174" fmla="*/ 2900362 w 3155156"/>
                      <a:gd name="connsiteY174" fmla="*/ 321469 h 1116807"/>
                      <a:gd name="connsiteX175" fmla="*/ 2907506 w 3155156"/>
                      <a:gd name="connsiteY175" fmla="*/ 328613 h 1116807"/>
                      <a:gd name="connsiteX176" fmla="*/ 2919412 w 3155156"/>
                      <a:gd name="connsiteY176" fmla="*/ 342900 h 1116807"/>
                      <a:gd name="connsiteX177" fmla="*/ 2928937 w 3155156"/>
                      <a:gd name="connsiteY177" fmla="*/ 354807 h 1116807"/>
                      <a:gd name="connsiteX178" fmla="*/ 2933700 w 3155156"/>
                      <a:gd name="connsiteY178" fmla="*/ 364332 h 1116807"/>
                      <a:gd name="connsiteX179" fmla="*/ 2940843 w 3155156"/>
                      <a:gd name="connsiteY179" fmla="*/ 371475 h 1116807"/>
                      <a:gd name="connsiteX180" fmla="*/ 2945606 w 3155156"/>
                      <a:gd name="connsiteY180" fmla="*/ 378619 h 1116807"/>
                      <a:gd name="connsiteX181" fmla="*/ 2959893 w 3155156"/>
                      <a:gd name="connsiteY181" fmla="*/ 392907 h 1116807"/>
                      <a:gd name="connsiteX182" fmla="*/ 2974181 w 3155156"/>
                      <a:gd name="connsiteY182" fmla="*/ 407194 h 1116807"/>
                      <a:gd name="connsiteX183" fmla="*/ 2993231 w 3155156"/>
                      <a:gd name="connsiteY183" fmla="*/ 428625 h 1116807"/>
                      <a:gd name="connsiteX184" fmla="*/ 2997993 w 3155156"/>
                      <a:gd name="connsiteY184" fmla="*/ 435769 h 1116807"/>
                      <a:gd name="connsiteX185" fmla="*/ 3014662 w 3155156"/>
                      <a:gd name="connsiteY185" fmla="*/ 450057 h 1116807"/>
                      <a:gd name="connsiteX186" fmla="*/ 3031331 w 3155156"/>
                      <a:gd name="connsiteY186" fmla="*/ 469107 h 1116807"/>
                      <a:gd name="connsiteX187" fmla="*/ 3043237 w 3155156"/>
                      <a:gd name="connsiteY187" fmla="*/ 481013 h 1116807"/>
                      <a:gd name="connsiteX188" fmla="*/ 3052762 w 3155156"/>
                      <a:gd name="connsiteY188" fmla="*/ 495300 h 1116807"/>
                      <a:gd name="connsiteX189" fmla="*/ 3074193 w 3155156"/>
                      <a:gd name="connsiteY189" fmla="*/ 516732 h 1116807"/>
                      <a:gd name="connsiteX190" fmla="*/ 3081337 w 3155156"/>
                      <a:gd name="connsiteY190" fmla="*/ 523875 h 1116807"/>
                      <a:gd name="connsiteX191" fmla="*/ 3095625 w 3155156"/>
                      <a:gd name="connsiteY191" fmla="*/ 533400 h 1116807"/>
                      <a:gd name="connsiteX192" fmla="*/ 3109912 w 3155156"/>
                      <a:gd name="connsiteY192" fmla="*/ 542925 h 1116807"/>
                      <a:gd name="connsiteX193" fmla="*/ 3117056 w 3155156"/>
                      <a:gd name="connsiteY193" fmla="*/ 545307 h 1116807"/>
                      <a:gd name="connsiteX194" fmla="*/ 3131343 w 3155156"/>
                      <a:gd name="connsiteY194" fmla="*/ 554832 h 1116807"/>
                      <a:gd name="connsiteX195" fmla="*/ 3136106 w 3155156"/>
                      <a:gd name="connsiteY195" fmla="*/ 561975 h 1116807"/>
                      <a:gd name="connsiteX196" fmla="*/ 3143250 w 3155156"/>
                      <a:gd name="connsiteY196" fmla="*/ 566738 h 1116807"/>
                      <a:gd name="connsiteX197" fmla="*/ 3145631 w 3155156"/>
                      <a:gd name="connsiteY197" fmla="*/ 573882 h 1116807"/>
                      <a:gd name="connsiteX198" fmla="*/ 3150393 w 3155156"/>
                      <a:gd name="connsiteY198" fmla="*/ 581025 h 1116807"/>
                      <a:gd name="connsiteX199" fmla="*/ 3155156 w 3155156"/>
                      <a:gd name="connsiteY199" fmla="*/ 595313 h 1116807"/>
                      <a:gd name="connsiteX200" fmla="*/ 3152775 w 3155156"/>
                      <a:gd name="connsiteY200" fmla="*/ 604838 h 1116807"/>
                      <a:gd name="connsiteX201" fmla="*/ 3148012 w 3155156"/>
                      <a:gd name="connsiteY201" fmla="*/ 619125 h 1116807"/>
                      <a:gd name="connsiteX202" fmla="*/ 3136106 w 3155156"/>
                      <a:gd name="connsiteY202" fmla="*/ 640557 h 1116807"/>
                      <a:gd name="connsiteX203" fmla="*/ 3121818 w 3155156"/>
                      <a:gd name="connsiteY203" fmla="*/ 650082 h 1116807"/>
                      <a:gd name="connsiteX204" fmla="*/ 3114675 w 3155156"/>
                      <a:gd name="connsiteY204" fmla="*/ 654844 h 1116807"/>
                      <a:gd name="connsiteX205" fmla="*/ 3100387 w 3155156"/>
                      <a:gd name="connsiteY205" fmla="*/ 659607 h 1116807"/>
                      <a:gd name="connsiteX206" fmla="*/ 3093243 w 3155156"/>
                      <a:gd name="connsiteY206" fmla="*/ 664369 h 1116807"/>
                      <a:gd name="connsiteX207" fmla="*/ 3076575 w 3155156"/>
                      <a:gd name="connsiteY207" fmla="*/ 666750 h 1116807"/>
                      <a:gd name="connsiteX208" fmla="*/ 3050381 w 3155156"/>
                      <a:gd name="connsiteY208" fmla="*/ 671513 h 1116807"/>
                      <a:gd name="connsiteX209" fmla="*/ 3036093 w 3155156"/>
                      <a:gd name="connsiteY209" fmla="*/ 676275 h 1116807"/>
                      <a:gd name="connsiteX210" fmla="*/ 3021806 w 3155156"/>
                      <a:gd name="connsiteY210" fmla="*/ 678657 h 1116807"/>
                      <a:gd name="connsiteX211" fmla="*/ 3005137 w 3155156"/>
                      <a:gd name="connsiteY211" fmla="*/ 683419 h 1116807"/>
                      <a:gd name="connsiteX212" fmla="*/ 2990850 w 3155156"/>
                      <a:gd name="connsiteY212" fmla="*/ 690563 h 1116807"/>
                      <a:gd name="connsiteX213" fmla="*/ 2976562 w 3155156"/>
                      <a:gd name="connsiteY213" fmla="*/ 697707 h 1116807"/>
                      <a:gd name="connsiteX214" fmla="*/ 2962275 w 3155156"/>
                      <a:gd name="connsiteY214" fmla="*/ 707232 h 1116807"/>
                      <a:gd name="connsiteX215" fmla="*/ 2947987 w 3155156"/>
                      <a:gd name="connsiteY215" fmla="*/ 716757 h 1116807"/>
                      <a:gd name="connsiteX216" fmla="*/ 2938462 w 3155156"/>
                      <a:gd name="connsiteY216" fmla="*/ 731044 h 1116807"/>
                      <a:gd name="connsiteX217" fmla="*/ 2928937 w 3155156"/>
                      <a:gd name="connsiteY217" fmla="*/ 742950 h 1116807"/>
                      <a:gd name="connsiteX218" fmla="*/ 2914650 w 3155156"/>
                      <a:gd name="connsiteY218" fmla="*/ 764382 h 1116807"/>
                      <a:gd name="connsiteX219" fmla="*/ 2909887 w 3155156"/>
                      <a:gd name="connsiteY219" fmla="*/ 771525 h 1116807"/>
                      <a:gd name="connsiteX220" fmla="*/ 2895600 w 3155156"/>
                      <a:gd name="connsiteY220" fmla="*/ 781050 h 1116807"/>
                      <a:gd name="connsiteX221" fmla="*/ 2888456 w 3155156"/>
                      <a:gd name="connsiteY221" fmla="*/ 785813 h 1116807"/>
                      <a:gd name="connsiteX222" fmla="*/ 2881312 w 3155156"/>
                      <a:gd name="connsiteY222" fmla="*/ 788194 h 1116807"/>
                      <a:gd name="connsiteX223" fmla="*/ 2867025 w 3155156"/>
                      <a:gd name="connsiteY223" fmla="*/ 797719 h 1116807"/>
                      <a:gd name="connsiteX224" fmla="*/ 2840831 w 3155156"/>
                      <a:gd name="connsiteY224" fmla="*/ 804863 h 1116807"/>
                      <a:gd name="connsiteX225" fmla="*/ 2833687 w 3155156"/>
                      <a:gd name="connsiteY225" fmla="*/ 807244 h 1116807"/>
                      <a:gd name="connsiteX226" fmla="*/ 2824162 w 3155156"/>
                      <a:gd name="connsiteY226" fmla="*/ 809625 h 1116807"/>
                      <a:gd name="connsiteX227" fmla="*/ 2795587 w 3155156"/>
                      <a:gd name="connsiteY227" fmla="*/ 828675 h 1116807"/>
                      <a:gd name="connsiteX228" fmla="*/ 2788443 w 3155156"/>
                      <a:gd name="connsiteY228" fmla="*/ 833438 h 1116807"/>
                      <a:gd name="connsiteX229" fmla="*/ 2774156 w 3155156"/>
                      <a:gd name="connsiteY229" fmla="*/ 838200 h 1116807"/>
                      <a:gd name="connsiteX230" fmla="*/ 2767012 w 3155156"/>
                      <a:gd name="connsiteY230" fmla="*/ 840582 h 1116807"/>
                      <a:gd name="connsiteX231" fmla="*/ 2757487 w 3155156"/>
                      <a:gd name="connsiteY231" fmla="*/ 842963 h 1116807"/>
                      <a:gd name="connsiteX232" fmla="*/ 2750343 w 3155156"/>
                      <a:gd name="connsiteY232" fmla="*/ 845344 h 1116807"/>
                      <a:gd name="connsiteX233" fmla="*/ 2721768 w 3155156"/>
                      <a:gd name="connsiteY233" fmla="*/ 850107 h 1116807"/>
                      <a:gd name="connsiteX234" fmla="*/ 2700337 w 3155156"/>
                      <a:gd name="connsiteY234" fmla="*/ 845344 h 1116807"/>
                      <a:gd name="connsiteX235" fmla="*/ 2693193 w 3155156"/>
                      <a:gd name="connsiteY235" fmla="*/ 842963 h 1116807"/>
                      <a:gd name="connsiteX236" fmla="*/ 2678906 w 3155156"/>
                      <a:gd name="connsiteY236" fmla="*/ 835819 h 1116807"/>
                      <a:gd name="connsiteX237" fmla="*/ 2671762 w 3155156"/>
                      <a:gd name="connsiteY237" fmla="*/ 831057 h 1116807"/>
                      <a:gd name="connsiteX238" fmla="*/ 2655093 w 3155156"/>
                      <a:gd name="connsiteY238" fmla="*/ 823913 h 1116807"/>
                      <a:gd name="connsiteX239" fmla="*/ 2633662 w 3155156"/>
                      <a:gd name="connsiteY239" fmla="*/ 809625 h 1116807"/>
                      <a:gd name="connsiteX240" fmla="*/ 2626518 w 3155156"/>
                      <a:gd name="connsiteY240" fmla="*/ 804863 h 1116807"/>
                      <a:gd name="connsiteX241" fmla="*/ 2619375 w 3155156"/>
                      <a:gd name="connsiteY241" fmla="*/ 802482 h 1116807"/>
                      <a:gd name="connsiteX242" fmla="*/ 2605087 w 3155156"/>
                      <a:gd name="connsiteY242" fmla="*/ 790575 h 1116807"/>
                      <a:gd name="connsiteX243" fmla="*/ 2593181 w 3155156"/>
                      <a:gd name="connsiteY243" fmla="*/ 778669 h 1116807"/>
                      <a:gd name="connsiteX244" fmla="*/ 2583656 w 3155156"/>
                      <a:gd name="connsiteY244" fmla="*/ 764382 h 1116807"/>
                      <a:gd name="connsiteX245" fmla="*/ 2576512 w 3155156"/>
                      <a:gd name="connsiteY245" fmla="*/ 750094 h 1116807"/>
                      <a:gd name="connsiteX246" fmla="*/ 2571750 w 3155156"/>
                      <a:gd name="connsiteY246" fmla="*/ 735807 h 1116807"/>
                      <a:gd name="connsiteX247" fmla="*/ 2562225 w 3155156"/>
                      <a:gd name="connsiteY247" fmla="*/ 702469 h 1116807"/>
                      <a:gd name="connsiteX248" fmla="*/ 2559843 w 3155156"/>
                      <a:gd name="connsiteY248" fmla="*/ 695325 h 1116807"/>
                      <a:gd name="connsiteX249" fmla="*/ 2557462 w 3155156"/>
                      <a:gd name="connsiteY249" fmla="*/ 688182 h 1116807"/>
                      <a:gd name="connsiteX250" fmla="*/ 2543175 w 3155156"/>
                      <a:gd name="connsiteY250" fmla="*/ 681038 h 1116807"/>
                      <a:gd name="connsiteX251" fmla="*/ 2536031 w 3155156"/>
                      <a:gd name="connsiteY251" fmla="*/ 676275 h 1116807"/>
                      <a:gd name="connsiteX252" fmla="*/ 2512218 w 3155156"/>
                      <a:gd name="connsiteY252" fmla="*/ 669132 h 1116807"/>
                      <a:gd name="connsiteX253" fmla="*/ 2505075 w 3155156"/>
                      <a:gd name="connsiteY253" fmla="*/ 666750 h 1116807"/>
                      <a:gd name="connsiteX254" fmla="*/ 2495550 w 3155156"/>
                      <a:gd name="connsiteY254" fmla="*/ 664369 h 1116807"/>
                      <a:gd name="connsiteX255" fmla="*/ 2474118 w 3155156"/>
                      <a:gd name="connsiteY255" fmla="*/ 659607 h 1116807"/>
                      <a:gd name="connsiteX256" fmla="*/ 2464593 w 3155156"/>
                      <a:gd name="connsiteY256" fmla="*/ 657225 h 1116807"/>
                      <a:gd name="connsiteX257" fmla="*/ 2424112 w 3155156"/>
                      <a:gd name="connsiteY257" fmla="*/ 652463 h 1116807"/>
                      <a:gd name="connsiteX258" fmla="*/ 2405062 w 3155156"/>
                      <a:gd name="connsiteY258" fmla="*/ 647700 h 1116807"/>
                      <a:gd name="connsiteX259" fmla="*/ 2374106 w 3155156"/>
                      <a:gd name="connsiteY259" fmla="*/ 642938 h 1116807"/>
                      <a:gd name="connsiteX260" fmla="*/ 2362200 w 3155156"/>
                      <a:gd name="connsiteY260" fmla="*/ 640557 h 1116807"/>
                      <a:gd name="connsiteX261" fmla="*/ 2347912 w 3155156"/>
                      <a:gd name="connsiteY261" fmla="*/ 635794 h 1116807"/>
                      <a:gd name="connsiteX262" fmla="*/ 2333625 w 3155156"/>
                      <a:gd name="connsiteY262" fmla="*/ 631032 h 1116807"/>
                      <a:gd name="connsiteX263" fmla="*/ 2316956 w 3155156"/>
                      <a:gd name="connsiteY263" fmla="*/ 626269 h 1116807"/>
                      <a:gd name="connsiteX264" fmla="*/ 2302668 w 3155156"/>
                      <a:gd name="connsiteY264" fmla="*/ 621507 h 1116807"/>
                      <a:gd name="connsiteX265" fmla="*/ 2288381 w 3155156"/>
                      <a:gd name="connsiteY265" fmla="*/ 616744 h 1116807"/>
                      <a:gd name="connsiteX266" fmla="*/ 2281237 w 3155156"/>
                      <a:gd name="connsiteY266" fmla="*/ 614363 h 1116807"/>
                      <a:gd name="connsiteX267" fmla="*/ 2271712 w 3155156"/>
                      <a:gd name="connsiteY267" fmla="*/ 611982 h 1116807"/>
                      <a:gd name="connsiteX268" fmla="*/ 2250281 w 3155156"/>
                      <a:gd name="connsiteY268" fmla="*/ 604838 h 1116807"/>
                      <a:gd name="connsiteX269" fmla="*/ 2221706 w 3155156"/>
                      <a:gd name="connsiteY269" fmla="*/ 595313 h 1116807"/>
                      <a:gd name="connsiteX270" fmla="*/ 2207418 w 3155156"/>
                      <a:gd name="connsiteY270" fmla="*/ 590550 h 1116807"/>
                      <a:gd name="connsiteX271" fmla="*/ 2200275 w 3155156"/>
                      <a:gd name="connsiteY271" fmla="*/ 588169 h 1116807"/>
                      <a:gd name="connsiteX272" fmla="*/ 2181225 w 3155156"/>
                      <a:gd name="connsiteY272" fmla="*/ 583407 h 1116807"/>
                      <a:gd name="connsiteX273" fmla="*/ 2159793 w 3155156"/>
                      <a:gd name="connsiteY273" fmla="*/ 573882 h 1116807"/>
                      <a:gd name="connsiteX274" fmla="*/ 2152650 w 3155156"/>
                      <a:gd name="connsiteY274" fmla="*/ 571500 h 1116807"/>
                      <a:gd name="connsiteX275" fmla="*/ 2145506 w 3155156"/>
                      <a:gd name="connsiteY275" fmla="*/ 569119 h 1116807"/>
                      <a:gd name="connsiteX276" fmla="*/ 2138362 w 3155156"/>
                      <a:gd name="connsiteY276" fmla="*/ 564357 h 1116807"/>
                      <a:gd name="connsiteX277" fmla="*/ 2116931 w 3155156"/>
                      <a:gd name="connsiteY277" fmla="*/ 557213 h 1116807"/>
                      <a:gd name="connsiteX278" fmla="*/ 2109787 w 3155156"/>
                      <a:gd name="connsiteY278" fmla="*/ 554832 h 1116807"/>
                      <a:gd name="connsiteX279" fmla="*/ 2102643 w 3155156"/>
                      <a:gd name="connsiteY279" fmla="*/ 550069 h 1116807"/>
                      <a:gd name="connsiteX280" fmla="*/ 2095500 w 3155156"/>
                      <a:gd name="connsiteY280" fmla="*/ 547688 h 1116807"/>
                      <a:gd name="connsiteX281" fmla="*/ 2071687 w 3155156"/>
                      <a:gd name="connsiteY281" fmla="*/ 542925 h 1116807"/>
                      <a:gd name="connsiteX282" fmla="*/ 2031206 w 3155156"/>
                      <a:gd name="connsiteY282" fmla="*/ 545307 h 1116807"/>
                      <a:gd name="connsiteX283" fmla="*/ 2009775 w 3155156"/>
                      <a:gd name="connsiteY283" fmla="*/ 552450 h 1116807"/>
                      <a:gd name="connsiteX284" fmla="*/ 1995487 w 3155156"/>
                      <a:gd name="connsiteY284" fmla="*/ 557213 h 1116807"/>
                      <a:gd name="connsiteX285" fmla="*/ 1988343 w 3155156"/>
                      <a:gd name="connsiteY285" fmla="*/ 559594 h 1116807"/>
                      <a:gd name="connsiteX286" fmla="*/ 1978818 w 3155156"/>
                      <a:gd name="connsiteY286" fmla="*/ 561975 h 1116807"/>
                      <a:gd name="connsiteX287" fmla="*/ 1964531 w 3155156"/>
                      <a:gd name="connsiteY287" fmla="*/ 566738 h 1116807"/>
                      <a:gd name="connsiteX288" fmla="*/ 1950243 w 3155156"/>
                      <a:gd name="connsiteY288" fmla="*/ 571500 h 1116807"/>
                      <a:gd name="connsiteX289" fmla="*/ 1943100 w 3155156"/>
                      <a:gd name="connsiteY289" fmla="*/ 573882 h 1116807"/>
                      <a:gd name="connsiteX290" fmla="*/ 1928812 w 3155156"/>
                      <a:gd name="connsiteY290" fmla="*/ 583407 h 1116807"/>
                      <a:gd name="connsiteX291" fmla="*/ 1921668 w 3155156"/>
                      <a:gd name="connsiteY291" fmla="*/ 588169 h 1116807"/>
                      <a:gd name="connsiteX292" fmla="*/ 1907381 w 3155156"/>
                      <a:gd name="connsiteY292" fmla="*/ 592932 h 1116807"/>
                      <a:gd name="connsiteX293" fmla="*/ 1893093 w 3155156"/>
                      <a:gd name="connsiteY293" fmla="*/ 602457 h 1116807"/>
                      <a:gd name="connsiteX294" fmla="*/ 1878806 w 3155156"/>
                      <a:gd name="connsiteY294" fmla="*/ 607219 h 1116807"/>
                      <a:gd name="connsiteX295" fmla="*/ 1871662 w 3155156"/>
                      <a:gd name="connsiteY295" fmla="*/ 611982 h 1116807"/>
                      <a:gd name="connsiteX296" fmla="*/ 1864518 w 3155156"/>
                      <a:gd name="connsiteY296" fmla="*/ 614363 h 1116807"/>
                      <a:gd name="connsiteX297" fmla="*/ 1859756 w 3155156"/>
                      <a:gd name="connsiteY297" fmla="*/ 621507 h 1116807"/>
                      <a:gd name="connsiteX298" fmla="*/ 1850231 w 3155156"/>
                      <a:gd name="connsiteY298" fmla="*/ 623888 h 1116807"/>
                      <a:gd name="connsiteX299" fmla="*/ 1843087 w 3155156"/>
                      <a:gd name="connsiteY299" fmla="*/ 626269 h 1116807"/>
                      <a:gd name="connsiteX300" fmla="*/ 1828800 w 3155156"/>
                      <a:gd name="connsiteY300" fmla="*/ 633413 h 1116807"/>
                      <a:gd name="connsiteX301" fmla="*/ 1821656 w 3155156"/>
                      <a:gd name="connsiteY301" fmla="*/ 638175 h 1116807"/>
                      <a:gd name="connsiteX302" fmla="*/ 1814512 w 3155156"/>
                      <a:gd name="connsiteY302" fmla="*/ 640557 h 1116807"/>
                      <a:gd name="connsiteX303" fmla="*/ 1807368 w 3155156"/>
                      <a:gd name="connsiteY303" fmla="*/ 645319 h 1116807"/>
                      <a:gd name="connsiteX304" fmla="*/ 1783556 w 3155156"/>
                      <a:gd name="connsiteY304" fmla="*/ 652463 h 1116807"/>
                      <a:gd name="connsiteX305" fmla="*/ 1747837 w 3155156"/>
                      <a:gd name="connsiteY305" fmla="*/ 645319 h 1116807"/>
                      <a:gd name="connsiteX306" fmla="*/ 1733550 w 3155156"/>
                      <a:gd name="connsiteY306" fmla="*/ 631032 h 1116807"/>
                      <a:gd name="connsiteX307" fmla="*/ 1724025 w 3155156"/>
                      <a:gd name="connsiteY307" fmla="*/ 616744 h 1116807"/>
                      <a:gd name="connsiteX308" fmla="*/ 1714500 w 3155156"/>
                      <a:gd name="connsiteY308" fmla="*/ 602457 h 1116807"/>
                      <a:gd name="connsiteX309" fmla="*/ 1700212 w 3155156"/>
                      <a:gd name="connsiteY309" fmla="*/ 592932 h 1116807"/>
                      <a:gd name="connsiteX310" fmla="*/ 1693068 w 3155156"/>
                      <a:gd name="connsiteY310" fmla="*/ 585788 h 1116807"/>
                      <a:gd name="connsiteX311" fmla="*/ 1685925 w 3155156"/>
                      <a:gd name="connsiteY311" fmla="*/ 583407 h 1116807"/>
                      <a:gd name="connsiteX312" fmla="*/ 1666875 w 3155156"/>
                      <a:gd name="connsiteY312" fmla="*/ 573882 h 1116807"/>
                      <a:gd name="connsiteX313" fmla="*/ 1631156 w 3155156"/>
                      <a:gd name="connsiteY313" fmla="*/ 578644 h 1116807"/>
                      <a:gd name="connsiteX314" fmla="*/ 1616868 w 3155156"/>
                      <a:gd name="connsiteY314" fmla="*/ 583407 h 1116807"/>
                      <a:gd name="connsiteX315" fmla="*/ 1602581 w 3155156"/>
                      <a:gd name="connsiteY315" fmla="*/ 588169 h 1116807"/>
                      <a:gd name="connsiteX316" fmla="*/ 1595437 w 3155156"/>
                      <a:gd name="connsiteY316" fmla="*/ 590550 h 1116807"/>
                      <a:gd name="connsiteX317" fmla="*/ 1583531 w 3155156"/>
                      <a:gd name="connsiteY317" fmla="*/ 592932 h 1116807"/>
                      <a:gd name="connsiteX318" fmla="*/ 1535906 w 3155156"/>
                      <a:gd name="connsiteY318" fmla="*/ 597694 h 1116807"/>
                      <a:gd name="connsiteX319" fmla="*/ 1488281 w 3155156"/>
                      <a:gd name="connsiteY319" fmla="*/ 602457 h 1116807"/>
                      <a:gd name="connsiteX320" fmla="*/ 1473993 w 3155156"/>
                      <a:gd name="connsiteY320" fmla="*/ 604838 h 1116807"/>
                      <a:gd name="connsiteX321" fmla="*/ 1457325 w 3155156"/>
                      <a:gd name="connsiteY321" fmla="*/ 607219 h 1116807"/>
                      <a:gd name="connsiteX322" fmla="*/ 1447800 w 3155156"/>
                      <a:gd name="connsiteY322" fmla="*/ 609600 h 1116807"/>
                      <a:gd name="connsiteX323" fmla="*/ 1423987 w 3155156"/>
                      <a:gd name="connsiteY323" fmla="*/ 614363 h 1116807"/>
                      <a:gd name="connsiteX324" fmla="*/ 1412081 w 3155156"/>
                      <a:gd name="connsiteY324" fmla="*/ 616744 h 1116807"/>
                      <a:gd name="connsiteX325" fmla="*/ 1402556 w 3155156"/>
                      <a:gd name="connsiteY325" fmla="*/ 619125 h 1116807"/>
                      <a:gd name="connsiteX326" fmla="*/ 1347787 w 3155156"/>
                      <a:gd name="connsiteY326" fmla="*/ 623888 h 1116807"/>
                      <a:gd name="connsiteX327" fmla="*/ 1319212 w 3155156"/>
                      <a:gd name="connsiteY327" fmla="*/ 628650 h 1116807"/>
                      <a:gd name="connsiteX328" fmla="*/ 1300162 w 3155156"/>
                      <a:gd name="connsiteY328" fmla="*/ 631032 h 1116807"/>
                      <a:gd name="connsiteX329" fmla="*/ 1288256 w 3155156"/>
                      <a:gd name="connsiteY329" fmla="*/ 633413 h 1116807"/>
                      <a:gd name="connsiteX330" fmla="*/ 1262062 w 3155156"/>
                      <a:gd name="connsiteY330" fmla="*/ 638175 h 1116807"/>
                      <a:gd name="connsiteX331" fmla="*/ 1254918 w 3155156"/>
                      <a:gd name="connsiteY331" fmla="*/ 640557 h 1116807"/>
                      <a:gd name="connsiteX332" fmla="*/ 1235868 w 3155156"/>
                      <a:gd name="connsiteY332" fmla="*/ 642938 h 1116807"/>
                      <a:gd name="connsiteX333" fmla="*/ 1214437 w 3155156"/>
                      <a:gd name="connsiteY333" fmla="*/ 650082 h 1116807"/>
                      <a:gd name="connsiteX334" fmla="*/ 1207293 w 3155156"/>
                      <a:gd name="connsiteY334" fmla="*/ 652463 h 1116807"/>
                      <a:gd name="connsiteX335" fmla="*/ 1188243 w 3155156"/>
                      <a:gd name="connsiteY335" fmla="*/ 657225 h 1116807"/>
                      <a:gd name="connsiteX336" fmla="*/ 1178718 w 3155156"/>
                      <a:gd name="connsiteY336" fmla="*/ 659607 h 1116807"/>
                      <a:gd name="connsiteX337" fmla="*/ 1169193 w 3155156"/>
                      <a:gd name="connsiteY337" fmla="*/ 661988 h 1116807"/>
                      <a:gd name="connsiteX338" fmla="*/ 1162050 w 3155156"/>
                      <a:gd name="connsiteY338" fmla="*/ 664369 h 1116807"/>
                      <a:gd name="connsiteX339" fmla="*/ 1140618 w 3155156"/>
                      <a:gd name="connsiteY339" fmla="*/ 676275 h 1116807"/>
                      <a:gd name="connsiteX340" fmla="*/ 1135856 w 3155156"/>
                      <a:gd name="connsiteY340" fmla="*/ 690563 h 1116807"/>
                      <a:gd name="connsiteX341" fmla="*/ 1147762 w 3155156"/>
                      <a:gd name="connsiteY341" fmla="*/ 711994 h 1116807"/>
                      <a:gd name="connsiteX342" fmla="*/ 1154906 w 3155156"/>
                      <a:gd name="connsiteY342" fmla="*/ 714375 h 1116807"/>
                      <a:gd name="connsiteX343" fmla="*/ 1169193 w 3155156"/>
                      <a:gd name="connsiteY343" fmla="*/ 723900 h 1116807"/>
                      <a:gd name="connsiteX344" fmla="*/ 1183481 w 3155156"/>
                      <a:gd name="connsiteY344" fmla="*/ 728663 h 1116807"/>
                      <a:gd name="connsiteX345" fmla="*/ 1197768 w 3155156"/>
                      <a:gd name="connsiteY345" fmla="*/ 738188 h 1116807"/>
                      <a:gd name="connsiteX346" fmla="*/ 1212056 w 3155156"/>
                      <a:gd name="connsiteY346" fmla="*/ 742950 h 1116807"/>
                      <a:gd name="connsiteX347" fmla="*/ 1219200 w 3155156"/>
                      <a:gd name="connsiteY347" fmla="*/ 745332 h 1116807"/>
                      <a:gd name="connsiteX348" fmla="*/ 1228725 w 3155156"/>
                      <a:gd name="connsiteY348" fmla="*/ 747713 h 1116807"/>
                      <a:gd name="connsiteX349" fmla="*/ 1243012 w 3155156"/>
                      <a:gd name="connsiteY349" fmla="*/ 752475 h 1116807"/>
                      <a:gd name="connsiteX350" fmla="*/ 1250156 w 3155156"/>
                      <a:gd name="connsiteY350" fmla="*/ 754857 h 1116807"/>
                      <a:gd name="connsiteX351" fmla="*/ 1266825 w 3155156"/>
                      <a:gd name="connsiteY351" fmla="*/ 759619 h 1116807"/>
                      <a:gd name="connsiteX352" fmla="*/ 1273968 w 3155156"/>
                      <a:gd name="connsiteY352" fmla="*/ 764382 h 1116807"/>
                      <a:gd name="connsiteX353" fmla="*/ 1281112 w 3155156"/>
                      <a:gd name="connsiteY353" fmla="*/ 766763 h 1116807"/>
                      <a:gd name="connsiteX354" fmla="*/ 1293018 w 3155156"/>
                      <a:gd name="connsiteY354" fmla="*/ 776288 h 1116807"/>
                      <a:gd name="connsiteX355" fmla="*/ 1300162 w 3155156"/>
                      <a:gd name="connsiteY355" fmla="*/ 783432 h 1116807"/>
                      <a:gd name="connsiteX356" fmla="*/ 1319212 w 3155156"/>
                      <a:gd name="connsiteY356" fmla="*/ 790575 h 1116807"/>
                      <a:gd name="connsiteX357" fmla="*/ 1326356 w 3155156"/>
                      <a:gd name="connsiteY357" fmla="*/ 795338 h 1116807"/>
                      <a:gd name="connsiteX358" fmla="*/ 1340643 w 3155156"/>
                      <a:gd name="connsiteY358" fmla="*/ 800100 h 1116807"/>
                      <a:gd name="connsiteX359" fmla="*/ 1347787 w 3155156"/>
                      <a:gd name="connsiteY359" fmla="*/ 802482 h 1116807"/>
                      <a:gd name="connsiteX360" fmla="*/ 1354931 w 3155156"/>
                      <a:gd name="connsiteY360" fmla="*/ 804863 h 1116807"/>
                      <a:gd name="connsiteX361" fmla="*/ 1362075 w 3155156"/>
                      <a:gd name="connsiteY361" fmla="*/ 807244 h 1116807"/>
                      <a:gd name="connsiteX362" fmla="*/ 1383506 w 3155156"/>
                      <a:gd name="connsiteY362" fmla="*/ 816769 h 1116807"/>
                      <a:gd name="connsiteX363" fmla="*/ 1390650 w 3155156"/>
                      <a:gd name="connsiteY363" fmla="*/ 819150 h 1116807"/>
                      <a:gd name="connsiteX364" fmla="*/ 1412081 w 3155156"/>
                      <a:gd name="connsiteY364" fmla="*/ 828675 h 1116807"/>
                      <a:gd name="connsiteX365" fmla="*/ 1419225 w 3155156"/>
                      <a:gd name="connsiteY365" fmla="*/ 831057 h 1116807"/>
                      <a:gd name="connsiteX366" fmla="*/ 1433512 w 3155156"/>
                      <a:gd name="connsiteY366" fmla="*/ 840582 h 1116807"/>
                      <a:gd name="connsiteX367" fmla="*/ 1438275 w 3155156"/>
                      <a:gd name="connsiteY367" fmla="*/ 847725 h 1116807"/>
                      <a:gd name="connsiteX368" fmla="*/ 1445418 w 3155156"/>
                      <a:gd name="connsiteY368" fmla="*/ 869157 h 1116807"/>
                      <a:gd name="connsiteX369" fmla="*/ 1450181 w 3155156"/>
                      <a:gd name="connsiteY369" fmla="*/ 883444 h 1116807"/>
                      <a:gd name="connsiteX370" fmla="*/ 1452562 w 3155156"/>
                      <a:gd name="connsiteY370" fmla="*/ 892969 h 1116807"/>
                      <a:gd name="connsiteX371" fmla="*/ 1457325 w 3155156"/>
                      <a:gd name="connsiteY371" fmla="*/ 907257 h 1116807"/>
                      <a:gd name="connsiteX372" fmla="*/ 1454943 w 3155156"/>
                      <a:gd name="connsiteY372" fmla="*/ 933450 h 1116807"/>
                      <a:gd name="connsiteX373" fmla="*/ 1452562 w 3155156"/>
                      <a:gd name="connsiteY373" fmla="*/ 942975 h 1116807"/>
                      <a:gd name="connsiteX374" fmla="*/ 1445418 w 3155156"/>
                      <a:gd name="connsiteY374" fmla="*/ 966788 h 1116807"/>
                      <a:gd name="connsiteX375" fmla="*/ 1435893 w 3155156"/>
                      <a:gd name="connsiteY375" fmla="*/ 988219 h 1116807"/>
                      <a:gd name="connsiteX376" fmla="*/ 1423987 w 3155156"/>
                      <a:gd name="connsiteY376" fmla="*/ 1009650 h 1116807"/>
                      <a:gd name="connsiteX377" fmla="*/ 1419225 w 3155156"/>
                      <a:gd name="connsiteY377" fmla="*/ 1016794 h 1116807"/>
                      <a:gd name="connsiteX378" fmla="*/ 1404937 w 3155156"/>
                      <a:gd name="connsiteY378" fmla="*/ 1028700 h 1116807"/>
                      <a:gd name="connsiteX379" fmla="*/ 1397793 w 3155156"/>
                      <a:gd name="connsiteY379" fmla="*/ 1031082 h 1116807"/>
                      <a:gd name="connsiteX380" fmla="*/ 1390650 w 3155156"/>
                      <a:gd name="connsiteY380" fmla="*/ 1038225 h 1116807"/>
                      <a:gd name="connsiteX381" fmla="*/ 1366837 w 3155156"/>
                      <a:gd name="connsiteY381" fmla="*/ 1045369 h 1116807"/>
                      <a:gd name="connsiteX382" fmla="*/ 1340643 w 3155156"/>
                      <a:gd name="connsiteY382" fmla="*/ 1052513 h 1116807"/>
                      <a:gd name="connsiteX383" fmla="*/ 1328737 w 3155156"/>
                      <a:gd name="connsiteY383" fmla="*/ 1054894 h 1116807"/>
                      <a:gd name="connsiteX384" fmla="*/ 1243012 w 3155156"/>
                      <a:gd name="connsiteY384" fmla="*/ 1059657 h 1116807"/>
                      <a:gd name="connsiteX385" fmla="*/ 1231106 w 3155156"/>
                      <a:gd name="connsiteY385" fmla="*/ 1062038 h 1116807"/>
                      <a:gd name="connsiteX386" fmla="*/ 1212056 w 3155156"/>
                      <a:gd name="connsiteY386" fmla="*/ 1064419 h 1116807"/>
                      <a:gd name="connsiteX387" fmla="*/ 1200150 w 3155156"/>
                      <a:gd name="connsiteY387" fmla="*/ 1069182 h 1116807"/>
                      <a:gd name="connsiteX388" fmla="*/ 1173956 w 3155156"/>
                      <a:gd name="connsiteY388" fmla="*/ 1073944 h 1116807"/>
                      <a:gd name="connsiteX389" fmla="*/ 1164431 w 3155156"/>
                      <a:gd name="connsiteY389" fmla="*/ 1076325 h 1116807"/>
                      <a:gd name="connsiteX390" fmla="*/ 1157287 w 3155156"/>
                      <a:gd name="connsiteY390" fmla="*/ 1078707 h 1116807"/>
                      <a:gd name="connsiteX391" fmla="*/ 1140618 w 3155156"/>
                      <a:gd name="connsiteY391" fmla="*/ 1081088 h 1116807"/>
                      <a:gd name="connsiteX392" fmla="*/ 1100137 w 3155156"/>
                      <a:gd name="connsiteY392" fmla="*/ 1090613 h 1116807"/>
                      <a:gd name="connsiteX393" fmla="*/ 1088231 w 3155156"/>
                      <a:gd name="connsiteY393" fmla="*/ 1092994 h 1116807"/>
                      <a:gd name="connsiteX394" fmla="*/ 1073943 w 3155156"/>
                      <a:gd name="connsiteY394" fmla="*/ 1097757 h 1116807"/>
                      <a:gd name="connsiteX395" fmla="*/ 1066800 w 3155156"/>
                      <a:gd name="connsiteY395" fmla="*/ 1100138 h 1116807"/>
                      <a:gd name="connsiteX396" fmla="*/ 1054893 w 3155156"/>
                      <a:gd name="connsiteY396" fmla="*/ 1102519 h 1116807"/>
                      <a:gd name="connsiteX397" fmla="*/ 1031081 w 3155156"/>
                      <a:gd name="connsiteY397" fmla="*/ 1112044 h 1116807"/>
                      <a:gd name="connsiteX398" fmla="*/ 1012031 w 3155156"/>
                      <a:gd name="connsiteY398" fmla="*/ 1116807 h 1116807"/>
                      <a:gd name="connsiteX399" fmla="*/ 962025 w 3155156"/>
                      <a:gd name="connsiteY399" fmla="*/ 1114425 h 1116807"/>
                      <a:gd name="connsiteX400" fmla="*/ 947737 w 3155156"/>
                      <a:gd name="connsiteY400" fmla="*/ 1109663 h 1116807"/>
                      <a:gd name="connsiteX401" fmla="*/ 926306 w 3155156"/>
                      <a:gd name="connsiteY401" fmla="*/ 1104900 h 1116807"/>
                      <a:gd name="connsiteX402" fmla="*/ 912018 w 3155156"/>
                      <a:gd name="connsiteY402" fmla="*/ 1097757 h 1116807"/>
                      <a:gd name="connsiteX403" fmla="*/ 904875 w 3155156"/>
                      <a:gd name="connsiteY403" fmla="*/ 1092994 h 1116807"/>
                      <a:gd name="connsiteX404" fmla="*/ 890587 w 3155156"/>
                      <a:gd name="connsiteY404" fmla="*/ 1088232 h 1116807"/>
                      <a:gd name="connsiteX405" fmla="*/ 883443 w 3155156"/>
                      <a:gd name="connsiteY405" fmla="*/ 1085850 h 1116807"/>
                      <a:gd name="connsiteX406" fmla="*/ 859631 w 3155156"/>
                      <a:gd name="connsiteY406" fmla="*/ 1078707 h 1116807"/>
                      <a:gd name="connsiteX407" fmla="*/ 826293 w 3155156"/>
                      <a:gd name="connsiteY407" fmla="*/ 1073944 h 1116807"/>
                      <a:gd name="connsiteX408" fmla="*/ 812006 w 3155156"/>
                      <a:gd name="connsiteY408" fmla="*/ 1071563 h 1116807"/>
                      <a:gd name="connsiteX409" fmla="*/ 804862 w 3155156"/>
                      <a:gd name="connsiteY409" fmla="*/ 1069182 h 1116807"/>
                      <a:gd name="connsiteX410" fmla="*/ 797718 w 3155156"/>
                      <a:gd name="connsiteY410" fmla="*/ 1064419 h 1116807"/>
                      <a:gd name="connsiteX411" fmla="*/ 792956 w 3155156"/>
                      <a:gd name="connsiteY411" fmla="*/ 1050132 h 1116807"/>
                      <a:gd name="connsiteX412" fmla="*/ 788193 w 3155156"/>
                      <a:gd name="connsiteY412" fmla="*/ 1033463 h 1116807"/>
                      <a:gd name="connsiteX413" fmla="*/ 785812 w 3155156"/>
                      <a:gd name="connsiteY413" fmla="*/ 1019175 h 1116807"/>
                      <a:gd name="connsiteX414" fmla="*/ 771525 w 3155156"/>
                      <a:gd name="connsiteY414" fmla="*/ 1009650 h 1116807"/>
                      <a:gd name="connsiteX415" fmla="*/ 764381 w 3155156"/>
                      <a:gd name="connsiteY415" fmla="*/ 1007269 h 1116807"/>
                      <a:gd name="connsiteX416" fmla="*/ 735806 w 3155156"/>
                      <a:gd name="connsiteY416" fmla="*/ 1014413 h 1116807"/>
                      <a:gd name="connsiteX417" fmla="*/ 728662 w 3155156"/>
                      <a:gd name="connsiteY417" fmla="*/ 1016794 h 1116807"/>
                      <a:gd name="connsiteX418" fmla="*/ 721518 w 3155156"/>
                      <a:gd name="connsiteY418" fmla="*/ 1021557 h 1116807"/>
                      <a:gd name="connsiteX419" fmla="*/ 685800 w 3155156"/>
                      <a:gd name="connsiteY419" fmla="*/ 1026319 h 1116807"/>
                      <a:gd name="connsiteX420" fmla="*/ 604837 w 3155156"/>
                      <a:gd name="connsiteY420" fmla="*/ 1023938 h 1116807"/>
                      <a:gd name="connsiteX421" fmla="*/ 585787 w 3155156"/>
                      <a:gd name="connsiteY421" fmla="*/ 1021557 h 1116807"/>
                      <a:gd name="connsiteX422" fmla="*/ 571500 w 3155156"/>
                      <a:gd name="connsiteY422" fmla="*/ 1016794 h 1116807"/>
                      <a:gd name="connsiteX423" fmla="*/ 550068 w 3155156"/>
                      <a:gd name="connsiteY423" fmla="*/ 1012032 h 1116807"/>
                      <a:gd name="connsiteX424" fmla="*/ 516731 w 3155156"/>
                      <a:gd name="connsiteY424" fmla="*/ 1007269 h 1116807"/>
                      <a:gd name="connsiteX425" fmla="*/ 495300 w 3155156"/>
                      <a:gd name="connsiteY425" fmla="*/ 1002507 h 1116807"/>
                      <a:gd name="connsiteX426" fmla="*/ 473868 w 3155156"/>
                      <a:gd name="connsiteY426" fmla="*/ 997744 h 1116807"/>
                      <a:gd name="connsiteX427" fmla="*/ 466725 w 3155156"/>
                      <a:gd name="connsiteY427" fmla="*/ 992982 h 1116807"/>
                      <a:gd name="connsiteX428" fmla="*/ 464343 w 3155156"/>
                      <a:gd name="connsiteY428" fmla="*/ 985838 h 1116807"/>
                      <a:gd name="connsiteX429" fmla="*/ 459581 w 3155156"/>
                      <a:gd name="connsiteY429" fmla="*/ 978694 h 1116807"/>
                      <a:gd name="connsiteX430" fmla="*/ 454818 w 3155156"/>
                      <a:gd name="connsiteY430" fmla="*/ 966788 h 1116807"/>
                      <a:gd name="connsiteX431" fmla="*/ 450056 w 3155156"/>
                      <a:gd name="connsiteY431" fmla="*/ 957263 h 1116807"/>
                      <a:gd name="connsiteX432" fmla="*/ 452437 w 3155156"/>
                      <a:gd name="connsiteY432" fmla="*/ 935832 h 1116807"/>
                      <a:gd name="connsiteX433" fmla="*/ 476250 w 3155156"/>
                      <a:gd name="connsiteY433" fmla="*/ 916782 h 1116807"/>
                      <a:gd name="connsiteX434" fmla="*/ 490537 w 3155156"/>
                      <a:gd name="connsiteY434" fmla="*/ 907257 h 1116807"/>
                      <a:gd name="connsiteX435" fmla="*/ 509587 w 3155156"/>
                      <a:gd name="connsiteY435" fmla="*/ 902494 h 1116807"/>
                      <a:gd name="connsiteX436" fmla="*/ 519112 w 3155156"/>
                      <a:gd name="connsiteY436" fmla="*/ 900113 h 1116807"/>
                      <a:gd name="connsiteX437" fmla="*/ 533400 w 3155156"/>
                      <a:gd name="connsiteY437" fmla="*/ 895350 h 1116807"/>
                      <a:gd name="connsiteX438" fmla="*/ 550068 w 3155156"/>
                      <a:gd name="connsiteY438" fmla="*/ 890588 h 1116807"/>
                      <a:gd name="connsiteX439" fmla="*/ 564356 w 3155156"/>
                      <a:gd name="connsiteY439" fmla="*/ 881063 h 1116807"/>
                      <a:gd name="connsiteX440" fmla="*/ 576262 w 3155156"/>
                      <a:gd name="connsiteY440" fmla="*/ 876300 h 1116807"/>
                      <a:gd name="connsiteX441" fmla="*/ 583406 w 3155156"/>
                      <a:gd name="connsiteY441" fmla="*/ 873919 h 1116807"/>
                      <a:gd name="connsiteX442" fmla="*/ 597693 w 3155156"/>
                      <a:gd name="connsiteY442" fmla="*/ 862013 h 1116807"/>
                      <a:gd name="connsiteX443" fmla="*/ 602456 w 3155156"/>
                      <a:gd name="connsiteY443" fmla="*/ 854869 h 1116807"/>
                      <a:gd name="connsiteX444" fmla="*/ 604837 w 3155156"/>
                      <a:gd name="connsiteY444" fmla="*/ 847725 h 1116807"/>
                      <a:gd name="connsiteX445" fmla="*/ 604837 w 3155156"/>
                      <a:gd name="connsiteY445" fmla="*/ 754857 h 1116807"/>
                      <a:gd name="connsiteX446" fmla="*/ 597693 w 3155156"/>
                      <a:gd name="connsiteY446" fmla="*/ 733425 h 1116807"/>
                      <a:gd name="connsiteX447" fmla="*/ 595312 w 3155156"/>
                      <a:gd name="connsiteY447" fmla="*/ 726282 h 1116807"/>
                      <a:gd name="connsiteX448" fmla="*/ 585787 w 3155156"/>
                      <a:gd name="connsiteY448" fmla="*/ 711994 h 1116807"/>
                      <a:gd name="connsiteX449" fmla="*/ 573881 w 3155156"/>
                      <a:gd name="connsiteY449" fmla="*/ 690563 h 1116807"/>
                      <a:gd name="connsiteX450" fmla="*/ 569118 w 3155156"/>
                      <a:gd name="connsiteY450" fmla="*/ 683419 h 1116807"/>
                      <a:gd name="connsiteX451" fmla="*/ 566737 w 3155156"/>
                      <a:gd name="connsiteY451" fmla="*/ 676275 h 1116807"/>
                      <a:gd name="connsiteX452" fmla="*/ 559593 w 3155156"/>
                      <a:gd name="connsiteY452" fmla="*/ 661988 h 1116807"/>
                      <a:gd name="connsiteX453" fmla="*/ 566737 w 3155156"/>
                      <a:gd name="connsiteY453" fmla="*/ 635794 h 1116807"/>
                      <a:gd name="connsiteX454" fmla="*/ 578643 w 3155156"/>
                      <a:gd name="connsiteY454" fmla="*/ 619125 h 1116807"/>
                      <a:gd name="connsiteX455" fmla="*/ 583406 w 3155156"/>
                      <a:gd name="connsiteY455" fmla="*/ 611982 h 1116807"/>
                      <a:gd name="connsiteX456" fmla="*/ 590550 w 3155156"/>
                      <a:gd name="connsiteY456" fmla="*/ 604838 h 1116807"/>
                      <a:gd name="connsiteX457" fmla="*/ 595312 w 3155156"/>
                      <a:gd name="connsiteY457" fmla="*/ 597694 h 1116807"/>
                      <a:gd name="connsiteX458" fmla="*/ 602456 w 3155156"/>
                      <a:gd name="connsiteY458" fmla="*/ 592932 h 1116807"/>
                      <a:gd name="connsiteX459" fmla="*/ 609600 w 3155156"/>
                      <a:gd name="connsiteY459" fmla="*/ 585788 h 1116807"/>
                      <a:gd name="connsiteX460" fmla="*/ 623887 w 3155156"/>
                      <a:gd name="connsiteY460" fmla="*/ 573882 h 1116807"/>
                      <a:gd name="connsiteX461" fmla="*/ 623887 w 3155156"/>
                      <a:gd name="connsiteY461" fmla="*/ 540544 h 1116807"/>
                      <a:gd name="connsiteX462" fmla="*/ 619125 w 3155156"/>
                      <a:gd name="connsiteY462" fmla="*/ 521494 h 1116807"/>
                      <a:gd name="connsiteX463" fmla="*/ 609600 w 3155156"/>
                      <a:gd name="connsiteY463" fmla="*/ 507207 h 1116807"/>
                      <a:gd name="connsiteX464" fmla="*/ 595312 w 3155156"/>
                      <a:gd name="connsiteY464" fmla="*/ 497682 h 1116807"/>
                      <a:gd name="connsiteX465" fmla="*/ 581025 w 3155156"/>
                      <a:gd name="connsiteY465" fmla="*/ 490538 h 1116807"/>
                      <a:gd name="connsiteX466" fmla="*/ 531018 w 3155156"/>
                      <a:gd name="connsiteY466" fmla="*/ 492919 h 1116807"/>
                      <a:gd name="connsiteX467" fmla="*/ 523875 w 3155156"/>
                      <a:gd name="connsiteY467" fmla="*/ 495300 h 1116807"/>
                      <a:gd name="connsiteX468" fmla="*/ 488156 w 3155156"/>
                      <a:gd name="connsiteY468" fmla="*/ 500063 h 1116807"/>
                      <a:gd name="connsiteX469" fmla="*/ 338137 w 3155156"/>
                      <a:gd name="connsiteY469" fmla="*/ 507207 h 1116807"/>
                      <a:gd name="connsiteX470" fmla="*/ 330993 w 3155156"/>
                      <a:gd name="connsiteY470" fmla="*/ 509588 h 1116807"/>
                      <a:gd name="connsiteX471" fmla="*/ 297656 w 3155156"/>
                      <a:gd name="connsiteY471" fmla="*/ 514350 h 1116807"/>
                      <a:gd name="connsiteX472" fmla="*/ 290512 w 3155156"/>
                      <a:gd name="connsiteY472" fmla="*/ 516732 h 1116807"/>
                      <a:gd name="connsiteX473" fmla="*/ 271462 w 3155156"/>
                      <a:gd name="connsiteY473" fmla="*/ 521494 h 1116807"/>
                      <a:gd name="connsiteX474" fmla="*/ 261937 w 3155156"/>
                      <a:gd name="connsiteY474" fmla="*/ 523875 h 1116807"/>
                      <a:gd name="connsiteX475" fmla="*/ 254793 w 3155156"/>
                      <a:gd name="connsiteY475" fmla="*/ 526257 h 1116807"/>
                      <a:gd name="connsiteX476" fmla="*/ 235743 w 3155156"/>
                      <a:gd name="connsiteY476" fmla="*/ 528638 h 1116807"/>
                      <a:gd name="connsiteX477" fmla="*/ 219075 w 3155156"/>
                      <a:gd name="connsiteY477" fmla="*/ 533400 h 1116807"/>
                      <a:gd name="connsiteX478" fmla="*/ 207168 w 3155156"/>
                      <a:gd name="connsiteY478" fmla="*/ 535782 h 1116807"/>
                      <a:gd name="connsiteX479" fmla="*/ 190500 w 3155156"/>
                      <a:gd name="connsiteY479" fmla="*/ 540544 h 1116807"/>
                      <a:gd name="connsiteX480" fmla="*/ 152400 w 3155156"/>
                      <a:gd name="connsiteY480" fmla="*/ 545307 h 1116807"/>
                      <a:gd name="connsiteX481" fmla="*/ 140493 w 3155156"/>
                      <a:gd name="connsiteY481" fmla="*/ 547688 h 1116807"/>
                      <a:gd name="connsiteX482" fmla="*/ 119062 w 3155156"/>
                      <a:gd name="connsiteY482" fmla="*/ 550069 h 1116807"/>
                      <a:gd name="connsiteX483" fmla="*/ 0 w 3155156"/>
                      <a:gd name="connsiteY483" fmla="*/ 559594 h 111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Lst>
                    <a:rect l="l" t="t" r="r" b="b"/>
                    <a:pathLst>
                      <a:path w="3155156" h="1116807">
                        <a:moveTo>
                          <a:pt x="0" y="559594"/>
                        </a:moveTo>
                        <a:lnTo>
                          <a:pt x="0" y="559594"/>
                        </a:lnTo>
                        <a:cubicBezTo>
                          <a:pt x="24749" y="530719"/>
                          <a:pt x="7083" y="554954"/>
                          <a:pt x="19050" y="531019"/>
                        </a:cubicBezTo>
                        <a:cubicBezTo>
                          <a:pt x="30713" y="507693"/>
                          <a:pt x="16624" y="553758"/>
                          <a:pt x="38100" y="500063"/>
                        </a:cubicBezTo>
                        <a:cubicBezTo>
                          <a:pt x="43794" y="485826"/>
                          <a:pt x="41511" y="492212"/>
                          <a:pt x="45243" y="481013"/>
                        </a:cubicBezTo>
                        <a:cubicBezTo>
                          <a:pt x="46037" y="469900"/>
                          <a:pt x="47082" y="458803"/>
                          <a:pt x="47625" y="447675"/>
                        </a:cubicBezTo>
                        <a:cubicBezTo>
                          <a:pt x="48110" y="437735"/>
                          <a:pt x="43458" y="397072"/>
                          <a:pt x="52387" y="376238"/>
                        </a:cubicBezTo>
                        <a:cubicBezTo>
                          <a:pt x="53785" y="372975"/>
                          <a:pt x="55562" y="369888"/>
                          <a:pt x="57150" y="366713"/>
                        </a:cubicBezTo>
                        <a:cubicBezTo>
                          <a:pt x="62138" y="321819"/>
                          <a:pt x="57721" y="365940"/>
                          <a:pt x="61912" y="290513"/>
                        </a:cubicBezTo>
                        <a:cubicBezTo>
                          <a:pt x="63280" y="265893"/>
                          <a:pt x="58878" y="240086"/>
                          <a:pt x="66675" y="216694"/>
                        </a:cubicBezTo>
                        <a:lnTo>
                          <a:pt x="71437" y="202407"/>
                        </a:lnTo>
                        <a:cubicBezTo>
                          <a:pt x="73824" y="195246"/>
                          <a:pt x="73451" y="194275"/>
                          <a:pt x="78581" y="188119"/>
                        </a:cubicBezTo>
                        <a:cubicBezTo>
                          <a:pt x="80737" y="185532"/>
                          <a:pt x="82923" y="182843"/>
                          <a:pt x="85725" y="180975"/>
                        </a:cubicBezTo>
                        <a:cubicBezTo>
                          <a:pt x="87813" y="179583"/>
                          <a:pt x="90487" y="179388"/>
                          <a:pt x="92868" y="178594"/>
                        </a:cubicBezTo>
                        <a:cubicBezTo>
                          <a:pt x="95249" y="176213"/>
                          <a:pt x="97088" y="173121"/>
                          <a:pt x="100012" y="171450"/>
                        </a:cubicBezTo>
                        <a:cubicBezTo>
                          <a:pt x="102854" y="169826"/>
                          <a:pt x="106264" y="169069"/>
                          <a:pt x="109537" y="169069"/>
                        </a:cubicBezTo>
                        <a:cubicBezTo>
                          <a:pt x="129397" y="169069"/>
                          <a:pt x="149224" y="170656"/>
                          <a:pt x="169068" y="171450"/>
                        </a:cubicBezTo>
                        <a:cubicBezTo>
                          <a:pt x="173831" y="174625"/>
                          <a:pt x="178236" y="178415"/>
                          <a:pt x="183356" y="180975"/>
                        </a:cubicBezTo>
                        <a:cubicBezTo>
                          <a:pt x="189173" y="183884"/>
                          <a:pt x="194980" y="186296"/>
                          <a:pt x="200025" y="190500"/>
                        </a:cubicBezTo>
                        <a:cubicBezTo>
                          <a:pt x="202612" y="192656"/>
                          <a:pt x="204510" y="195577"/>
                          <a:pt x="207168" y="197644"/>
                        </a:cubicBezTo>
                        <a:cubicBezTo>
                          <a:pt x="211686" y="201158"/>
                          <a:pt x="217409" y="203122"/>
                          <a:pt x="221456" y="207169"/>
                        </a:cubicBezTo>
                        <a:cubicBezTo>
                          <a:pt x="223837" y="209550"/>
                          <a:pt x="226013" y="212157"/>
                          <a:pt x="228600" y="214313"/>
                        </a:cubicBezTo>
                        <a:cubicBezTo>
                          <a:pt x="230798" y="216145"/>
                          <a:pt x="233616" y="217161"/>
                          <a:pt x="235743" y="219075"/>
                        </a:cubicBezTo>
                        <a:cubicBezTo>
                          <a:pt x="241584" y="224332"/>
                          <a:pt x="246856" y="230188"/>
                          <a:pt x="252412" y="235744"/>
                        </a:cubicBezTo>
                        <a:lnTo>
                          <a:pt x="259556" y="242888"/>
                        </a:lnTo>
                        <a:cubicBezTo>
                          <a:pt x="261937" y="245269"/>
                          <a:pt x="264832" y="247230"/>
                          <a:pt x="266700" y="250032"/>
                        </a:cubicBezTo>
                        <a:cubicBezTo>
                          <a:pt x="268287" y="252413"/>
                          <a:pt x="269439" y="255152"/>
                          <a:pt x="271462" y="257175"/>
                        </a:cubicBezTo>
                        <a:cubicBezTo>
                          <a:pt x="273486" y="259199"/>
                          <a:pt x="276407" y="260106"/>
                          <a:pt x="278606" y="261938"/>
                        </a:cubicBezTo>
                        <a:cubicBezTo>
                          <a:pt x="281193" y="264094"/>
                          <a:pt x="283594" y="266495"/>
                          <a:pt x="285750" y="269082"/>
                        </a:cubicBezTo>
                        <a:cubicBezTo>
                          <a:pt x="287582" y="271280"/>
                          <a:pt x="288277" y="274437"/>
                          <a:pt x="290512" y="276225"/>
                        </a:cubicBezTo>
                        <a:cubicBezTo>
                          <a:pt x="292472" y="277793"/>
                          <a:pt x="295275" y="277813"/>
                          <a:pt x="297656" y="278607"/>
                        </a:cubicBezTo>
                        <a:cubicBezTo>
                          <a:pt x="299243" y="280988"/>
                          <a:pt x="300264" y="283866"/>
                          <a:pt x="302418" y="285750"/>
                        </a:cubicBezTo>
                        <a:cubicBezTo>
                          <a:pt x="306726" y="289519"/>
                          <a:pt x="311943" y="292100"/>
                          <a:pt x="316706" y="295275"/>
                        </a:cubicBezTo>
                        <a:lnTo>
                          <a:pt x="323850" y="300038"/>
                        </a:lnTo>
                        <a:lnTo>
                          <a:pt x="338137" y="309563"/>
                        </a:lnTo>
                        <a:cubicBezTo>
                          <a:pt x="340518" y="311150"/>
                          <a:pt x="342566" y="313420"/>
                          <a:pt x="345281" y="314325"/>
                        </a:cubicBezTo>
                        <a:cubicBezTo>
                          <a:pt x="350043" y="315913"/>
                          <a:pt x="355391" y="316304"/>
                          <a:pt x="359568" y="319088"/>
                        </a:cubicBezTo>
                        <a:cubicBezTo>
                          <a:pt x="369121" y="325456"/>
                          <a:pt x="370883" y="327786"/>
                          <a:pt x="385762" y="328613"/>
                        </a:cubicBezTo>
                        <a:lnTo>
                          <a:pt x="428625" y="330994"/>
                        </a:lnTo>
                        <a:cubicBezTo>
                          <a:pt x="448469" y="330200"/>
                          <a:pt x="468333" y="329814"/>
                          <a:pt x="488156" y="328613"/>
                        </a:cubicBezTo>
                        <a:cubicBezTo>
                          <a:pt x="494544" y="328226"/>
                          <a:pt x="500827" y="326742"/>
                          <a:pt x="507206" y="326232"/>
                        </a:cubicBezTo>
                        <a:cubicBezTo>
                          <a:pt x="520680" y="325154"/>
                          <a:pt x="534193" y="324644"/>
                          <a:pt x="547687" y="323850"/>
                        </a:cubicBezTo>
                        <a:cubicBezTo>
                          <a:pt x="583587" y="311885"/>
                          <a:pt x="539348" y="328022"/>
                          <a:pt x="576262" y="309563"/>
                        </a:cubicBezTo>
                        <a:cubicBezTo>
                          <a:pt x="583777" y="305805"/>
                          <a:pt x="594330" y="301020"/>
                          <a:pt x="600075" y="295275"/>
                        </a:cubicBezTo>
                        <a:cubicBezTo>
                          <a:pt x="602456" y="292894"/>
                          <a:pt x="604631" y="290288"/>
                          <a:pt x="607218" y="288132"/>
                        </a:cubicBezTo>
                        <a:cubicBezTo>
                          <a:pt x="617435" y="279618"/>
                          <a:pt x="612020" y="287608"/>
                          <a:pt x="621506" y="276225"/>
                        </a:cubicBezTo>
                        <a:cubicBezTo>
                          <a:pt x="623338" y="274027"/>
                          <a:pt x="624367" y="271221"/>
                          <a:pt x="626268" y="269082"/>
                        </a:cubicBezTo>
                        <a:cubicBezTo>
                          <a:pt x="630743" y="264048"/>
                          <a:pt x="635793" y="259557"/>
                          <a:pt x="640556" y="254794"/>
                        </a:cubicBezTo>
                        <a:cubicBezTo>
                          <a:pt x="642937" y="252413"/>
                          <a:pt x="645596" y="250280"/>
                          <a:pt x="647700" y="247650"/>
                        </a:cubicBezTo>
                        <a:cubicBezTo>
                          <a:pt x="651698" y="242652"/>
                          <a:pt x="658687" y="233019"/>
                          <a:pt x="664368" y="228600"/>
                        </a:cubicBezTo>
                        <a:cubicBezTo>
                          <a:pt x="668886" y="225086"/>
                          <a:pt x="674608" y="223122"/>
                          <a:pt x="678656" y="219075"/>
                        </a:cubicBezTo>
                        <a:cubicBezTo>
                          <a:pt x="699537" y="198197"/>
                          <a:pt x="673044" y="223753"/>
                          <a:pt x="692943" y="207169"/>
                        </a:cubicBezTo>
                        <a:cubicBezTo>
                          <a:pt x="695530" y="205013"/>
                          <a:pt x="697163" y="201696"/>
                          <a:pt x="700087" y="200025"/>
                        </a:cubicBezTo>
                        <a:cubicBezTo>
                          <a:pt x="702929" y="198401"/>
                          <a:pt x="706437" y="198438"/>
                          <a:pt x="709612" y="197644"/>
                        </a:cubicBezTo>
                        <a:cubicBezTo>
                          <a:pt x="727004" y="180252"/>
                          <a:pt x="702722" y="203028"/>
                          <a:pt x="735806" y="180975"/>
                        </a:cubicBezTo>
                        <a:cubicBezTo>
                          <a:pt x="745038" y="174821"/>
                          <a:pt x="740235" y="177118"/>
                          <a:pt x="750093" y="173832"/>
                        </a:cubicBezTo>
                        <a:cubicBezTo>
                          <a:pt x="752474" y="172244"/>
                          <a:pt x="754677" y="170349"/>
                          <a:pt x="757237" y="169069"/>
                        </a:cubicBezTo>
                        <a:cubicBezTo>
                          <a:pt x="762679" y="166348"/>
                          <a:pt x="770854" y="165665"/>
                          <a:pt x="776287" y="164307"/>
                        </a:cubicBezTo>
                        <a:cubicBezTo>
                          <a:pt x="778722" y="163698"/>
                          <a:pt x="781050" y="162719"/>
                          <a:pt x="783431" y="161925"/>
                        </a:cubicBezTo>
                        <a:lnTo>
                          <a:pt x="881062" y="166688"/>
                        </a:lnTo>
                        <a:cubicBezTo>
                          <a:pt x="888230" y="167219"/>
                          <a:pt x="895349" y="168275"/>
                          <a:pt x="902493" y="169069"/>
                        </a:cubicBezTo>
                        <a:cubicBezTo>
                          <a:pt x="913126" y="172613"/>
                          <a:pt x="909260" y="171737"/>
                          <a:pt x="923925" y="173832"/>
                        </a:cubicBezTo>
                        <a:cubicBezTo>
                          <a:pt x="946495" y="177057"/>
                          <a:pt x="949710" y="176694"/>
                          <a:pt x="976312" y="178594"/>
                        </a:cubicBezTo>
                        <a:cubicBezTo>
                          <a:pt x="982662" y="180182"/>
                          <a:pt x="989916" y="179727"/>
                          <a:pt x="995362" y="183357"/>
                        </a:cubicBezTo>
                        <a:cubicBezTo>
                          <a:pt x="997743" y="184944"/>
                          <a:pt x="999816" y="187141"/>
                          <a:pt x="1002506" y="188119"/>
                        </a:cubicBezTo>
                        <a:cubicBezTo>
                          <a:pt x="1008657" y="190356"/>
                          <a:pt x="1015346" y="190812"/>
                          <a:pt x="1021556" y="192882"/>
                        </a:cubicBezTo>
                        <a:cubicBezTo>
                          <a:pt x="1031805" y="196298"/>
                          <a:pt x="1026265" y="194654"/>
                          <a:pt x="1038225" y="197644"/>
                        </a:cubicBezTo>
                        <a:cubicBezTo>
                          <a:pt x="1041400" y="199232"/>
                          <a:pt x="1044487" y="201009"/>
                          <a:pt x="1047750" y="202407"/>
                        </a:cubicBezTo>
                        <a:cubicBezTo>
                          <a:pt x="1050057" y="203396"/>
                          <a:pt x="1052543" y="203907"/>
                          <a:pt x="1054893" y="204788"/>
                        </a:cubicBezTo>
                        <a:cubicBezTo>
                          <a:pt x="1058896" y="206289"/>
                          <a:pt x="1062783" y="208089"/>
                          <a:pt x="1066800" y="209550"/>
                        </a:cubicBezTo>
                        <a:cubicBezTo>
                          <a:pt x="1071518" y="211266"/>
                          <a:pt x="1076597" y="212068"/>
                          <a:pt x="1081087" y="214313"/>
                        </a:cubicBezTo>
                        <a:cubicBezTo>
                          <a:pt x="1085850" y="216694"/>
                          <a:pt x="1090360" y="219666"/>
                          <a:pt x="1095375" y="221457"/>
                        </a:cubicBezTo>
                        <a:cubicBezTo>
                          <a:pt x="1101539" y="223658"/>
                          <a:pt x="1108047" y="224747"/>
                          <a:pt x="1114425" y="226219"/>
                        </a:cubicBezTo>
                        <a:cubicBezTo>
                          <a:pt x="1153594" y="235257"/>
                          <a:pt x="1102954" y="222754"/>
                          <a:pt x="1135856" y="230982"/>
                        </a:cubicBezTo>
                        <a:cubicBezTo>
                          <a:pt x="1148415" y="239353"/>
                          <a:pt x="1137146" y="232998"/>
                          <a:pt x="1152525" y="238125"/>
                        </a:cubicBezTo>
                        <a:cubicBezTo>
                          <a:pt x="1156580" y="239477"/>
                          <a:pt x="1160376" y="241536"/>
                          <a:pt x="1164431" y="242888"/>
                        </a:cubicBezTo>
                        <a:cubicBezTo>
                          <a:pt x="1169913" y="244715"/>
                          <a:pt x="1175669" y="245675"/>
                          <a:pt x="1181100" y="247650"/>
                        </a:cubicBezTo>
                        <a:cubicBezTo>
                          <a:pt x="1184436" y="248863"/>
                          <a:pt x="1187362" y="251015"/>
                          <a:pt x="1190625" y="252413"/>
                        </a:cubicBezTo>
                        <a:cubicBezTo>
                          <a:pt x="1192932" y="253402"/>
                          <a:pt x="1195387" y="254000"/>
                          <a:pt x="1197768" y="254794"/>
                        </a:cubicBezTo>
                        <a:cubicBezTo>
                          <a:pt x="1235181" y="279735"/>
                          <a:pt x="1206334" y="264156"/>
                          <a:pt x="1295400" y="266700"/>
                        </a:cubicBezTo>
                        <a:cubicBezTo>
                          <a:pt x="1344434" y="278962"/>
                          <a:pt x="1308464" y="270848"/>
                          <a:pt x="1428750" y="266700"/>
                        </a:cubicBezTo>
                        <a:cubicBezTo>
                          <a:pt x="1433575" y="266534"/>
                          <a:pt x="1438242" y="264883"/>
                          <a:pt x="1443037" y="264319"/>
                        </a:cubicBezTo>
                        <a:cubicBezTo>
                          <a:pt x="1451744" y="263295"/>
                          <a:pt x="1460500" y="262732"/>
                          <a:pt x="1469231" y="261938"/>
                        </a:cubicBezTo>
                        <a:lnTo>
                          <a:pt x="1481137" y="259557"/>
                        </a:lnTo>
                        <a:cubicBezTo>
                          <a:pt x="1485888" y="258693"/>
                          <a:pt x="1490712" y="258223"/>
                          <a:pt x="1495425" y="257175"/>
                        </a:cubicBezTo>
                        <a:cubicBezTo>
                          <a:pt x="1497875" y="256630"/>
                          <a:pt x="1500133" y="255403"/>
                          <a:pt x="1502568" y="254794"/>
                        </a:cubicBezTo>
                        <a:cubicBezTo>
                          <a:pt x="1506495" y="253812"/>
                          <a:pt x="1510506" y="253207"/>
                          <a:pt x="1514475" y="252413"/>
                        </a:cubicBezTo>
                        <a:cubicBezTo>
                          <a:pt x="1534994" y="244204"/>
                          <a:pt x="1517966" y="250394"/>
                          <a:pt x="1535906" y="245269"/>
                        </a:cubicBezTo>
                        <a:cubicBezTo>
                          <a:pt x="1538320" y="244579"/>
                          <a:pt x="1540615" y="243497"/>
                          <a:pt x="1543050" y="242888"/>
                        </a:cubicBezTo>
                        <a:cubicBezTo>
                          <a:pt x="1546976" y="241906"/>
                          <a:pt x="1551051" y="241572"/>
                          <a:pt x="1554956" y="240507"/>
                        </a:cubicBezTo>
                        <a:cubicBezTo>
                          <a:pt x="1559799" y="239186"/>
                          <a:pt x="1564373" y="236961"/>
                          <a:pt x="1569243" y="235744"/>
                        </a:cubicBezTo>
                        <a:cubicBezTo>
                          <a:pt x="1592509" y="229928"/>
                          <a:pt x="1563421" y="237039"/>
                          <a:pt x="1590675" y="230982"/>
                        </a:cubicBezTo>
                        <a:cubicBezTo>
                          <a:pt x="1593870" y="230272"/>
                          <a:pt x="1596972" y="229138"/>
                          <a:pt x="1600200" y="228600"/>
                        </a:cubicBezTo>
                        <a:cubicBezTo>
                          <a:pt x="1606512" y="227548"/>
                          <a:pt x="1612900" y="227013"/>
                          <a:pt x="1619250" y="226219"/>
                        </a:cubicBezTo>
                        <a:cubicBezTo>
                          <a:pt x="1640915" y="217554"/>
                          <a:pt x="1620953" y="224450"/>
                          <a:pt x="1647825" y="219075"/>
                        </a:cubicBezTo>
                        <a:cubicBezTo>
                          <a:pt x="1650286" y="218583"/>
                          <a:pt x="1652555" y="217383"/>
                          <a:pt x="1654968" y="216694"/>
                        </a:cubicBezTo>
                        <a:cubicBezTo>
                          <a:pt x="1658115" y="215795"/>
                          <a:pt x="1661346" y="215212"/>
                          <a:pt x="1664493" y="214313"/>
                        </a:cubicBezTo>
                        <a:cubicBezTo>
                          <a:pt x="1688447" y="207470"/>
                          <a:pt x="1651333" y="217010"/>
                          <a:pt x="1681162" y="209550"/>
                        </a:cubicBezTo>
                        <a:cubicBezTo>
                          <a:pt x="1720641" y="185864"/>
                          <a:pt x="1671064" y="214037"/>
                          <a:pt x="1702593" y="200025"/>
                        </a:cubicBezTo>
                        <a:cubicBezTo>
                          <a:pt x="1716234" y="193963"/>
                          <a:pt x="1711365" y="192723"/>
                          <a:pt x="1724025" y="188119"/>
                        </a:cubicBezTo>
                        <a:cubicBezTo>
                          <a:pt x="1730240" y="185859"/>
                          <a:pt x="1742790" y="182832"/>
                          <a:pt x="1750218" y="180975"/>
                        </a:cubicBezTo>
                        <a:cubicBezTo>
                          <a:pt x="1752371" y="179361"/>
                          <a:pt x="1763409" y="170808"/>
                          <a:pt x="1766887" y="169069"/>
                        </a:cubicBezTo>
                        <a:cubicBezTo>
                          <a:pt x="1769132" y="167946"/>
                          <a:pt x="1771650" y="167482"/>
                          <a:pt x="1774031" y="166688"/>
                        </a:cubicBezTo>
                        <a:cubicBezTo>
                          <a:pt x="1786567" y="154152"/>
                          <a:pt x="1775041" y="163802"/>
                          <a:pt x="1793081" y="154782"/>
                        </a:cubicBezTo>
                        <a:cubicBezTo>
                          <a:pt x="1801951" y="150347"/>
                          <a:pt x="1799467" y="149459"/>
                          <a:pt x="1807368" y="142875"/>
                        </a:cubicBezTo>
                        <a:cubicBezTo>
                          <a:pt x="1809567" y="141043"/>
                          <a:pt x="1812131" y="139700"/>
                          <a:pt x="1814512" y="138113"/>
                        </a:cubicBezTo>
                        <a:cubicBezTo>
                          <a:pt x="1818308" y="132419"/>
                          <a:pt x="1820587" y="127990"/>
                          <a:pt x="1826418" y="123825"/>
                        </a:cubicBezTo>
                        <a:cubicBezTo>
                          <a:pt x="1837406" y="115976"/>
                          <a:pt x="1833874" y="122489"/>
                          <a:pt x="1843087" y="114300"/>
                        </a:cubicBezTo>
                        <a:cubicBezTo>
                          <a:pt x="1851191" y="107096"/>
                          <a:pt x="1855259" y="99880"/>
                          <a:pt x="1864518" y="95250"/>
                        </a:cubicBezTo>
                        <a:cubicBezTo>
                          <a:pt x="1866763" y="94127"/>
                          <a:pt x="1869281" y="93663"/>
                          <a:pt x="1871662" y="92869"/>
                        </a:cubicBezTo>
                        <a:cubicBezTo>
                          <a:pt x="1877524" y="87007"/>
                          <a:pt x="1881076" y="82210"/>
                          <a:pt x="1888331" y="78582"/>
                        </a:cubicBezTo>
                        <a:cubicBezTo>
                          <a:pt x="1915017" y="65239"/>
                          <a:pt x="1870358" y="91235"/>
                          <a:pt x="1905000" y="71438"/>
                        </a:cubicBezTo>
                        <a:cubicBezTo>
                          <a:pt x="1907485" y="70018"/>
                          <a:pt x="1909583" y="67955"/>
                          <a:pt x="1912143" y="66675"/>
                        </a:cubicBezTo>
                        <a:cubicBezTo>
                          <a:pt x="1914388" y="65552"/>
                          <a:pt x="1916980" y="65283"/>
                          <a:pt x="1919287" y="64294"/>
                        </a:cubicBezTo>
                        <a:cubicBezTo>
                          <a:pt x="1922550" y="62896"/>
                          <a:pt x="1925549" y="60930"/>
                          <a:pt x="1928812" y="59532"/>
                        </a:cubicBezTo>
                        <a:cubicBezTo>
                          <a:pt x="1931119" y="58543"/>
                          <a:pt x="1933531" y="57797"/>
                          <a:pt x="1935956" y="57150"/>
                        </a:cubicBezTo>
                        <a:cubicBezTo>
                          <a:pt x="1945443" y="54620"/>
                          <a:pt x="1955217" y="53113"/>
                          <a:pt x="1964531" y="50007"/>
                        </a:cubicBezTo>
                        <a:cubicBezTo>
                          <a:pt x="1966912" y="49213"/>
                          <a:pt x="1969225" y="48170"/>
                          <a:pt x="1971675" y="47625"/>
                        </a:cubicBezTo>
                        <a:cubicBezTo>
                          <a:pt x="1976388" y="46578"/>
                          <a:pt x="1981278" y="46415"/>
                          <a:pt x="1985962" y="45244"/>
                        </a:cubicBezTo>
                        <a:cubicBezTo>
                          <a:pt x="1990832" y="44027"/>
                          <a:pt x="1995269" y="41105"/>
                          <a:pt x="2000250" y="40482"/>
                        </a:cubicBezTo>
                        <a:cubicBezTo>
                          <a:pt x="2006600" y="39688"/>
                          <a:pt x="2012988" y="39152"/>
                          <a:pt x="2019300" y="38100"/>
                        </a:cubicBezTo>
                        <a:cubicBezTo>
                          <a:pt x="2022528" y="37562"/>
                          <a:pt x="2025630" y="36429"/>
                          <a:pt x="2028825" y="35719"/>
                        </a:cubicBezTo>
                        <a:cubicBezTo>
                          <a:pt x="2032776" y="34841"/>
                          <a:pt x="2036780" y="34216"/>
                          <a:pt x="2040731" y="33338"/>
                        </a:cubicBezTo>
                        <a:cubicBezTo>
                          <a:pt x="2043926" y="32628"/>
                          <a:pt x="2047047" y="31599"/>
                          <a:pt x="2050256" y="30957"/>
                        </a:cubicBezTo>
                        <a:cubicBezTo>
                          <a:pt x="2054990" y="30010"/>
                          <a:pt x="2059830" y="29622"/>
                          <a:pt x="2064543" y="28575"/>
                        </a:cubicBezTo>
                        <a:cubicBezTo>
                          <a:pt x="2081195" y="24874"/>
                          <a:pt x="2060086" y="26751"/>
                          <a:pt x="2083593" y="23813"/>
                        </a:cubicBezTo>
                        <a:cubicBezTo>
                          <a:pt x="2092293" y="22726"/>
                          <a:pt x="2101056" y="22226"/>
                          <a:pt x="2109787" y="21432"/>
                        </a:cubicBezTo>
                        <a:cubicBezTo>
                          <a:pt x="2113756" y="20638"/>
                          <a:pt x="2117788" y="20115"/>
                          <a:pt x="2121693" y="19050"/>
                        </a:cubicBezTo>
                        <a:cubicBezTo>
                          <a:pt x="2126536" y="17729"/>
                          <a:pt x="2131089" y="15417"/>
                          <a:pt x="2135981" y="14288"/>
                        </a:cubicBezTo>
                        <a:cubicBezTo>
                          <a:pt x="2147098" y="11723"/>
                          <a:pt x="2172625" y="10385"/>
                          <a:pt x="2181225" y="9525"/>
                        </a:cubicBezTo>
                        <a:cubicBezTo>
                          <a:pt x="2187593" y="8888"/>
                          <a:pt x="2193915" y="7851"/>
                          <a:pt x="2200275" y="7144"/>
                        </a:cubicBezTo>
                        <a:cubicBezTo>
                          <a:pt x="2208203" y="6263"/>
                          <a:pt x="2216180" y="5817"/>
                          <a:pt x="2224087" y="4763"/>
                        </a:cubicBezTo>
                        <a:cubicBezTo>
                          <a:pt x="2228099" y="4228"/>
                          <a:pt x="2231968" y="2806"/>
                          <a:pt x="2235993" y="2382"/>
                        </a:cubicBezTo>
                        <a:cubicBezTo>
                          <a:pt x="2247073" y="1216"/>
                          <a:pt x="2258218" y="794"/>
                          <a:pt x="2269331" y="0"/>
                        </a:cubicBezTo>
                        <a:cubicBezTo>
                          <a:pt x="2346487" y="2086"/>
                          <a:pt x="2332063" y="-1160"/>
                          <a:pt x="2376487" y="4763"/>
                        </a:cubicBezTo>
                        <a:cubicBezTo>
                          <a:pt x="2412086" y="9509"/>
                          <a:pt x="2373192" y="4104"/>
                          <a:pt x="2412206" y="11907"/>
                        </a:cubicBezTo>
                        <a:cubicBezTo>
                          <a:pt x="2417710" y="13008"/>
                          <a:pt x="2423328" y="13435"/>
                          <a:pt x="2428875" y="14288"/>
                        </a:cubicBezTo>
                        <a:cubicBezTo>
                          <a:pt x="2480344" y="22206"/>
                          <a:pt x="2410605" y="11639"/>
                          <a:pt x="2455068" y="19050"/>
                        </a:cubicBezTo>
                        <a:cubicBezTo>
                          <a:pt x="2460604" y="19973"/>
                          <a:pt x="2466201" y="20509"/>
                          <a:pt x="2471737" y="21432"/>
                        </a:cubicBezTo>
                        <a:cubicBezTo>
                          <a:pt x="2512931" y="28298"/>
                          <a:pt x="2463166" y="20057"/>
                          <a:pt x="2490787" y="26194"/>
                        </a:cubicBezTo>
                        <a:cubicBezTo>
                          <a:pt x="2495500" y="27241"/>
                          <a:pt x="2500340" y="27628"/>
                          <a:pt x="2505075" y="28575"/>
                        </a:cubicBezTo>
                        <a:cubicBezTo>
                          <a:pt x="2531306" y="33822"/>
                          <a:pt x="2490826" y="27986"/>
                          <a:pt x="2533650" y="33338"/>
                        </a:cubicBezTo>
                        <a:cubicBezTo>
                          <a:pt x="2536825" y="34925"/>
                          <a:pt x="2539912" y="36702"/>
                          <a:pt x="2543175" y="38100"/>
                        </a:cubicBezTo>
                        <a:cubicBezTo>
                          <a:pt x="2545482" y="39089"/>
                          <a:pt x="2548033" y="39443"/>
                          <a:pt x="2550318" y="40482"/>
                        </a:cubicBezTo>
                        <a:cubicBezTo>
                          <a:pt x="2556781" y="43420"/>
                          <a:pt x="2562633" y="47762"/>
                          <a:pt x="2569368" y="50007"/>
                        </a:cubicBezTo>
                        <a:cubicBezTo>
                          <a:pt x="2571749" y="50801"/>
                          <a:pt x="2574267" y="51265"/>
                          <a:pt x="2576512" y="52388"/>
                        </a:cubicBezTo>
                        <a:cubicBezTo>
                          <a:pt x="2580652" y="54458"/>
                          <a:pt x="2584493" y="57079"/>
                          <a:pt x="2588418" y="59532"/>
                        </a:cubicBezTo>
                        <a:cubicBezTo>
                          <a:pt x="2590845" y="61049"/>
                          <a:pt x="2593002" y="63014"/>
                          <a:pt x="2595562" y="64294"/>
                        </a:cubicBezTo>
                        <a:cubicBezTo>
                          <a:pt x="2615260" y="74142"/>
                          <a:pt x="2587469" y="56580"/>
                          <a:pt x="2612231" y="71438"/>
                        </a:cubicBezTo>
                        <a:cubicBezTo>
                          <a:pt x="2632699" y="83719"/>
                          <a:pt x="2619293" y="78555"/>
                          <a:pt x="2633662" y="83344"/>
                        </a:cubicBezTo>
                        <a:lnTo>
                          <a:pt x="2647950" y="92869"/>
                        </a:lnTo>
                        <a:cubicBezTo>
                          <a:pt x="2650331" y="94456"/>
                          <a:pt x="2653069" y="95609"/>
                          <a:pt x="2655093" y="97632"/>
                        </a:cubicBezTo>
                        <a:cubicBezTo>
                          <a:pt x="2657474" y="100013"/>
                          <a:pt x="2659579" y="102708"/>
                          <a:pt x="2662237" y="104775"/>
                        </a:cubicBezTo>
                        <a:cubicBezTo>
                          <a:pt x="2666755" y="108289"/>
                          <a:pt x="2672478" y="110252"/>
                          <a:pt x="2676525" y="114300"/>
                        </a:cubicBezTo>
                        <a:cubicBezTo>
                          <a:pt x="2678906" y="116681"/>
                          <a:pt x="2681111" y="119252"/>
                          <a:pt x="2683668" y="121444"/>
                        </a:cubicBezTo>
                        <a:cubicBezTo>
                          <a:pt x="2686681" y="124027"/>
                          <a:pt x="2689963" y="126281"/>
                          <a:pt x="2693193" y="128588"/>
                        </a:cubicBezTo>
                        <a:cubicBezTo>
                          <a:pt x="2695522" y="130251"/>
                          <a:pt x="2698138" y="131518"/>
                          <a:pt x="2700337" y="133350"/>
                        </a:cubicBezTo>
                        <a:cubicBezTo>
                          <a:pt x="2711722" y="142837"/>
                          <a:pt x="2703729" y="137420"/>
                          <a:pt x="2712243" y="147638"/>
                        </a:cubicBezTo>
                        <a:cubicBezTo>
                          <a:pt x="2716005" y="152153"/>
                          <a:pt x="2721178" y="156868"/>
                          <a:pt x="2726531" y="159544"/>
                        </a:cubicBezTo>
                        <a:cubicBezTo>
                          <a:pt x="2728776" y="160666"/>
                          <a:pt x="2731294" y="161131"/>
                          <a:pt x="2733675" y="161925"/>
                        </a:cubicBezTo>
                        <a:cubicBezTo>
                          <a:pt x="2744325" y="177902"/>
                          <a:pt x="2731779" y="162249"/>
                          <a:pt x="2745581" y="171450"/>
                        </a:cubicBezTo>
                        <a:cubicBezTo>
                          <a:pt x="2748383" y="173318"/>
                          <a:pt x="2750067" y="176526"/>
                          <a:pt x="2752725" y="178594"/>
                        </a:cubicBezTo>
                        <a:cubicBezTo>
                          <a:pt x="2757243" y="182108"/>
                          <a:pt x="2762965" y="184072"/>
                          <a:pt x="2767012" y="188119"/>
                        </a:cubicBezTo>
                        <a:cubicBezTo>
                          <a:pt x="2771775" y="192882"/>
                          <a:pt x="2775696" y="198671"/>
                          <a:pt x="2781300" y="202407"/>
                        </a:cubicBezTo>
                        <a:cubicBezTo>
                          <a:pt x="2797086" y="212931"/>
                          <a:pt x="2779545" y="200563"/>
                          <a:pt x="2795587" y="214313"/>
                        </a:cubicBezTo>
                        <a:cubicBezTo>
                          <a:pt x="2798600" y="216896"/>
                          <a:pt x="2802162" y="218802"/>
                          <a:pt x="2805112" y="221457"/>
                        </a:cubicBezTo>
                        <a:cubicBezTo>
                          <a:pt x="2805152" y="221493"/>
                          <a:pt x="2822952" y="239297"/>
                          <a:pt x="2826543" y="242888"/>
                        </a:cubicBezTo>
                        <a:cubicBezTo>
                          <a:pt x="2828924" y="245269"/>
                          <a:pt x="2830885" y="248164"/>
                          <a:pt x="2833687" y="250032"/>
                        </a:cubicBezTo>
                        <a:lnTo>
                          <a:pt x="2840831" y="254794"/>
                        </a:lnTo>
                        <a:cubicBezTo>
                          <a:pt x="2842418" y="257175"/>
                          <a:pt x="2843679" y="259811"/>
                          <a:pt x="2845593" y="261938"/>
                        </a:cubicBezTo>
                        <a:cubicBezTo>
                          <a:pt x="2859612" y="277516"/>
                          <a:pt x="2857426" y="275383"/>
                          <a:pt x="2869406" y="283369"/>
                        </a:cubicBezTo>
                        <a:cubicBezTo>
                          <a:pt x="2881221" y="301094"/>
                          <a:pt x="2866043" y="279336"/>
                          <a:pt x="2881312" y="297657"/>
                        </a:cubicBezTo>
                        <a:cubicBezTo>
                          <a:pt x="2883144" y="299855"/>
                          <a:pt x="2884243" y="302602"/>
                          <a:pt x="2886075" y="304800"/>
                        </a:cubicBezTo>
                        <a:cubicBezTo>
                          <a:pt x="2888231" y="307387"/>
                          <a:pt x="2891027" y="309387"/>
                          <a:pt x="2893218" y="311944"/>
                        </a:cubicBezTo>
                        <a:cubicBezTo>
                          <a:pt x="2895801" y="314957"/>
                          <a:pt x="2897779" y="318456"/>
                          <a:pt x="2900362" y="321469"/>
                        </a:cubicBezTo>
                        <a:cubicBezTo>
                          <a:pt x="2902554" y="324026"/>
                          <a:pt x="2905350" y="326026"/>
                          <a:pt x="2907506" y="328613"/>
                        </a:cubicBezTo>
                        <a:cubicBezTo>
                          <a:pt x="2924075" y="348497"/>
                          <a:pt x="2898549" y="322040"/>
                          <a:pt x="2919412" y="342900"/>
                        </a:cubicBezTo>
                        <a:cubicBezTo>
                          <a:pt x="2925096" y="359955"/>
                          <a:pt x="2916970" y="340447"/>
                          <a:pt x="2928937" y="354807"/>
                        </a:cubicBezTo>
                        <a:cubicBezTo>
                          <a:pt x="2931210" y="357534"/>
                          <a:pt x="2931637" y="361443"/>
                          <a:pt x="2933700" y="364332"/>
                        </a:cubicBezTo>
                        <a:cubicBezTo>
                          <a:pt x="2935657" y="367072"/>
                          <a:pt x="2938687" y="368888"/>
                          <a:pt x="2940843" y="371475"/>
                        </a:cubicBezTo>
                        <a:cubicBezTo>
                          <a:pt x="2942675" y="373674"/>
                          <a:pt x="2943705" y="376480"/>
                          <a:pt x="2945606" y="378619"/>
                        </a:cubicBezTo>
                        <a:cubicBezTo>
                          <a:pt x="2950081" y="383653"/>
                          <a:pt x="2955130" y="388144"/>
                          <a:pt x="2959893" y="392907"/>
                        </a:cubicBezTo>
                        <a:lnTo>
                          <a:pt x="2974181" y="407194"/>
                        </a:lnTo>
                        <a:cubicBezTo>
                          <a:pt x="2985907" y="424784"/>
                          <a:pt x="2979127" y="418048"/>
                          <a:pt x="2993231" y="428625"/>
                        </a:cubicBezTo>
                        <a:cubicBezTo>
                          <a:pt x="2994818" y="431006"/>
                          <a:pt x="2995969" y="433745"/>
                          <a:pt x="2997993" y="435769"/>
                        </a:cubicBezTo>
                        <a:cubicBezTo>
                          <a:pt x="3016024" y="453801"/>
                          <a:pt x="2991895" y="421599"/>
                          <a:pt x="3014662" y="450057"/>
                        </a:cubicBezTo>
                        <a:cubicBezTo>
                          <a:pt x="3030537" y="469901"/>
                          <a:pt x="3017043" y="459581"/>
                          <a:pt x="3031331" y="469107"/>
                        </a:cubicBezTo>
                        <a:cubicBezTo>
                          <a:pt x="3050376" y="497675"/>
                          <a:pt x="3021014" y="455616"/>
                          <a:pt x="3043237" y="481013"/>
                        </a:cubicBezTo>
                        <a:cubicBezTo>
                          <a:pt x="3047006" y="485320"/>
                          <a:pt x="3048715" y="491253"/>
                          <a:pt x="3052762" y="495300"/>
                        </a:cubicBezTo>
                        <a:lnTo>
                          <a:pt x="3074193" y="516732"/>
                        </a:lnTo>
                        <a:cubicBezTo>
                          <a:pt x="3076574" y="519113"/>
                          <a:pt x="3078535" y="522007"/>
                          <a:pt x="3081337" y="523875"/>
                        </a:cubicBezTo>
                        <a:lnTo>
                          <a:pt x="3095625" y="533400"/>
                        </a:lnTo>
                        <a:lnTo>
                          <a:pt x="3109912" y="542925"/>
                        </a:lnTo>
                        <a:cubicBezTo>
                          <a:pt x="3112293" y="543719"/>
                          <a:pt x="3114862" y="544088"/>
                          <a:pt x="3117056" y="545307"/>
                        </a:cubicBezTo>
                        <a:cubicBezTo>
                          <a:pt x="3122059" y="548087"/>
                          <a:pt x="3131343" y="554832"/>
                          <a:pt x="3131343" y="554832"/>
                        </a:cubicBezTo>
                        <a:cubicBezTo>
                          <a:pt x="3132931" y="557213"/>
                          <a:pt x="3134082" y="559951"/>
                          <a:pt x="3136106" y="561975"/>
                        </a:cubicBezTo>
                        <a:cubicBezTo>
                          <a:pt x="3138130" y="563999"/>
                          <a:pt x="3141462" y="564503"/>
                          <a:pt x="3143250" y="566738"/>
                        </a:cubicBezTo>
                        <a:cubicBezTo>
                          <a:pt x="3144818" y="568698"/>
                          <a:pt x="3144509" y="571637"/>
                          <a:pt x="3145631" y="573882"/>
                        </a:cubicBezTo>
                        <a:cubicBezTo>
                          <a:pt x="3146911" y="576442"/>
                          <a:pt x="3149231" y="578410"/>
                          <a:pt x="3150393" y="581025"/>
                        </a:cubicBezTo>
                        <a:cubicBezTo>
                          <a:pt x="3152432" y="585613"/>
                          <a:pt x="3155156" y="595313"/>
                          <a:pt x="3155156" y="595313"/>
                        </a:cubicBezTo>
                        <a:cubicBezTo>
                          <a:pt x="3154362" y="598488"/>
                          <a:pt x="3153715" y="601703"/>
                          <a:pt x="3152775" y="604838"/>
                        </a:cubicBezTo>
                        <a:cubicBezTo>
                          <a:pt x="3151332" y="609646"/>
                          <a:pt x="3149600" y="614363"/>
                          <a:pt x="3148012" y="619125"/>
                        </a:cubicBezTo>
                        <a:cubicBezTo>
                          <a:pt x="3145530" y="626570"/>
                          <a:pt x="3143126" y="635877"/>
                          <a:pt x="3136106" y="640557"/>
                        </a:cubicBezTo>
                        <a:lnTo>
                          <a:pt x="3121818" y="650082"/>
                        </a:lnTo>
                        <a:cubicBezTo>
                          <a:pt x="3119437" y="651669"/>
                          <a:pt x="3117390" y="653939"/>
                          <a:pt x="3114675" y="654844"/>
                        </a:cubicBezTo>
                        <a:cubicBezTo>
                          <a:pt x="3109912" y="656432"/>
                          <a:pt x="3104564" y="656822"/>
                          <a:pt x="3100387" y="659607"/>
                        </a:cubicBezTo>
                        <a:cubicBezTo>
                          <a:pt x="3098006" y="661194"/>
                          <a:pt x="3095984" y="663547"/>
                          <a:pt x="3093243" y="664369"/>
                        </a:cubicBezTo>
                        <a:cubicBezTo>
                          <a:pt x="3087867" y="665982"/>
                          <a:pt x="3082131" y="665956"/>
                          <a:pt x="3076575" y="666750"/>
                        </a:cubicBezTo>
                        <a:cubicBezTo>
                          <a:pt x="3057030" y="673267"/>
                          <a:pt x="3088059" y="663440"/>
                          <a:pt x="3050381" y="671513"/>
                        </a:cubicBezTo>
                        <a:cubicBezTo>
                          <a:pt x="3045472" y="672565"/>
                          <a:pt x="3041045" y="675449"/>
                          <a:pt x="3036093" y="676275"/>
                        </a:cubicBezTo>
                        <a:cubicBezTo>
                          <a:pt x="3031331" y="677069"/>
                          <a:pt x="3026540" y="677710"/>
                          <a:pt x="3021806" y="678657"/>
                        </a:cubicBezTo>
                        <a:cubicBezTo>
                          <a:pt x="3014329" y="680153"/>
                          <a:pt x="3011947" y="681149"/>
                          <a:pt x="3005137" y="683419"/>
                        </a:cubicBezTo>
                        <a:cubicBezTo>
                          <a:pt x="2984671" y="697064"/>
                          <a:pt x="3010559" y="680709"/>
                          <a:pt x="2990850" y="690563"/>
                        </a:cubicBezTo>
                        <a:cubicBezTo>
                          <a:pt x="2972381" y="699797"/>
                          <a:pt x="2994523" y="691718"/>
                          <a:pt x="2976562" y="697707"/>
                        </a:cubicBezTo>
                        <a:cubicBezTo>
                          <a:pt x="2960709" y="713558"/>
                          <a:pt x="2977781" y="698617"/>
                          <a:pt x="2962275" y="707232"/>
                        </a:cubicBezTo>
                        <a:cubicBezTo>
                          <a:pt x="2957271" y="710012"/>
                          <a:pt x="2947987" y="716757"/>
                          <a:pt x="2947987" y="716757"/>
                        </a:cubicBezTo>
                        <a:cubicBezTo>
                          <a:pt x="2942325" y="733742"/>
                          <a:pt x="2950354" y="713205"/>
                          <a:pt x="2938462" y="731044"/>
                        </a:cubicBezTo>
                        <a:cubicBezTo>
                          <a:pt x="2929261" y="744846"/>
                          <a:pt x="2944914" y="732300"/>
                          <a:pt x="2928937" y="742950"/>
                        </a:cubicBezTo>
                        <a:lnTo>
                          <a:pt x="2914650" y="764382"/>
                        </a:lnTo>
                        <a:cubicBezTo>
                          <a:pt x="2913063" y="766763"/>
                          <a:pt x="2912268" y="769938"/>
                          <a:pt x="2909887" y="771525"/>
                        </a:cubicBezTo>
                        <a:lnTo>
                          <a:pt x="2895600" y="781050"/>
                        </a:lnTo>
                        <a:cubicBezTo>
                          <a:pt x="2893219" y="782638"/>
                          <a:pt x="2891171" y="784908"/>
                          <a:pt x="2888456" y="785813"/>
                        </a:cubicBezTo>
                        <a:lnTo>
                          <a:pt x="2881312" y="788194"/>
                        </a:lnTo>
                        <a:cubicBezTo>
                          <a:pt x="2876550" y="791369"/>
                          <a:pt x="2872455" y="795909"/>
                          <a:pt x="2867025" y="797719"/>
                        </a:cubicBezTo>
                        <a:cubicBezTo>
                          <a:pt x="2836382" y="807934"/>
                          <a:pt x="2867749" y="798134"/>
                          <a:pt x="2840831" y="804863"/>
                        </a:cubicBezTo>
                        <a:cubicBezTo>
                          <a:pt x="2838396" y="805472"/>
                          <a:pt x="2836101" y="806554"/>
                          <a:pt x="2833687" y="807244"/>
                        </a:cubicBezTo>
                        <a:cubicBezTo>
                          <a:pt x="2830540" y="808143"/>
                          <a:pt x="2827337" y="808831"/>
                          <a:pt x="2824162" y="809625"/>
                        </a:cubicBezTo>
                        <a:lnTo>
                          <a:pt x="2795587" y="828675"/>
                        </a:lnTo>
                        <a:cubicBezTo>
                          <a:pt x="2793206" y="830263"/>
                          <a:pt x="2791158" y="832533"/>
                          <a:pt x="2788443" y="833438"/>
                        </a:cubicBezTo>
                        <a:lnTo>
                          <a:pt x="2774156" y="838200"/>
                        </a:lnTo>
                        <a:cubicBezTo>
                          <a:pt x="2771775" y="838994"/>
                          <a:pt x="2769447" y="839973"/>
                          <a:pt x="2767012" y="840582"/>
                        </a:cubicBezTo>
                        <a:cubicBezTo>
                          <a:pt x="2763837" y="841376"/>
                          <a:pt x="2760634" y="842064"/>
                          <a:pt x="2757487" y="842963"/>
                        </a:cubicBezTo>
                        <a:cubicBezTo>
                          <a:pt x="2755073" y="843653"/>
                          <a:pt x="2752804" y="844852"/>
                          <a:pt x="2750343" y="845344"/>
                        </a:cubicBezTo>
                        <a:cubicBezTo>
                          <a:pt x="2740874" y="847238"/>
                          <a:pt x="2721768" y="850107"/>
                          <a:pt x="2721768" y="850107"/>
                        </a:cubicBezTo>
                        <a:cubicBezTo>
                          <a:pt x="2713591" y="848471"/>
                          <a:pt x="2708178" y="847584"/>
                          <a:pt x="2700337" y="845344"/>
                        </a:cubicBezTo>
                        <a:cubicBezTo>
                          <a:pt x="2697923" y="844654"/>
                          <a:pt x="2695574" y="843757"/>
                          <a:pt x="2693193" y="842963"/>
                        </a:cubicBezTo>
                        <a:cubicBezTo>
                          <a:pt x="2672737" y="829323"/>
                          <a:pt x="2698610" y="845670"/>
                          <a:pt x="2678906" y="835819"/>
                        </a:cubicBezTo>
                        <a:cubicBezTo>
                          <a:pt x="2676346" y="834539"/>
                          <a:pt x="2674322" y="832337"/>
                          <a:pt x="2671762" y="831057"/>
                        </a:cubicBezTo>
                        <a:cubicBezTo>
                          <a:pt x="2652068" y="821210"/>
                          <a:pt x="2679849" y="838766"/>
                          <a:pt x="2655093" y="823913"/>
                        </a:cubicBezTo>
                        <a:cubicBezTo>
                          <a:pt x="2655080" y="823905"/>
                          <a:pt x="2637240" y="812010"/>
                          <a:pt x="2633662" y="809625"/>
                        </a:cubicBezTo>
                        <a:cubicBezTo>
                          <a:pt x="2631281" y="808038"/>
                          <a:pt x="2629233" y="805768"/>
                          <a:pt x="2626518" y="804863"/>
                        </a:cubicBezTo>
                        <a:lnTo>
                          <a:pt x="2619375" y="802482"/>
                        </a:lnTo>
                        <a:cubicBezTo>
                          <a:pt x="2612351" y="797799"/>
                          <a:pt x="2610817" y="797451"/>
                          <a:pt x="2605087" y="790575"/>
                        </a:cubicBezTo>
                        <a:cubicBezTo>
                          <a:pt x="2595165" y="778669"/>
                          <a:pt x="2606279" y="787401"/>
                          <a:pt x="2593181" y="778669"/>
                        </a:cubicBezTo>
                        <a:cubicBezTo>
                          <a:pt x="2590006" y="773907"/>
                          <a:pt x="2585466" y="769812"/>
                          <a:pt x="2583656" y="764382"/>
                        </a:cubicBezTo>
                        <a:cubicBezTo>
                          <a:pt x="2580370" y="754523"/>
                          <a:pt x="2582667" y="759326"/>
                          <a:pt x="2576512" y="750094"/>
                        </a:cubicBezTo>
                        <a:cubicBezTo>
                          <a:pt x="2574925" y="745332"/>
                          <a:pt x="2572968" y="740677"/>
                          <a:pt x="2571750" y="735807"/>
                        </a:cubicBezTo>
                        <a:cubicBezTo>
                          <a:pt x="2565773" y="711902"/>
                          <a:pt x="2569054" y="722955"/>
                          <a:pt x="2562225" y="702469"/>
                        </a:cubicBezTo>
                        <a:lnTo>
                          <a:pt x="2559843" y="695325"/>
                        </a:lnTo>
                        <a:cubicBezTo>
                          <a:pt x="2559049" y="692944"/>
                          <a:pt x="2559550" y="689574"/>
                          <a:pt x="2557462" y="688182"/>
                        </a:cubicBezTo>
                        <a:cubicBezTo>
                          <a:pt x="2548230" y="682027"/>
                          <a:pt x="2553033" y="684324"/>
                          <a:pt x="2543175" y="681038"/>
                        </a:cubicBezTo>
                        <a:cubicBezTo>
                          <a:pt x="2540794" y="679450"/>
                          <a:pt x="2538646" y="677437"/>
                          <a:pt x="2536031" y="676275"/>
                        </a:cubicBezTo>
                        <a:cubicBezTo>
                          <a:pt x="2525841" y="671746"/>
                          <a:pt x="2521918" y="671904"/>
                          <a:pt x="2512218" y="669132"/>
                        </a:cubicBezTo>
                        <a:cubicBezTo>
                          <a:pt x="2509805" y="668442"/>
                          <a:pt x="2507488" y="667440"/>
                          <a:pt x="2505075" y="666750"/>
                        </a:cubicBezTo>
                        <a:cubicBezTo>
                          <a:pt x="2501928" y="665851"/>
                          <a:pt x="2498697" y="665268"/>
                          <a:pt x="2495550" y="664369"/>
                        </a:cubicBezTo>
                        <a:cubicBezTo>
                          <a:pt x="2473914" y="658188"/>
                          <a:pt x="2509947" y="666773"/>
                          <a:pt x="2474118" y="659607"/>
                        </a:cubicBezTo>
                        <a:cubicBezTo>
                          <a:pt x="2470909" y="658965"/>
                          <a:pt x="2467833" y="657688"/>
                          <a:pt x="2464593" y="657225"/>
                        </a:cubicBezTo>
                        <a:cubicBezTo>
                          <a:pt x="2448065" y="654864"/>
                          <a:pt x="2439623" y="655565"/>
                          <a:pt x="2424112" y="652463"/>
                        </a:cubicBezTo>
                        <a:cubicBezTo>
                          <a:pt x="2417694" y="651179"/>
                          <a:pt x="2411542" y="648626"/>
                          <a:pt x="2405062" y="647700"/>
                        </a:cubicBezTo>
                        <a:cubicBezTo>
                          <a:pt x="2392574" y="645916"/>
                          <a:pt x="2386222" y="645141"/>
                          <a:pt x="2374106" y="642938"/>
                        </a:cubicBezTo>
                        <a:cubicBezTo>
                          <a:pt x="2370124" y="642214"/>
                          <a:pt x="2366105" y="641622"/>
                          <a:pt x="2362200" y="640557"/>
                        </a:cubicBezTo>
                        <a:cubicBezTo>
                          <a:pt x="2357357" y="639236"/>
                          <a:pt x="2352675" y="637382"/>
                          <a:pt x="2347912" y="635794"/>
                        </a:cubicBezTo>
                        <a:lnTo>
                          <a:pt x="2333625" y="631032"/>
                        </a:lnTo>
                        <a:cubicBezTo>
                          <a:pt x="2309639" y="623036"/>
                          <a:pt x="2346826" y="635229"/>
                          <a:pt x="2316956" y="626269"/>
                        </a:cubicBezTo>
                        <a:cubicBezTo>
                          <a:pt x="2312147" y="624827"/>
                          <a:pt x="2307431" y="623095"/>
                          <a:pt x="2302668" y="621507"/>
                        </a:cubicBezTo>
                        <a:lnTo>
                          <a:pt x="2288381" y="616744"/>
                        </a:lnTo>
                        <a:cubicBezTo>
                          <a:pt x="2286000" y="615950"/>
                          <a:pt x="2283672" y="614972"/>
                          <a:pt x="2281237" y="614363"/>
                        </a:cubicBezTo>
                        <a:cubicBezTo>
                          <a:pt x="2278062" y="613569"/>
                          <a:pt x="2274847" y="612922"/>
                          <a:pt x="2271712" y="611982"/>
                        </a:cubicBezTo>
                        <a:cubicBezTo>
                          <a:pt x="2264499" y="609818"/>
                          <a:pt x="2257425" y="607219"/>
                          <a:pt x="2250281" y="604838"/>
                        </a:cubicBezTo>
                        <a:lnTo>
                          <a:pt x="2221706" y="595313"/>
                        </a:lnTo>
                        <a:lnTo>
                          <a:pt x="2207418" y="590550"/>
                        </a:lnTo>
                        <a:cubicBezTo>
                          <a:pt x="2205037" y="589756"/>
                          <a:pt x="2202736" y="588661"/>
                          <a:pt x="2200275" y="588169"/>
                        </a:cubicBezTo>
                        <a:cubicBezTo>
                          <a:pt x="2185907" y="585296"/>
                          <a:pt x="2192208" y="587068"/>
                          <a:pt x="2181225" y="583407"/>
                        </a:cubicBezTo>
                        <a:cubicBezTo>
                          <a:pt x="2169902" y="575858"/>
                          <a:pt x="2176799" y="579551"/>
                          <a:pt x="2159793" y="573882"/>
                        </a:cubicBezTo>
                        <a:lnTo>
                          <a:pt x="2152650" y="571500"/>
                        </a:lnTo>
                        <a:cubicBezTo>
                          <a:pt x="2150269" y="570706"/>
                          <a:pt x="2147595" y="570511"/>
                          <a:pt x="2145506" y="569119"/>
                        </a:cubicBezTo>
                        <a:cubicBezTo>
                          <a:pt x="2143125" y="567532"/>
                          <a:pt x="2140977" y="565519"/>
                          <a:pt x="2138362" y="564357"/>
                        </a:cubicBezTo>
                        <a:cubicBezTo>
                          <a:pt x="2138348" y="564351"/>
                          <a:pt x="2120510" y="558406"/>
                          <a:pt x="2116931" y="557213"/>
                        </a:cubicBezTo>
                        <a:lnTo>
                          <a:pt x="2109787" y="554832"/>
                        </a:lnTo>
                        <a:cubicBezTo>
                          <a:pt x="2107406" y="553244"/>
                          <a:pt x="2105203" y="551349"/>
                          <a:pt x="2102643" y="550069"/>
                        </a:cubicBezTo>
                        <a:cubicBezTo>
                          <a:pt x="2100398" y="548947"/>
                          <a:pt x="2097913" y="548377"/>
                          <a:pt x="2095500" y="547688"/>
                        </a:cubicBezTo>
                        <a:cubicBezTo>
                          <a:pt x="2085557" y="544847"/>
                          <a:pt x="2082909" y="544796"/>
                          <a:pt x="2071687" y="542925"/>
                        </a:cubicBezTo>
                        <a:cubicBezTo>
                          <a:pt x="2058193" y="543719"/>
                          <a:pt x="2044609" y="543559"/>
                          <a:pt x="2031206" y="545307"/>
                        </a:cubicBezTo>
                        <a:cubicBezTo>
                          <a:pt x="2031204" y="545307"/>
                          <a:pt x="2013348" y="551259"/>
                          <a:pt x="2009775" y="552450"/>
                        </a:cubicBezTo>
                        <a:lnTo>
                          <a:pt x="1995487" y="557213"/>
                        </a:lnTo>
                        <a:cubicBezTo>
                          <a:pt x="1993106" y="558007"/>
                          <a:pt x="1990778" y="558985"/>
                          <a:pt x="1988343" y="559594"/>
                        </a:cubicBezTo>
                        <a:cubicBezTo>
                          <a:pt x="1985168" y="560388"/>
                          <a:pt x="1981953" y="561035"/>
                          <a:pt x="1978818" y="561975"/>
                        </a:cubicBezTo>
                        <a:cubicBezTo>
                          <a:pt x="1974010" y="563418"/>
                          <a:pt x="1969293" y="565150"/>
                          <a:pt x="1964531" y="566738"/>
                        </a:cubicBezTo>
                        <a:lnTo>
                          <a:pt x="1950243" y="571500"/>
                        </a:lnTo>
                        <a:cubicBezTo>
                          <a:pt x="1947862" y="572294"/>
                          <a:pt x="1945188" y="572490"/>
                          <a:pt x="1943100" y="573882"/>
                        </a:cubicBezTo>
                        <a:lnTo>
                          <a:pt x="1928812" y="583407"/>
                        </a:lnTo>
                        <a:cubicBezTo>
                          <a:pt x="1926431" y="584994"/>
                          <a:pt x="1924383" y="587264"/>
                          <a:pt x="1921668" y="588169"/>
                        </a:cubicBezTo>
                        <a:cubicBezTo>
                          <a:pt x="1916906" y="589757"/>
                          <a:pt x="1911558" y="590147"/>
                          <a:pt x="1907381" y="592932"/>
                        </a:cubicBezTo>
                        <a:cubicBezTo>
                          <a:pt x="1902618" y="596107"/>
                          <a:pt x="1898523" y="600647"/>
                          <a:pt x="1893093" y="602457"/>
                        </a:cubicBezTo>
                        <a:lnTo>
                          <a:pt x="1878806" y="607219"/>
                        </a:lnTo>
                        <a:cubicBezTo>
                          <a:pt x="1876425" y="608807"/>
                          <a:pt x="1874222" y="610702"/>
                          <a:pt x="1871662" y="611982"/>
                        </a:cubicBezTo>
                        <a:cubicBezTo>
                          <a:pt x="1869417" y="613105"/>
                          <a:pt x="1866478" y="612795"/>
                          <a:pt x="1864518" y="614363"/>
                        </a:cubicBezTo>
                        <a:cubicBezTo>
                          <a:pt x="1862283" y="616151"/>
                          <a:pt x="1862137" y="619919"/>
                          <a:pt x="1859756" y="621507"/>
                        </a:cubicBezTo>
                        <a:cubicBezTo>
                          <a:pt x="1857033" y="623322"/>
                          <a:pt x="1853378" y="622989"/>
                          <a:pt x="1850231" y="623888"/>
                        </a:cubicBezTo>
                        <a:cubicBezTo>
                          <a:pt x="1847817" y="624578"/>
                          <a:pt x="1845468" y="625475"/>
                          <a:pt x="1843087" y="626269"/>
                        </a:cubicBezTo>
                        <a:cubicBezTo>
                          <a:pt x="1822621" y="639914"/>
                          <a:pt x="1848509" y="623559"/>
                          <a:pt x="1828800" y="633413"/>
                        </a:cubicBezTo>
                        <a:cubicBezTo>
                          <a:pt x="1826240" y="634693"/>
                          <a:pt x="1824216" y="636895"/>
                          <a:pt x="1821656" y="638175"/>
                        </a:cubicBezTo>
                        <a:cubicBezTo>
                          <a:pt x="1819411" y="639298"/>
                          <a:pt x="1816757" y="639434"/>
                          <a:pt x="1814512" y="640557"/>
                        </a:cubicBezTo>
                        <a:cubicBezTo>
                          <a:pt x="1811952" y="641837"/>
                          <a:pt x="1809983" y="644157"/>
                          <a:pt x="1807368" y="645319"/>
                        </a:cubicBezTo>
                        <a:cubicBezTo>
                          <a:pt x="1799909" y="648634"/>
                          <a:pt x="1791476" y="650483"/>
                          <a:pt x="1783556" y="652463"/>
                        </a:cubicBezTo>
                        <a:cubicBezTo>
                          <a:pt x="1766034" y="651003"/>
                          <a:pt x="1758770" y="655037"/>
                          <a:pt x="1747837" y="645319"/>
                        </a:cubicBezTo>
                        <a:cubicBezTo>
                          <a:pt x="1742803" y="640845"/>
                          <a:pt x="1733550" y="631032"/>
                          <a:pt x="1733550" y="631032"/>
                        </a:cubicBezTo>
                        <a:cubicBezTo>
                          <a:pt x="1728995" y="617370"/>
                          <a:pt x="1734429" y="630122"/>
                          <a:pt x="1724025" y="616744"/>
                        </a:cubicBezTo>
                        <a:cubicBezTo>
                          <a:pt x="1720511" y="612226"/>
                          <a:pt x="1719262" y="605632"/>
                          <a:pt x="1714500" y="602457"/>
                        </a:cubicBezTo>
                        <a:cubicBezTo>
                          <a:pt x="1709737" y="599282"/>
                          <a:pt x="1704259" y="596979"/>
                          <a:pt x="1700212" y="592932"/>
                        </a:cubicBezTo>
                        <a:cubicBezTo>
                          <a:pt x="1697831" y="590551"/>
                          <a:pt x="1695870" y="587656"/>
                          <a:pt x="1693068" y="585788"/>
                        </a:cubicBezTo>
                        <a:cubicBezTo>
                          <a:pt x="1690980" y="584396"/>
                          <a:pt x="1688210" y="584446"/>
                          <a:pt x="1685925" y="583407"/>
                        </a:cubicBezTo>
                        <a:cubicBezTo>
                          <a:pt x="1679462" y="580469"/>
                          <a:pt x="1666875" y="573882"/>
                          <a:pt x="1666875" y="573882"/>
                        </a:cubicBezTo>
                        <a:cubicBezTo>
                          <a:pt x="1655411" y="575028"/>
                          <a:pt x="1642576" y="575529"/>
                          <a:pt x="1631156" y="578644"/>
                        </a:cubicBezTo>
                        <a:cubicBezTo>
                          <a:pt x="1626313" y="579965"/>
                          <a:pt x="1621631" y="581819"/>
                          <a:pt x="1616868" y="583407"/>
                        </a:cubicBezTo>
                        <a:lnTo>
                          <a:pt x="1602581" y="588169"/>
                        </a:lnTo>
                        <a:cubicBezTo>
                          <a:pt x="1600200" y="588963"/>
                          <a:pt x="1597898" y="590058"/>
                          <a:pt x="1595437" y="590550"/>
                        </a:cubicBezTo>
                        <a:cubicBezTo>
                          <a:pt x="1591468" y="591344"/>
                          <a:pt x="1587531" y="592317"/>
                          <a:pt x="1583531" y="592932"/>
                        </a:cubicBezTo>
                        <a:cubicBezTo>
                          <a:pt x="1564644" y="595838"/>
                          <a:pt x="1556449" y="595768"/>
                          <a:pt x="1535906" y="597694"/>
                        </a:cubicBezTo>
                        <a:cubicBezTo>
                          <a:pt x="1520021" y="599183"/>
                          <a:pt x="1504018" y="599835"/>
                          <a:pt x="1488281" y="602457"/>
                        </a:cubicBezTo>
                        <a:lnTo>
                          <a:pt x="1473993" y="604838"/>
                        </a:lnTo>
                        <a:cubicBezTo>
                          <a:pt x="1468446" y="605691"/>
                          <a:pt x="1462847" y="606215"/>
                          <a:pt x="1457325" y="607219"/>
                        </a:cubicBezTo>
                        <a:cubicBezTo>
                          <a:pt x="1454105" y="607804"/>
                          <a:pt x="1451000" y="608914"/>
                          <a:pt x="1447800" y="609600"/>
                        </a:cubicBezTo>
                        <a:cubicBezTo>
                          <a:pt x="1439885" y="611296"/>
                          <a:pt x="1431925" y="612775"/>
                          <a:pt x="1423987" y="614363"/>
                        </a:cubicBezTo>
                        <a:cubicBezTo>
                          <a:pt x="1420018" y="615157"/>
                          <a:pt x="1416007" y="615762"/>
                          <a:pt x="1412081" y="616744"/>
                        </a:cubicBezTo>
                        <a:cubicBezTo>
                          <a:pt x="1408906" y="617538"/>
                          <a:pt x="1405809" y="618764"/>
                          <a:pt x="1402556" y="619125"/>
                        </a:cubicBezTo>
                        <a:cubicBezTo>
                          <a:pt x="1384343" y="621149"/>
                          <a:pt x="1365863" y="620876"/>
                          <a:pt x="1347787" y="623888"/>
                        </a:cubicBezTo>
                        <a:cubicBezTo>
                          <a:pt x="1338262" y="625475"/>
                          <a:pt x="1328794" y="627452"/>
                          <a:pt x="1319212" y="628650"/>
                        </a:cubicBezTo>
                        <a:cubicBezTo>
                          <a:pt x="1312862" y="629444"/>
                          <a:pt x="1306487" y="630059"/>
                          <a:pt x="1300162" y="631032"/>
                        </a:cubicBezTo>
                        <a:cubicBezTo>
                          <a:pt x="1296162" y="631647"/>
                          <a:pt x="1292238" y="632689"/>
                          <a:pt x="1288256" y="633413"/>
                        </a:cubicBezTo>
                        <a:cubicBezTo>
                          <a:pt x="1280476" y="634827"/>
                          <a:pt x="1269901" y="636215"/>
                          <a:pt x="1262062" y="638175"/>
                        </a:cubicBezTo>
                        <a:cubicBezTo>
                          <a:pt x="1259627" y="638784"/>
                          <a:pt x="1257388" y="640108"/>
                          <a:pt x="1254918" y="640557"/>
                        </a:cubicBezTo>
                        <a:cubicBezTo>
                          <a:pt x="1248622" y="641702"/>
                          <a:pt x="1242218" y="642144"/>
                          <a:pt x="1235868" y="642938"/>
                        </a:cubicBezTo>
                        <a:lnTo>
                          <a:pt x="1214437" y="650082"/>
                        </a:lnTo>
                        <a:cubicBezTo>
                          <a:pt x="1212056" y="650876"/>
                          <a:pt x="1209728" y="651854"/>
                          <a:pt x="1207293" y="652463"/>
                        </a:cubicBezTo>
                        <a:lnTo>
                          <a:pt x="1188243" y="657225"/>
                        </a:lnTo>
                        <a:lnTo>
                          <a:pt x="1178718" y="659607"/>
                        </a:lnTo>
                        <a:cubicBezTo>
                          <a:pt x="1175543" y="660401"/>
                          <a:pt x="1172298" y="660953"/>
                          <a:pt x="1169193" y="661988"/>
                        </a:cubicBezTo>
                        <a:lnTo>
                          <a:pt x="1162050" y="664369"/>
                        </a:lnTo>
                        <a:cubicBezTo>
                          <a:pt x="1145673" y="675286"/>
                          <a:pt x="1153192" y="672084"/>
                          <a:pt x="1140618" y="676275"/>
                        </a:cubicBezTo>
                        <a:cubicBezTo>
                          <a:pt x="1139031" y="681038"/>
                          <a:pt x="1134269" y="685800"/>
                          <a:pt x="1135856" y="690563"/>
                        </a:cubicBezTo>
                        <a:cubicBezTo>
                          <a:pt x="1137952" y="696853"/>
                          <a:pt x="1141620" y="709947"/>
                          <a:pt x="1147762" y="711994"/>
                        </a:cubicBezTo>
                        <a:lnTo>
                          <a:pt x="1154906" y="714375"/>
                        </a:lnTo>
                        <a:cubicBezTo>
                          <a:pt x="1159668" y="717550"/>
                          <a:pt x="1163763" y="722090"/>
                          <a:pt x="1169193" y="723900"/>
                        </a:cubicBezTo>
                        <a:cubicBezTo>
                          <a:pt x="1173956" y="725488"/>
                          <a:pt x="1179304" y="725878"/>
                          <a:pt x="1183481" y="728663"/>
                        </a:cubicBezTo>
                        <a:cubicBezTo>
                          <a:pt x="1188243" y="731838"/>
                          <a:pt x="1192338" y="736378"/>
                          <a:pt x="1197768" y="738188"/>
                        </a:cubicBezTo>
                        <a:lnTo>
                          <a:pt x="1212056" y="742950"/>
                        </a:lnTo>
                        <a:cubicBezTo>
                          <a:pt x="1214437" y="743744"/>
                          <a:pt x="1216765" y="744723"/>
                          <a:pt x="1219200" y="745332"/>
                        </a:cubicBezTo>
                        <a:cubicBezTo>
                          <a:pt x="1222375" y="746126"/>
                          <a:pt x="1225590" y="746773"/>
                          <a:pt x="1228725" y="747713"/>
                        </a:cubicBezTo>
                        <a:cubicBezTo>
                          <a:pt x="1233533" y="749155"/>
                          <a:pt x="1238250" y="750888"/>
                          <a:pt x="1243012" y="752475"/>
                        </a:cubicBezTo>
                        <a:cubicBezTo>
                          <a:pt x="1245393" y="753269"/>
                          <a:pt x="1247721" y="754248"/>
                          <a:pt x="1250156" y="754857"/>
                        </a:cubicBezTo>
                        <a:cubicBezTo>
                          <a:pt x="1262116" y="757847"/>
                          <a:pt x="1256576" y="756203"/>
                          <a:pt x="1266825" y="759619"/>
                        </a:cubicBezTo>
                        <a:cubicBezTo>
                          <a:pt x="1269206" y="761207"/>
                          <a:pt x="1271408" y="763102"/>
                          <a:pt x="1273968" y="764382"/>
                        </a:cubicBezTo>
                        <a:cubicBezTo>
                          <a:pt x="1276213" y="765505"/>
                          <a:pt x="1279152" y="765195"/>
                          <a:pt x="1281112" y="766763"/>
                        </a:cubicBezTo>
                        <a:cubicBezTo>
                          <a:pt x="1296500" y="779073"/>
                          <a:pt x="1275063" y="770303"/>
                          <a:pt x="1293018" y="776288"/>
                        </a:cubicBezTo>
                        <a:cubicBezTo>
                          <a:pt x="1295399" y="778669"/>
                          <a:pt x="1297306" y="781647"/>
                          <a:pt x="1300162" y="783432"/>
                        </a:cubicBezTo>
                        <a:cubicBezTo>
                          <a:pt x="1303416" y="785466"/>
                          <a:pt x="1314462" y="788992"/>
                          <a:pt x="1319212" y="790575"/>
                        </a:cubicBezTo>
                        <a:cubicBezTo>
                          <a:pt x="1321593" y="792163"/>
                          <a:pt x="1323741" y="794176"/>
                          <a:pt x="1326356" y="795338"/>
                        </a:cubicBezTo>
                        <a:cubicBezTo>
                          <a:pt x="1330943" y="797377"/>
                          <a:pt x="1335881" y="798513"/>
                          <a:pt x="1340643" y="800100"/>
                        </a:cubicBezTo>
                        <a:lnTo>
                          <a:pt x="1347787" y="802482"/>
                        </a:lnTo>
                        <a:lnTo>
                          <a:pt x="1354931" y="804863"/>
                        </a:lnTo>
                        <a:lnTo>
                          <a:pt x="1362075" y="807244"/>
                        </a:lnTo>
                        <a:cubicBezTo>
                          <a:pt x="1373395" y="814792"/>
                          <a:pt x="1366503" y="811102"/>
                          <a:pt x="1383506" y="816769"/>
                        </a:cubicBezTo>
                        <a:lnTo>
                          <a:pt x="1390650" y="819150"/>
                        </a:lnTo>
                        <a:cubicBezTo>
                          <a:pt x="1401971" y="826699"/>
                          <a:pt x="1395076" y="823007"/>
                          <a:pt x="1412081" y="828675"/>
                        </a:cubicBezTo>
                        <a:cubicBezTo>
                          <a:pt x="1414462" y="829469"/>
                          <a:pt x="1417136" y="829665"/>
                          <a:pt x="1419225" y="831057"/>
                        </a:cubicBezTo>
                        <a:lnTo>
                          <a:pt x="1433512" y="840582"/>
                        </a:lnTo>
                        <a:cubicBezTo>
                          <a:pt x="1435100" y="842963"/>
                          <a:pt x="1437113" y="845110"/>
                          <a:pt x="1438275" y="847725"/>
                        </a:cubicBezTo>
                        <a:cubicBezTo>
                          <a:pt x="1438278" y="847731"/>
                          <a:pt x="1444226" y="865582"/>
                          <a:pt x="1445418" y="869157"/>
                        </a:cubicBezTo>
                        <a:lnTo>
                          <a:pt x="1450181" y="883444"/>
                        </a:lnTo>
                        <a:cubicBezTo>
                          <a:pt x="1450975" y="886619"/>
                          <a:pt x="1451622" y="889834"/>
                          <a:pt x="1452562" y="892969"/>
                        </a:cubicBezTo>
                        <a:cubicBezTo>
                          <a:pt x="1454005" y="897778"/>
                          <a:pt x="1457325" y="907257"/>
                          <a:pt x="1457325" y="907257"/>
                        </a:cubicBezTo>
                        <a:cubicBezTo>
                          <a:pt x="1456531" y="915988"/>
                          <a:pt x="1456102" y="924760"/>
                          <a:pt x="1454943" y="933450"/>
                        </a:cubicBezTo>
                        <a:cubicBezTo>
                          <a:pt x="1454510" y="936694"/>
                          <a:pt x="1453147" y="939755"/>
                          <a:pt x="1452562" y="942975"/>
                        </a:cubicBezTo>
                        <a:cubicBezTo>
                          <a:pt x="1448732" y="964044"/>
                          <a:pt x="1453827" y="954175"/>
                          <a:pt x="1445418" y="966788"/>
                        </a:cubicBezTo>
                        <a:cubicBezTo>
                          <a:pt x="1439751" y="983790"/>
                          <a:pt x="1443441" y="976898"/>
                          <a:pt x="1435893" y="988219"/>
                        </a:cubicBezTo>
                        <a:cubicBezTo>
                          <a:pt x="1431702" y="1000794"/>
                          <a:pt x="1434905" y="993273"/>
                          <a:pt x="1423987" y="1009650"/>
                        </a:cubicBezTo>
                        <a:cubicBezTo>
                          <a:pt x="1422400" y="1012031"/>
                          <a:pt x="1421249" y="1014770"/>
                          <a:pt x="1419225" y="1016794"/>
                        </a:cubicBezTo>
                        <a:cubicBezTo>
                          <a:pt x="1413957" y="1022062"/>
                          <a:pt x="1411570" y="1025384"/>
                          <a:pt x="1404937" y="1028700"/>
                        </a:cubicBezTo>
                        <a:cubicBezTo>
                          <a:pt x="1402692" y="1029823"/>
                          <a:pt x="1400174" y="1030288"/>
                          <a:pt x="1397793" y="1031082"/>
                        </a:cubicBezTo>
                        <a:cubicBezTo>
                          <a:pt x="1395412" y="1033463"/>
                          <a:pt x="1393594" y="1036590"/>
                          <a:pt x="1390650" y="1038225"/>
                        </a:cubicBezTo>
                        <a:cubicBezTo>
                          <a:pt x="1384656" y="1041555"/>
                          <a:pt x="1373802" y="1043379"/>
                          <a:pt x="1366837" y="1045369"/>
                        </a:cubicBezTo>
                        <a:cubicBezTo>
                          <a:pt x="1350876" y="1049929"/>
                          <a:pt x="1368926" y="1046857"/>
                          <a:pt x="1340643" y="1052513"/>
                        </a:cubicBezTo>
                        <a:cubicBezTo>
                          <a:pt x="1336674" y="1053307"/>
                          <a:pt x="1332773" y="1054599"/>
                          <a:pt x="1328737" y="1054894"/>
                        </a:cubicBezTo>
                        <a:cubicBezTo>
                          <a:pt x="1300194" y="1056983"/>
                          <a:pt x="1271587" y="1058069"/>
                          <a:pt x="1243012" y="1059657"/>
                        </a:cubicBezTo>
                        <a:cubicBezTo>
                          <a:pt x="1239043" y="1060451"/>
                          <a:pt x="1235106" y="1061423"/>
                          <a:pt x="1231106" y="1062038"/>
                        </a:cubicBezTo>
                        <a:cubicBezTo>
                          <a:pt x="1224781" y="1063011"/>
                          <a:pt x="1218292" y="1062980"/>
                          <a:pt x="1212056" y="1064419"/>
                        </a:cubicBezTo>
                        <a:cubicBezTo>
                          <a:pt x="1207891" y="1065380"/>
                          <a:pt x="1204244" y="1067954"/>
                          <a:pt x="1200150" y="1069182"/>
                        </a:cubicBezTo>
                        <a:cubicBezTo>
                          <a:pt x="1195046" y="1070713"/>
                          <a:pt x="1178473" y="1073041"/>
                          <a:pt x="1173956" y="1073944"/>
                        </a:cubicBezTo>
                        <a:cubicBezTo>
                          <a:pt x="1170747" y="1074586"/>
                          <a:pt x="1167578" y="1075426"/>
                          <a:pt x="1164431" y="1076325"/>
                        </a:cubicBezTo>
                        <a:cubicBezTo>
                          <a:pt x="1162017" y="1077015"/>
                          <a:pt x="1159748" y="1078215"/>
                          <a:pt x="1157287" y="1078707"/>
                        </a:cubicBezTo>
                        <a:cubicBezTo>
                          <a:pt x="1151783" y="1079808"/>
                          <a:pt x="1146174" y="1080294"/>
                          <a:pt x="1140618" y="1081088"/>
                        </a:cubicBezTo>
                        <a:cubicBezTo>
                          <a:pt x="1116169" y="1088073"/>
                          <a:pt x="1129612" y="1084718"/>
                          <a:pt x="1100137" y="1090613"/>
                        </a:cubicBezTo>
                        <a:cubicBezTo>
                          <a:pt x="1096168" y="1091407"/>
                          <a:pt x="1092071" y="1091714"/>
                          <a:pt x="1088231" y="1092994"/>
                        </a:cubicBezTo>
                        <a:lnTo>
                          <a:pt x="1073943" y="1097757"/>
                        </a:lnTo>
                        <a:cubicBezTo>
                          <a:pt x="1071562" y="1098551"/>
                          <a:pt x="1069261" y="1099646"/>
                          <a:pt x="1066800" y="1100138"/>
                        </a:cubicBezTo>
                        <a:lnTo>
                          <a:pt x="1054893" y="1102519"/>
                        </a:lnTo>
                        <a:cubicBezTo>
                          <a:pt x="1050383" y="1104452"/>
                          <a:pt x="1037953" y="1110326"/>
                          <a:pt x="1031081" y="1112044"/>
                        </a:cubicBezTo>
                        <a:lnTo>
                          <a:pt x="1012031" y="1116807"/>
                        </a:lnTo>
                        <a:cubicBezTo>
                          <a:pt x="995362" y="1116013"/>
                          <a:pt x="978610" y="1116268"/>
                          <a:pt x="962025" y="1114425"/>
                        </a:cubicBezTo>
                        <a:cubicBezTo>
                          <a:pt x="957035" y="1113871"/>
                          <a:pt x="952660" y="1110647"/>
                          <a:pt x="947737" y="1109663"/>
                        </a:cubicBezTo>
                        <a:cubicBezTo>
                          <a:pt x="932622" y="1106640"/>
                          <a:pt x="939757" y="1108264"/>
                          <a:pt x="926306" y="1104900"/>
                        </a:cubicBezTo>
                        <a:cubicBezTo>
                          <a:pt x="905818" y="1091244"/>
                          <a:pt x="931749" y="1107623"/>
                          <a:pt x="912018" y="1097757"/>
                        </a:cubicBezTo>
                        <a:cubicBezTo>
                          <a:pt x="909458" y="1096477"/>
                          <a:pt x="907490" y="1094156"/>
                          <a:pt x="904875" y="1092994"/>
                        </a:cubicBezTo>
                        <a:cubicBezTo>
                          <a:pt x="900287" y="1090955"/>
                          <a:pt x="895350" y="1089820"/>
                          <a:pt x="890587" y="1088232"/>
                        </a:cubicBezTo>
                        <a:lnTo>
                          <a:pt x="883443" y="1085850"/>
                        </a:lnTo>
                        <a:cubicBezTo>
                          <a:pt x="875675" y="1083260"/>
                          <a:pt x="867759" y="1080062"/>
                          <a:pt x="859631" y="1078707"/>
                        </a:cubicBezTo>
                        <a:cubicBezTo>
                          <a:pt x="848558" y="1076861"/>
                          <a:pt x="837366" y="1075789"/>
                          <a:pt x="826293" y="1073944"/>
                        </a:cubicBezTo>
                        <a:cubicBezTo>
                          <a:pt x="821531" y="1073150"/>
                          <a:pt x="816719" y="1072610"/>
                          <a:pt x="812006" y="1071563"/>
                        </a:cubicBezTo>
                        <a:cubicBezTo>
                          <a:pt x="809556" y="1071019"/>
                          <a:pt x="807243" y="1069976"/>
                          <a:pt x="804862" y="1069182"/>
                        </a:cubicBezTo>
                        <a:cubicBezTo>
                          <a:pt x="802481" y="1067594"/>
                          <a:pt x="799235" y="1066846"/>
                          <a:pt x="797718" y="1064419"/>
                        </a:cubicBezTo>
                        <a:cubicBezTo>
                          <a:pt x="795057" y="1060162"/>
                          <a:pt x="794173" y="1055002"/>
                          <a:pt x="792956" y="1050132"/>
                        </a:cubicBezTo>
                        <a:cubicBezTo>
                          <a:pt x="789966" y="1038172"/>
                          <a:pt x="791610" y="1043712"/>
                          <a:pt x="788193" y="1033463"/>
                        </a:cubicBezTo>
                        <a:cubicBezTo>
                          <a:pt x="787399" y="1028700"/>
                          <a:pt x="787339" y="1023756"/>
                          <a:pt x="785812" y="1019175"/>
                        </a:cubicBezTo>
                        <a:cubicBezTo>
                          <a:pt x="782729" y="1009924"/>
                          <a:pt x="779830" y="1012023"/>
                          <a:pt x="771525" y="1009650"/>
                        </a:cubicBezTo>
                        <a:cubicBezTo>
                          <a:pt x="769111" y="1008960"/>
                          <a:pt x="766762" y="1008063"/>
                          <a:pt x="764381" y="1007269"/>
                        </a:cubicBezTo>
                        <a:cubicBezTo>
                          <a:pt x="745138" y="1010476"/>
                          <a:pt x="754677" y="1008122"/>
                          <a:pt x="735806" y="1014413"/>
                        </a:cubicBezTo>
                        <a:lnTo>
                          <a:pt x="728662" y="1016794"/>
                        </a:lnTo>
                        <a:cubicBezTo>
                          <a:pt x="726281" y="1018382"/>
                          <a:pt x="724259" y="1020735"/>
                          <a:pt x="721518" y="1021557"/>
                        </a:cubicBezTo>
                        <a:cubicBezTo>
                          <a:pt x="719171" y="1022261"/>
                          <a:pt x="686867" y="1026186"/>
                          <a:pt x="685800" y="1026319"/>
                        </a:cubicBezTo>
                        <a:lnTo>
                          <a:pt x="604837" y="1023938"/>
                        </a:lnTo>
                        <a:cubicBezTo>
                          <a:pt x="598445" y="1023634"/>
                          <a:pt x="592044" y="1022898"/>
                          <a:pt x="585787" y="1021557"/>
                        </a:cubicBezTo>
                        <a:cubicBezTo>
                          <a:pt x="580878" y="1020505"/>
                          <a:pt x="576401" y="1017883"/>
                          <a:pt x="571500" y="1016794"/>
                        </a:cubicBezTo>
                        <a:cubicBezTo>
                          <a:pt x="564356" y="1015207"/>
                          <a:pt x="557244" y="1013467"/>
                          <a:pt x="550068" y="1012032"/>
                        </a:cubicBezTo>
                        <a:cubicBezTo>
                          <a:pt x="538607" y="1009740"/>
                          <a:pt x="528459" y="1008735"/>
                          <a:pt x="516731" y="1007269"/>
                        </a:cubicBezTo>
                        <a:cubicBezTo>
                          <a:pt x="504133" y="1003070"/>
                          <a:pt x="513743" y="1005861"/>
                          <a:pt x="495300" y="1002507"/>
                        </a:cubicBezTo>
                        <a:cubicBezTo>
                          <a:pt x="484225" y="1000493"/>
                          <a:pt x="484053" y="1000290"/>
                          <a:pt x="473868" y="997744"/>
                        </a:cubicBezTo>
                        <a:cubicBezTo>
                          <a:pt x="471487" y="996157"/>
                          <a:pt x="468513" y="995217"/>
                          <a:pt x="466725" y="992982"/>
                        </a:cubicBezTo>
                        <a:cubicBezTo>
                          <a:pt x="465157" y="991022"/>
                          <a:pt x="465466" y="988083"/>
                          <a:pt x="464343" y="985838"/>
                        </a:cubicBezTo>
                        <a:cubicBezTo>
                          <a:pt x="463063" y="983278"/>
                          <a:pt x="460861" y="981254"/>
                          <a:pt x="459581" y="978694"/>
                        </a:cubicBezTo>
                        <a:cubicBezTo>
                          <a:pt x="457669" y="974871"/>
                          <a:pt x="456554" y="970694"/>
                          <a:pt x="454818" y="966788"/>
                        </a:cubicBezTo>
                        <a:cubicBezTo>
                          <a:pt x="453376" y="963544"/>
                          <a:pt x="451643" y="960438"/>
                          <a:pt x="450056" y="957263"/>
                        </a:cubicBezTo>
                        <a:cubicBezTo>
                          <a:pt x="450850" y="950119"/>
                          <a:pt x="449397" y="942345"/>
                          <a:pt x="452437" y="935832"/>
                        </a:cubicBezTo>
                        <a:cubicBezTo>
                          <a:pt x="458705" y="922400"/>
                          <a:pt x="466250" y="922782"/>
                          <a:pt x="476250" y="916782"/>
                        </a:cubicBezTo>
                        <a:cubicBezTo>
                          <a:pt x="481158" y="913837"/>
                          <a:pt x="484925" y="908380"/>
                          <a:pt x="490537" y="907257"/>
                        </a:cubicBezTo>
                        <a:cubicBezTo>
                          <a:pt x="514752" y="902412"/>
                          <a:pt x="492496" y="907377"/>
                          <a:pt x="509587" y="902494"/>
                        </a:cubicBezTo>
                        <a:cubicBezTo>
                          <a:pt x="512734" y="901595"/>
                          <a:pt x="515977" y="901053"/>
                          <a:pt x="519112" y="900113"/>
                        </a:cubicBezTo>
                        <a:cubicBezTo>
                          <a:pt x="523921" y="898670"/>
                          <a:pt x="528530" y="896567"/>
                          <a:pt x="533400" y="895350"/>
                        </a:cubicBezTo>
                        <a:cubicBezTo>
                          <a:pt x="545360" y="892360"/>
                          <a:pt x="539820" y="894004"/>
                          <a:pt x="550068" y="890588"/>
                        </a:cubicBezTo>
                        <a:cubicBezTo>
                          <a:pt x="554831" y="887413"/>
                          <a:pt x="559042" y="883189"/>
                          <a:pt x="564356" y="881063"/>
                        </a:cubicBezTo>
                        <a:cubicBezTo>
                          <a:pt x="568325" y="879475"/>
                          <a:pt x="572260" y="877801"/>
                          <a:pt x="576262" y="876300"/>
                        </a:cubicBezTo>
                        <a:cubicBezTo>
                          <a:pt x="578612" y="875419"/>
                          <a:pt x="581161" y="875041"/>
                          <a:pt x="583406" y="873919"/>
                        </a:cubicBezTo>
                        <a:cubicBezTo>
                          <a:pt x="588760" y="871242"/>
                          <a:pt x="593930" y="866529"/>
                          <a:pt x="597693" y="862013"/>
                        </a:cubicBezTo>
                        <a:cubicBezTo>
                          <a:pt x="599525" y="859814"/>
                          <a:pt x="600868" y="857250"/>
                          <a:pt x="602456" y="854869"/>
                        </a:cubicBezTo>
                        <a:cubicBezTo>
                          <a:pt x="603250" y="852488"/>
                          <a:pt x="604147" y="850139"/>
                          <a:pt x="604837" y="847725"/>
                        </a:cubicBezTo>
                        <a:cubicBezTo>
                          <a:pt x="613966" y="815770"/>
                          <a:pt x="607243" y="802982"/>
                          <a:pt x="604837" y="754857"/>
                        </a:cubicBezTo>
                        <a:cubicBezTo>
                          <a:pt x="604231" y="742736"/>
                          <a:pt x="602099" y="743705"/>
                          <a:pt x="597693" y="733425"/>
                        </a:cubicBezTo>
                        <a:cubicBezTo>
                          <a:pt x="596704" y="731118"/>
                          <a:pt x="596531" y="728476"/>
                          <a:pt x="595312" y="726282"/>
                        </a:cubicBezTo>
                        <a:cubicBezTo>
                          <a:pt x="592532" y="721278"/>
                          <a:pt x="585787" y="711994"/>
                          <a:pt x="585787" y="711994"/>
                        </a:cubicBezTo>
                        <a:cubicBezTo>
                          <a:pt x="581596" y="699420"/>
                          <a:pt x="584798" y="706938"/>
                          <a:pt x="573881" y="690563"/>
                        </a:cubicBezTo>
                        <a:lnTo>
                          <a:pt x="569118" y="683419"/>
                        </a:lnTo>
                        <a:cubicBezTo>
                          <a:pt x="568324" y="681038"/>
                          <a:pt x="567859" y="678520"/>
                          <a:pt x="566737" y="676275"/>
                        </a:cubicBezTo>
                        <a:cubicBezTo>
                          <a:pt x="557501" y="657803"/>
                          <a:pt x="565583" y="679953"/>
                          <a:pt x="559593" y="661988"/>
                        </a:cubicBezTo>
                        <a:cubicBezTo>
                          <a:pt x="560871" y="655602"/>
                          <a:pt x="563287" y="640969"/>
                          <a:pt x="566737" y="635794"/>
                        </a:cubicBezTo>
                        <a:cubicBezTo>
                          <a:pt x="577953" y="618971"/>
                          <a:pt x="563887" y="639782"/>
                          <a:pt x="578643" y="619125"/>
                        </a:cubicBezTo>
                        <a:cubicBezTo>
                          <a:pt x="580306" y="616796"/>
                          <a:pt x="581574" y="614180"/>
                          <a:pt x="583406" y="611982"/>
                        </a:cubicBezTo>
                        <a:cubicBezTo>
                          <a:pt x="585562" y="609395"/>
                          <a:pt x="588394" y="607425"/>
                          <a:pt x="590550" y="604838"/>
                        </a:cubicBezTo>
                        <a:cubicBezTo>
                          <a:pt x="592382" y="602639"/>
                          <a:pt x="593288" y="599718"/>
                          <a:pt x="595312" y="597694"/>
                        </a:cubicBezTo>
                        <a:cubicBezTo>
                          <a:pt x="597336" y="595670"/>
                          <a:pt x="600257" y="594764"/>
                          <a:pt x="602456" y="592932"/>
                        </a:cubicBezTo>
                        <a:cubicBezTo>
                          <a:pt x="605043" y="590776"/>
                          <a:pt x="607013" y="587944"/>
                          <a:pt x="609600" y="585788"/>
                        </a:cubicBezTo>
                        <a:cubicBezTo>
                          <a:pt x="629499" y="569204"/>
                          <a:pt x="603006" y="594760"/>
                          <a:pt x="623887" y="573882"/>
                        </a:cubicBezTo>
                        <a:cubicBezTo>
                          <a:pt x="628836" y="559032"/>
                          <a:pt x="627207" y="567103"/>
                          <a:pt x="623887" y="540544"/>
                        </a:cubicBezTo>
                        <a:cubicBezTo>
                          <a:pt x="623547" y="537821"/>
                          <a:pt x="621215" y="525256"/>
                          <a:pt x="619125" y="521494"/>
                        </a:cubicBezTo>
                        <a:cubicBezTo>
                          <a:pt x="616345" y="516491"/>
                          <a:pt x="614362" y="510382"/>
                          <a:pt x="609600" y="507207"/>
                        </a:cubicBezTo>
                        <a:lnTo>
                          <a:pt x="595312" y="497682"/>
                        </a:lnTo>
                        <a:cubicBezTo>
                          <a:pt x="586078" y="491526"/>
                          <a:pt x="590884" y="493824"/>
                          <a:pt x="581025" y="490538"/>
                        </a:cubicBezTo>
                        <a:cubicBezTo>
                          <a:pt x="564356" y="491332"/>
                          <a:pt x="547648" y="491533"/>
                          <a:pt x="531018" y="492919"/>
                        </a:cubicBezTo>
                        <a:cubicBezTo>
                          <a:pt x="528517" y="493127"/>
                          <a:pt x="526336" y="494808"/>
                          <a:pt x="523875" y="495300"/>
                        </a:cubicBezTo>
                        <a:cubicBezTo>
                          <a:pt x="519542" y="496167"/>
                          <a:pt x="491487" y="499746"/>
                          <a:pt x="488156" y="500063"/>
                        </a:cubicBezTo>
                        <a:cubicBezTo>
                          <a:pt x="438302" y="504810"/>
                          <a:pt x="388145" y="505644"/>
                          <a:pt x="338137" y="507207"/>
                        </a:cubicBezTo>
                        <a:cubicBezTo>
                          <a:pt x="335756" y="508001"/>
                          <a:pt x="333474" y="509206"/>
                          <a:pt x="330993" y="509588"/>
                        </a:cubicBezTo>
                        <a:cubicBezTo>
                          <a:pt x="304286" y="513696"/>
                          <a:pt x="314772" y="509459"/>
                          <a:pt x="297656" y="514350"/>
                        </a:cubicBezTo>
                        <a:cubicBezTo>
                          <a:pt x="295242" y="515040"/>
                          <a:pt x="292934" y="516072"/>
                          <a:pt x="290512" y="516732"/>
                        </a:cubicBezTo>
                        <a:cubicBezTo>
                          <a:pt x="284197" y="518454"/>
                          <a:pt x="277812" y="519907"/>
                          <a:pt x="271462" y="521494"/>
                        </a:cubicBezTo>
                        <a:cubicBezTo>
                          <a:pt x="268287" y="522288"/>
                          <a:pt x="265042" y="522840"/>
                          <a:pt x="261937" y="523875"/>
                        </a:cubicBezTo>
                        <a:cubicBezTo>
                          <a:pt x="259556" y="524669"/>
                          <a:pt x="257263" y="525808"/>
                          <a:pt x="254793" y="526257"/>
                        </a:cubicBezTo>
                        <a:cubicBezTo>
                          <a:pt x="248497" y="527402"/>
                          <a:pt x="242055" y="527586"/>
                          <a:pt x="235743" y="528638"/>
                        </a:cubicBezTo>
                        <a:cubicBezTo>
                          <a:pt x="222384" y="530864"/>
                          <a:pt x="230396" y="530570"/>
                          <a:pt x="219075" y="533400"/>
                        </a:cubicBezTo>
                        <a:cubicBezTo>
                          <a:pt x="215148" y="534382"/>
                          <a:pt x="211095" y="534800"/>
                          <a:pt x="207168" y="535782"/>
                        </a:cubicBezTo>
                        <a:cubicBezTo>
                          <a:pt x="189026" y="540318"/>
                          <a:pt x="212754" y="536094"/>
                          <a:pt x="190500" y="540544"/>
                        </a:cubicBezTo>
                        <a:cubicBezTo>
                          <a:pt x="170767" y="544490"/>
                          <a:pt x="177012" y="542025"/>
                          <a:pt x="152400" y="545307"/>
                        </a:cubicBezTo>
                        <a:cubicBezTo>
                          <a:pt x="148388" y="545842"/>
                          <a:pt x="144500" y="547116"/>
                          <a:pt x="140493" y="547688"/>
                        </a:cubicBezTo>
                        <a:cubicBezTo>
                          <a:pt x="133378" y="548704"/>
                          <a:pt x="126206" y="549275"/>
                          <a:pt x="119062" y="550069"/>
                        </a:cubicBezTo>
                        <a:cubicBezTo>
                          <a:pt x="78735" y="560150"/>
                          <a:pt x="19844" y="558006"/>
                          <a:pt x="0" y="559594"/>
                        </a:cubicBezTo>
                        <a:close/>
                      </a:path>
                    </a:pathLst>
                  </a:custGeom>
                  <a:blipFill dpi="0" rotWithShape="1">
                    <a:blip r:embed="rId4">
                      <a:alphaModFix amt="35000"/>
                    </a:blip>
                    <a:srcRect/>
                    <a:stretch>
                      <a:fillRect/>
                    </a:stretch>
                  </a:blipFill>
                  <a:ln w="12700" cap="flat" cmpd="sng" algn="ctr">
                    <a:solidFill>
                      <a:srgbClr val="FF6600"/>
                    </a:solidFill>
                    <a:prstDash val="sysDash"/>
                  </a:ln>
                  <a:effectLst/>
                </p:spPr>
                <p:txBody>
                  <a:bodyPr rtlCol="0" anchor="ctr"/>
                  <a:lstStyle/>
                  <a:p>
                    <a:pPr algn="ctr" defTabSz="870004" fontAlgn="auto">
                      <a:spcBef>
                        <a:spcPts val="0"/>
                      </a:spcBef>
                      <a:spcAft>
                        <a:spcPts val="0"/>
                      </a:spcAft>
                      <a:defRPr/>
                    </a:pPr>
                    <a:endParaRPr kumimoji="0" lang="ja-JP" altLang="en-US" sz="1712" kern="0">
                      <a:solidFill>
                        <a:prstClr val="white"/>
                      </a:solidFill>
                      <a:latin typeface="Meiryo UI"/>
                      <a:ea typeface="Meiryo UI"/>
                    </a:endParaRPr>
                  </a:p>
                </p:txBody>
              </p:sp>
            </p:grpSp>
          </p:grpSp>
        </p:grpSp>
        <p:grpSp>
          <p:nvGrpSpPr>
            <p:cNvPr id="316" name="グループ化 315"/>
            <p:cNvGrpSpPr/>
            <p:nvPr/>
          </p:nvGrpSpPr>
          <p:grpSpPr>
            <a:xfrm>
              <a:off x="6465168" y="3788578"/>
              <a:ext cx="1426945" cy="1584638"/>
              <a:chOff x="6550391" y="4068023"/>
              <a:chExt cx="1419483" cy="1712037"/>
            </a:xfrm>
          </p:grpSpPr>
          <p:sp>
            <p:nvSpPr>
              <p:cNvPr id="317" name="正方形/長方形 316"/>
              <p:cNvSpPr/>
              <p:nvPr/>
            </p:nvSpPr>
            <p:spPr>
              <a:xfrm>
                <a:off x="6683264" y="5579592"/>
                <a:ext cx="1142864" cy="200468"/>
              </a:xfrm>
              <a:prstGeom prst="rect">
                <a:avLst/>
              </a:prstGeom>
              <a:solidFill>
                <a:srgbClr val="66CCFF">
                  <a:alpha val="69804"/>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004">
                  <a:defRPr/>
                </a:pPr>
                <a:r>
                  <a:rPr lang="ja-JP" altLang="en-US" sz="951" b="1">
                    <a:solidFill>
                      <a:prstClr val="black"/>
                    </a:solidFill>
                    <a:latin typeface="Meiryo UI" panose="020B0604030504040204" pitchFamily="50" charset="-128"/>
                    <a:ea typeface="Meiryo UI" panose="020B0604030504040204" pitchFamily="50" charset="-128"/>
                  </a:rPr>
                  <a:t>平地部</a:t>
                </a:r>
              </a:p>
            </p:txBody>
          </p:sp>
          <p:sp>
            <p:nvSpPr>
              <p:cNvPr id="318" name="正方形/長方形 317"/>
              <p:cNvSpPr/>
              <p:nvPr/>
            </p:nvSpPr>
            <p:spPr>
              <a:xfrm>
                <a:off x="7530042" y="4068023"/>
                <a:ext cx="439832" cy="209930"/>
              </a:xfrm>
              <a:prstGeom prst="rect">
                <a:avLst/>
              </a:prstGeom>
              <a:solidFill>
                <a:srgbClr val="66CCFF">
                  <a:alpha val="69804"/>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004">
                  <a:defRPr/>
                </a:pPr>
                <a:r>
                  <a:rPr lang="ja-JP" altLang="en-US" sz="951" b="1">
                    <a:solidFill>
                      <a:prstClr val="black"/>
                    </a:solidFill>
                    <a:latin typeface="Meiryo UI" panose="020B0604030504040204" pitchFamily="50" charset="-128"/>
                    <a:ea typeface="Meiryo UI" panose="020B0604030504040204" pitchFamily="50" charset="-128"/>
                  </a:rPr>
                  <a:t>森林</a:t>
                </a:r>
              </a:p>
            </p:txBody>
          </p:sp>
          <p:sp>
            <p:nvSpPr>
              <p:cNvPr id="319" name="正方形/長方形 318"/>
              <p:cNvSpPr/>
              <p:nvPr/>
            </p:nvSpPr>
            <p:spPr>
              <a:xfrm>
                <a:off x="6550391" y="4542364"/>
                <a:ext cx="439832" cy="209930"/>
              </a:xfrm>
              <a:prstGeom prst="rect">
                <a:avLst/>
              </a:prstGeom>
              <a:solidFill>
                <a:srgbClr val="66CCFF">
                  <a:alpha val="69804"/>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004">
                  <a:defRPr/>
                </a:pPr>
                <a:r>
                  <a:rPr lang="ja-JP" altLang="en-US" sz="952" b="1">
                    <a:solidFill>
                      <a:prstClr val="black"/>
                    </a:solidFill>
                    <a:latin typeface="Meiryo UI" panose="020B0604030504040204" pitchFamily="50" charset="-128"/>
                    <a:ea typeface="Meiryo UI" panose="020B0604030504040204" pitchFamily="50" charset="-128"/>
                  </a:rPr>
                  <a:t>農地</a:t>
                </a:r>
              </a:p>
            </p:txBody>
          </p:sp>
        </p:grpSp>
      </p:grpSp>
      <p:sp>
        <p:nvSpPr>
          <p:cNvPr id="15" name="テキスト ボックス 14"/>
          <p:cNvSpPr txBox="1"/>
          <p:nvPr/>
        </p:nvSpPr>
        <p:spPr>
          <a:xfrm>
            <a:off x="5980892" y="4395691"/>
            <a:ext cx="2612346" cy="268087"/>
          </a:xfrm>
          <a:prstGeom prst="rect">
            <a:avLst/>
          </a:prstGeom>
          <a:solidFill>
            <a:schemeClr val="bg1"/>
          </a:solidFill>
        </p:spPr>
        <p:txBody>
          <a:bodyPr wrap="square" rtlCol="0">
            <a:spAutoFit/>
          </a:bodyPr>
          <a:lstStyle/>
          <a:p>
            <a:pPr defTabSz="828592">
              <a:defRPr/>
            </a:pPr>
            <a:r>
              <a:rPr lang="ja-JP" altLang="en-US" sz="1142" b="1">
                <a:solidFill>
                  <a:prstClr val="black"/>
                </a:solidFill>
                <a:latin typeface="Meiryo UI" panose="020B0604030504040204" pitchFamily="50" charset="-128"/>
                <a:ea typeface="Meiryo UI" panose="020B0604030504040204" pitchFamily="50" charset="-128"/>
              </a:rPr>
              <a:t>＜新制度による規制区域のイメージ＞</a:t>
            </a:r>
          </a:p>
        </p:txBody>
      </p:sp>
      <p:sp>
        <p:nvSpPr>
          <p:cNvPr id="37" name="正方形/長方形 36"/>
          <p:cNvSpPr/>
          <p:nvPr/>
        </p:nvSpPr>
        <p:spPr>
          <a:xfrm>
            <a:off x="5059614" y="2594766"/>
            <a:ext cx="1806905" cy="297454"/>
          </a:xfrm>
          <a:prstGeom prst="rect">
            <a:avLst/>
          </a:prstGeom>
        </p:spPr>
        <p:txBody>
          <a:bodyPr wrap="none">
            <a:spAutoFit/>
          </a:bodyPr>
          <a:lstStyle/>
          <a:p>
            <a:pPr defTabSz="828592">
              <a:defRPr/>
            </a:pPr>
            <a:r>
              <a:rPr lang="ja-JP" altLang="en-US" sz="1333" b="1" u="sng">
                <a:solidFill>
                  <a:prstClr val="black"/>
                </a:solidFill>
                <a:latin typeface="Meiryo UI" panose="020B0604030504040204" pitchFamily="50" charset="-128"/>
                <a:ea typeface="Meiryo UI" panose="020B0604030504040204" pitchFamily="50" charset="-128"/>
              </a:rPr>
              <a:t>新制度による規制区域</a:t>
            </a:r>
            <a:endParaRPr lang="ja-JP" altLang="en-US" sz="1333" b="1" u="sng">
              <a:solidFill>
                <a:prstClr val="black"/>
              </a:solidFill>
              <a:ea typeface="ＭＳ Ｐゴシック" pitchFamily="50" charset="-128"/>
            </a:endParaRPr>
          </a:p>
        </p:txBody>
      </p:sp>
      <p:sp>
        <p:nvSpPr>
          <p:cNvPr id="71" name="角丸四角形 70"/>
          <p:cNvSpPr/>
          <p:nvPr/>
        </p:nvSpPr>
        <p:spPr>
          <a:xfrm>
            <a:off x="5308823" y="2888567"/>
            <a:ext cx="3888124" cy="1374329"/>
          </a:xfrm>
          <a:prstGeom prst="roundRect">
            <a:avLst>
              <a:gd name="adj" fmla="val 6514"/>
            </a:avLst>
          </a:prstGeom>
          <a:solidFill>
            <a:srgbClr val="FFFFCC">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8592">
              <a:defRPr/>
            </a:pPr>
            <a:endParaRPr lang="ja-JP" altLang="en-US" sz="1631">
              <a:solidFill>
                <a:prstClr val="white"/>
              </a:solidFill>
              <a:latin typeface="Meiryo UI"/>
              <a:ea typeface="Meiryo UI"/>
            </a:endParaRPr>
          </a:p>
        </p:txBody>
      </p:sp>
      <p:sp>
        <p:nvSpPr>
          <p:cNvPr id="72" name="正方形/長方形 71"/>
          <p:cNvSpPr/>
          <p:nvPr/>
        </p:nvSpPr>
        <p:spPr>
          <a:xfrm>
            <a:off x="5361535" y="2903926"/>
            <a:ext cx="4005080" cy="781111"/>
          </a:xfrm>
          <a:prstGeom prst="rect">
            <a:avLst/>
          </a:prstGeom>
        </p:spPr>
        <p:txBody>
          <a:bodyPr wrap="square">
            <a:spAutoFit/>
          </a:bodyPr>
          <a:lstStyle/>
          <a:p>
            <a:pPr marL="33087" indent="-33087" algn="just" defTabSz="828592">
              <a:defRPr/>
            </a:pPr>
            <a:r>
              <a:rPr lang="en-US" altLang="ja-JP" sz="1143" b="1">
                <a:solidFill>
                  <a:prstClr val="black"/>
                </a:solidFill>
                <a:latin typeface="Meiryo UI" panose="020B0604030504040204" pitchFamily="50" charset="-128"/>
                <a:ea typeface="Meiryo UI" panose="020B0604030504040204" pitchFamily="50" charset="-128"/>
              </a:rPr>
              <a:t>【</a:t>
            </a:r>
            <a:r>
              <a:rPr lang="ja-JP" altLang="en-US" sz="1143" b="1">
                <a:solidFill>
                  <a:prstClr val="black"/>
                </a:solidFill>
                <a:latin typeface="Meiryo UI" panose="020B0604030504040204" pitchFamily="50" charset="-128"/>
                <a:ea typeface="Meiryo UI" panose="020B0604030504040204" pitchFamily="50" charset="-128"/>
              </a:rPr>
              <a:t>規制対象</a:t>
            </a:r>
            <a:r>
              <a:rPr lang="en-US" altLang="ja-JP" sz="1143" b="1">
                <a:solidFill>
                  <a:prstClr val="black"/>
                </a:solidFill>
                <a:latin typeface="Meiryo UI" panose="020B0604030504040204" pitchFamily="50" charset="-128"/>
                <a:ea typeface="Meiryo UI" panose="020B0604030504040204" pitchFamily="50" charset="-128"/>
              </a:rPr>
              <a:t>】</a:t>
            </a:r>
          </a:p>
          <a:p>
            <a:pPr marL="33087" indent="-33087" algn="just" defTabSz="828592">
              <a:defRPr/>
            </a:pPr>
            <a:r>
              <a:rPr lang="ja-JP" altLang="en-US" sz="1143">
                <a:solidFill>
                  <a:prstClr val="black"/>
                </a:solidFill>
                <a:latin typeface="Meiryo UI" panose="020B0604030504040204" pitchFamily="50" charset="-128"/>
                <a:ea typeface="Meiryo UI" panose="020B0604030504040204" pitchFamily="50" charset="-128"/>
              </a:rPr>
              <a:t>●</a:t>
            </a:r>
            <a:r>
              <a:rPr lang="ja-JP" altLang="en-US" sz="1143" u="sng">
                <a:solidFill>
                  <a:srgbClr val="FF0000"/>
                </a:solidFill>
                <a:latin typeface="Meiryo UI" panose="020B0604030504040204" pitchFamily="50" charset="-128"/>
                <a:ea typeface="Meiryo UI" panose="020B0604030504040204" pitchFamily="50" charset="-128"/>
              </a:rPr>
              <a:t>土地（森林・農地を含む）</a:t>
            </a:r>
            <a:r>
              <a:rPr lang="ja-JP" altLang="en-US" sz="1143">
                <a:solidFill>
                  <a:prstClr val="black"/>
                </a:solidFill>
                <a:latin typeface="Meiryo UI" panose="020B0604030504040204" pitchFamily="50" charset="-128"/>
                <a:ea typeface="Meiryo UI" panose="020B0604030504040204" pitchFamily="50" charset="-128"/>
              </a:rPr>
              <a:t>を造成するための盛土・切土</a:t>
            </a:r>
            <a:endParaRPr lang="en-US" altLang="ja-JP" sz="1143">
              <a:solidFill>
                <a:prstClr val="black"/>
              </a:solidFill>
              <a:latin typeface="Meiryo UI" panose="020B0604030504040204" pitchFamily="50" charset="-128"/>
              <a:ea typeface="Meiryo UI" panose="020B0604030504040204" pitchFamily="50" charset="-128"/>
            </a:endParaRPr>
          </a:p>
          <a:p>
            <a:pPr marL="33087" indent="-33087" algn="just" defTabSz="828592">
              <a:defRPr/>
            </a:pPr>
            <a:r>
              <a:rPr lang="ja-JP" altLang="en-US" sz="1143">
                <a:solidFill>
                  <a:prstClr val="black"/>
                </a:solidFill>
                <a:latin typeface="Meiryo UI" panose="020B0604030504040204" pitchFamily="50" charset="-128"/>
                <a:ea typeface="Meiryo UI" panose="020B0604030504040204" pitchFamily="50" charset="-128"/>
              </a:rPr>
              <a:t>●</a:t>
            </a:r>
            <a:r>
              <a:rPr lang="ja-JP" altLang="en-US" sz="1143" u="sng">
                <a:solidFill>
                  <a:srgbClr val="FF0000"/>
                </a:solidFill>
                <a:latin typeface="Meiryo UI" panose="020B0604030504040204" pitchFamily="50" charset="-128"/>
                <a:ea typeface="Meiryo UI" panose="020B0604030504040204" pitchFamily="50" charset="-128"/>
              </a:rPr>
              <a:t>土捨て行為や一時的な堆積</a:t>
            </a:r>
            <a:endParaRPr lang="en-US" altLang="ja-JP" sz="1143" u="sng">
              <a:solidFill>
                <a:srgbClr val="FF0000"/>
              </a:solidFill>
              <a:latin typeface="Meiryo UI" panose="020B0604030504040204" pitchFamily="50" charset="-128"/>
              <a:ea typeface="Meiryo UI" panose="020B0604030504040204" pitchFamily="50" charset="-128"/>
            </a:endParaRPr>
          </a:p>
          <a:p>
            <a:pPr algn="just" defTabSz="828592">
              <a:defRPr/>
            </a:pPr>
            <a:endParaRPr lang="en-US" altLang="ja-JP" sz="1047">
              <a:solidFill>
                <a:prstClr val="black"/>
              </a:solidFill>
              <a:latin typeface="Meiryo UI" panose="020B0604030504040204" pitchFamily="50" charset="-128"/>
              <a:ea typeface="Meiryo UI" panose="020B0604030504040204" pitchFamily="50" charset="-128"/>
            </a:endParaRPr>
          </a:p>
        </p:txBody>
      </p:sp>
      <p:sp>
        <p:nvSpPr>
          <p:cNvPr id="73" name="正方形/長方形 72"/>
          <p:cNvSpPr/>
          <p:nvPr/>
        </p:nvSpPr>
        <p:spPr>
          <a:xfrm>
            <a:off x="7144538" y="2863487"/>
            <a:ext cx="2144614" cy="238655"/>
          </a:xfrm>
          <a:prstGeom prst="rect">
            <a:avLst/>
          </a:prstGeom>
        </p:spPr>
        <p:txBody>
          <a:bodyPr wrap="square">
            <a:spAutoFit/>
          </a:bodyPr>
          <a:lstStyle/>
          <a:p>
            <a:pPr marL="33087" indent="-33087" defTabSz="828592">
              <a:defRPr/>
            </a:pPr>
            <a:r>
              <a:rPr lang="en-US" altLang="ja-JP" sz="951">
                <a:solidFill>
                  <a:srgbClr val="FF0000"/>
                </a:solidFill>
                <a:latin typeface="Meiryo UI" panose="020B0604030504040204" pitchFamily="50" charset="-128"/>
                <a:ea typeface="Meiryo UI" panose="020B0604030504040204" pitchFamily="50" charset="-128"/>
              </a:rPr>
              <a:t>※</a:t>
            </a:r>
            <a:r>
              <a:rPr lang="ja-JP" altLang="en-US" sz="951" u="sng">
                <a:solidFill>
                  <a:srgbClr val="FF0000"/>
                </a:solidFill>
                <a:latin typeface="Meiryo UI" panose="020B0604030504040204" pitchFamily="50" charset="-128"/>
                <a:ea typeface="Meiryo UI" panose="020B0604030504040204" pitchFamily="50" charset="-128"/>
              </a:rPr>
              <a:t>（下線部）</a:t>
            </a:r>
            <a:r>
              <a:rPr lang="ja-JP" altLang="en-US" sz="951">
                <a:solidFill>
                  <a:srgbClr val="FF0000"/>
                </a:solidFill>
                <a:latin typeface="Meiryo UI" panose="020B0604030504040204" pitchFamily="50" charset="-128"/>
                <a:ea typeface="Meiryo UI" panose="020B0604030504040204" pitchFamily="50" charset="-128"/>
              </a:rPr>
              <a:t>：規制を強化する部分</a:t>
            </a:r>
            <a:endParaRPr lang="en-US" altLang="ja-JP" sz="951">
              <a:solidFill>
                <a:srgbClr val="FF0000"/>
              </a:solidFill>
              <a:latin typeface="Meiryo UI" panose="020B0604030504040204" pitchFamily="50" charset="-128"/>
              <a:ea typeface="Meiryo UI" panose="020B0604030504040204" pitchFamily="50" charset="-128"/>
            </a:endParaRPr>
          </a:p>
        </p:txBody>
      </p:sp>
      <p:sp>
        <p:nvSpPr>
          <p:cNvPr id="74" name="正方形/長方形 73"/>
          <p:cNvSpPr/>
          <p:nvPr/>
        </p:nvSpPr>
        <p:spPr>
          <a:xfrm>
            <a:off x="5932663" y="3481639"/>
            <a:ext cx="3221261" cy="795859"/>
          </a:xfrm>
          <a:prstGeom prst="rect">
            <a:avLst/>
          </a:prstGeom>
        </p:spPr>
        <p:txBody>
          <a:bodyPr wrap="square">
            <a:spAutoFit/>
          </a:bodyPr>
          <a:lstStyle/>
          <a:p>
            <a:pPr marL="76242" algn="just" defTabSz="828592">
              <a:defRPr/>
            </a:pPr>
            <a:r>
              <a:rPr lang="en-US" altLang="ja-JP" sz="1143" b="1">
                <a:solidFill>
                  <a:prstClr val="black"/>
                </a:solidFill>
                <a:latin typeface="Meiryo UI" panose="020B0604030504040204" pitchFamily="50" charset="-128"/>
                <a:ea typeface="Meiryo UI" panose="020B0604030504040204" pitchFamily="50" charset="-128"/>
              </a:rPr>
              <a:t>【</a:t>
            </a:r>
            <a:r>
              <a:rPr lang="ja-JP" altLang="en-US" sz="1143" b="1">
                <a:solidFill>
                  <a:prstClr val="black"/>
                </a:solidFill>
                <a:latin typeface="Meiryo UI" panose="020B0604030504040204" pitchFamily="50" charset="-128"/>
                <a:ea typeface="Meiryo UI" panose="020B0604030504040204" pitchFamily="50" charset="-128"/>
              </a:rPr>
              <a:t>区域指定のイメージ</a:t>
            </a:r>
            <a:r>
              <a:rPr lang="en-US" altLang="ja-JP" sz="1143" b="1">
                <a:solidFill>
                  <a:prstClr val="black"/>
                </a:solidFill>
                <a:latin typeface="Meiryo UI" panose="020B0604030504040204" pitchFamily="50" charset="-128"/>
                <a:ea typeface="Meiryo UI" panose="020B0604030504040204" pitchFamily="50" charset="-128"/>
              </a:rPr>
              <a:t>】</a:t>
            </a:r>
          </a:p>
          <a:p>
            <a:pPr marL="75597" indent="95252" algn="just" defTabSz="828592">
              <a:defRPr/>
            </a:pPr>
            <a:r>
              <a:rPr lang="ja-JP" altLang="en-US" sz="1143">
                <a:solidFill>
                  <a:prstClr val="black"/>
                </a:solidFill>
                <a:latin typeface="Meiryo UI" panose="020B0604030504040204" pitchFamily="50" charset="-128"/>
                <a:ea typeface="Meiryo UI" panose="020B0604030504040204" pitchFamily="50" charset="-128"/>
              </a:rPr>
              <a:t>改正前の宅地造成工事規制区域に加えて、</a:t>
            </a:r>
            <a:endParaRPr lang="en-US" altLang="ja-JP" sz="1143">
              <a:solidFill>
                <a:prstClr val="black"/>
              </a:solidFill>
              <a:latin typeface="Meiryo UI" panose="020B0604030504040204" pitchFamily="50" charset="-128"/>
              <a:ea typeface="Meiryo UI" panose="020B0604030504040204" pitchFamily="50" charset="-128"/>
            </a:endParaRPr>
          </a:p>
          <a:p>
            <a:pPr marL="75597" indent="95252" algn="just" defTabSz="828592">
              <a:defRPr/>
            </a:pPr>
            <a:r>
              <a:rPr lang="ja-JP" altLang="en-US" sz="1143" b="1">
                <a:solidFill>
                  <a:srgbClr val="00B050"/>
                </a:solidFill>
                <a:latin typeface="Meiryo UI" panose="020B0604030504040204" pitchFamily="50" charset="-128"/>
                <a:ea typeface="Meiryo UI" panose="020B0604030504040204" pitchFamily="50" charset="-128"/>
              </a:rPr>
              <a:t>土砂流出等により人家等に被害を及ぼしうる、</a:t>
            </a:r>
            <a:endParaRPr lang="en-US" altLang="ja-JP" sz="1143" b="1">
              <a:solidFill>
                <a:srgbClr val="00B050"/>
              </a:solidFill>
              <a:latin typeface="Meiryo UI" panose="020B0604030504040204" pitchFamily="50" charset="-128"/>
              <a:ea typeface="Meiryo UI" panose="020B0604030504040204" pitchFamily="50" charset="-128"/>
            </a:endParaRPr>
          </a:p>
          <a:p>
            <a:pPr marL="75597" indent="95252" algn="just" defTabSz="828592">
              <a:defRPr/>
            </a:pPr>
            <a:r>
              <a:rPr lang="ja-JP" altLang="en-US" sz="1143" b="1">
                <a:solidFill>
                  <a:srgbClr val="00B050"/>
                </a:solidFill>
                <a:latin typeface="Meiryo UI" panose="020B0604030504040204" pitchFamily="50" charset="-128"/>
                <a:ea typeface="Meiryo UI" panose="020B0604030504040204" pitchFamily="50" charset="-128"/>
              </a:rPr>
              <a:t>森林、農地、平地部の土地を広く指定</a:t>
            </a:r>
            <a:endParaRPr lang="en-US" altLang="ja-JP" sz="1143" b="1">
              <a:solidFill>
                <a:srgbClr val="00B050"/>
              </a:solidFill>
              <a:latin typeface="Meiryo UI" panose="020B0604030504040204" pitchFamily="50" charset="-128"/>
              <a:ea typeface="Meiryo UI" panose="020B0604030504040204" pitchFamily="50" charset="-128"/>
            </a:endParaRPr>
          </a:p>
        </p:txBody>
      </p:sp>
      <p:sp>
        <p:nvSpPr>
          <p:cNvPr id="75" name="下矢印 74"/>
          <p:cNvSpPr/>
          <p:nvPr/>
        </p:nvSpPr>
        <p:spPr>
          <a:xfrm rot="16200000">
            <a:off x="5754364" y="3484707"/>
            <a:ext cx="200910" cy="240926"/>
          </a:xfrm>
          <a:prstGeom prst="downArrow">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8592">
              <a:defRPr/>
            </a:pPr>
            <a:endParaRPr lang="ja-JP" altLang="en-US" sz="1631">
              <a:solidFill>
                <a:prstClr val="white"/>
              </a:solidFill>
              <a:latin typeface="Meiryo UI"/>
              <a:ea typeface="Meiryo UI"/>
            </a:endParaRPr>
          </a:p>
        </p:txBody>
      </p:sp>
      <p:sp>
        <p:nvSpPr>
          <p:cNvPr id="16" name="正方形/長方形 15"/>
          <p:cNvSpPr/>
          <p:nvPr/>
        </p:nvSpPr>
        <p:spPr>
          <a:xfrm>
            <a:off x="381177" y="2594767"/>
            <a:ext cx="3429844" cy="297454"/>
          </a:xfrm>
          <a:prstGeom prst="rect">
            <a:avLst/>
          </a:prstGeom>
        </p:spPr>
        <p:txBody>
          <a:bodyPr wrap="square">
            <a:spAutoFit/>
          </a:bodyPr>
          <a:lstStyle/>
          <a:p>
            <a:pPr defTabSz="828592">
              <a:defRPr/>
            </a:pPr>
            <a:r>
              <a:rPr lang="ja-JP" altLang="en-US" sz="1333" b="1">
                <a:solidFill>
                  <a:prstClr val="black"/>
                </a:solidFill>
                <a:latin typeface="Meiryo UI" panose="020B0604030504040204" pitchFamily="50" charset="-128"/>
                <a:ea typeface="Meiryo UI" panose="020B0604030504040204" pitchFamily="50" charset="-128"/>
              </a:rPr>
              <a:t>（参考）改正前の宅地造成工事規制区域</a:t>
            </a:r>
            <a:endParaRPr lang="ja-JP" altLang="en-US" sz="1333" b="1">
              <a:solidFill>
                <a:prstClr val="black"/>
              </a:solidFill>
              <a:ea typeface="ＭＳ Ｐゴシック" pitchFamily="50" charset="-128"/>
            </a:endParaRPr>
          </a:p>
        </p:txBody>
      </p:sp>
      <p:sp>
        <p:nvSpPr>
          <p:cNvPr id="77" name="角丸四角形 76"/>
          <p:cNvSpPr/>
          <p:nvPr/>
        </p:nvSpPr>
        <p:spPr>
          <a:xfrm>
            <a:off x="844064" y="2880366"/>
            <a:ext cx="3645021" cy="1382528"/>
          </a:xfrm>
          <a:prstGeom prst="roundRect">
            <a:avLst>
              <a:gd name="adj" fmla="val 6514"/>
            </a:avLst>
          </a:prstGeom>
          <a:solidFill>
            <a:srgbClr val="FFFFCC">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8592">
              <a:defRPr/>
            </a:pPr>
            <a:endParaRPr lang="ja-JP" altLang="en-US" sz="1631">
              <a:solidFill>
                <a:prstClr val="white"/>
              </a:solidFill>
              <a:latin typeface="Meiryo UI"/>
              <a:ea typeface="Meiryo UI"/>
            </a:endParaRPr>
          </a:p>
        </p:txBody>
      </p:sp>
      <p:sp>
        <p:nvSpPr>
          <p:cNvPr id="78" name="正方形/長方形 77"/>
          <p:cNvSpPr/>
          <p:nvPr/>
        </p:nvSpPr>
        <p:spPr>
          <a:xfrm>
            <a:off x="949945" y="3386529"/>
            <a:ext cx="3111013" cy="619978"/>
          </a:xfrm>
          <a:prstGeom prst="rect">
            <a:avLst/>
          </a:prstGeom>
        </p:spPr>
        <p:txBody>
          <a:bodyPr wrap="square">
            <a:spAutoFit/>
          </a:bodyPr>
          <a:lstStyle/>
          <a:p>
            <a:pPr marL="490537" defTabSz="828592">
              <a:defRPr/>
            </a:pPr>
            <a:r>
              <a:rPr lang="en-US" altLang="ja-JP" sz="1143" b="1">
                <a:solidFill>
                  <a:prstClr val="black"/>
                </a:solidFill>
                <a:latin typeface="Meiryo UI" panose="020B0604030504040204" pitchFamily="50" charset="-128"/>
                <a:ea typeface="Meiryo UI" panose="020B0604030504040204" pitchFamily="50" charset="-128"/>
              </a:rPr>
              <a:t>【</a:t>
            </a:r>
            <a:r>
              <a:rPr lang="ja-JP" altLang="en-US" sz="1143" b="1">
                <a:solidFill>
                  <a:prstClr val="black"/>
                </a:solidFill>
                <a:latin typeface="Meiryo UI" panose="020B0604030504040204" pitchFamily="50" charset="-128"/>
                <a:ea typeface="Meiryo UI" panose="020B0604030504040204" pitchFamily="50" charset="-128"/>
              </a:rPr>
              <a:t>区域指定のイメージ</a:t>
            </a:r>
            <a:r>
              <a:rPr lang="en-US" altLang="ja-JP" sz="1143" b="1">
                <a:solidFill>
                  <a:prstClr val="black"/>
                </a:solidFill>
                <a:latin typeface="Meiryo UI" panose="020B0604030504040204" pitchFamily="50" charset="-128"/>
                <a:ea typeface="Meiryo UI" panose="020B0604030504040204" pitchFamily="50" charset="-128"/>
              </a:rPr>
              <a:t>】</a:t>
            </a:r>
          </a:p>
          <a:p>
            <a:pPr marL="594191" defTabSz="828592">
              <a:defRPr/>
            </a:pPr>
            <a:r>
              <a:rPr lang="ja-JP" altLang="en-US" sz="1143">
                <a:solidFill>
                  <a:prstClr val="black"/>
                </a:solidFill>
                <a:latin typeface="Meiryo UI" panose="020B0604030504040204" pitchFamily="50" charset="-128"/>
                <a:ea typeface="Meiryo UI" panose="020B0604030504040204" pitchFamily="50" charset="-128"/>
              </a:rPr>
              <a:t>主に、丘陵地にある市街地（又は今後市街地になりうる土地）の区域を指定</a:t>
            </a:r>
            <a:endParaRPr lang="en-US" altLang="ja-JP" sz="1143">
              <a:solidFill>
                <a:prstClr val="black"/>
              </a:solidFill>
              <a:latin typeface="Meiryo UI" panose="020B0604030504040204" pitchFamily="50" charset="-128"/>
              <a:ea typeface="Meiryo UI" panose="020B0604030504040204" pitchFamily="50" charset="-128"/>
            </a:endParaRPr>
          </a:p>
        </p:txBody>
      </p:sp>
      <p:sp>
        <p:nvSpPr>
          <p:cNvPr id="79" name="下矢印 78"/>
          <p:cNvSpPr/>
          <p:nvPr/>
        </p:nvSpPr>
        <p:spPr>
          <a:xfrm rot="16200000">
            <a:off x="1189609" y="3393602"/>
            <a:ext cx="200910" cy="240926"/>
          </a:xfrm>
          <a:prstGeom prst="downArrow">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8592">
              <a:defRPr/>
            </a:pPr>
            <a:endParaRPr lang="ja-JP" altLang="en-US" sz="1631">
              <a:solidFill>
                <a:prstClr val="white"/>
              </a:solidFill>
              <a:latin typeface="Meiryo UI"/>
              <a:ea typeface="Meiryo UI"/>
            </a:endParaRPr>
          </a:p>
        </p:txBody>
      </p:sp>
      <p:sp>
        <p:nvSpPr>
          <p:cNvPr id="80" name="正方形/長方形 79"/>
          <p:cNvSpPr/>
          <p:nvPr/>
        </p:nvSpPr>
        <p:spPr>
          <a:xfrm>
            <a:off x="844065" y="2929761"/>
            <a:ext cx="3423298" cy="444096"/>
          </a:xfrm>
          <a:prstGeom prst="rect">
            <a:avLst/>
          </a:prstGeom>
        </p:spPr>
        <p:txBody>
          <a:bodyPr wrap="square">
            <a:spAutoFit/>
          </a:bodyPr>
          <a:lstStyle/>
          <a:p>
            <a:pPr marL="33087" indent="-33087" defTabSz="828592">
              <a:defRPr/>
            </a:pPr>
            <a:r>
              <a:rPr lang="en-US" altLang="ja-JP" sz="1143" b="1">
                <a:solidFill>
                  <a:prstClr val="black"/>
                </a:solidFill>
                <a:latin typeface="Meiryo UI" panose="020B0604030504040204" pitchFamily="50" charset="-128"/>
                <a:ea typeface="Meiryo UI" panose="020B0604030504040204" pitchFamily="50" charset="-128"/>
              </a:rPr>
              <a:t>【</a:t>
            </a:r>
            <a:r>
              <a:rPr lang="ja-JP" altLang="en-US" sz="1143" b="1">
                <a:solidFill>
                  <a:prstClr val="black"/>
                </a:solidFill>
                <a:latin typeface="Meiryo UI" panose="020B0604030504040204" pitchFamily="50" charset="-128"/>
                <a:ea typeface="Meiryo UI" panose="020B0604030504040204" pitchFamily="50" charset="-128"/>
              </a:rPr>
              <a:t>規制対象</a:t>
            </a:r>
            <a:r>
              <a:rPr lang="en-US" altLang="ja-JP" sz="1143" b="1">
                <a:solidFill>
                  <a:prstClr val="black"/>
                </a:solidFill>
                <a:latin typeface="Meiryo UI" panose="020B0604030504040204" pitchFamily="50" charset="-128"/>
                <a:ea typeface="Meiryo UI" panose="020B0604030504040204" pitchFamily="50" charset="-128"/>
              </a:rPr>
              <a:t>】</a:t>
            </a:r>
          </a:p>
          <a:p>
            <a:pPr marL="33087" indent="-33087" defTabSz="828592">
              <a:defRPr/>
            </a:pPr>
            <a:r>
              <a:rPr lang="ja-JP" altLang="en-US" sz="1143">
                <a:solidFill>
                  <a:prstClr val="black"/>
                </a:solidFill>
                <a:latin typeface="Meiryo UI" panose="020B0604030504040204" pitchFamily="50" charset="-128"/>
                <a:ea typeface="Meiryo UI" panose="020B0604030504040204" pitchFamily="50" charset="-128"/>
              </a:rPr>
              <a:t>●宅地を造成するための盛土・切土</a:t>
            </a:r>
            <a:endParaRPr lang="en-US" altLang="ja-JP" sz="1143">
              <a:solidFill>
                <a:prstClr val="black"/>
              </a:solid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1248937" y="1920375"/>
            <a:ext cx="8389518" cy="579646"/>
          </a:xfrm>
          <a:prstGeom prst="rect">
            <a:avLst/>
          </a:prstGeom>
          <a:noFill/>
        </p:spPr>
        <p:txBody>
          <a:bodyPr wrap="square" rtlCol="0">
            <a:spAutoFit/>
          </a:bodyPr>
          <a:lstStyle/>
          <a:p>
            <a:pPr defTabSz="870875">
              <a:lnSpc>
                <a:spcPts val="1905"/>
              </a:lnSpc>
              <a:defRPr/>
            </a:pPr>
            <a:r>
              <a:rPr lang="ja-JP" altLang="en-US" sz="1523">
                <a:solidFill>
                  <a:prstClr val="black"/>
                </a:solidFill>
                <a:latin typeface="Meiryo UI" panose="020B0604030504040204" pitchFamily="50" charset="-128"/>
                <a:ea typeface="Meiryo UI" panose="020B0604030504040204" pitchFamily="50" charset="-128"/>
              </a:rPr>
              <a:t>○</a:t>
            </a:r>
            <a:r>
              <a:rPr lang="ja-JP" altLang="ja-JP" sz="1523">
                <a:solidFill>
                  <a:prstClr val="black"/>
                </a:solidFill>
                <a:latin typeface="Meiryo UI"/>
                <a:ea typeface="Meiryo UI"/>
              </a:rPr>
              <a:t>規制区域内で行われる盛土等を</a:t>
            </a:r>
            <a:r>
              <a:rPr lang="ja-JP" altLang="ja-JP" sz="1523" b="1" u="sng">
                <a:solidFill>
                  <a:srgbClr val="FF0000"/>
                </a:solidFill>
                <a:latin typeface="Meiryo UI"/>
                <a:ea typeface="Meiryo UI"/>
              </a:rPr>
              <a:t>都道府県知事</a:t>
            </a:r>
            <a:r>
              <a:rPr lang="ja-JP" altLang="en-US" sz="1523" b="1" u="sng">
                <a:solidFill>
                  <a:srgbClr val="FF0000"/>
                </a:solidFill>
                <a:latin typeface="Meiryo UI"/>
                <a:ea typeface="Meiryo UI"/>
              </a:rPr>
              <a:t>等</a:t>
            </a:r>
            <a:r>
              <a:rPr lang="ja-JP" altLang="ja-JP" sz="1523" b="1" u="sng">
                <a:solidFill>
                  <a:srgbClr val="FF0000"/>
                </a:solidFill>
                <a:latin typeface="Meiryo UI"/>
                <a:ea typeface="Meiryo UI"/>
              </a:rPr>
              <a:t>の許可</a:t>
            </a:r>
            <a:r>
              <a:rPr lang="ja-JP" altLang="ja-JP" sz="1523">
                <a:solidFill>
                  <a:prstClr val="black"/>
                </a:solidFill>
                <a:latin typeface="Meiryo UI"/>
                <a:ea typeface="Meiryo UI"/>
              </a:rPr>
              <a:t>の対象とする</a:t>
            </a:r>
            <a:endParaRPr lang="en-US" altLang="ja-JP" sz="1523">
              <a:solidFill>
                <a:prstClr val="black"/>
              </a:solidFill>
              <a:latin typeface="Meiryo UI"/>
              <a:ea typeface="Meiryo UI"/>
            </a:endParaRPr>
          </a:p>
          <a:p>
            <a:pPr defTabSz="870875">
              <a:lnSpc>
                <a:spcPts val="1905"/>
              </a:lnSpc>
              <a:defRPr/>
            </a:pPr>
            <a:r>
              <a:rPr lang="ja-JP" altLang="en-US" sz="1523">
                <a:solidFill>
                  <a:prstClr val="black"/>
                </a:solidFill>
                <a:latin typeface="Meiryo UI" panose="020B0604030504040204" pitchFamily="50" charset="-128"/>
                <a:ea typeface="Meiryo UI" panose="020B0604030504040204" pitchFamily="50" charset="-128"/>
              </a:rPr>
              <a:t>○</a:t>
            </a:r>
            <a:r>
              <a:rPr lang="ja-JP" altLang="ja-JP" sz="1523">
                <a:solidFill>
                  <a:prstClr val="black"/>
                </a:solidFill>
                <a:latin typeface="Meiryo UI"/>
                <a:ea typeface="Meiryo UI"/>
              </a:rPr>
              <a:t>宅地造成等の際に行われる盛土だけでなく、</a:t>
            </a:r>
            <a:r>
              <a:rPr lang="ja-JP" altLang="ja-JP" sz="1523" b="1" u="sng">
                <a:solidFill>
                  <a:prstClr val="black"/>
                </a:solidFill>
                <a:latin typeface="Meiryo UI"/>
                <a:ea typeface="Meiryo UI"/>
              </a:rPr>
              <a:t>単なる</a:t>
            </a:r>
            <a:r>
              <a:rPr lang="ja-JP" altLang="en-US" sz="1523" b="1" u="sng">
                <a:solidFill>
                  <a:prstClr val="black"/>
                </a:solidFill>
                <a:latin typeface="Meiryo UI"/>
                <a:ea typeface="Meiryo UI"/>
              </a:rPr>
              <a:t>土</a:t>
            </a:r>
            <a:r>
              <a:rPr lang="ja-JP" altLang="ja-JP" sz="1523" b="1" u="sng">
                <a:solidFill>
                  <a:prstClr val="black"/>
                </a:solidFill>
                <a:latin typeface="Meiryo UI"/>
                <a:ea typeface="Meiryo UI"/>
              </a:rPr>
              <a:t>捨て</a:t>
            </a:r>
            <a:r>
              <a:rPr lang="ja-JP" altLang="en-US" sz="1523" b="1" u="sng">
                <a:solidFill>
                  <a:prstClr val="black"/>
                </a:solidFill>
                <a:latin typeface="Meiryo UI"/>
                <a:ea typeface="Meiryo UI"/>
              </a:rPr>
              <a:t>行為や一時的な堆積</a:t>
            </a:r>
            <a:r>
              <a:rPr lang="ja-JP" altLang="ja-JP" sz="1523" b="1" u="sng">
                <a:solidFill>
                  <a:prstClr val="black"/>
                </a:solidFill>
                <a:latin typeface="Meiryo UI"/>
                <a:ea typeface="Meiryo UI"/>
              </a:rPr>
              <a:t>についても規制</a:t>
            </a:r>
            <a:endParaRPr lang="en-US" altLang="ja-JP" sz="1523" b="1" u="sng">
              <a:solidFill>
                <a:prstClr val="black"/>
              </a:solidFill>
              <a:latin typeface="Meiryo UI"/>
              <a:ea typeface="Meiryo UI"/>
            </a:endParaRPr>
          </a:p>
        </p:txBody>
      </p:sp>
      <p:sp>
        <p:nvSpPr>
          <p:cNvPr id="76" name="角丸四角形 75"/>
          <p:cNvSpPr/>
          <p:nvPr/>
        </p:nvSpPr>
        <p:spPr bwMode="auto">
          <a:xfrm>
            <a:off x="381179" y="643757"/>
            <a:ext cx="878393" cy="274184"/>
          </a:xfrm>
          <a:prstGeom prst="roundRect">
            <a:avLst/>
          </a:prstGeom>
          <a:ln w="19050">
            <a:headEnd type="none" w="sm" len="sm"/>
            <a:tailEnd type="none" w="sm" len="sm"/>
          </a:ln>
        </p:spPr>
        <p:style>
          <a:lnRef idx="2">
            <a:schemeClr val="dk1"/>
          </a:lnRef>
          <a:fillRef idx="1">
            <a:schemeClr val="lt1"/>
          </a:fillRef>
          <a:effectRef idx="0">
            <a:schemeClr val="dk1"/>
          </a:effectRef>
          <a:fontRef idx="minor">
            <a:schemeClr val="dk1"/>
          </a:fontRef>
        </p:style>
        <p:txBody>
          <a:bodyPr vert="horz" wrap="none" lIns="87044" tIns="43522" rIns="87044" bIns="43522" numCol="1" rtlCol="0" anchor="ctr" anchorCtr="0" compatLnSpc="1">
            <a:prstTxWarp prst="textNoShape">
              <a:avLst/>
            </a:prstTxWarp>
          </a:bodyPr>
          <a:lstStyle/>
          <a:p>
            <a:pPr algn="ctr" defTabSz="870439">
              <a:defRPr/>
            </a:pPr>
            <a:r>
              <a:rPr lang="ja-JP" altLang="en-US" sz="1332" b="1">
                <a:solidFill>
                  <a:prstClr val="black"/>
                </a:solidFill>
                <a:latin typeface="Meiryo UI"/>
                <a:ea typeface="Meiryo UI"/>
              </a:rPr>
              <a:t>規制区域</a:t>
            </a:r>
          </a:p>
        </p:txBody>
      </p:sp>
      <p:sp>
        <p:nvSpPr>
          <p:cNvPr id="81" name="角丸四角形 80"/>
          <p:cNvSpPr/>
          <p:nvPr/>
        </p:nvSpPr>
        <p:spPr bwMode="auto">
          <a:xfrm>
            <a:off x="367355" y="1973314"/>
            <a:ext cx="878394" cy="274184"/>
          </a:xfrm>
          <a:prstGeom prst="roundRect">
            <a:avLst/>
          </a:prstGeom>
          <a:ln w="19050">
            <a:headEnd type="none" w="sm" len="sm"/>
            <a:tailEnd type="none" w="sm" len="sm"/>
          </a:ln>
        </p:spPr>
        <p:style>
          <a:lnRef idx="2">
            <a:schemeClr val="dk1"/>
          </a:lnRef>
          <a:fillRef idx="1">
            <a:schemeClr val="lt1"/>
          </a:fillRef>
          <a:effectRef idx="0">
            <a:schemeClr val="dk1"/>
          </a:effectRef>
          <a:fontRef idx="minor">
            <a:schemeClr val="dk1"/>
          </a:fontRef>
        </p:style>
        <p:txBody>
          <a:bodyPr vert="horz" wrap="none" lIns="87044" tIns="43522" rIns="87044" bIns="43522" numCol="1" rtlCol="0" anchor="ctr" anchorCtr="0" compatLnSpc="1">
            <a:prstTxWarp prst="textNoShape">
              <a:avLst/>
            </a:prstTxWarp>
          </a:bodyPr>
          <a:lstStyle/>
          <a:p>
            <a:pPr algn="ctr" defTabSz="870439">
              <a:defRPr/>
            </a:pPr>
            <a:r>
              <a:rPr lang="ja-JP" altLang="en-US" sz="1332" b="1">
                <a:solidFill>
                  <a:prstClr val="black"/>
                </a:solidFill>
                <a:latin typeface="Meiryo UI"/>
                <a:ea typeface="Meiryo UI"/>
              </a:rPr>
              <a:t>規制対象</a:t>
            </a:r>
          </a:p>
        </p:txBody>
      </p:sp>
      <p:grpSp>
        <p:nvGrpSpPr>
          <p:cNvPr id="82" name="グループ化 81"/>
          <p:cNvGrpSpPr/>
          <p:nvPr/>
        </p:nvGrpSpPr>
        <p:grpSpPr>
          <a:xfrm>
            <a:off x="1032834" y="4353168"/>
            <a:ext cx="3439319" cy="2641942"/>
            <a:chOff x="531202" y="3106589"/>
            <a:chExt cx="3886563" cy="3507856"/>
          </a:xfrm>
        </p:grpSpPr>
        <p:grpSp>
          <p:nvGrpSpPr>
            <p:cNvPr id="83" name="グループ化 82"/>
            <p:cNvGrpSpPr/>
            <p:nvPr/>
          </p:nvGrpSpPr>
          <p:grpSpPr>
            <a:xfrm>
              <a:off x="531202" y="3106589"/>
              <a:ext cx="3886563" cy="3507856"/>
              <a:chOff x="150457" y="2934900"/>
              <a:chExt cx="3888432" cy="3509543"/>
            </a:xfrm>
          </p:grpSpPr>
          <p:pic>
            <p:nvPicPr>
              <p:cNvPr id="85" name="図 84"/>
              <p:cNvPicPr/>
              <p:nvPr/>
            </p:nvPicPr>
            <p:blipFill rotWithShape="1">
              <a:blip r:embed="rId3">
                <a:extLst>
                  <a:ext uri="{28A0092B-C50C-407E-A947-70E740481C1C}">
                    <a14:useLocalDpi xmlns:a14="http://schemas.microsoft.com/office/drawing/2010/main" val="0"/>
                  </a:ext>
                </a:extLst>
              </a:blip>
              <a:srcRect r="5264"/>
              <a:stretch/>
            </p:blipFill>
            <p:spPr bwMode="auto">
              <a:xfrm>
                <a:off x="150457" y="2934900"/>
                <a:ext cx="3888432" cy="3509543"/>
              </a:xfrm>
              <a:prstGeom prst="rect">
                <a:avLst/>
              </a:prstGeom>
              <a:noFill/>
              <a:ln>
                <a:noFill/>
              </a:ln>
            </p:spPr>
          </p:pic>
          <p:sp>
            <p:nvSpPr>
              <p:cNvPr id="86" name="フリーフォーム 85"/>
              <p:cNvSpPr/>
              <p:nvPr/>
            </p:nvSpPr>
            <p:spPr>
              <a:xfrm>
                <a:off x="2122408" y="3553122"/>
                <a:ext cx="121267" cy="183356"/>
              </a:xfrm>
              <a:custGeom>
                <a:avLst/>
                <a:gdLst>
                  <a:gd name="connsiteX0" fmla="*/ 9348 w 121267"/>
                  <a:gd name="connsiteY0" fmla="*/ 30956 h 183356"/>
                  <a:gd name="connsiteX1" fmla="*/ 16492 w 121267"/>
                  <a:gd name="connsiteY1" fmla="*/ 54768 h 183356"/>
                  <a:gd name="connsiteX2" fmla="*/ 26017 w 121267"/>
                  <a:gd name="connsiteY2" fmla="*/ 73818 h 183356"/>
                  <a:gd name="connsiteX3" fmla="*/ 37923 w 121267"/>
                  <a:gd name="connsiteY3" fmla="*/ 88106 h 183356"/>
                  <a:gd name="connsiteX4" fmla="*/ 42686 w 121267"/>
                  <a:gd name="connsiteY4" fmla="*/ 102393 h 183356"/>
                  <a:gd name="connsiteX5" fmla="*/ 49830 w 121267"/>
                  <a:gd name="connsiteY5" fmla="*/ 111918 h 183356"/>
                  <a:gd name="connsiteX6" fmla="*/ 59355 w 121267"/>
                  <a:gd name="connsiteY6" fmla="*/ 130968 h 183356"/>
                  <a:gd name="connsiteX7" fmla="*/ 68880 w 121267"/>
                  <a:gd name="connsiteY7" fmla="*/ 145256 h 183356"/>
                  <a:gd name="connsiteX8" fmla="*/ 78405 w 121267"/>
                  <a:gd name="connsiteY8" fmla="*/ 161925 h 183356"/>
                  <a:gd name="connsiteX9" fmla="*/ 85548 w 121267"/>
                  <a:gd name="connsiteY9" fmla="*/ 169068 h 183356"/>
                  <a:gd name="connsiteX10" fmla="*/ 90311 w 121267"/>
                  <a:gd name="connsiteY10" fmla="*/ 176212 h 183356"/>
                  <a:gd name="connsiteX11" fmla="*/ 104598 w 121267"/>
                  <a:gd name="connsiteY11" fmla="*/ 183356 h 183356"/>
                  <a:gd name="connsiteX12" fmla="*/ 116505 w 121267"/>
                  <a:gd name="connsiteY12" fmla="*/ 169068 h 183356"/>
                  <a:gd name="connsiteX13" fmla="*/ 121267 w 121267"/>
                  <a:gd name="connsiteY13" fmla="*/ 154781 h 183356"/>
                  <a:gd name="connsiteX14" fmla="*/ 114123 w 121267"/>
                  <a:gd name="connsiteY14" fmla="*/ 90487 h 183356"/>
                  <a:gd name="connsiteX15" fmla="*/ 111742 w 121267"/>
                  <a:gd name="connsiteY15" fmla="*/ 83343 h 183356"/>
                  <a:gd name="connsiteX16" fmla="*/ 104598 w 121267"/>
                  <a:gd name="connsiteY16" fmla="*/ 69056 h 183356"/>
                  <a:gd name="connsiteX17" fmla="*/ 95073 w 121267"/>
                  <a:gd name="connsiteY17" fmla="*/ 54768 h 183356"/>
                  <a:gd name="connsiteX18" fmla="*/ 85548 w 121267"/>
                  <a:gd name="connsiteY18" fmla="*/ 40481 h 183356"/>
                  <a:gd name="connsiteX19" fmla="*/ 83167 w 121267"/>
                  <a:gd name="connsiteY19" fmla="*/ 33337 h 183356"/>
                  <a:gd name="connsiteX20" fmla="*/ 78405 w 121267"/>
                  <a:gd name="connsiteY20" fmla="*/ 26193 h 183356"/>
                  <a:gd name="connsiteX21" fmla="*/ 76023 w 121267"/>
                  <a:gd name="connsiteY21" fmla="*/ 19050 h 183356"/>
                  <a:gd name="connsiteX22" fmla="*/ 68880 w 121267"/>
                  <a:gd name="connsiteY22" fmla="*/ 14287 h 183356"/>
                  <a:gd name="connsiteX23" fmla="*/ 61736 w 121267"/>
                  <a:gd name="connsiteY23" fmla="*/ 7143 h 183356"/>
                  <a:gd name="connsiteX24" fmla="*/ 54592 w 121267"/>
                  <a:gd name="connsiteY24" fmla="*/ 4762 h 183356"/>
                  <a:gd name="connsiteX25" fmla="*/ 26017 w 121267"/>
                  <a:gd name="connsiteY25" fmla="*/ 0 h 183356"/>
                  <a:gd name="connsiteX26" fmla="*/ 9348 w 121267"/>
                  <a:gd name="connsiteY26" fmla="*/ 2381 h 183356"/>
                  <a:gd name="connsiteX27" fmla="*/ 2205 w 121267"/>
                  <a:gd name="connsiteY27" fmla="*/ 7143 h 183356"/>
                  <a:gd name="connsiteX28" fmla="*/ 9348 w 121267"/>
                  <a:gd name="connsiteY28" fmla="*/ 30956 h 18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67" h="183356">
                    <a:moveTo>
                      <a:pt x="9348" y="30956"/>
                    </a:moveTo>
                    <a:cubicBezTo>
                      <a:pt x="11729" y="38893"/>
                      <a:pt x="8108" y="39398"/>
                      <a:pt x="16492" y="54768"/>
                    </a:cubicBezTo>
                    <a:cubicBezTo>
                      <a:pt x="19892" y="61001"/>
                      <a:pt x="20997" y="68798"/>
                      <a:pt x="26017" y="73818"/>
                    </a:cubicBezTo>
                    <a:cubicBezTo>
                      <a:pt x="30505" y="78306"/>
                      <a:pt x="35270" y="82137"/>
                      <a:pt x="37923" y="88106"/>
                    </a:cubicBezTo>
                    <a:cubicBezTo>
                      <a:pt x="39962" y="92693"/>
                      <a:pt x="39674" y="98377"/>
                      <a:pt x="42686" y="102393"/>
                    </a:cubicBezTo>
                    <a:cubicBezTo>
                      <a:pt x="45067" y="105568"/>
                      <a:pt x="47830" y="108490"/>
                      <a:pt x="49830" y="111918"/>
                    </a:cubicBezTo>
                    <a:cubicBezTo>
                      <a:pt x="53407" y="118050"/>
                      <a:pt x="55417" y="125061"/>
                      <a:pt x="59355" y="130968"/>
                    </a:cubicBezTo>
                    <a:cubicBezTo>
                      <a:pt x="62530" y="135731"/>
                      <a:pt x="66320" y="140136"/>
                      <a:pt x="68880" y="145256"/>
                    </a:cubicBezTo>
                    <a:cubicBezTo>
                      <a:pt x="71793" y="151082"/>
                      <a:pt x="74196" y="156874"/>
                      <a:pt x="78405" y="161925"/>
                    </a:cubicBezTo>
                    <a:cubicBezTo>
                      <a:pt x="80561" y="164512"/>
                      <a:pt x="83392" y="166481"/>
                      <a:pt x="85548" y="169068"/>
                    </a:cubicBezTo>
                    <a:cubicBezTo>
                      <a:pt x="87380" y="171267"/>
                      <a:pt x="88287" y="174188"/>
                      <a:pt x="90311" y="176212"/>
                    </a:cubicBezTo>
                    <a:cubicBezTo>
                      <a:pt x="94928" y="180829"/>
                      <a:pt x="98787" y="181419"/>
                      <a:pt x="104598" y="183356"/>
                    </a:cubicBezTo>
                    <a:cubicBezTo>
                      <a:pt x="109084" y="178870"/>
                      <a:pt x="113853" y="175035"/>
                      <a:pt x="116505" y="169068"/>
                    </a:cubicBezTo>
                    <a:cubicBezTo>
                      <a:pt x="118544" y="164481"/>
                      <a:pt x="121267" y="154781"/>
                      <a:pt x="121267" y="154781"/>
                    </a:cubicBezTo>
                    <a:cubicBezTo>
                      <a:pt x="118647" y="99752"/>
                      <a:pt x="124164" y="120609"/>
                      <a:pt x="114123" y="90487"/>
                    </a:cubicBezTo>
                    <a:cubicBezTo>
                      <a:pt x="113329" y="88106"/>
                      <a:pt x="113134" y="85432"/>
                      <a:pt x="111742" y="83343"/>
                    </a:cubicBezTo>
                    <a:cubicBezTo>
                      <a:pt x="90606" y="51639"/>
                      <a:pt x="121027" y="98628"/>
                      <a:pt x="104598" y="69056"/>
                    </a:cubicBezTo>
                    <a:cubicBezTo>
                      <a:pt x="101818" y="64052"/>
                      <a:pt x="95073" y="54768"/>
                      <a:pt x="95073" y="54768"/>
                    </a:cubicBezTo>
                    <a:cubicBezTo>
                      <a:pt x="89411" y="37783"/>
                      <a:pt x="97440" y="58320"/>
                      <a:pt x="85548" y="40481"/>
                    </a:cubicBezTo>
                    <a:cubicBezTo>
                      <a:pt x="84156" y="38392"/>
                      <a:pt x="84289" y="35582"/>
                      <a:pt x="83167" y="33337"/>
                    </a:cubicBezTo>
                    <a:cubicBezTo>
                      <a:pt x="81887" y="30777"/>
                      <a:pt x="79685" y="28753"/>
                      <a:pt x="78405" y="26193"/>
                    </a:cubicBezTo>
                    <a:cubicBezTo>
                      <a:pt x="77282" y="23948"/>
                      <a:pt x="77591" y="21010"/>
                      <a:pt x="76023" y="19050"/>
                    </a:cubicBezTo>
                    <a:cubicBezTo>
                      <a:pt x="74235" y="16815"/>
                      <a:pt x="71078" y="16119"/>
                      <a:pt x="68880" y="14287"/>
                    </a:cubicBezTo>
                    <a:cubicBezTo>
                      <a:pt x="66293" y="12131"/>
                      <a:pt x="64538" y="9011"/>
                      <a:pt x="61736" y="7143"/>
                    </a:cubicBezTo>
                    <a:cubicBezTo>
                      <a:pt x="59647" y="5751"/>
                      <a:pt x="57053" y="5254"/>
                      <a:pt x="54592" y="4762"/>
                    </a:cubicBezTo>
                    <a:cubicBezTo>
                      <a:pt x="45123" y="2868"/>
                      <a:pt x="26017" y="0"/>
                      <a:pt x="26017" y="0"/>
                    </a:cubicBezTo>
                    <a:cubicBezTo>
                      <a:pt x="20461" y="794"/>
                      <a:pt x="14724" y="768"/>
                      <a:pt x="9348" y="2381"/>
                    </a:cubicBezTo>
                    <a:cubicBezTo>
                      <a:pt x="6607" y="3203"/>
                      <a:pt x="3722" y="4716"/>
                      <a:pt x="2205" y="7143"/>
                    </a:cubicBezTo>
                    <a:cubicBezTo>
                      <a:pt x="-4817" y="18379"/>
                      <a:pt x="6967" y="23019"/>
                      <a:pt x="9348" y="30956"/>
                    </a:cubicBezTo>
                    <a:close/>
                  </a:path>
                </a:pathLst>
              </a:custGeom>
              <a:gradFill>
                <a:gsLst>
                  <a:gs pos="0">
                    <a:srgbClr val="31AF75"/>
                  </a:gs>
                  <a:gs pos="100000">
                    <a:srgbClr val="3FB27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87" name="フリーフォーム 86"/>
              <p:cNvSpPr/>
              <p:nvPr/>
            </p:nvSpPr>
            <p:spPr>
              <a:xfrm>
                <a:off x="2081750" y="3710284"/>
                <a:ext cx="146533" cy="133350"/>
              </a:xfrm>
              <a:custGeom>
                <a:avLst/>
                <a:gdLst>
                  <a:gd name="connsiteX0" fmla="*/ 9525 w 146533"/>
                  <a:gd name="connsiteY0" fmla="*/ 127000 h 133350"/>
                  <a:gd name="connsiteX1" fmla="*/ 9525 w 146533"/>
                  <a:gd name="connsiteY1" fmla="*/ 127000 h 133350"/>
                  <a:gd name="connsiteX2" fmla="*/ 22225 w 146533"/>
                  <a:gd name="connsiteY2" fmla="*/ 101600 h 133350"/>
                  <a:gd name="connsiteX3" fmla="*/ 25400 w 146533"/>
                  <a:gd name="connsiteY3" fmla="*/ 79375 h 133350"/>
                  <a:gd name="connsiteX4" fmla="*/ 28575 w 146533"/>
                  <a:gd name="connsiteY4" fmla="*/ 66675 h 133350"/>
                  <a:gd name="connsiteX5" fmla="*/ 38100 w 146533"/>
                  <a:gd name="connsiteY5" fmla="*/ 60325 h 133350"/>
                  <a:gd name="connsiteX6" fmla="*/ 44450 w 146533"/>
                  <a:gd name="connsiteY6" fmla="*/ 41275 h 133350"/>
                  <a:gd name="connsiteX7" fmla="*/ 60325 w 146533"/>
                  <a:gd name="connsiteY7" fmla="*/ 22225 h 133350"/>
                  <a:gd name="connsiteX8" fmla="*/ 63500 w 146533"/>
                  <a:gd name="connsiteY8" fmla="*/ 12700 h 133350"/>
                  <a:gd name="connsiteX9" fmla="*/ 76200 w 146533"/>
                  <a:gd name="connsiteY9" fmla="*/ 9525 h 133350"/>
                  <a:gd name="connsiteX10" fmla="*/ 95250 w 146533"/>
                  <a:gd name="connsiteY10" fmla="*/ 3175 h 133350"/>
                  <a:gd name="connsiteX11" fmla="*/ 104775 w 146533"/>
                  <a:gd name="connsiteY11" fmla="*/ 0 h 133350"/>
                  <a:gd name="connsiteX12" fmla="*/ 136525 w 146533"/>
                  <a:gd name="connsiteY12" fmla="*/ 3175 h 133350"/>
                  <a:gd name="connsiteX13" fmla="*/ 146050 w 146533"/>
                  <a:gd name="connsiteY13" fmla="*/ 9525 h 133350"/>
                  <a:gd name="connsiteX14" fmla="*/ 142875 w 146533"/>
                  <a:gd name="connsiteY14" fmla="*/ 34925 h 133350"/>
                  <a:gd name="connsiteX15" fmla="*/ 127000 w 146533"/>
                  <a:gd name="connsiteY15" fmla="*/ 63500 h 133350"/>
                  <a:gd name="connsiteX16" fmla="*/ 114300 w 146533"/>
                  <a:gd name="connsiteY16" fmla="*/ 79375 h 133350"/>
                  <a:gd name="connsiteX17" fmla="*/ 107950 w 146533"/>
                  <a:gd name="connsiteY17" fmla="*/ 88900 h 133350"/>
                  <a:gd name="connsiteX18" fmla="*/ 88900 w 146533"/>
                  <a:gd name="connsiteY18" fmla="*/ 98425 h 133350"/>
                  <a:gd name="connsiteX19" fmla="*/ 69850 w 146533"/>
                  <a:gd name="connsiteY19" fmla="*/ 111125 h 133350"/>
                  <a:gd name="connsiteX20" fmla="*/ 60325 w 146533"/>
                  <a:gd name="connsiteY20" fmla="*/ 120650 h 133350"/>
                  <a:gd name="connsiteX21" fmla="*/ 50800 w 146533"/>
                  <a:gd name="connsiteY21" fmla="*/ 123825 h 133350"/>
                  <a:gd name="connsiteX22" fmla="*/ 31750 w 146533"/>
                  <a:gd name="connsiteY22" fmla="*/ 133350 h 133350"/>
                  <a:gd name="connsiteX23" fmla="*/ 9525 w 146533"/>
                  <a:gd name="connsiteY23" fmla="*/ 130175 h 133350"/>
                  <a:gd name="connsiteX24" fmla="*/ 0 w 146533"/>
                  <a:gd name="connsiteY24" fmla="*/ 127000 h 133350"/>
                  <a:gd name="connsiteX25" fmla="*/ 9525 w 146533"/>
                  <a:gd name="connsiteY25" fmla="*/ 12700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6533" h="133350">
                    <a:moveTo>
                      <a:pt x="9525" y="127000"/>
                    </a:moveTo>
                    <a:lnTo>
                      <a:pt x="9525" y="127000"/>
                    </a:lnTo>
                    <a:cubicBezTo>
                      <a:pt x="13758" y="118533"/>
                      <a:pt x="19232" y="110580"/>
                      <a:pt x="22225" y="101600"/>
                    </a:cubicBezTo>
                    <a:cubicBezTo>
                      <a:pt x="24592" y="94500"/>
                      <a:pt x="24061" y="86738"/>
                      <a:pt x="25400" y="79375"/>
                    </a:cubicBezTo>
                    <a:cubicBezTo>
                      <a:pt x="26181" y="75082"/>
                      <a:pt x="26154" y="70306"/>
                      <a:pt x="28575" y="66675"/>
                    </a:cubicBezTo>
                    <a:cubicBezTo>
                      <a:pt x="30692" y="63500"/>
                      <a:pt x="34925" y="62442"/>
                      <a:pt x="38100" y="60325"/>
                    </a:cubicBezTo>
                    <a:cubicBezTo>
                      <a:pt x="40217" y="53975"/>
                      <a:pt x="39717" y="46008"/>
                      <a:pt x="44450" y="41275"/>
                    </a:cubicBezTo>
                    <a:cubicBezTo>
                      <a:pt x="51472" y="34253"/>
                      <a:pt x="55905" y="31066"/>
                      <a:pt x="60325" y="22225"/>
                    </a:cubicBezTo>
                    <a:cubicBezTo>
                      <a:pt x="61822" y="19232"/>
                      <a:pt x="60887" y="14791"/>
                      <a:pt x="63500" y="12700"/>
                    </a:cubicBezTo>
                    <a:cubicBezTo>
                      <a:pt x="66907" y="9974"/>
                      <a:pt x="72020" y="10779"/>
                      <a:pt x="76200" y="9525"/>
                    </a:cubicBezTo>
                    <a:cubicBezTo>
                      <a:pt x="82611" y="7602"/>
                      <a:pt x="88900" y="5292"/>
                      <a:pt x="95250" y="3175"/>
                    </a:cubicBezTo>
                    <a:lnTo>
                      <a:pt x="104775" y="0"/>
                    </a:lnTo>
                    <a:cubicBezTo>
                      <a:pt x="115358" y="1058"/>
                      <a:pt x="126161" y="783"/>
                      <a:pt x="136525" y="3175"/>
                    </a:cubicBezTo>
                    <a:cubicBezTo>
                      <a:pt x="140243" y="4033"/>
                      <a:pt x="145302" y="5783"/>
                      <a:pt x="146050" y="9525"/>
                    </a:cubicBezTo>
                    <a:cubicBezTo>
                      <a:pt x="147723" y="17892"/>
                      <a:pt x="144663" y="26582"/>
                      <a:pt x="142875" y="34925"/>
                    </a:cubicBezTo>
                    <a:cubicBezTo>
                      <a:pt x="138637" y="54703"/>
                      <a:pt x="138889" y="51611"/>
                      <a:pt x="127000" y="63500"/>
                    </a:cubicBezTo>
                    <a:cubicBezTo>
                      <a:pt x="120819" y="82043"/>
                      <a:pt x="128661" y="65014"/>
                      <a:pt x="114300" y="79375"/>
                    </a:cubicBezTo>
                    <a:cubicBezTo>
                      <a:pt x="111602" y="82073"/>
                      <a:pt x="110648" y="86202"/>
                      <a:pt x="107950" y="88900"/>
                    </a:cubicBezTo>
                    <a:cubicBezTo>
                      <a:pt x="101795" y="95055"/>
                      <a:pt x="96647" y="95843"/>
                      <a:pt x="88900" y="98425"/>
                    </a:cubicBezTo>
                    <a:cubicBezTo>
                      <a:pt x="58514" y="128811"/>
                      <a:pt x="97419" y="92745"/>
                      <a:pt x="69850" y="111125"/>
                    </a:cubicBezTo>
                    <a:cubicBezTo>
                      <a:pt x="66114" y="113616"/>
                      <a:pt x="64061" y="118159"/>
                      <a:pt x="60325" y="120650"/>
                    </a:cubicBezTo>
                    <a:cubicBezTo>
                      <a:pt x="57540" y="122506"/>
                      <a:pt x="53793" y="122328"/>
                      <a:pt x="50800" y="123825"/>
                    </a:cubicBezTo>
                    <a:cubicBezTo>
                      <a:pt x="26181" y="136135"/>
                      <a:pt x="55691" y="125370"/>
                      <a:pt x="31750" y="133350"/>
                    </a:cubicBezTo>
                    <a:cubicBezTo>
                      <a:pt x="24342" y="132292"/>
                      <a:pt x="16863" y="131643"/>
                      <a:pt x="9525" y="130175"/>
                    </a:cubicBezTo>
                    <a:cubicBezTo>
                      <a:pt x="6243" y="129519"/>
                      <a:pt x="2367" y="129367"/>
                      <a:pt x="0" y="127000"/>
                    </a:cubicBezTo>
                    <a:lnTo>
                      <a:pt x="9525" y="127000"/>
                    </a:lnTo>
                    <a:close/>
                  </a:path>
                </a:pathLst>
              </a:custGeom>
              <a:gradFill>
                <a:gsLst>
                  <a:gs pos="0">
                    <a:srgbClr val="43B581"/>
                  </a:gs>
                  <a:gs pos="100000">
                    <a:srgbClr val="40B48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88" name="フリーフォーム 87"/>
              <p:cNvSpPr/>
              <p:nvPr/>
            </p:nvSpPr>
            <p:spPr>
              <a:xfrm>
                <a:off x="3291425" y="3494384"/>
                <a:ext cx="282575" cy="152400"/>
              </a:xfrm>
              <a:custGeom>
                <a:avLst/>
                <a:gdLst>
                  <a:gd name="connsiteX0" fmla="*/ 0 w 282575"/>
                  <a:gd name="connsiteY0" fmla="*/ 0 h 152400"/>
                  <a:gd name="connsiteX1" fmla="*/ 282575 w 282575"/>
                  <a:gd name="connsiteY1" fmla="*/ 79375 h 152400"/>
                  <a:gd name="connsiteX2" fmla="*/ 149225 w 282575"/>
                  <a:gd name="connsiteY2" fmla="*/ 152400 h 152400"/>
                  <a:gd name="connsiteX3" fmla="*/ 0 w 282575"/>
                  <a:gd name="connsiteY3" fmla="*/ 0 h 152400"/>
                </a:gdLst>
                <a:ahLst/>
                <a:cxnLst>
                  <a:cxn ang="0">
                    <a:pos x="connsiteX0" y="connsiteY0"/>
                  </a:cxn>
                  <a:cxn ang="0">
                    <a:pos x="connsiteX1" y="connsiteY1"/>
                  </a:cxn>
                  <a:cxn ang="0">
                    <a:pos x="connsiteX2" y="connsiteY2"/>
                  </a:cxn>
                  <a:cxn ang="0">
                    <a:pos x="connsiteX3" y="connsiteY3"/>
                  </a:cxn>
                </a:cxnLst>
                <a:rect l="l" t="t" r="r" b="b"/>
                <a:pathLst>
                  <a:path w="282575" h="152400">
                    <a:moveTo>
                      <a:pt x="0" y="0"/>
                    </a:moveTo>
                    <a:lnTo>
                      <a:pt x="282575" y="79375"/>
                    </a:lnTo>
                    <a:lnTo>
                      <a:pt x="149225" y="152400"/>
                    </a:lnTo>
                    <a:lnTo>
                      <a:pt x="0" y="0"/>
                    </a:lnTo>
                    <a:close/>
                  </a:path>
                </a:pathLst>
              </a:custGeom>
              <a:gradFill flip="none" rotWithShape="1">
                <a:gsLst>
                  <a:gs pos="0">
                    <a:srgbClr val="009641"/>
                  </a:gs>
                  <a:gs pos="100000">
                    <a:srgbClr val="00994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90" name="フリーフォーム 89"/>
              <p:cNvSpPr/>
              <p:nvPr/>
            </p:nvSpPr>
            <p:spPr>
              <a:xfrm>
                <a:off x="3296188" y="3593602"/>
                <a:ext cx="188118" cy="216694"/>
              </a:xfrm>
              <a:custGeom>
                <a:avLst/>
                <a:gdLst>
                  <a:gd name="connsiteX0" fmla="*/ 0 w 188118"/>
                  <a:gd name="connsiteY0" fmla="*/ 164306 h 216694"/>
                  <a:gd name="connsiteX1" fmla="*/ 85725 w 188118"/>
                  <a:gd name="connsiteY1" fmla="*/ 7144 h 216694"/>
                  <a:gd name="connsiteX2" fmla="*/ 188118 w 188118"/>
                  <a:gd name="connsiteY2" fmla="*/ 0 h 216694"/>
                  <a:gd name="connsiteX3" fmla="*/ 57150 w 188118"/>
                  <a:gd name="connsiteY3" fmla="*/ 216694 h 216694"/>
                  <a:gd name="connsiteX4" fmla="*/ 0 w 188118"/>
                  <a:gd name="connsiteY4" fmla="*/ 164306 h 216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18" h="216694">
                    <a:moveTo>
                      <a:pt x="0" y="164306"/>
                    </a:moveTo>
                    <a:lnTo>
                      <a:pt x="85725" y="7144"/>
                    </a:lnTo>
                    <a:lnTo>
                      <a:pt x="188118" y="0"/>
                    </a:lnTo>
                    <a:lnTo>
                      <a:pt x="57150" y="216694"/>
                    </a:lnTo>
                    <a:lnTo>
                      <a:pt x="0" y="164306"/>
                    </a:lnTo>
                    <a:close/>
                  </a:path>
                </a:pathLst>
              </a:custGeom>
              <a:gradFill flip="none" rotWithShape="1">
                <a:gsLst>
                  <a:gs pos="0">
                    <a:srgbClr val="029546"/>
                  </a:gs>
                  <a:gs pos="100000">
                    <a:srgbClr val="03974C"/>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91" name="フリーフォーム 90"/>
              <p:cNvSpPr/>
              <p:nvPr/>
            </p:nvSpPr>
            <p:spPr>
              <a:xfrm rot="21124503">
                <a:off x="3553439" y="3514393"/>
                <a:ext cx="406919" cy="300038"/>
              </a:xfrm>
              <a:custGeom>
                <a:avLst/>
                <a:gdLst>
                  <a:gd name="connsiteX0" fmla="*/ 33338 w 402432"/>
                  <a:gd name="connsiteY0" fmla="*/ 0 h 300038"/>
                  <a:gd name="connsiteX1" fmla="*/ 300038 w 402432"/>
                  <a:gd name="connsiteY1" fmla="*/ 159544 h 300038"/>
                  <a:gd name="connsiteX2" fmla="*/ 402432 w 402432"/>
                  <a:gd name="connsiteY2" fmla="*/ 228600 h 300038"/>
                  <a:gd name="connsiteX3" fmla="*/ 354807 w 402432"/>
                  <a:gd name="connsiteY3" fmla="*/ 300038 h 300038"/>
                  <a:gd name="connsiteX4" fmla="*/ 0 w 402432"/>
                  <a:gd name="connsiteY4" fmla="*/ 38100 h 300038"/>
                  <a:gd name="connsiteX5" fmla="*/ 33338 w 402432"/>
                  <a:gd name="connsiteY5" fmla="*/ 0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432" h="300038">
                    <a:moveTo>
                      <a:pt x="33338" y="0"/>
                    </a:moveTo>
                    <a:lnTo>
                      <a:pt x="300038" y="159544"/>
                    </a:lnTo>
                    <a:lnTo>
                      <a:pt x="402432" y="228600"/>
                    </a:lnTo>
                    <a:lnTo>
                      <a:pt x="354807" y="300038"/>
                    </a:lnTo>
                    <a:lnTo>
                      <a:pt x="0" y="38100"/>
                    </a:lnTo>
                    <a:lnTo>
                      <a:pt x="33338" y="0"/>
                    </a:lnTo>
                    <a:close/>
                  </a:path>
                </a:pathLst>
              </a:custGeom>
              <a:gradFill>
                <a:gsLst>
                  <a:gs pos="0">
                    <a:srgbClr val="029546"/>
                  </a:gs>
                  <a:gs pos="100000">
                    <a:srgbClr val="03974C"/>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23" name="フリーフォーム 122"/>
              <p:cNvSpPr/>
              <p:nvPr/>
            </p:nvSpPr>
            <p:spPr>
              <a:xfrm>
                <a:off x="3135850" y="3503909"/>
                <a:ext cx="79375" cy="174625"/>
              </a:xfrm>
              <a:custGeom>
                <a:avLst/>
                <a:gdLst>
                  <a:gd name="connsiteX0" fmla="*/ 6350 w 79375"/>
                  <a:gd name="connsiteY0" fmla="*/ 0 h 174625"/>
                  <a:gd name="connsiteX1" fmla="*/ 79375 w 79375"/>
                  <a:gd name="connsiteY1" fmla="*/ 9525 h 174625"/>
                  <a:gd name="connsiteX2" fmla="*/ 63500 w 79375"/>
                  <a:gd name="connsiteY2" fmla="*/ 174625 h 174625"/>
                  <a:gd name="connsiteX3" fmla="*/ 0 w 79375"/>
                  <a:gd name="connsiteY3" fmla="*/ 146050 h 174625"/>
                  <a:gd name="connsiteX4" fmla="*/ 6350 w 79375"/>
                  <a:gd name="connsiteY4" fmla="*/ 0 h 174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75" h="174625">
                    <a:moveTo>
                      <a:pt x="6350" y="0"/>
                    </a:moveTo>
                    <a:lnTo>
                      <a:pt x="79375" y="9525"/>
                    </a:lnTo>
                    <a:lnTo>
                      <a:pt x="63500" y="174625"/>
                    </a:lnTo>
                    <a:lnTo>
                      <a:pt x="0" y="146050"/>
                    </a:lnTo>
                    <a:lnTo>
                      <a:pt x="6350" y="0"/>
                    </a:lnTo>
                    <a:close/>
                  </a:path>
                </a:pathLst>
              </a:custGeom>
              <a:gradFill>
                <a:gsLst>
                  <a:gs pos="0">
                    <a:srgbClr val="009E47"/>
                  </a:gs>
                  <a:gs pos="100000">
                    <a:srgbClr val="04974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24" name="フリーフォーム 123"/>
              <p:cNvSpPr/>
              <p:nvPr/>
            </p:nvSpPr>
            <p:spPr>
              <a:xfrm>
                <a:off x="2872325" y="3551534"/>
                <a:ext cx="107950" cy="123825"/>
              </a:xfrm>
              <a:custGeom>
                <a:avLst/>
                <a:gdLst>
                  <a:gd name="connsiteX0" fmla="*/ 6350 w 107950"/>
                  <a:gd name="connsiteY0" fmla="*/ 0 h 123825"/>
                  <a:gd name="connsiteX1" fmla="*/ 107950 w 107950"/>
                  <a:gd name="connsiteY1" fmla="*/ 41275 h 123825"/>
                  <a:gd name="connsiteX2" fmla="*/ 73025 w 107950"/>
                  <a:gd name="connsiteY2" fmla="*/ 123825 h 123825"/>
                  <a:gd name="connsiteX3" fmla="*/ 0 w 107950"/>
                  <a:gd name="connsiteY3" fmla="*/ 73025 h 123825"/>
                  <a:gd name="connsiteX4" fmla="*/ 6350 w 107950"/>
                  <a:gd name="connsiteY4" fmla="*/ 0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50" h="123825">
                    <a:moveTo>
                      <a:pt x="6350" y="0"/>
                    </a:moveTo>
                    <a:lnTo>
                      <a:pt x="107950" y="41275"/>
                    </a:lnTo>
                    <a:lnTo>
                      <a:pt x="73025" y="123825"/>
                    </a:lnTo>
                    <a:lnTo>
                      <a:pt x="0" y="73025"/>
                    </a:lnTo>
                    <a:lnTo>
                      <a:pt x="6350" y="0"/>
                    </a:lnTo>
                    <a:close/>
                  </a:path>
                </a:pathLst>
              </a:custGeom>
              <a:gradFill flip="none" rotWithShape="1">
                <a:gsLst>
                  <a:gs pos="0">
                    <a:srgbClr val="039949"/>
                  </a:gs>
                  <a:gs pos="100000">
                    <a:srgbClr val="099D4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25" name="フリーフォーム 124"/>
              <p:cNvSpPr/>
              <p:nvPr/>
            </p:nvSpPr>
            <p:spPr>
              <a:xfrm>
                <a:off x="1472150" y="3554709"/>
                <a:ext cx="187325" cy="279400"/>
              </a:xfrm>
              <a:custGeom>
                <a:avLst/>
                <a:gdLst>
                  <a:gd name="connsiteX0" fmla="*/ 0 w 187325"/>
                  <a:gd name="connsiteY0" fmla="*/ 0 h 279400"/>
                  <a:gd name="connsiteX1" fmla="*/ 133350 w 187325"/>
                  <a:gd name="connsiteY1" fmla="*/ 12700 h 279400"/>
                  <a:gd name="connsiteX2" fmla="*/ 187325 w 187325"/>
                  <a:gd name="connsiteY2" fmla="*/ 149225 h 279400"/>
                  <a:gd name="connsiteX3" fmla="*/ 152400 w 187325"/>
                  <a:gd name="connsiteY3" fmla="*/ 279400 h 279400"/>
                  <a:gd name="connsiteX4" fmla="*/ 98425 w 187325"/>
                  <a:gd name="connsiteY4" fmla="*/ 158750 h 279400"/>
                  <a:gd name="connsiteX5" fmla="*/ 0 w 187325"/>
                  <a:gd name="connsiteY5" fmla="*/ 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25" h="279400">
                    <a:moveTo>
                      <a:pt x="0" y="0"/>
                    </a:moveTo>
                    <a:lnTo>
                      <a:pt x="133350" y="12700"/>
                    </a:lnTo>
                    <a:lnTo>
                      <a:pt x="187325" y="149225"/>
                    </a:lnTo>
                    <a:lnTo>
                      <a:pt x="152400" y="279400"/>
                    </a:lnTo>
                    <a:lnTo>
                      <a:pt x="98425" y="158750"/>
                    </a:lnTo>
                    <a:lnTo>
                      <a:pt x="0" y="0"/>
                    </a:lnTo>
                    <a:close/>
                  </a:path>
                </a:pathLst>
              </a:custGeom>
              <a:gradFill flip="none" rotWithShape="1">
                <a:gsLst>
                  <a:gs pos="0">
                    <a:srgbClr val="43B77F"/>
                  </a:gs>
                  <a:gs pos="100000">
                    <a:srgbClr val="40B78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26" name="フリーフォーム 125"/>
              <p:cNvSpPr/>
              <p:nvPr/>
            </p:nvSpPr>
            <p:spPr>
              <a:xfrm>
                <a:off x="1615025" y="3548359"/>
                <a:ext cx="346075" cy="269875"/>
              </a:xfrm>
              <a:custGeom>
                <a:avLst/>
                <a:gdLst>
                  <a:gd name="connsiteX0" fmla="*/ 288925 w 346075"/>
                  <a:gd name="connsiteY0" fmla="*/ 0 h 269875"/>
                  <a:gd name="connsiteX1" fmla="*/ 346075 w 346075"/>
                  <a:gd name="connsiteY1" fmla="*/ 41275 h 269875"/>
                  <a:gd name="connsiteX2" fmla="*/ 276225 w 346075"/>
                  <a:gd name="connsiteY2" fmla="*/ 146050 h 269875"/>
                  <a:gd name="connsiteX3" fmla="*/ 152400 w 346075"/>
                  <a:gd name="connsiteY3" fmla="*/ 225425 h 269875"/>
                  <a:gd name="connsiteX4" fmla="*/ 0 w 346075"/>
                  <a:gd name="connsiteY4" fmla="*/ 269875 h 269875"/>
                  <a:gd name="connsiteX5" fmla="*/ 288925 w 346075"/>
                  <a:gd name="connsiteY5" fmla="*/ 0 h 26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075" h="269875">
                    <a:moveTo>
                      <a:pt x="288925" y="0"/>
                    </a:moveTo>
                    <a:lnTo>
                      <a:pt x="346075" y="41275"/>
                    </a:lnTo>
                    <a:lnTo>
                      <a:pt x="276225" y="146050"/>
                    </a:lnTo>
                    <a:lnTo>
                      <a:pt x="152400" y="225425"/>
                    </a:lnTo>
                    <a:lnTo>
                      <a:pt x="0" y="269875"/>
                    </a:lnTo>
                    <a:lnTo>
                      <a:pt x="288925" y="0"/>
                    </a:lnTo>
                    <a:close/>
                  </a:path>
                </a:pathLst>
              </a:custGeom>
              <a:gradFill flip="none" rotWithShape="1">
                <a:gsLst>
                  <a:gs pos="0">
                    <a:srgbClr val="40B17E"/>
                  </a:gs>
                  <a:gs pos="100000">
                    <a:srgbClr val="41B68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27" name="フリーフォーム 126"/>
              <p:cNvSpPr/>
              <p:nvPr/>
            </p:nvSpPr>
            <p:spPr>
              <a:xfrm>
                <a:off x="2562620" y="3567219"/>
                <a:ext cx="142875" cy="135731"/>
              </a:xfrm>
              <a:custGeom>
                <a:avLst/>
                <a:gdLst>
                  <a:gd name="connsiteX0" fmla="*/ 0 w 142875"/>
                  <a:gd name="connsiteY0" fmla="*/ 0 h 135731"/>
                  <a:gd name="connsiteX1" fmla="*/ 0 w 142875"/>
                  <a:gd name="connsiteY1" fmla="*/ 0 h 135731"/>
                  <a:gd name="connsiteX2" fmla="*/ 104775 w 142875"/>
                  <a:gd name="connsiteY2" fmla="*/ 2381 h 135731"/>
                  <a:gd name="connsiteX3" fmla="*/ 107157 w 142875"/>
                  <a:gd name="connsiteY3" fmla="*/ 9525 h 135731"/>
                  <a:gd name="connsiteX4" fmla="*/ 121444 w 142875"/>
                  <a:gd name="connsiteY4" fmla="*/ 21431 h 135731"/>
                  <a:gd name="connsiteX5" fmla="*/ 130969 w 142875"/>
                  <a:gd name="connsiteY5" fmla="*/ 35719 h 135731"/>
                  <a:gd name="connsiteX6" fmla="*/ 135732 w 142875"/>
                  <a:gd name="connsiteY6" fmla="*/ 50006 h 135731"/>
                  <a:gd name="connsiteX7" fmla="*/ 138113 w 142875"/>
                  <a:gd name="connsiteY7" fmla="*/ 64294 h 135731"/>
                  <a:gd name="connsiteX8" fmla="*/ 142875 w 142875"/>
                  <a:gd name="connsiteY8" fmla="*/ 83344 h 135731"/>
                  <a:gd name="connsiteX9" fmla="*/ 138113 w 142875"/>
                  <a:gd name="connsiteY9" fmla="*/ 111919 h 135731"/>
                  <a:gd name="connsiteX10" fmla="*/ 133350 w 142875"/>
                  <a:gd name="connsiteY10" fmla="*/ 119063 h 135731"/>
                  <a:gd name="connsiteX11" fmla="*/ 119063 w 142875"/>
                  <a:gd name="connsiteY11" fmla="*/ 123825 h 135731"/>
                  <a:gd name="connsiteX12" fmla="*/ 92869 w 142875"/>
                  <a:gd name="connsiteY12" fmla="*/ 135731 h 135731"/>
                  <a:gd name="connsiteX13" fmla="*/ 59532 w 142875"/>
                  <a:gd name="connsiteY13" fmla="*/ 130969 h 135731"/>
                  <a:gd name="connsiteX14" fmla="*/ 45244 w 142875"/>
                  <a:gd name="connsiteY14" fmla="*/ 121444 h 135731"/>
                  <a:gd name="connsiteX15" fmla="*/ 30957 w 142875"/>
                  <a:gd name="connsiteY15" fmla="*/ 109538 h 135731"/>
                  <a:gd name="connsiteX16" fmla="*/ 21432 w 142875"/>
                  <a:gd name="connsiteY16" fmla="*/ 95250 h 135731"/>
                  <a:gd name="connsiteX17" fmla="*/ 11907 w 142875"/>
                  <a:gd name="connsiteY17" fmla="*/ 66675 h 135731"/>
                  <a:gd name="connsiteX18" fmla="*/ 7144 w 142875"/>
                  <a:gd name="connsiteY18" fmla="*/ 52388 h 135731"/>
                  <a:gd name="connsiteX19" fmla="*/ 4763 w 142875"/>
                  <a:gd name="connsiteY19" fmla="*/ 45244 h 135731"/>
                  <a:gd name="connsiteX20" fmla="*/ 0 w 142875"/>
                  <a:gd name="connsiteY20" fmla="*/ 0 h 13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875" h="135731">
                    <a:moveTo>
                      <a:pt x="0" y="0"/>
                    </a:moveTo>
                    <a:lnTo>
                      <a:pt x="0" y="0"/>
                    </a:lnTo>
                    <a:cubicBezTo>
                      <a:pt x="34925" y="794"/>
                      <a:pt x="69978" y="-712"/>
                      <a:pt x="104775" y="2381"/>
                    </a:cubicBezTo>
                    <a:cubicBezTo>
                      <a:pt x="107275" y="2603"/>
                      <a:pt x="106034" y="7280"/>
                      <a:pt x="107157" y="9525"/>
                    </a:cubicBezTo>
                    <a:cubicBezTo>
                      <a:pt x="111645" y="18501"/>
                      <a:pt x="112141" y="16780"/>
                      <a:pt x="121444" y="21431"/>
                    </a:cubicBezTo>
                    <a:cubicBezTo>
                      <a:pt x="124619" y="26194"/>
                      <a:pt x="129159" y="30289"/>
                      <a:pt x="130969" y="35719"/>
                    </a:cubicBezTo>
                    <a:lnTo>
                      <a:pt x="135732" y="50006"/>
                    </a:lnTo>
                    <a:cubicBezTo>
                      <a:pt x="136526" y="54769"/>
                      <a:pt x="137101" y="59573"/>
                      <a:pt x="138113" y="64294"/>
                    </a:cubicBezTo>
                    <a:cubicBezTo>
                      <a:pt x="139484" y="70694"/>
                      <a:pt x="142875" y="83344"/>
                      <a:pt x="142875" y="83344"/>
                    </a:cubicBezTo>
                    <a:cubicBezTo>
                      <a:pt x="142121" y="90130"/>
                      <a:pt x="142102" y="103942"/>
                      <a:pt x="138113" y="111919"/>
                    </a:cubicBezTo>
                    <a:cubicBezTo>
                      <a:pt x="136833" y="114479"/>
                      <a:pt x="135777" y="117546"/>
                      <a:pt x="133350" y="119063"/>
                    </a:cubicBezTo>
                    <a:cubicBezTo>
                      <a:pt x="129093" y="121724"/>
                      <a:pt x="119063" y="123825"/>
                      <a:pt x="119063" y="123825"/>
                    </a:cubicBezTo>
                    <a:cubicBezTo>
                      <a:pt x="101407" y="135595"/>
                      <a:pt x="110388" y="132228"/>
                      <a:pt x="92869" y="135731"/>
                    </a:cubicBezTo>
                    <a:cubicBezTo>
                      <a:pt x="92101" y="135654"/>
                      <a:pt x="66005" y="134206"/>
                      <a:pt x="59532" y="130969"/>
                    </a:cubicBezTo>
                    <a:cubicBezTo>
                      <a:pt x="54412" y="128409"/>
                      <a:pt x="50007" y="124619"/>
                      <a:pt x="45244" y="121444"/>
                    </a:cubicBezTo>
                    <a:cubicBezTo>
                      <a:pt x="38895" y="117212"/>
                      <a:pt x="35892" y="115883"/>
                      <a:pt x="30957" y="109538"/>
                    </a:cubicBezTo>
                    <a:cubicBezTo>
                      <a:pt x="27443" y="105020"/>
                      <a:pt x="23242" y="100680"/>
                      <a:pt x="21432" y="95250"/>
                    </a:cubicBezTo>
                    <a:lnTo>
                      <a:pt x="11907" y="66675"/>
                    </a:lnTo>
                    <a:lnTo>
                      <a:pt x="7144" y="52388"/>
                    </a:lnTo>
                    <a:cubicBezTo>
                      <a:pt x="6350" y="50007"/>
                      <a:pt x="4763" y="47754"/>
                      <a:pt x="4763" y="45244"/>
                    </a:cubicBezTo>
                    <a:lnTo>
                      <a:pt x="0" y="0"/>
                    </a:lnTo>
                    <a:close/>
                  </a:path>
                </a:pathLst>
              </a:custGeom>
              <a:gradFill flip="none" rotWithShape="1">
                <a:gsLst>
                  <a:gs pos="0">
                    <a:srgbClr val="13A456"/>
                  </a:gs>
                  <a:gs pos="100000">
                    <a:srgbClr val="1CA36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28" name="フリーフォーム 127"/>
              <p:cNvSpPr/>
              <p:nvPr/>
            </p:nvSpPr>
            <p:spPr>
              <a:xfrm>
                <a:off x="3455731" y="3765053"/>
                <a:ext cx="302419" cy="138112"/>
              </a:xfrm>
              <a:custGeom>
                <a:avLst/>
                <a:gdLst>
                  <a:gd name="connsiteX0" fmla="*/ 23813 w 302419"/>
                  <a:gd name="connsiteY0" fmla="*/ 0 h 138112"/>
                  <a:gd name="connsiteX1" fmla="*/ 271463 w 302419"/>
                  <a:gd name="connsiteY1" fmla="*/ 64294 h 138112"/>
                  <a:gd name="connsiteX2" fmla="*/ 302419 w 302419"/>
                  <a:gd name="connsiteY2" fmla="*/ 138112 h 138112"/>
                  <a:gd name="connsiteX3" fmla="*/ 0 w 302419"/>
                  <a:gd name="connsiteY3" fmla="*/ 50006 h 138112"/>
                  <a:gd name="connsiteX4" fmla="*/ 23813 w 302419"/>
                  <a:gd name="connsiteY4" fmla="*/ 0 h 138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19" h="138112">
                    <a:moveTo>
                      <a:pt x="23813" y="0"/>
                    </a:moveTo>
                    <a:lnTo>
                      <a:pt x="271463" y="64294"/>
                    </a:lnTo>
                    <a:lnTo>
                      <a:pt x="302419" y="138112"/>
                    </a:lnTo>
                    <a:lnTo>
                      <a:pt x="0" y="50006"/>
                    </a:lnTo>
                    <a:lnTo>
                      <a:pt x="23813" y="0"/>
                    </a:lnTo>
                    <a:close/>
                  </a:path>
                </a:pathLst>
              </a:custGeom>
              <a:gradFill flip="none" rotWithShape="1">
                <a:gsLst>
                  <a:gs pos="0">
                    <a:srgbClr val="009948"/>
                  </a:gs>
                  <a:gs pos="100000">
                    <a:srgbClr val="009B4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29" name="フリーフォーム 128"/>
              <p:cNvSpPr/>
              <p:nvPr/>
            </p:nvSpPr>
            <p:spPr>
              <a:xfrm>
                <a:off x="3714050" y="3884599"/>
                <a:ext cx="45719" cy="109290"/>
              </a:xfrm>
              <a:custGeom>
                <a:avLst/>
                <a:gdLst>
                  <a:gd name="connsiteX0" fmla="*/ 0 w 54768"/>
                  <a:gd name="connsiteY0" fmla="*/ 100013 h 100013"/>
                  <a:gd name="connsiteX1" fmla="*/ 23812 w 54768"/>
                  <a:gd name="connsiteY1" fmla="*/ 0 h 100013"/>
                  <a:gd name="connsiteX2" fmla="*/ 50006 w 54768"/>
                  <a:gd name="connsiteY2" fmla="*/ 0 h 100013"/>
                  <a:gd name="connsiteX3" fmla="*/ 54768 w 54768"/>
                  <a:gd name="connsiteY3" fmla="*/ 42863 h 100013"/>
                  <a:gd name="connsiteX4" fmla="*/ 0 w 54768"/>
                  <a:gd name="connsiteY4" fmla="*/ 100013 h 10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 h="100013">
                    <a:moveTo>
                      <a:pt x="0" y="100013"/>
                    </a:moveTo>
                    <a:lnTo>
                      <a:pt x="23812" y="0"/>
                    </a:lnTo>
                    <a:lnTo>
                      <a:pt x="50006" y="0"/>
                    </a:lnTo>
                    <a:lnTo>
                      <a:pt x="54768" y="42863"/>
                    </a:lnTo>
                    <a:lnTo>
                      <a:pt x="0" y="100013"/>
                    </a:lnTo>
                    <a:close/>
                  </a:path>
                </a:pathLst>
              </a:custGeom>
              <a:solidFill>
                <a:srgbClr val="019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30" name="フリーフォーム 129"/>
              <p:cNvSpPr/>
              <p:nvPr/>
            </p:nvSpPr>
            <p:spPr>
              <a:xfrm>
                <a:off x="3705763" y="3726953"/>
                <a:ext cx="66675" cy="133350"/>
              </a:xfrm>
              <a:custGeom>
                <a:avLst/>
                <a:gdLst>
                  <a:gd name="connsiteX0" fmla="*/ 0 w 66675"/>
                  <a:gd name="connsiteY0" fmla="*/ 133350 h 133350"/>
                  <a:gd name="connsiteX1" fmla="*/ 40481 w 66675"/>
                  <a:gd name="connsiteY1" fmla="*/ 7144 h 133350"/>
                  <a:gd name="connsiteX2" fmla="*/ 66675 w 66675"/>
                  <a:gd name="connsiteY2" fmla="*/ 0 h 133350"/>
                  <a:gd name="connsiteX3" fmla="*/ 47625 w 66675"/>
                  <a:gd name="connsiteY3" fmla="*/ 116681 h 133350"/>
                  <a:gd name="connsiteX4" fmla="*/ 0 w 66675"/>
                  <a:gd name="connsiteY4" fmla="*/ 13335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133350">
                    <a:moveTo>
                      <a:pt x="0" y="133350"/>
                    </a:moveTo>
                    <a:lnTo>
                      <a:pt x="40481" y="7144"/>
                    </a:lnTo>
                    <a:lnTo>
                      <a:pt x="66675" y="0"/>
                    </a:lnTo>
                    <a:lnTo>
                      <a:pt x="47625" y="116681"/>
                    </a:lnTo>
                    <a:lnTo>
                      <a:pt x="0" y="133350"/>
                    </a:lnTo>
                    <a:close/>
                  </a:path>
                </a:pathLst>
              </a:custGeom>
              <a:gradFill>
                <a:gsLst>
                  <a:gs pos="0">
                    <a:srgbClr val="00994A"/>
                  </a:gs>
                  <a:gs pos="100000">
                    <a:srgbClr val="019B3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31" name="フリーフォーム 130"/>
              <p:cNvSpPr/>
              <p:nvPr/>
            </p:nvSpPr>
            <p:spPr>
              <a:xfrm>
                <a:off x="1317369" y="3615034"/>
                <a:ext cx="100012" cy="183356"/>
              </a:xfrm>
              <a:custGeom>
                <a:avLst/>
                <a:gdLst>
                  <a:gd name="connsiteX0" fmla="*/ 66675 w 100012"/>
                  <a:gd name="connsiteY0" fmla="*/ 183356 h 183356"/>
                  <a:gd name="connsiteX1" fmla="*/ 0 w 100012"/>
                  <a:gd name="connsiteY1" fmla="*/ 140494 h 183356"/>
                  <a:gd name="connsiteX2" fmla="*/ 30956 w 100012"/>
                  <a:gd name="connsiteY2" fmla="*/ 0 h 183356"/>
                  <a:gd name="connsiteX3" fmla="*/ 100012 w 100012"/>
                  <a:gd name="connsiteY3" fmla="*/ 97631 h 183356"/>
                  <a:gd name="connsiteX4" fmla="*/ 66675 w 100012"/>
                  <a:gd name="connsiteY4" fmla="*/ 183356 h 18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 h="183356">
                    <a:moveTo>
                      <a:pt x="66675" y="183356"/>
                    </a:moveTo>
                    <a:lnTo>
                      <a:pt x="0" y="140494"/>
                    </a:lnTo>
                    <a:lnTo>
                      <a:pt x="30956" y="0"/>
                    </a:lnTo>
                    <a:lnTo>
                      <a:pt x="100012" y="97631"/>
                    </a:lnTo>
                    <a:cubicBezTo>
                      <a:pt x="99218" y="134937"/>
                      <a:pt x="98425" y="172244"/>
                      <a:pt x="66675" y="183356"/>
                    </a:cubicBezTo>
                    <a:close/>
                  </a:path>
                </a:pathLst>
              </a:custGeom>
              <a:gradFill>
                <a:gsLst>
                  <a:gs pos="0">
                    <a:srgbClr val="42B582"/>
                  </a:gs>
                  <a:gs pos="100000">
                    <a:srgbClr val="42B68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32" name="フリーフォーム 131"/>
              <p:cNvSpPr/>
              <p:nvPr/>
            </p:nvSpPr>
            <p:spPr>
              <a:xfrm>
                <a:off x="3677682" y="3847690"/>
                <a:ext cx="291813" cy="147637"/>
              </a:xfrm>
              <a:custGeom>
                <a:avLst/>
                <a:gdLst>
                  <a:gd name="connsiteX0" fmla="*/ 59531 w 276225"/>
                  <a:gd name="connsiteY0" fmla="*/ 4763 h 100013"/>
                  <a:gd name="connsiteX1" fmla="*/ 59531 w 276225"/>
                  <a:gd name="connsiteY1" fmla="*/ 4763 h 100013"/>
                  <a:gd name="connsiteX2" fmla="*/ 80962 w 276225"/>
                  <a:gd name="connsiteY2" fmla="*/ 7144 h 100013"/>
                  <a:gd name="connsiteX3" fmla="*/ 97631 w 276225"/>
                  <a:gd name="connsiteY3" fmla="*/ 9525 h 100013"/>
                  <a:gd name="connsiteX4" fmla="*/ 219075 w 276225"/>
                  <a:gd name="connsiteY4" fmla="*/ 11906 h 100013"/>
                  <a:gd name="connsiteX5" fmla="*/ 238125 w 276225"/>
                  <a:gd name="connsiteY5" fmla="*/ 19050 h 100013"/>
                  <a:gd name="connsiteX6" fmla="*/ 242887 w 276225"/>
                  <a:gd name="connsiteY6" fmla="*/ 26194 h 100013"/>
                  <a:gd name="connsiteX7" fmla="*/ 250031 w 276225"/>
                  <a:gd name="connsiteY7" fmla="*/ 30956 h 100013"/>
                  <a:gd name="connsiteX8" fmla="*/ 266700 w 276225"/>
                  <a:gd name="connsiteY8" fmla="*/ 52388 h 100013"/>
                  <a:gd name="connsiteX9" fmla="*/ 271462 w 276225"/>
                  <a:gd name="connsiteY9" fmla="*/ 59531 h 100013"/>
                  <a:gd name="connsiteX10" fmla="*/ 276225 w 276225"/>
                  <a:gd name="connsiteY10" fmla="*/ 73819 h 100013"/>
                  <a:gd name="connsiteX11" fmla="*/ 273844 w 276225"/>
                  <a:gd name="connsiteY11" fmla="*/ 83344 h 100013"/>
                  <a:gd name="connsiteX12" fmla="*/ 269081 w 276225"/>
                  <a:gd name="connsiteY12" fmla="*/ 90488 h 100013"/>
                  <a:gd name="connsiteX13" fmla="*/ 245269 w 276225"/>
                  <a:gd name="connsiteY13" fmla="*/ 95250 h 100013"/>
                  <a:gd name="connsiteX14" fmla="*/ 230981 w 276225"/>
                  <a:gd name="connsiteY14" fmla="*/ 100013 h 100013"/>
                  <a:gd name="connsiteX15" fmla="*/ 166687 w 276225"/>
                  <a:gd name="connsiteY15" fmla="*/ 95250 h 100013"/>
                  <a:gd name="connsiteX16" fmla="*/ 159544 w 276225"/>
                  <a:gd name="connsiteY16" fmla="*/ 92869 h 100013"/>
                  <a:gd name="connsiteX17" fmla="*/ 57150 w 276225"/>
                  <a:gd name="connsiteY17" fmla="*/ 95250 h 100013"/>
                  <a:gd name="connsiteX18" fmla="*/ 33337 w 276225"/>
                  <a:gd name="connsiteY18" fmla="*/ 92869 h 100013"/>
                  <a:gd name="connsiteX19" fmla="*/ 19050 w 276225"/>
                  <a:gd name="connsiteY19" fmla="*/ 83344 h 100013"/>
                  <a:gd name="connsiteX20" fmla="*/ 14287 w 276225"/>
                  <a:gd name="connsiteY20" fmla="*/ 73819 h 100013"/>
                  <a:gd name="connsiteX21" fmla="*/ 7144 w 276225"/>
                  <a:gd name="connsiteY21" fmla="*/ 69056 h 100013"/>
                  <a:gd name="connsiteX22" fmla="*/ 0 w 276225"/>
                  <a:gd name="connsiteY22" fmla="*/ 45244 h 100013"/>
                  <a:gd name="connsiteX23" fmla="*/ 2381 w 276225"/>
                  <a:gd name="connsiteY23" fmla="*/ 26194 h 100013"/>
                  <a:gd name="connsiteX24" fmla="*/ 7144 w 276225"/>
                  <a:gd name="connsiteY24" fmla="*/ 19050 h 100013"/>
                  <a:gd name="connsiteX25" fmla="*/ 21431 w 276225"/>
                  <a:gd name="connsiteY25" fmla="*/ 9525 h 100013"/>
                  <a:gd name="connsiteX26" fmla="*/ 47625 w 276225"/>
                  <a:gd name="connsiteY26" fmla="*/ 0 h 100013"/>
                  <a:gd name="connsiteX27" fmla="*/ 50006 w 276225"/>
                  <a:gd name="connsiteY27" fmla="*/ 7144 h 100013"/>
                  <a:gd name="connsiteX28" fmla="*/ 64294 w 276225"/>
                  <a:gd name="connsiteY28" fmla="*/ 4763 h 100013"/>
                  <a:gd name="connsiteX29" fmla="*/ 59531 w 276225"/>
                  <a:gd name="connsiteY29" fmla="*/ 4763 h 10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6225" h="100013">
                    <a:moveTo>
                      <a:pt x="59531" y="4763"/>
                    </a:moveTo>
                    <a:lnTo>
                      <a:pt x="59531" y="4763"/>
                    </a:lnTo>
                    <a:lnTo>
                      <a:pt x="80962" y="7144"/>
                    </a:lnTo>
                    <a:cubicBezTo>
                      <a:pt x="86531" y="7840"/>
                      <a:pt x="92022" y="9332"/>
                      <a:pt x="97631" y="9525"/>
                    </a:cubicBezTo>
                    <a:cubicBezTo>
                      <a:pt x="138096" y="10920"/>
                      <a:pt x="178594" y="11112"/>
                      <a:pt x="219075" y="11906"/>
                    </a:cubicBezTo>
                    <a:cubicBezTo>
                      <a:pt x="227591" y="13610"/>
                      <a:pt x="231995" y="12920"/>
                      <a:pt x="238125" y="19050"/>
                    </a:cubicBezTo>
                    <a:cubicBezTo>
                      <a:pt x="240149" y="21074"/>
                      <a:pt x="240863" y="24170"/>
                      <a:pt x="242887" y="26194"/>
                    </a:cubicBezTo>
                    <a:cubicBezTo>
                      <a:pt x="244911" y="28218"/>
                      <a:pt x="247832" y="29124"/>
                      <a:pt x="250031" y="30956"/>
                    </a:cubicBezTo>
                    <a:cubicBezTo>
                      <a:pt x="258424" y="37950"/>
                      <a:pt x="260063" y="42432"/>
                      <a:pt x="266700" y="52388"/>
                    </a:cubicBezTo>
                    <a:cubicBezTo>
                      <a:pt x="268287" y="54769"/>
                      <a:pt x="270557" y="56816"/>
                      <a:pt x="271462" y="59531"/>
                    </a:cubicBezTo>
                    <a:lnTo>
                      <a:pt x="276225" y="73819"/>
                    </a:lnTo>
                    <a:cubicBezTo>
                      <a:pt x="275431" y="76994"/>
                      <a:pt x="275133" y="80336"/>
                      <a:pt x="273844" y="83344"/>
                    </a:cubicBezTo>
                    <a:cubicBezTo>
                      <a:pt x="272717" y="85975"/>
                      <a:pt x="271462" y="88900"/>
                      <a:pt x="269081" y="90488"/>
                    </a:cubicBezTo>
                    <a:cubicBezTo>
                      <a:pt x="266707" y="92071"/>
                      <a:pt x="245325" y="95236"/>
                      <a:pt x="245269" y="95250"/>
                    </a:cubicBezTo>
                    <a:cubicBezTo>
                      <a:pt x="240399" y="96468"/>
                      <a:pt x="230981" y="100013"/>
                      <a:pt x="230981" y="100013"/>
                    </a:cubicBezTo>
                    <a:cubicBezTo>
                      <a:pt x="205227" y="98842"/>
                      <a:pt x="188632" y="100736"/>
                      <a:pt x="166687" y="95250"/>
                    </a:cubicBezTo>
                    <a:cubicBezTo>
                      <a:pt x="164252" y="94641"/>
                      <a:pt x="161925" y="93663"/>
                      <a:pt x="159544" y="92869"/>
                    </a:cubicBezTo>
                    <a:cubicBezTo>
                      <a:pt x="125413" y="93663"/>
                      <a:pt x="91291" y="95250"/>
                      <a:pt x="57150" y="95250"/>
                    </a:cubicBezTo>
                    <a:cubicBezTo>
                      <a:pt x="49173" y="95250"/>
                      <a:pt x="40951" y="95248"/>
                      <a:pt x="33337" y="92869"/>
                    </a:cubicBezTo>
                    <a:cubicBezTo>
                      <a:pt x="27874" y="91162"/>
                      <a:pt x="19050" y="83344"/>
                      <a:pt x="19050" y="83344"/>
                    </a:cubicBezTo>
                    <a:cubicBezTo>
                      <a:pt x="17462" y="80169"/>
                      <a:pt x="16559" y="76546"/>
                      <a:pt x="14287" y="73819"/>
                    </a:cubicBezTo>
                    <a:cubicBezTo>
                      <a:pt x="12455" y="71620"/>
                      <a:pt x="8661" y="71483"/>
                      <a:pt x="7144" y="69056"/>
                    </a:cubicBezTo>
                    <a:cubicBezTo>
                      <a:pt x="4727" y="65188"/>
                      <a:pt x="1395" y="50823"/>
                      <a:pt x="0" y="45244"/>
                    </a:cubicBezTo>
                    <a:cubicBezTo>
                      <a:pt x="794" y="38894"/>
                      <a:pt x="697" y="32368"/>
                      <a:pt x="2381" y="26194"/>
                    </a:cubicBezTo>
                    <a:cubicBezTo>
                      <a:pt x="3134" y="23433"/>
                      <a:pt x="4990" y="20935"/>
                      <a:pt x="7144" y="19050"/>
                    </a:cubicBezTo>
                    <a:cubicBezTo>
                      <a:pt x="11451" y="15281"/>
                      <a:pt x="16001" y="11335"/>
                      <a:pt x="21431" y="9525"/>
                    </a:cubicBezTo>
                    <a:cubicBezTo>
                      <a:pt x="39774" y="3411"/>
                      <a:pt x="31058" y="6628"/>
                      <a:pt x="47625" y="0"/>
                    </a:cubicBezTo>
                    <a:cubicBezTo>
                      <a:pt x="48419" y="2381"/>
                      <a:pt x="47592" y="6454"/>
                      <a:pt x="50006" y="7144"/>
                    </a:cubicBezTo>
                    <a:cubicBezTo>
                      <a:pt x="54649" y="8471"/>
                      <a:pt x="59485" y="5200"/>
                      <a:pt x="64294" y="4763"/>
                    </a:cubicBezTo>
                    <a:cubicBezTo>
                      <a:pt x="68246" y="4404"/>
                      <a:pt x="72231" y="4763"/>
                      <a:pt x="59531" y="4763"/>
                    </a:cubicBezTo>
                    <a:close/>
                  </a:path>
                </a:pathLst>
              </a:custGeom>
              <a:gradFill flip="none" rotWithShape="1">
                <a:gsLst>
                  <a:gs pos="0">
                    <a:srgbClr val="019B42"/>
                  </a:gs>
                  <a:gs pos="100000">
                    <a:srgbClr val="009B4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33" name="フリーフォーム 132"/>
              <p:cNvSpPr/>
              <p:nvPr/>
            </p:nvSpPr>
            <p:spPr>
              <a:xfrm>
                <a:off x="817306" y="3786484"/>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34" name="フリーフォーム 133"/>
              <p:cNvSpPr/>
              <p:nvPr/>
            </p:nvSpPr>
            <p:spPr>
              <a:xfrm>
                <a:off x="798256" y="3729144"/>
                <a:ext cx="180975" cy="97821"/>
              </a:xfrm>
              <a:custGeom>
                <a:avLst/>
                <a:gdLst>
                  <a:gd name="connsiteX0" fmla="*/ 0 w 180975"/>
                  <a:gd name="connsiteY0" fmla="*/ 50196 h 97821"/>
                  <a:gd name="connsiteX1" fmla="*/ 0 w 180975"/>
                  <a:gd name="connsiteY1" fmla="*/ 50196 h 97821"/>
                  <a:gd name="connsiteX2" fmla="*/ 23813 w 180975"/>
                  <a:gd name="connsiteY2" fmla="*/ 40671 h 97821"/>
                  <a:gd name="connsiteX3" fmla="*/ 30957 w 180975"/>
                  <a:gd name="connsiteY3" fmla="*/ 35909 h 97821"/>
                  <a:gd name="connsiteX4" fmla="*/ 40482 w 180975"/>
                  <a:gd name="connsiteY4" fmla="*/ 31146 h 97821"/>
                  <a:gd name="connsiteX5" fmla="*/ 47625 w 180975"/>
                  <a:gd name="connsiteY5" fmla="*/ 26384 h 97821"/>
                  <a:gd name="connsiteX6" fmla="*/ 69057 w 180975"/>
                  <a:gd name="connsiteY6" fmla="*/ 19240 h 97821"/>
                  <a:gd name="connsiteX7" fmla="*/ 76200 w 180975"/>
                  <a:gd name="connsiteY7" fmla="*/ 16859 h 97821"/>
                  <a:gd name="connsiteX8" fmla="*/ 95250 w 180975"/>
                  <a:gd name="connsiteY8" fmla="*/ 9715 h 97821"/>
                  <a:gd name="connsiteX9" fmla="*/ 109538 w 180975"/>
                  <a:gd name="connsiteY9" fmla="*/ 4953 h 97821"/>
                  <a:gd name="connsiteX10" fmla="*/ 116682 w 180975"/>
                  <a:gd name="connsiteY10" fmla="*/ 190 h 97821"/>
                  <a:gd name="connsiteX11" fmla="*/ 128588 w 180975"/>
                  <a:gd name="connsiteY11" fmla="*/ 9715 h 97821"/>
                  <a:gd name="connsiteX12" fmla="*/ 135732 w 180975"/>
                  <a:gd name="connsiteY12" fmla="*/ 12096 h 97821"/>
                  <a:gd name="connsiteX13" fmla="*/ 150019 w 180975"/>
                  <a:gd name="connsiteY13" fmla="*/ 21621 h 97821"/>
                  <a:gd name="connsiteX14" fmla="*/ 154782 w 180975"/>
                  <a:gd name="connsiteY14" fmla="*/ 28765 h 97821"/>
                  <a:gd name="connsiteX15" fmla="*/ 169069 w 180975"/>
                  <a:gd name="connsiteY15" fmla="*/ 38290 h 97821"/>
                  <a:gd name="connsiteX16" fmla="*/ 176213 w 180975"/>
                  <a:gd name="connsiteY16" fmla="*/ 52578 h 97821"/>
                  <a:gd name="connsiteX17" fmla="*/ 180975 w 180975"/>
                  <a:gd name="connsiteY17" fmla="*/ 69246 h 97821"/>
                  <a:gd name="connsiteX18" fmla="*/ 178594 w 180975"/>
                  <a:gd name="connsiteY18" fmla="*/ 85915 h 97821"/>
                  <a:gd name="connsiteX19" fmla="*/ 176213 w 180975"/>
                  <a:gd name="connsiteY19" fmla="*/ 93059 h 97821"/>
                  <a:gd name="connsiteX20" fmla="*/ 169069 w 180975"/>
                  <a:gd name="connsiteY20" fmla="*/ 97821 h 97821"/>
                  <a:gd name="connsiteX21" fmla="*/ 102394 w 180975"/>
                  <a:gd name="connsiteY21" fmla="*/ 95440 h 97821"/>
                  <a:gd name="connsiteX22" fmla="*/ 88107 w 180975"/>
                  <a:gd name="connsiteY22" fmla="*/ 90678 h 97821"/>
                  <a:gd name="connsiteX23" fmla="*/ 73819 w 180975"/>
                  <a:gd name="connsiteY23" fmla="*/ 83534 h 97821"/>
                  <a:gd name="connsiteX24" fmla="*/ 66675 w 180975"/>
                  <a:gd name="connsiteY24" fmla="*/ 81153 h 97821"/>
                  <a:gd name="connsiteX25" fmla="*/ 52388 w 180975"/>
                  <a:gd name="connsiteY25" fmla="*/ 74009 h 97821"/>
                  <a:gd name="connsiteX26" fmla="*/ 38100 w 180975"/>
                  <a:gd name="connsiteY26" fmla="*/ 66865 h 97821"/>
                  <a:gd name="connsiteX27" fmla="*/ 30957 w 180975"/>
                  <a:gd name="connsiteY27" fmla="*/ 62103 h 97821"/>
                  <a:gd name="connsiteX28" fmla="*/ 23813 w 180975"/>
                  <a:gd name="connsiteY28" fmla="*/ 59721 h 97821"/>
                  <a:gd name="connsiteX29" fmla="*/ 19050 w 180975"/>
                  <a:gd name="connsiteY29" fmla="*/ 52578 h 97821"/>
                  <a:gd name="connsiteX30" fmla="*/ 0 w 180975"/>
                  <a:gd name="connsiteY30" fmla="*/ 50196 h 9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0975" h="97821">
                    <a:moveTo>
                      <a:pt x="0" y="50196"/>
                    </a:moveTo>
                    <a:lnTo>
                      <a:pt x="0" y="50196"/>
                    </a:lnTo>
                    <a:cubicBezTo>
                      <a:pt x="7938" y="47021"/>
                      <a:pt x="16051" y="44253"/>
                      <a:pt x="23813" y="40671"/>
                    </a:cubicBezTo>
                    <a:cubicBezTo>
                      <a:pt x="26412" y="39472"/>
                      <a:pt x="28472" y="37329"/>
                      <a:pt x="30957" y="35909"/>
                    </a:cubicBezTo>
                    <a:cubicBezTo>
                      <a:pt x="34039" y="34148"/>
                      <a:pt x="37400" y="32907"/>
                      <a:pt x="40482" y="31146"/>
                    </a:cubicBezTo>
                    <a:cubicBezTo>
                      <a:pt x="42967" y="29726"/>
                      <a:pt x="45010" y="27546"/>
                      <a:pt x="47625" y="26384"/>
                    </a:cubicBezTo>
                    <a:cubicBezTo>
                      <a:pt x="47637" y="26379"/>
                      <a:pt x="65479" y="20433"/>
                      <a:pt x="69057" y="19240"/>
                    </a:cubicBezTo>
                    <a:lnTo>
                      <a:pt x="76200" y="16859"/>
                    </a:lnTo>
                    <a:cubicBezTo>
                      <a:pt x="88631" y="8571"/>
                      <a:pt x="77822" y="14467"/>
                      <a:pt x="95250" y="9715"/>
                    </a:cubicBezTo>
                    <a:cubicBezTo>
                      <a:pt x="100093" y="8394"/>
                      <a:pt x="109538" y="4953"/>
                      <a:pt x="109538" y="4953"/>
                    </a:cubicBezTo>
                    <a:cubicBezTo>
                      <a:pt x="111919" y="3365"/>
                      <a:pt x="113859" y="661"/>
                      <a:pt x="116682" y="190"/>
                    </a:cubicBezTo>
                    <a:cubicBezTo>
                      <a:pt x="125349" y="-1255"/>
                      <a:pt x="123791" y="5878"/>
                      <a:pt x="128588" y="9715"/>
                    </a:cubicBezTo>
                    <a:cubicBezTo>
                      <a:pt x="130548" y="11283"/>
                      <a:pt x="133351" y="11302"/>
                      <a:pt x="135732" y="12096"/>
                    </a:cubicBezTo>
                    <a:cubicBezTo>
                      <a:pt x="140494" y="15271"/>
                      <a:pt x="146844" y="16859"/>
                      <a:pt x="150019" y="21621"/>
                    </a:cubicBezTo>
                    <a:cubicBezTo>
                      <a:pt x="151607" y="24002"/>
                      <a:pt x="152628" y="26880"/>
                      <a:pt x="154782" y="28765"/>
                    </a:cubicBezTo>
                    <a:cubicBezTo>
                      <a:pt x="159089" y="32534"/>
                      <a:pt x="169069" y="38290"/>
                      <a:pt x="169069" y="38290"/>
                    </a:cubicBezTo>
                    <a:cubicBezTo>
                      <a:pt x="175052" y="56243"/>
                      <a:pt x="166982" y="34117"/>
                      <a:pt x="176213" y="52578"/>
                    </a:cubicBezTo>
                    <a:cubicBezTo>
                      <a:pt x="177921" y="55994"/>
                      <a:pt x="180212" y="66194"/>
                      <a:pt x="180975" y="69246"/>
                    </a:cubicBezTo>
                    <a:cubicBezTo>
                      <a:pt x="180181" y="74802"/>
                      <a:pt x="179695" y="80411"/>
                      <a:pt x="178594" y="85915"/>
                    </a:cubicBezTo>
                    <a:cubicBezTo>
                      <a:pt x="178102" y="88376"/>
                      <a:pt x="177781" y="91099"/>
                      <a:pt x="176213" y="93059"/>
                    </a:cubicBezTo>
                    <a:cubicBezTo>
                      <a:pt x="174425" y="95294"/>
                      <a:pt x="171450" y="96234"/>
                      <a:pt x="169069" y="97821"/>
                    </a:cubicBezTo>
                    <a:cubicBezTo>
                      <a:pt x="146844" y="97027"/>
                      <a:pt x="124547" y="97394"/>
                      <a:pt x="102394" y="95440"/>
                    </a:cubicBezTo>
                    <a:cubicBezTo>
                      <a:pt x="97394" y="94999"/>
                      <a:pt x="92869" y="92265"/>
                      <a:pt x="88107" y="90678"/>
                    </a:cubicBezTo>
                    <a:cubicBezTo>
                      <a:pt x="70151" y="84693"/>
                      <a:pt x="92283" y="92765"/>
                      <a:pt x="73819" y="83534"/>
                    </a:cubicBezTo>
                    <a:cubicBezTo>
                      <a:pt x="71574" y="82412"/>
                      <a:pt x="69056" y="81947"/>
                      <a:pt x="66675" y="81153"/>
                    </a:cubicBezTo>
                    <a:cubicBezTo>
                      <a:pt x="46210" y="67507"/>
                      <a:pt x="72100" y="83865"/>
                      <a:pt x="52388" y="74009"/>
                    </a:cubicBezTo>
                    <a:cubicBezTo>
                      <a:pt x="33923" y="64777"/>
                      <a:pt x="56056" y="72850"/>
                      <a:pt x="38100" y="66865"/>
                    </a:cubicBezTo>
                    <a:cubicBezTo>
                      <a:pt x="35719" y="65278"/>
                      <a:pt x="33516" y="63383"/>
                      <a:pt x="30957" y="62103"/>
                    </a:cubicBezTo>
                    <a:cubicBezTo>
                      <a:pt x="28712" y="60980"/>
                      <a:pt x="25773" y="61289"/>
                      <a:pt x="23813" y="59721"/>
                    </a:cubicBezTo>
                    <a:cubicBezTo>
                      <a:pt x="21578" y="57933"/>
                      <a:pt x="21285" y="54366"/>
                      <a:pt x="19050" y="52578"/>
                    </a:cubicBezTo>
                    <a:cubicBezTo>
                      <a:pt x="11154" y="46261"/>
                      <a:pt x="3175" y="50593"/>
                      <a:pt x="0" y="50196"/>
                    </a:cubicBezTo>
                    <a:close/>
                  </a:path>
                </a:pathLst>
              </a:custGeom>
              <a:solidFill>
                <a:srgbClr val="43B580"/>
              </a:solidFill>
              <a:ln>
                <a:solidFill>
                  <a:srgbClr val="43B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35" name="楕円 134"/>
              <p:cNvSpPr/>
              <p:nvPr/>
            </p:nvSpPr>
            <p:spPr>
              <a:xfrm>
                <a:off x="3926078" y="3706712"/>
                <a:ext cx="99052" cy="194656"/>
              </a:xfrm>
              <a:prstGeom prst="ellipse">
                <a:avLst/>
              </a:prstGeom>
              <a:solidFill>
                <a:srgbClr val="039A40"/>
              </a:solidFill>
              <a:ln>
                <a:solidFill>
                  <a:srgbClr val="039A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36" name="フリーフォーム 135"/>
              <p:cNvSpPr/>
              <p:nvPr/>
            </p:nvSpPr>
            <p:spPr>
              <a:xfrm>
                <a:off x="688373" y="3414962"/>
                <a:ext cx="464344" cy="367800"/>
              </a:xfrm>
              <a:custGeom>
                <a:avLst/>
                <a:gdLst>
                  <a:gd name="connsiteX0" fmla="*/ 104775 w 464344"/>
                  <a:gd name="connsiteY0" fmla="*/ 300038 h 300038"/>
                  <a:gd name="connsiteX1" fmla="*/ 104775 w 464344"/>
                  <a:gd name="connsiteY1" fmla="*/ 300038 h 300038"/>
                  <a:gd name="connsiteX2" fmla="*/ 92869 w 464344"/>
                  <a:gd name="connsiteY2" fmla="*/ 283369 h 300038"/>
                  <a:gd name="connsiteX3" fmla="*/ 85725 w 464344"/>
                  <a:gd name="connsiteY3" fmla="*/ 276225 h 300038"/>
                  <a:gd name="connsiteX4" fmla="*/ 78581 w 464344"/>
                  <a:gd name="connsiteY4" fmla="*/ 266700 h 300038"/>
                  <a:gd name="connsiteX5" fmla="*/ 64294 w 464344"/>
                  <a:gd name="connsiteY5" fmla="*/ 257175 h 300038"/>
                  <a:gd name="connsiteX6" fmla="*/ 42863 w 464344"/>
                  <a:gd name="connsiteY6" fmla="*/ 247650 h 300038"/>
                  <a:gd name="connsiteX7" fmla="*/ 35719 w 464344"/>
                  <a:gd name="connsiteY7" fmla="*/ 245269 h 300038"/>
                  <a:gd name="connsiteX8" fmla="*/ 19050 w 464344"/>
                  <a:gd name="connsiteY8" fmla="*/ 235744 h 300038"/>
                  <a:gd name="connsiteX9" fmla="*/ 11906 w 464344"/>
                  <a:gd name="connsiteY9" fmla="*/ 230981 h 300038"/>
                  <a:gd name="connsiteX10" fmla="*/ 7144 w 464344"/>
                  <a:gd name="connsiteY10" fmla="*/ 223838 h 300038"/>
                  <a:gd name="connsiteX11" fmla="*/ 0 w 464344"/>
                  <a:gd name="connsiteY11" fmla="*/ 197644 h 300038"/>
                  <a:gd name="connsiteX12" fmla="*/ 11906 w 464344"/>
                  <a:gd name="connsiteY12" fmla="*/ 171450 h 300038"/>
                  <a:gd name="connsiteX13" fmla="*/ 19050 w 464344"/>
                  <a:gd name="connsiteY13" fmla="*/ 169069 h 300038"/>
                  <a:gd name="connsiteX14" fmla="*/ 33338 w 464344"/>
                  <a:gd name="connsiteY14" fmla="*/ 159544 h 300038"/>
                  <a:gd name="connsiteX15" fmla="*/ 47625 w 464344"/>
                  <a:gd name="connsiteY15" fmla="*/ 150019 h 300038"/>
                  <a:gd name="connsiteX16" fmla="*/ 54769 w 464344"/>
                  <a:gd name="connsiteY16" fmla="*/ 142875 h 300038"/>
                  <a:gd name="connsiteX17" fmla="*/ 71438 w 464344"/>
                  <a:gd name="connsiteY17" fmla="*/ 130969 h 300038"/>
                  <a:gd name="connsiteX18" fmla="*/ 80963 w 464344"/>
                  <a:gd name="connsiteY18" fmla="*/ 126206 h 300038"/>
                  <a:gd name="connsiteX19" fmla="*/ 88106 w 464344"/>
                  <a:gd name="connsiteY19" fmla="*/ 121444 h 300038"/>
                  <a:gd name="connsiteX20" fmla="*/ 97631 w 464344"/>
                  <a:gd name="connsiteY20" fmla="*/ 116681 h 300038"/>
                  <a:gd name="connsiteX21" fmla="*/ 107156 w 464344"/>
                  <a:gd name="connsiteY21" fmla="*/ 109538 h 300038"/>
                  <a:gd name="connsiteX22" fmla="*/ 121444 w 464344"/>
                  <a:gd name="connsiteY22" fmla="*/ 100013 h 300038"/>
                  <a:gd name="connsiteX23" fmla="*/ 128588 w 464344"/>
                  <a:gd name="connsiteY23" fmla="*/ 95250 h 300038"/>
                  <a:gd name="connsiteX24" fmla="*/ 135731 w 464344"/>
                  <a:gd name="connsiteY24" fmla="*/ 92869 h 300038"/>
                  <a:gd name="connsiteX25" fmla="*/ 152400 w 464344"/>
                  <a:gd name="connsiteY25" fmla="*/ 80963 h 300038"/>
                  <a:gd name="connsiteX26" fmla="*/ 161925 w 464344"/>
                  <a:gd name="connsiteY26" fmla="*/ 76200 h 300038"/>
                  <a:gd name="connsiteX27" fmla="*/ 185738 w 464344"/>
                  <a:gd name="connsiteY27" fmla="*/ 64294 h 300038"/>
                  <a:gd name="connsiteX28" fmla="*/ 207169 w 464344"/>
                  <a:gd name="connsiteY28" fmla="*/ 47625 h 300038"/>
                  <a:gd name="connsiteX29" fmla="*/ 214313 w 464344"/>
                  <a:gd name="connsiteY29" fmla="*/ 45244 h 300038"/>
                  <a:gd name="connsiteX30" fmla="*/ 228600 w 464344"/>
                  <a:gd name="connsiteY30" fmla="*/ 35719 h 300038"/>
                  <a:gd name="connsiteX31" fmla="*/ 242888 w 464344"/>
                  <a:gd name="connsiteY31" fmla="*/ 23813 h 300038"/>
                  <a:gd name="connsiteX32" fmla="*/ 257175 w 464344"/>
                  <a:gd name="connsiteY32" fmla="*/ 19050 h 300038"/>
                  <a:gd name="connsiteX33" fmla="*/ 271463 w 464344"/>
                  <a:gd name="connsiteY33" fmla="*/ 14288 h 300038"/>
                  <a:gd name="connsiteX34" fmla="*/ 285750 w 464344"/>
                  <a:gd name="connsiteY34" fmla="*/ 7144 h 300038"/>
                  <a:gd name="connsiteX35" fmla="*/ 300038 w 464344"/>
                  <a:gd name="connsiteY35" fmla="*/ 2381 h 300038"/>
                  <a:gd name="connsiteX36" fmla="*/ 307181 w 464344"/>
                  <a:gd name="connsiteY36" fmla="*/ 0 h 300038"/>
                  <a:gd name="connsiteX37" fmla="*/ 376238 w 464344"/>
                  <a:gd name="connsiteY37" fmla="*/ 2381 h 300038"/>
                  <a:gd name="connsiteX38" fmla="*/ 397669 w 464344"/>
                  <a:gd name="connsiteY38" fmla="*/ 11906 h 300038"/>
                  <a:gd name="connsiteX39" fmla="*/ 407194 w 464344"/>
                  <a:gd name="connsiteY39" fmla="*/ 14288 h 300038"/>
                  <a:gd name="connsiteX40" fmla="*/ 414338 w 464344"/>
                  <a:gd name="connsiteY40" fmla="*/ 19050 h 300038"/>
                  <a:gd name="connsiteX41" fmla="*/ 421481 w 464344"/>
                  <a:gd name="connsiteY41" fmla="*/ 21431 h 300038"/>
                  <a:gd name="connsiteX42" fmla="*/ 435769 w 464344"/>
                  <a:gd name="connsiteY42" fmla="*/ 30956 h 300038"/>
                  <a:gd name="connsiteX43" fmla="*/ 442913 w 464344"/>
                  <a:gd name="connsiteY43" fmla="*/ 35719 h 300038"/>
                  <a:gd name="connsiteX44" fmla="*/ 450056 w 464344"/>
                  <a:gd name="connsiteY44" fmla="*/ 42863 h 300038"/>
                  <a:gd name="connsiteX45" fmla="*/ 457200 w 464344"/>
                  <a:gd name="connsiteY45" fmla="*/ 45244 h 300038"/>
                  <a:gd name="connsiteX46" fmla="*/ 464344 w 464344"/>
                  <a:gd name="connsiteY46" fmla="*/ 59531 h 300038"/>
                  <a:gd name="connsiteX47" fmla="*/ 461963 w 464344"/>
                  <a:gd name="connsiteY47" fmla="*/ 73819 h 300038"/>
                  <a:gd name="connsiteX48" fmla="*/ 459581 w 464344"/>
                  <a:gd name="connsiteY48" fmla="*/ 80963 h 300038"/>
                  <a:gd name="connsiteX49" fmla="*/ 445294 w 464344"/>
                  <a:gd name="connsiteY49" fmla="*/ 90488 h 300038"/>
                  <a:gd name="connsiteX50" fmla="*/ 438150 w 464344"/>
                  <a:gd name="connsiteY50" fmla="*/ 95250 h 300038"/>
                  <a:gd name="connsiteX51" fmla="*/ 428625 w 464344"/>
                  <a:gd name="connsiteY51" fmla="*/ 102394 h 300038"/>
                  <a:gd name="connsiteX52" fmla="*/ 421481 w 464344"/>
                  <a:gd name="connsiteY52" fmla="*/ 104775 h 300038"/>
                  <a:gd name="connsiteX53" fmla="*/ 400050 w 464344"/>
                  <a:gd name="connsiteY53" fmla="*/ 116681 h 300038"/>
                  <a:gd name="connsiteX54" fmla="*/ 381000 w 464344"/>
                  <a:gd name="connsiteY54" fmla="*/ 126206 h 300038"/>
                  <a:gd name="connsiteX55" fmla="*/ 366713 w 464344"/>
                  <a:gd name="connsiteY55" fmla="*/ 133350 h 300038"/>
                  <a:gd name="connsiteX56" fmla="*/ 342900 w 464344"/>
                  <a:gd name="connsiteY56" fmla="*/ 145256 h 300038"/>
                  <a:gd name="connsiteX57" fmla="*/ 333375 w 464344"/>
                  <a:gd name="connsiteY57" fmla="*/ 150019 h 300038"/>
                  <a:gd name="connsiteX58" fmla="*/ 326231 w 464344"/>
                  <a:gd name="connsiteY58" fmla="*/ 154781 h 300038"/>
                  <a:gd name="connsiteX59" fmla="*/ 319088 w 464344"/>
                  <a:gd name="connsiteY59" fmla="*/ 157163 h 300038"/>
                  <a:gd name="connsiteX60" fmla="*/ 304800 w 464344"/>
                  <a:gd name="connsiteY60" fmla="*/ 166688 h 300038"/>
                  <a:gd name="connsiteX61" fmla="*/ 297656 w 464344"/>
                  <a:gd name="connsiteY61" fmla="*/ 171450 h 300038"/>
                  <a:gd name="connsiteX62" fmla="*/ 290513 w 464344"/>
                  <a:gd name="connsiteY62" fmla="*/ 173831 h 300038"/>
                  <a:gd name="connsiteX63" fmla="*/ 283369 w 464344"/>
                  <a:gd name="connsiteY63" fmla="*/ 178594 h 300038"/>
                  <a:gd name="connsiteX64" fmla="*/ 269081 w 464344"/>
                  <a:gd name="connsiteY64" fmla="*/ 183356 h 300038"/>
                  <a:gd name="connsiteX65" fmla="*/ 261938 w 464344"/>
                  <a:gd name="connsiteY65" fmla="*/ 190500 h 300038"/>
                  <a:gd name="connsiteX66" fmla="*/ 247650 w 464344"/>
                  <a:gd name="connsiteY66" fmla="*/ 200025 h 300038"/>
                  <a:gd name="connsiteX67" fmla="*/ 240506 w 464344"/>
                  <a:gd name="connsiteY67" fmla="*/ 204788 h 300038"/>
                  <a:gd name="connsiteX68" fmla="*/ 233363 w 464344"/>
                  <a:gd name="connsiteY68" fmla="*/ 211931 h 300038"/>
                  <a:gd name="connsiteX69" fmla="*/ 219075 w 464344"/>
                  <a:gd name="connsiteY69" fmla="*/ 221456 h 300038"/>
                  <a:gd name="connsiteX70" fmla="*/ 204788 w 464344"/>
                  <a:gd name="connsiteY70" fmla="*/ 230981 h 300038"/>
                  <a:gd name="connsiteX71" fmla="*/ 192881 w 464344"/>
                  <a:gd name="connsiteY71" fmla="*/ 240506 h 300038"/>
                  <a:gd name="connsiteX72" fmla="*/ 178594 w 464344"/>
                  <a:gd name="connsiteY72" fmla="*/ 250031 h 300038"/>
                  <a:gd name="connsiteX73" fmla="*/ 157163 w 464344"/>
                  <a:gd name="connsiteY73" fmla="*/ 261938 h 300038"/>
                  <a:gd name="connsiteX74" fmla="*/ 150019 w 464344"/>
                  <a:gd name="connsiteY74" fmla="*/ 269081 h 300038"/>
                  <a:gd name="connsiteX75" fmla="*/ 135731 w 464344"/>
                  <a:gd name="connsiteY75" fmla="*/ 273844 h 300038"/>
                  <a:gd name="connsiteX76" fmla="*/ 128588 w 464344"/>
                  <a:gd name="connsiteY76" fmla="*/ 278606 h 300038"/>
                  <a:gd name="connsiteX77" fmla="*/ 121444 w 464344"/>
                  <a:gd name="connsiteY77" fmla="*/ 280988 h 300038"/>
                  <a:gd name="connsiteX78" fmla="*/ 104775 w 464344"/>
                  <a:gd name="connsiteY78" fmla="*/ 300038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64344" h="300038">
                    <a:moveTo>
                      <a:pt x="104775" y="300038"/>
                    </a:moveTo>
                    <a:lnTo>
                      <a:pt x="104775" y="300038"/>
                    </a:lnTo>
                    <a:cubicBezTo>
                      <a:pt x="100806" y="294482"/>
                      <a:pt x="97134" y="288701"/>
                      <a:pt x="92869" y="283369"/>
                    </a:cubicBezTo>
                    <a:cubicBezTo>
                      <a:pt x="90765" y="280739"/>
                      <a:pt x="87917" y="278782"/>
                      <a:pt x="85725" y="276225"/>
                    </a:cubicBezTo>
                    <a:cubicBezTo>
                      <a:pt x="83142" y="273212"/>
                      <a:pt x="81547" y="269337"/>
                      <a:pt x="78581" y="266700"/>
                    </a:cubicBezTo>
                    <a:cubicBezTo>
                      <a:pt x="74303" y="262897"/>
                      <a:pt x="69056" y="260350"/>
                      <a:pt x="64294" y="257175"/>
                    </a:cubicBezTo>
                    <a:cubicBezTo>
                      <a:pt x="52976" y="249630"/>
                      <a:pt x="59859" y="253316"/>
                      <a:pt x="42863" y="247650"/>
                    </a:cubicBezTo>
                    <a:lnTo>
                      <a:pt x="35719" y="245269"/>
                    </a:lnTo>
                    <a:cubicBezTo>
                      <a:pt x="18313" y="233664"/>
                      <a:pt x="40199" y="247829"/>
                      <a:pt x="19050" y="235744"/>
                    </a:cubicBezTo>
                    <a:cubicBezTo>
                      <a:pt x="16565" y="234324"/>
                      <a:pt x="14287" y="232569"/>
                      <a:pt x="11906" y="230981"/>
                    </a:cubicBezTo>
                    <a:cubicBezTo>
                      <a:pt x="10319" y="228600"/>
                      <a:pt x="8306" y="226453"/>
                      <a:pt x="7144" y="223838"/>
                    </a:cubicBezTo>
                    <a:cubicBezTo>
                      <a:pt x="2748" y="213948"/>
                      <a:pt x="2037" y="207832"/>
                      <a:pt x="0" y="197644"/>
                    </a:cubicBezTo>
                    <a:cubicBezTo>
                      <a:pt x="1423" y="190529"/>
                      <a:pt x="3078" y="174392"/>
                      <a:pt x="11906" y="171450"/>
                    </a:cubicBezTo>
                    <a:lnTo>
                      <a:pt x="19050" y="169069"/>
                    </a:lnTo>
                    <a:cubicBezTo>
                      <a:pt x="41844" y="146275"/>
                      <a:pt x="12657" y="173332"/>
                      <a:pt x="33338" y="159544"/>
                    </a:cubicBezTo>
                    <a:cubicBezTo>
                      <a:pt x="51175" y="147652"/>
                      <a:pt x="30638" y="155681"/>
                      <a:pt x="47625" y="150019"/>
                    </a:cubicBezTo>
                    <a:cubicBezTo>
                      <a:pt x="50006" y="147638"/>
                      <a:pt x="52212" y="145067"/>
                      <a:pt x="54769" y="142875"/>
                    </a:cubicBezTo>
                    <a:cubicBezTo>
                      <a:pt x="57330" y="140680"/>
                      <a:pt x="67665" y="133125"/>
                      <a:pt x="71438" y="130969"/>
                    </a:cubicBezTo>
                    <a:cubicBezTo>
                      <a:pt x="74520" y="129208"/>
                      <a:pt x="77881" y="127967"/>
                      <a:pt x="80963" y="126206"/>
                    </a:cubicBezTo>
                    <a:cubicBezTo>
                      <a:pt x="83448" y="124786"/>
                      <a:pt x="85621" y="122864"/>
                      <a:pt x="88106" y="121444"/>
                    </a:cubicBezTo>
                    <a:cubicBezTo>
                      <a:pt x="91188" y="119683"/>
                      <a:pt x="94621" y="118562"/>
                      <a:pt x="97631" y="116681"/>
                    </a:cubicBezTo>
                    <a:cubicBezTo>
                      <a:pt x="100996" y="114578"/>
                      <a:pt x="103905" y="111814"/>
                      <a:pt x="107156" y="109538"/>
                    </a:cubicBezTo>
                    <a:cubicBezTo>
                      <a:pt x="111845" y="106256"/>
                      <a:pt x="116681" y="103188"/>
                      <a:pt x="121444" y="100013"/>
                    </a:cubicBezTo>
                    <a:cubicBezTo>
                      <a:pt x="123825" y="98425"/>
                      <a:pt x="125873" y="96155"/>
                      <a:pt x="128588" y="95250"/>
                    </a:cubicBezTo>
                    <a:lnTo>
                      <a:pt x="135731" y="92869"/>
                    </a:lnTo>
                    <a:cubicBezTo>
                      <a:pt x="139828" y="89796"/>
                      <a:pt x="147519" y="83752"/>
                      <a:pt x="152400" y="80963"/>
                    </a:cubicBezTo>
                    <a:cubicBezTo>
                      <a:pt x="155482" y="79202"/>
                      <a:pt x="158881" y="78026"/>
                      <a:pt x="161925" y="76200"/>
                    </a:cubicBezTo>
                    <a:cubicBezTo>
                      <a:pt x="182174" y="64050"/>
                      <a:pt x="168808" y="68526"/>
                      <a:pt x="185738" y="64294"/>
                    </a:cubicBezTo>
                    <a:cubicBezTo>
                      <a:pt x="191902" y="58129"/>
                      <a:pt x="198622" y="50474"/>
                      <a:pt x="207169" y="47625"/>
                    </a:cubicBezTo>
                    <a:lnTo>
                      <a:pt x="214313" y="45244"/>
                    </a:lnTo>
                    <a:cubicBezTo>
                      <a:pt x="219075" y="42069"/>
                      <a:pt x="224553" y="39766"/>
                      <a:pt x="228600" y="35719"/>
                    </a:cubicBezTo>
                    <a:cubicBezTo>
                      <a:pt x="233088" y="31231"/>
                      <a:pt x="236919" y="26466"/>
                      <a:pt x="242888" y="23813"/>
                    </a:cubicBezTo>
                    <a:cubicBezTo>
                      <a:pt x="247475" y="21774"/>
                      <a:pt x="252413" y="20638"/>
                      <a:pt x="257175" y="19050"/>
                    </a:cubicBezTo>
                    <a:lnTo>
                      <a:pt x="271463" y="14288"/>
                    </a:lnTo>
                    <a:cubicBezTo>
                      <a:pt x="297510" y="5604"/>
                      <a:pt x="258058" y="19451"/>
                      <a:pt x="285750" y="7144"/>
                    </a:cubicBezTo>
                    <a:cubicBezTo>
                      <a:pt x="290338" y="5105"/>
                      <a:pt x="295275" y="3969"/>
                      <a:pt x="300038" y="2381"/>
                    </a:cubicBezTo>
                    <a:lnTo>
                      <a:pt x="307181" y="0"/>
                    </a:lnTo>
                    <a:cubicBezTo>
                      <a:pt x="330200" y="794"/>
                      <a:pt x="353289" y="414"/>
                      <a:pt x="376238" y="2381"/>
                    </a:cubicBezTo>
                    <a:cubicBezTo>
                      <a:pt x="394743" y="3967"/>
                      <a:pt x="385491" y="6687"/>
                      <a:pt x="397669" y="11906"/>
                    </a:cubicBezTo>
                    <a:cubicBezTo>
                      <a:pt x="400677" y="13195"/>
                      <a:pt x="404019" y="13494"/>
                      <a:pt x="407194" y="14288"/>
                    </a:cubicBezTo>
                    <a:cubicBezTo>
                      <a:pt x="409575" y="15875"/>
                      <a:pt x="411778" y="17770"/>
                      <a:pt x="414338" y="19050"/>
                    </a:cubicBezTo>
                    <a:cubicBezTo>
                      <a:pt x="416583" y="20172"/>
                      <a:pt x="419287" y="20212"/>
                      <a:pt x="421481" y="21431"/>
                    </a:cubicBezTo>
                    <a:cubicBezTo>
                      <a:pt x="426485" y="24211"/>
                      <a:pt x="431006" y="27781"/>
                      <a:pt x="435769" y="30956"/>
                    </a:cubicBezTo>
                    <a:cubicBezTo>
                      <a:pt x="438150" y="32544"/>
                      <a:pt x="440889" y="33695"/>
                      <a:pt x="442913" y="35719"/>
                    </a:cubicBezTo>
                    <a:cubicBezTo>
                      <a:pt x="445294" y="38100"/>
                      <a:pt x="447254" y="40995"/>
                      <a:pt x="450056" y="42863"/>
                    </a:cubicBezTo>
                    <a:cubicBezTo>
                      <a:pt x="452145" y="44255"/>
                      <a:pt x="454819" y="44450"/>
                      <a:pt x="457200" y="45244"/>
                    </a:cubicBezTo>
                    <a:cubicBezTo>
                      <a:pt x="459608" y="48856"/>
                      <a:pt x="464344" y="54602"/>
                      <a:pt x="464344" y="59531"/>
                    </a:cubicBezTo>
                    <a:cubicBezTo>
                      <a:pt x="464344" y="64359"/>
                      <a:pt x="463010" y="69106"/>
                      <a:pt x="461963" y="73819"/>
                    </a:cubicBezTo>
                    <a:cubicBezTo>
                      <a:pt x="461418" y="76269"/>
                      <a:pt x="461356" y="79188"/>
                      <a:pt x="459581" y="80963"/>
                    </a:cubicBezTo>
                    <a:cubicBezTo>
                      <a:pt x="455534" y="85010"/>
                      <a:pt x="450056" y="87313"/>
                      <a:pt x="445294" y="90488"/>
                    </a:cubicBezTo>
                    <a:cubicBezTo>
                      <a:pt x="442913" y="92075"/>
                      <a:pt x="440439" y="93533"/>
                      <a:pt x="438150" y="95250"/>
                    </a:cubicBezTo>
                    <a:cubicBezTo>
                      <a:pt x="434975" y="97631"/>
                      <a:pt x="432071" y="100425"/>
                      <a:pt x="428625" y="102394"/>
                    </a:cubicBezTo>
                    <a:cubicBezTo>
                      <a:pt x="426446" y="103639"/>
                      <a:pt x="423862" y="103981"/>
                      <a:pt x="421481" y="104775"/>
                    </a:cubicBezTo>
                    <a:cubicBezTo>
                      <a:pt x="406879" y="119379"/>
                      <a:pt x="423360" y="105026"/>
                      <a:pt x="400050" y="116681"/>
                    </a:cubicBezTo>
                    <a:cubicBezTo>
                      <a:pt x="393700" y="119856"/>
                      <a:pt x="386907" y="122268"/>
                      <a:pt x="381000" y="126206"/>
                    </a:cubicBezTo>
                    <a:cubicBezTo>
                      <a:pt x="371768" y="132361"/>
                      <a:pt x="376571" y="130064"/>
                      <a:pt x="366713" y="133350"/>
                    </a:cubicBezTo>
                    <a:cubicBezTo>
                      <a:pt x="349702" y="144690"/>
                      <a:pt x="357978" y="141487"/>
                      <a:pt x="342900" y="145256"/>
                    </a:cubicBezTo>
                    <a:cubicBezTo>
                      <a:pt x="339725" y="146844"/>
                      <a:pt x="336457" y="148258"/>
                      <a:pt x="333375" y="150019"/>
                    </a:cubicBezTo>
                    <a:cubicBezTo>
                      <a:pt x="330890" y="151439"/>
                      <a:pt x="328791" y="153501"/>
                      <a:pt x="326231" y="154781"/>
                    </a:cubicBezTo>
                    <a:cubicBezTo>
                      <a:pt x="323986" y="155904"/>
                      <a:pt x="321282" y="155944"/>
                      <a:pt x="319088" y="157163"/>
                    </a:cubicBezTo>
                    <a:cubicBezTo>
                      <a:pt x="314084" y="159943"/>
                      <a:pt x="309563" y="163513"/>
                      <a:pt x="304800" y="166688"/>
                    </a:cubicBezTo>
                    <a:cubicBezTo>
                      <a:pt x="302419" y="168275"/>
                      <a:pt x="300371" y="170545"/>
                      <a:pt x="297656" y="171450"/>
                    </a:cubicBezTo>
                    <a:lnTo>
                      <a:pt x="290513" y="173831"/>
                    </a:lnTo>
                    <a:cubicBezTo>
                      <a:pt x="288132" y="175419"/>
                      <a:pt x="285984" y="177432"/>
                      <a:pt x="283369" y="178594"/>
                    </a:cubicBezTo>
                    <a:cubicBezTo>
                      <a:pt x="278781" y="180633"/>
                      <a:pt x="269081" y="183356"/>
                      <a:pt x="269081" y="183356"/>
                    </a:cubicBezTo>
                    <a:cubicBezTo>
                      <a:pt x="266700" y="185737"/>
                      <a:pt x="264596" y="188433"/>
                      <a:pt x="261938" y="190500"/>
                    </a:cubicBezTo>
                    <a:cubicBezTo>
                      <a:pt x="257420" y="194014"/>
                      <a:pt x="252413" y="196850"/>
                      <a:pt x="247650" y="200025"/>
                    </a:cubicBezTo>
                    <a:cubicBezTo>
                      <a:pt x="245269" y="201613"/>
                      <a:pt x="242530" y="202764"/>
                      <a:pt x="240506" y="204788"/>
                    </a:cubicBezTo>
                    <a:cubicBezTo>
                      <a:pt x="238125" y="207169"/>
                      <a:pt x="236021" y="209864"/>
                      <a:pt x="233363" y="211931"/>
                    </a:cubicBezTo>
                    <a:cubicBezTo>
                      <a:pt x="228845" y="215445"/>
                      <a:pt x="223122" y="217409"/>
                      <a:pt x="219075" y="221456"/>
                    </a:cubicBezTo>
                    <a:cubicBezTo>
                      <a:pt x="210156" y="230375"/>
                      <a:pt x="215126" y="227535"/>
                      <a:pt x="204788" y="230981"/>
                    </a:cubicBezTo>
                    <a:cubicBezTo>
                      <a:pt x="195987" y="244182"/>
                      <a:pt x="205061" y="233740"/>
                      <a:pt x="192881" y="240506"/>
                    </a:cubicBezTo>
                    <a:cubicBezTo>
                      <a:pt x="187878" y="243286"/>
                      <a:pt x="184024" y="248221"/>
                      <a:pt x="178594" y="250031"/>
                    </a:cubicBezTo>
                    <a:cubicBezTo>
                      <a:pt x="169611" y="253026"/>
                      <a:pt x="165352" y="253750"/>
                      <a:pt x="157163" y="261938"/>
                    </a:cubicBezTo>
                    <a:cubicBezTo>
                      <a:pt x="154782" y="264319"/>
                      <a:pt x="152963" y="267446"/>
                      <a:pt x="150019" y="269081"/>
                    </a:cubicBezTo>
                    <a:cubicBezTo>
                      <a:pt x="145630" y="271519"/>
                      <a:pt x="135731" y="273844"/>
                      <a:pt x="135731" y="273844"/>
                    </a:cubicBezTo>
                    <a:cubicBezTo>
                      <a:pt x="133350" y="275431"/>
                      <a:pt x="131147" y="277326"/>
                      <a:pt x="128588" y="278606"/>
                    </a:cubicBezTo>
                    <a:cubicBezTo>
                      <a:pt x="126343" y="279729"/>
                      <a:pt x="123905" y="280496"/>
                      <a:pt x="121444" y="280988"/>
                    </a:cubicBezTo>
                    <a:cubicBezTo>
                      <a:pt x="108418" y="283593"/>
                      <a:pt x="107553" y="296863"/>
                      <a:pt x="104775" y="300038"/>
                    </a:cubicBezTo>
                    <a:close/>
                  </a:path>
                </a:pathLst>
              </a:custGeom>
              <a:gradFill flip="none" rotWithShape="1">
                <a:gsLst>
                  <a:gs pos="0">
                    <a:srgbClr val="7CB985"/>
                  </a:gs>
                  <a:gs pos="100000">
                    <a:srgbClr val="67B57B"/>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37" name="フリーフォーム 136"/>
              <p:cNvSpPr/>
              <p:nvPr/>
            </p:nvSpPr>
            <p:spPr>
              <a:xfrm>
                <a:off x="1071563" y="3538257"/>
                <a:ext cx="73818" cy="43143"/>
              </a:xfrm>
              <a:custGeom>
                <a:avLst/>
                <a:gdLst>
                  <a:gd name="connsiteX0" fmla="*/ 69056 w 73818"/>
                  <a:gd name="connsiteY0" fmla="*/ 35999 h 43143"/>
                  <a:gd name="connsiteX1" fmla="*/ 69056 w 73818"/>
                  <a:gd name="connsiteY1" fmla="*/ 35999 h 43143"/>
                  <a:gd name="connsiteX2" fmla="*/ 47625 w 73818"/>
                  <a:gd name="connsiteY2" fmla="*/ 38381 h 43143"/>
                  <a:gd name="connsiteX3" fmla="*/ 40481 w 73818"/>
                  <a:gd name="connsiteY3" fmla="*/ 40762 h 43143"/>
                  <a:gd name="connsiteX4" fmla="*/ 30956 w 73818"/>
                  <a:gd name="connsiteY4" fmla="*/ 43143 h 43143"/>
                  <a:gd name="connsiteX5" fmla="*/ 9525 w 73818"/>
                  <a:gd name="connsiteY5" fmla="*/ 40762 h 43143"/>
                  <a:gd name="connsiteX6" fmla="*/ 2381 w 73818"/>
                  <a:gd name="connsiteY6" fmla="*/ 38381 h 43143"/>
                  <a:gd name="connsiteX7" fmla="*/ 0 w 73818"/>
                  <a:gd name="connsiteY7" fmla="*/ 31237 h 43143"/>
                  <a:gd name="connsiteX8" fmla="*/ 19050 w 73818"/>
                  <a:gd name="connsiteY8" fmla="*/ 14568 h 43143"/>
                  <a:gd name="connsiteX9" fmla="*/ 26193 w 73818"/>
                  <a:gd name="connsiteY9" fmla="*/ 9806 h 43143"/>
                  <a:gd name="connsiteX10" fmla="*/ 33337 w 73818"/>
                  <a:gd name="connsiteY10" fmla="*/ 5043 h 43143"/>
                  <a:gd name="connsiteX11" fmla="*/ 47625 w 73818"/>
                  <a:gd name="connsiteY11" fmla="*/ 281 h 43143"/>
                  <a:gd name="connsiteX12" fmla="*/ 73818 w 73818"/>
                  <a:gd name="connsiteY12" fmla="*/ 9806 h 43143"/>
                  <a:gd name="connsiteX13" fmla="*/ 71437 w 73818"/>
                  <a:gd name="connsiteY13" fmla="*/ 26474 h 43143"/>
                  <a:gd name="connsiteX14" fmla="*/ 69056 w 73818"/>
                  <a:gd name="connsiteY14" fmla="*/ 33618 h 43143"/>
                  <a:gd name="connsiteX15" fmla="*/ 69056 w 73818"/>
                  <a:gd name="connsiteY15" fmla="*/ 35999 h 4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818" h="43143">
                    <a:moveTo>
                      <a:pt x="69056" y="35999"/>
                    </a:moveTo>
                    <a:lnTo>
                      <a:pt x="69056" y="35999"/>
                    </a:lnTo>
                    <a:cubicBezTo>
                      <a:pt x="61912" y="36793"/>
                      <a:pt x="54715" y="37199"/>
                      <a:pt x="47625" y="38381"/>
                    </a:cubicBezTo>
                    <a:cubicBezTo>
                      <a:pt x="45149" y="38794"/>
                      <a:pt x="42895" y="40072"/>
                      <a:pt x="40481" y="40762"/>
                    </a:cubicBezTo>
                    <a:cubicBezTo>
                      <a:pt x="37334" y="41661"/>
                      <a:pt x="34131" y="42349"/>
                      <a:pt x="30956" y="43143"/>
                    </a:cubicBezTo>
                    <a:cubicBezTo>
                      <a:pt x="23812" y="42349"/>
                      <a:pt x="16615" y="41944"/>
                      <a:pt x="9525" y="40762"/>
                    </a:cubicBezTo>
                    <a:cubicBezTo>
                      <a:pt x="7049" y="40349"/>
                      <a:pt x="4156" y="40156"/>
                      <a:pt x="2381" y="38381"/>
                    </a:cubicBezTo>
                    <a:cubicBezTo>
                      <a:pt x="606" y="36606"/>
                      <a:pt x="794" y="33618"/>
                      <a:pt x="0" y="31237"/>
                    </a:cubicBezTo>
                    <a:cubicBezTo>
                      <a:pt x="7937" y="19330"/>
                      <a:pt x="2381" y="25681"/>
                      <a:pt x="19050" y="14568"/>
                    </a:cubicBezTo>
                    <a:lnTo>
                      <a:pt x="26193" y="9806"/>
                    </a:lnTo>
                    <a:cubicBezTo>
                      <a:pt x="28574" y="8218"/>
                      <a:pt x="30622" y="5948"/>
                      <a:pt x="33337" y="5043"/>
                    </a:cubicBezTo>
                    <a:lnTo>
                      <a:pt x="47625" y="281"/>
                    </a:lnTo>
                    <a:cubicBezTo>
                      <a:pt x="58353" y="1354"/>
                      <a:pt x="73818" y="-4415"/>
                      <a:pt x="73818" y="9806"/>
                    </a:cubicBezTo>
                    <a:cubicBezTo>
                      <a:pt x="73818" y="15418"/>
                      <a:pt x="72538" y="20971"/>
                      <a:pt x="71437" y="26474"/>
                    </a:cubicBezTo>
                    <a:cubicBezTo>
                      <a:pt x="70945" y="28935"/>
                      <a:pt x="71099" y="32159"/>
                      <a:pt x="69056" y="33618"/>
                    </a:cubicBezTo>
                    <a:cubicBezTo>
                      <a:pt x="64971" y="36536"/>
                      <a:pt x="69056" y="35602"/>
                      <a:pt x="69056" y="35999"/>
                    </a:cubicBezTo>
                    <a:close/>
                  </a:path>
                </a:pathLst>
              </a:custGeom>
              <a:gradFill flip="none" rotWithShape="1">
                <a:gsLst>
                  <a:gs pos="0">
                    <a:srgbClr val="7BB985"/>
                  </a:gs>
                  <a:gs pos="100000">
                    <a:srgbClr val="81B68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38" name="フリーフォーム 137"/>
              <p:cNvSpPr/>
              <p:nvPr/>
            </p:nvSpPr>
            <p:spPr>
              <a:xfrm>
                <a:off x="796233" y="3557885"/>
                <a:ext cx="631498" cy="490482"/>
              </a:xfrm>
              <a:custGeom>
                <a:avLst/>
                <a:gdLst>
                  <a:gd name="connsiteX0" fmla="*/ 326698 w 631498"/>
                  <a:gd name="connsiteY0" fmla="*/ 464344 h 469106"/>
                  <a:gd name="connsiteX1" fmla="*/ 326698 w 631498"/>
                  <a:gd name="connsiteY1" fmla="*/ 464344 h 469106"/>
                  <a:gd name="connsiteX2" fmla="*/ 319554 w 631498"/>
                  <a:gd name="connsiteY2" fmla="*/ 445294 h 469106"/>
                  <a:gd name="connsiteX3" fmla="*/ 298123 w 631498"/>
                  <a:gd name="connsiteY3" fmla="*/ 426244 h 469106"/>
                  <a:gd name="connsiteX4" fmla="*/ 290979 w 631498"/>
                  <a:gd name="connsiteY4" fmla="*/ 416719 h 469106"/>
                  <a:gd name="connsiteX5" fmla="*/ 283835 w 631498"/>
                  <a:gd name="connsiteY5" fmla="*/ 409575 h 469106"/>
                  <a:gd name="connsiteX6" fmla="*/ 279073 w 631498"/>
                  <a:gd name="connsiteY6" fmla="*/ 402431 h 469106"/>
                  <a:gd name="connsiteX7" fmla="*/ 264785 w 631498"/>
                  <a:gd name="connsiteY7" fmla="*/ 392906 h 469106"/>
                  <a:gd name="connsiteX8" fmla="*/ 243354 w 631498"/>
                  <a:gd name="connsiteY8" fmla="*/ 371475 h 469106"/>
                  <a:gd name="connsiteX9" fmla="*/ 236210 w 631498"/>
                  <a:gd name="connsiteY9" fmla="*/ 364331 h 469106"/>
                  <a:gd name="connsiteX10" fmla="*/ 221923 w 631498"/>
                  <a:gd name="connsiteY10" fmla="*/ 354806 h 469106"/>
                  <a:gd name="connsiteX11" fmla="*/ 200491 w 631498"/>
                  <a:gd name="connsiteY11" fmla="*/ 335756 h 469106"/>
                  <a:gd name="connsiteX12" fmla="*/ 188585 w 631498"/>
                  <a:gd name="connsiteY12" fmla="*/ 326231 h 469106"/>
                  <a:gd name="connsiteX13" fmla="*/ 181441 w 631498"/>
                  <a:gd name="connsiteY13" fmla="*/ 319087 h 469106"/>
                  <a:gd name="connsiteX14" fmla="*/ 167154 w 631498"/>
                  <a:gd name="connsiteY14" fmla="*/ 311944 h 469106"/>
                  <a:gd name="connsiteX15" fmla="*/ 160010 w 631498"/>
                  <a:gd name="connsiteY15" fmla="*/ 307181 h 469106"/>
                  <a:gd name="connsiteX16" fmla="*/ 155248 w 631498"/>
                  <a:gd name="connsiteY16" fmla="*/ 300037 h 469106"/>
                  <a:gd name="connsiteX17" fmla="*/ 148104 w 631498"/>
                  <a:gd name="connsiteY17" fmla="*/ 297656 h 469106"/>
                  <a:gd name="connsiteX18" fmla="*/ 133816 w 631498"/>
                  <a:gd name="connsiteY18" fmla="*/ 288131 h 469106"/>
                  <a:gd name="connsiteX19" fmla="*/ 119529 w 631498"/>
                  <a:gd name="connsiteY19" fmla="*/ 278606 h 469106"/>
                  <a:gd name="connsiteX20" fmla="*/ 112385 w 631498"/>
                  <a:gd name="connsiteY20" fmla="*/ 273844 h 469106"/>
                  <a:gd name="connsiteX21" fmla="*/ 105241 w 631498"/>
                  <a:gd name="connsiteY21" fmla="*/ 271462 h 469106"/>
                  <a:gd name="connsiteX22" fmla="*/ 98098 w 631498"/>
                  <a:gd name="connsiteY22" fmla="*/ 266700 h 469106"/>
                  <a:gd name="connsiteX23" fmla="*/ 83810 w 631498"/>
                  <a:gd name="connsiteY23" fmla="*/ 261937 h 469106"/>
                  <a:gd name="connsiteX24" fmla="*/ 76666 w 631498"/>
                  <a:gd name="connsiteY24" fmla="*/ 259556 h 469106"/>
                  <a:gd name="connsiteX25" fmla="*/ 57616 w 631498"/>
                  <a:gd name="connsiteY25" fmla="*/ 254794 h 469106"/>
                  <a:gd name="connsiteX26" fmla="*/ 29041 w 631498"/>
                  <a:gd name="connsiteY26" fmla="*/ 245269 h 469106"/>
                  <a:gd name="connsiteX27" fmla="*/ 21898 w 631498"/>
                  <a:gd name="connsiteY27" fmla="*/ 242887 h 469106"/>
                  <a:gd name="connsiteX28" fmla="*/ 7610 w 631498"/>
                  <a:gd name="connsiteY28" fmla="*/ 233362 h 469106"/>
                  <a:gd name="connsiteX29" fmla="*/ 2848 w 631498"/>
                  <a:gd name="connsiteY29" fmla="*/ 226219 h 469106"/>
                  <a:gd name="connsiteX30" fmla="*/ 2848 w 631498"/>
                  <a:gd name="connsiteY30" fmla="*/ 200025 h 469106"/>
                  <a:gd name="connsiteX31" fmla="*/ 9991 w 631498"/>
                  <a:gd name="connsiteY31" fmla="*/ 195262 h 469106"/>
                  <a:gd name="connsiteX32" fmla="*/ 29041 w 631498"/>
                  <a:gd name="connsiteY32" fmla="*/ 183356 h 469106"/>
                  <a:gd name="connsiteX33" fmla="*/ 52854 w 631498"/>
                  <a:gd name="connsiteY33" fmla="*/ 173831 h 469106"/>
                  <a:gd name="connsiteX34" fmla="*/ 59998 w 631498"/>
                  <a:gd name="connsiteY34" fmla="*/ 171450 h 469106"/>
                  <a:gd name="connsiteX35" fmla="*/ 67141 w 631498"/>
                  <a:gd name="connsiteY35" fmla="*/ 169069 h 469106"/>
                  <a:gd name="connsiteX36" fmla="*/ 79048 w 631498"/>
                  <a:gd name="connsiteY36" fmla="*/ 166687 h 469106"/>
                  <a:gd name="connsiteX37" fmla="*/ 107623 w 631498"/>
                  <a:gd name="connsiteY37" fmla="*/ 159544 h 469106"/>
                  <a:gd name="connsiteX38" fmla="*/ 129054 w 631498"/>
                  <a:gd name="connsiteY38" fmla="*/ 150019 h 469106"/>
                  <a:gd name="connsiteX39" fmla="*/ 136198 w 631498"/>
                  <a:gd name="connsiteY39" fmla="*/ 147637 h 469106"/>
                  <a:gd name="connsiteX40" fmla="*/ 143341 w 631498"/>
                  <a:gd name="connsiteY40" fmla="*/ 142875 h 469106"/>
                  <a:gd name="connsiteX41" fmla="*/ 150485 w 631498"/>
                  <a:gd name="connsiteY41" fmla="*/ 140494 h 469106"/>
                  <a:gd name="connsiteX42" fmla="*/ 171916 w 631498"/>
                  <a:gd name="connsiteY42" fmla="*/ 130969 h 469106"/>
                  <a:gd name="connsiteX43" fmla="*/ 186204 w 631498"/>
                  <a:gd name="connsiteY43" fmla="*/ 121444 h 469106"/>
                  <a:gd name="connsiteX44" fmla="*/ 193348 w 631498"/>
                  <a:gd name="connsiteY44" fmla="*/ 116681 h 469106"/>
                  <a:gd name="connsiteX45" fmla="*/ 200491 w 631498"/>
                  <a:gd name="connsiteY45" fmla="*/ 114300 h 469106"/>
                  <a:gd name="connsiteX46" fmla="*/ 207635 w 631498"/>
                  <a:gd name="connsiteY46" fmla="*/ 109537 h 469106"/>
                  <a:gd name="connsiteX47" fmla="*/ 231448 w 631498"/>
                  <a:gd name="connsiteY47" fmla="*/ 95250 h 469106"/>
                  <a:gd name="connsiteX48" fmla="*/ 238591 w 631498"/>
                  <a:gd name="connsiteY48" fmla="*/ 88106 h 469106"/>
                  <a:gd name="connsiteX49" fmla="*/ 248116 w 631498"/>
                  <a:gd name="connsiteY49" fmla="*/ 83344 h 469106"/>
                  <a:gd name="connsiteX50" fmla="*/ 262404 w 631498"/>
                  <a:gd name="connsiteY50" fmla="*/ 76200 h 469106"/>
                  <a:gd name="connsiteX51" fmla="*/ 276691 w 631498"/>
                  <a:gd name="connsiteY51" fmla="*/ 66675 h 469106"/>
                  <a:gd name="connsiteX52" fmla="*/ 283835 w 631498"/>
                  <a:gd name="connsiteY52" fmla="*/ 61912 h 469106"/>
                  <a:gd name="connsiteX53" fmla="*/ 290979 w 631498"/>
                  <a:gd name="connsiteY53" fmla="*/ 59531 h 469106"/>
                  <a:gd name="connsiteX54" fmla="*/ 298123 w 631498"/>
                  <a:gd name="connsiteY54" fmla="*/ 52387 h 469106"/>
                  <a:gd name="connsiteX55" fmla="*/ 314791 w 631498"/>
                  <a:gd name="connsiteY55" fmla="*/ 42862 h 469106"/>
                  <a:gd name="connsiteX56" fmla="*/ 321935 w 631498"/>
                  <a:gd name="connsiteY56" fmla="*/ 38100 h 469106"/>
                  <a:gd name="connsiteX57" fmla="*/ 338604 w 631498"/>
                  <a:gd name="connsiteY57" fmla="*/ 26194 h 469106"/>
                  <a:gd name="connsiteX58" fmla="*/ 345748 w 631498"/>
                  <a:gd name="connsiteY58" fmla="*/ 23812 h 469106"/>
                  <a:gd name="connsiteX59" fmla="*/ 360035 w 631498"/>
                  <a:gd name="connsiteY59" fmla="*/ 14287 h 469106"/>
                  <a:gd name="connsiteX60" fmla="*/ 374323 w 631498"/>
                  <a:gd name="connsiteY60" fmla="*/ 7144 h 469106"/>
                  <a:gd name="connsiteX61" fmla="*/ 400516 w 631498"/>
                  <a:gd name="connsiteY61" fmla="*/ 0 h 469106"/>
                  <a:gd name="connsiteX62" fmla="*/ 424329 w 631498"/>
                  <a:gd name="connsiteY62" fmla="*/ 4762 h 469106"/>
                  <a:gd name="connsiteX63" fmla="*/ 438616 w 631498"/>
                  <a:gd name="connsiteY63" fmla="*/ 14287 h 469106"/>
                  <a:gd name="connsiteX64" fmla="*/ 445760 w 631498"/>
                  <a:gd name="connsiteY64" fmla="*/ 19050 h 469106"/>
                  <a:gd name="connsiteX65" fmla="*/ 460048 w 631498"/>
                  <a:gd name="connsiteY65" fmla="*/ 33337 h 469106"/>
                  <a:gd name="connsiteX66" fmla="*/ 469573 w 631498"/>
                  <a:gd name="connsiteY66" fmla="*/ 40481 h 469106"/>
                  <a:gd name="connsiteX67" fmla="*/ 476716 w 631498"/>
                  <a:gd name="connsiteY67" fmla="*/ 47625 h 469106"/>
                  <a:gd name="connsiteX68" fmla="*/ 481479 w 631498"/>
                  <a:gd name="connsiteY68" fmla="*/ 54769 h 469106"/>
                  <a:gd name="connsiteX69" fmla="*/ 495766 w 631498"/>
                  <a:gd name="connsiteY69" fmla="*/ 64294 h 469106"/>
                  <a:gd name="connsiteX70" fmla="*/ 510054 w 631498"/>
                  <a:gd name="connsiteY70" fmla="*/ 78581 h 469106"/>
                  <a:gd name="connsiteX71" fmla="*/ 521960 w 631498"/>
                  <a:gd name="connsiteY71" fmla="*/ 100012 h 469106"/>
                  <a:gd name="connsiteX72" fmla="*/ 531485 w 631498"/>
                  <a:gd name="connsiteY72" fmla="*/ 111919 h 469106"/>
                  <a:gd name="connsiteX73" fmla="*/ 536248 w 631498"/>
                  <a:gd name="connsiteY73" fmla="*/ 119062 h 469106"/>
                  <a:gd name="connsiteX74" fmla="*/ 550535 w 631498"/>
                  <a:gd name="connsiteY74" fmla="*/ 128587 h 469106"/>
                  <a:gd name="connsiteX75" fmla="*/ 557679 w 631498"/>
                  <a:gd name="connsiteY75" fmla="*/ 133350 h 469106"/>
                  <a:gd name="connsiteX76" fmla="*/ 571966 w 631498"/>
                  <a:gd name="connsiteY76" fmla="*/ 145256 h 469106"/>
                  <a:gd name="connsiteX77" fmla="*/ 579110 w 631498"/>
                  <a:gd name="connsiteY77" fmla="*/ 147637 h 469106"/>
                  <a:gd name="connsiteX78" fmla="*/ 586254 w 631498"/>
                  <a:gd name="connsiteY78" fmla="*/ 152400 h 469106"/>
                  <a:gd name="connsiteX79" fmla="*/ 593398 w 631498"/>
                  <a:gd name="connsiteY79" fmla="*/ 159544 h 469106"/>
                  <a:gd name="connsiteX80" fmla="*/ 600541 w 631498"/>
                  <a:gd name="connsiteY80" fmla="*/ 161925 h 469106"/>
                  <a:gd name="connsiteX81" fmla="*/ 607685 w 631498"/>
                  <a:gd name="connsiteY81" fmla="*/ 169069 h 469106"/>
                  <a:gd name="connsiteX82" fmla="*/ 614829 w 631498"/>
                  <a:gd name="connsiteY82" fmla="*/ 173831 h 469106"/>
                  <a:gd name="connsiteX83" fmla="*/ 617210 w 631498"/>
                  <a:gd name="connsiteY83" fmla="*/ 180975 h 469106"/>
                  <a:gd name="connsiteX84" fmla="*/ 626735 w 631498"/>
                  <a:gd name="connsiteY84" fmla="*/ 200025 h 469106"/>
                  <a:gd name="connsiteX85" fmla="*/ 631498 w 631498"/>
                  <a:gd name="connsiteY85" fmla="*/ 214312 h 469106"/>
                  <a:gd name="connsiteX86" fmla="*/ 626735 w 631498"/>
                  <a:gd name="connsiteY86" fmla="*/ 240506 h 469106"/>
                  <a:gd name="connsiteX87" fmla="*/ 621973 w 631498"/>
                  <a:gd name="connsiteY87" fmla="*/ 247650 h 469106"/>
                  <a:gd name="connsiteX88" fmla="*/ 610066 w 631498"/>
                  <a:gd name="connsiteY88" fmla="*/ 266700 h 469106"/>
                  <a:gd name="connsiteX89" fmla="*/ 605304 w 631498"/>
                  <a:gd name="connsiteY89" fmla="*/ 273844 h 469106"/>
                  <a:gd name="connsiteX90" fmla="*/ 581491 w 631498"/>
                  <a:gd name="connsiteY90" fmla="*/ 288131 h 469106"/>
                  <a:gd name="connsiteX91" fmla="*/ 574348 w 631498"/>
                  <a:gd name="connsiteY91" fmla="*/ 292894 h 469106"/>
                  <a:gd name="connsiteX92" fmla="*/ 567204 w 631498"/>
                  <a:gd name="connsiteY92" fmla="*/ 300037 h 469106"/>
                  <a:gd name="connsiteX93" fmla="*/ 552916 w 631498"/>
                  <a:gd name="connsiteY93" fmla="*/ 304800 h 469106"/>
                  <a:gd name="connsiteX94" fmla="*/ 538629 w 631498"/>
                  <a:gd name="connsiteY94" fmla="*/ 311944 h 469106"/>
                  <a:gd name="connsiteX95" fmla="*/ 521960 w 631498"/>
                  <a:gd name="connsiteY95" fmla="*/ 321469 h 469106"/>
                  <a:gd name="connsiteX96" fmla="*/ 495766 w 631498"/>
                  <a:gd name="connsiteY96" fmla="*/ 333375 h 469106"/>
                  <a:gd name="connsiteX97" fmla="*/ 481479 w 631498"/>
                  <a:gd name="connsiteY97" fmla="*/ 342900 h 469106"/>
                  <a:gd name="connsiteX98" fmla="*/ 464810 w 631498"/>
                  <a:gd name="connsiteY98" fmla="*/ 350044 h 469106"/>
                  <a:gd name="connsiteX99" fmla="*/ 457666 w 631498"/>
                  <a:gd name="connsiteY99" fmla="*/ 357187 h 469106"/>
                  <a:gd name="connsiteX100" fmla="*/ 450523 w 631498"/>
                  <a:gd name="connsiteY100" fmla="*/ 361950 h 469106"/>
                  <a:gd name="connsiteX101" fmla="*/ 440998 w 631498"/>
                  <a:gd name="connsiteY101" fmla="*/ 369094 h 469106"/>
                  <a:gd name="connsiteX102" fmla="*/ 426710 w 631498"/>
                  <a:gd name="connsiteY102" fmla="*/ 378619 h 469106"/>
                  <a:gd name="connsiteX103" fmla="*/ 412423 w 631498"/>
                  <a:gd name="connsiteY103" fmla="*/ 395287 h 469106"/>
                  <a:gd name="connsiteX104" fmla="*/ 402898 w 631498"/>
                  <a:gd name="connsiteY104" fmla="*/ 411956 h 469106"/>
                  <a:gd name="connsiteX105" fmla="*/ 395754 w 631498"/>
                  <a:gd name="connsiteY105" fmla="*/ 416719 h 469106"/>
                  <a:gd name="connsiteX106" fmla="*/ 388610 w 631498"/>
                  <a:gd name="connsiteY106" fmla="*/ 426244 h 469106"/>
                  <a:gd name="connsiteX107" fmla="*/ 381466 w 631498"/>
                  <a:gd name="connsiteY107" fmla="*/ 433387 h 469106"/>
                  <a:gd name="connsiteX108" fmla="*/ 364798 w 631498"/>
                  <a:gd name="connsiteY108" fmla="*/ 452437 h 469106"/>
                  <a:gd name="connsiteX109" fmla="*/ 355273 w 631498"/>
                  <a:gd name="connsiteY109" fmla="*/ 459581 h 469106"/>
                  <a:gd name="connsiteX110" fmla="*/ 333841 w 631498"/>
                  <a:gd name="connsiteY110" fmla="*/ 466725 h 469106"/>
                  <a:gd name="connsiteX111" fmla="*/ 326698 w 631498"/>
                  <a:gd name="connsiteY111" fmla="*/ 469106 h 469106"/>
                  <a:gd name="connsiteX112" fmla="*/ 319554 w 631498"/>
                  <a:gd name="connsiteY112" fmla="*/ 466725 h 469106"/>
                  <a:gd name="connsiteX113" fmla="*/ 326698 w 631498"/>
                  <a:gd name="connsiteY113" fmla="*/ 464344 h 46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31498" h="469106">
                    <a:moveTo>
                      <a:pt x="326698" y="464344"/>
                    </a:moveTo>
                    <a:lnTo>
                      <a:pt x="326698" y="464344"/>
                    </a:lnTo>
                    <a:cubicBezTo>
                      <a:pt x="324317" y="457994"/>
                      <a:pt x="323221" y="450999"/>
                      <a:pt x="319554" y="445294"/>
                    </a:cubicBezTo>
                    <a:cubicBezTo>
                      <a:pt x="301551" y="417290"/>
                      <a:pt x="311589" y="439710"/>
                      <a:pt x="298123" y="426244"/>
                    </a:cubicBezTo>
                    <a:cubicBezTo>
                      <a:pt x="295317" y="423438"/>
                      <a:pt x="293562" y="419732"/>
                      <a:pt x="290979" y="416719"/>
                    </a:cubicBezTo>
                    <a:cubicBezTo>
                      <a:pt x="288787" y="414162"/>
                      <a:pt x="285991" y="412162"/>
                      <a:pt x="283835" y="409575"/>
                    </a:cubicBezTo>
                    <a:cubicBezTo>
                      <a:pt x="282003" y="407376"/>
                      <a:pt x="281227" y="404316"/>
                      <a:pt x="279073" y="402431"/>
                    </a:cubicBezTo>
                    <a:cubicBezTo>
                      <a:pt x="274765" y="398662"/>
                      <a:pt x="268832" y="396953"/>
                      <a:pt x="264785" y="392906"/>
                    </a:cubicBezTo>
                    <a:lnTo>
                      <a:pt x="243354" y="371475"/>
                    </a:lnTo>
                    <a:cubicBezTo>
                      <a:pt x="240973" y="369094"/>
                      <a:pt x="239012" y="366199"/>
                      <a:pt x="236210" y="364331"/>
                    </a:cubicBezTo>
                    <a:cubicBezTo>
                      <a:pt x="231448" y="361156"/>
                      <a:pt x="225970" y="358853"/>
                      <a:pt x="221923" y="354806"/>
                    </a:cubicBezTo>
                    <a:cubicBezTo>
                      <a:pt x="205611" y="338495"/>
                      <a:pt x="213239" y="344255"/>
                      <a:pt x="200491" y="335756"/>
                    </a:cubicBezTo>
                    <a:cubicBezTo>
                      <a:pt x="189841" y="319779"/>
                      <a:pt x="202387" y="335432"/>
                      <a:pt x="188585" y="326231"/>
                    </a:cubicBezTo>
                    <a:cubicBezTo>
                      <a:pt x="185783" y="324363"/>
                      <a:pt x="184028" y="321243"/>
                      <a:pt x="181441" y="319087"/>
                    </a:cubicBezTo>
                    <a:cubicBezTo>
                      <a:pt x="175286" y="313958"/>
                      <a:pt x="174314" y="314330"/>
                      <a:pt x="167154" y="311944"/>
                    </a:cubicBezTo>
                    <a:cubicBezTo>
                      <a:pt x="164773" y="310356"/>
                      <a:pt x="162034" y="309205"/>
                      <a:pt x="160010" y="307181"/>
                    </a:cubicBezTo>
                    <a:cubicBezTo>
                      <a:pt x="157986" y="305157"/>
                      <a:pt x="157483" y="301825"/>
                      <a:pt x="155248" y="300037"/>
                    </a:cubicBezTo>
                    <a:cubicBezTo>
                      <a:pt x="153288" y="298469"/>
                      <a:pt x="150298" y="298875"/>
                      <a:pt x="148104" y="297656"/>
                    </a:cubicBezTo>
                    <a:cubicBezTo>
                      <a:pt x="143100" y="294876"/>
                      <a:pt x="138579" y="291306"/>
                      <a:pt x="133816" y="288131"/>
                    </a:cubicBezTo>
                    <a:lnTo>
                      <a:pt x="119529" y="278606"/>
                    </a:lnTo>
                    <a:cubicBezTo>
                      <a:pt x="117148" y="277019"/>
                      <a:pt x="115100" y="274749"/>
                      <a:pt x="112385" y="273844"/>
                    </a:cubicBezTo>
                    <a:cubicBezTo>
                      <a:pt x="110004" y="273050"/>
                      <a:pt x="107486" y="272585"/>
                      <a:pt x="105241" y="271462"/>
                    </a:cubicBezTo>
                    <a:cubicBezTo>
                      <a:pt x="102682" y="270182"/>
                      <a:pt x="100713" y="267862"/>
                      <a:pt x="98098" y="266700"/>
                    </a:cubicBezTo>
                    <a:cubicBezTo>
                      <a:pt x="93510" y="264661"/>
                      <a:pt x="88573" y="263525"/>
                      <a:pt x="83810" y="261937"/>
                    </a:cubicBezTo>
                    <a:cubicBezTo>
                      <a:pt x="81429" y="261143"/>
                      <a:pt x="79101" y="260165"/>
                      <a:pt x="76666" y="259556"/>
                    </a:cubicBezTo>
                    <a:cubicBezTo>
                      <a:pt x="70316" y="257969"/>
                      <a:pt x="63825" y="256864"/>
                      <a:pt x="57616" y="254794"/>
                    </a:cubicBezTo>
                    <a:lnTo>
                      <a:pt x="29041" y="245269"/>
                    </a:lnTo>
                    <a:cubicBezTo>
                      <a:pt x="26660" y="244475"/>
                      <a:pt x="23986" y="244279"/>
                      <a:pt x="21898" y="242887"/>
                    </a:cubicBezTo>
                    <a:lnTo>
                      <a:pt x="7610" y="233362"/>
                    </a:lnTo>
                    <a:cubicBezTo>
                      <a:pt x="6023" y="230981"/>
                      <a:pt x="4128" y="228778"/>
                      <a:pt x="2848" y="226219"/>
                    </a:cubicBezTo>
                    <a:cubicBezTo>
                      <a:pt x="-1246" y="218032"/>
                      <a:pt x="-641" y="208749"/>
                      <a:pt x="2848" y="200025"/>
                    </a:cubicBezTo>
                    <a:cubicBezTo>
                      <a:pt x="3911" y="197368"/>
                      <a:pt x="7610" y="196850"/>
                      <a:pt x="9991" y="195262"/>
                    </a:cubicBezTo>
                    <a:cubicBezTo>
                      <a:pt x="19154" y="181521"/>
                      <a:pt x="9206" y="193272"/>
                      <a:pt x="29041" y="183356"/>
                    </a:cubicBezTo>
                    <a:cubicBezTo>
                      <a:pt x="43055" y="176350"/>
                      <a:pt x="35201" y="179715"/>
                      <a:pt x="52854" y="173831"/>
                    </a:cubicBezTo>
                    <a:lnTo>
                      <a:pt x="59998" y="171450"/>
                    </a:lnTo>
                    <a:cubicBezTo>
                      <a:pt x="62379" y="170656"/>
                      <a:pt x="64680" y="169561"/>
                      <a:pt x="67141" y="169069"/>
                    </a:cubicBezTo>
                    <a:cubicBezTo>
                      <a:pt x="71110" y="168275"/>
                      <a:pt x="75143" y="167752"/>
                      <a:pt x="79048" y="166687"/>
                    </a:cubicBezTo>
                    <a:cubicBezTo>
                      <a:pt x="108689" y="158603"/>
                      <a:pt x="78021" y="164477"/>
                      <a:pt x="107623" y="159544"/>
                    </a:cubicBezTo>
                    <a:cubicBezTo>
                      <a:pt x="144478" y="147257"/>
                      <a:pt x="106415" y="161338"/>
                      <a:pt x="129054" y="150019"/>
                    </a:cubicBezTo>
                    <a:cubicBezTo>
                      <a:pt x="131299" y="148896"/>
                      <a:pt x="133953" y="148760"/>
                      <a:pt x="136198" y="147637"/>
                    </a:cubicBezTo>
                    <a:cubicBezTo>
                      <a:pt x="138757" y="146357"/>
                      <a:pt x="140781" y="144155"/>
                      <a:pt x="143341" y="142875"/>
                    </a:cubicBezTo>
                    <a:cubicBezTo>
                      <a:pt x="145586" y="141753"/>
                      <a:pt x="148240" y="141617"/>
                      <a:pt x="150485" y="140494"/>
                    </a:cubicBezTo>
                    <a:cubicBezTo>
                      <a:pt x="171084" y="130195"/>
                      <a:pt x="153739" y="135513"/>
                      <a:pt x="171916" y="130969"/>
                    </a:cubicBezTo>
                    <a:lnTo>
                      <a:pt x="186204" y="121444"/>
                    </a:lnTo>
                    <a:cubicBezTo>
                      <a:pt x="188585" y="119856"/>
                      <a:pt x="190633" y="117586"/>
                      <a:pt x="193348" y="116681"/>
                    </a:cubicBezTo>
                    <a:lnTo>
                      <a:pt x="200491" y="114300"/>
                    </a:lnTo>
                    <a:cubicBezTo>
                      <a:pt x="202872" y="112712"/>
                      <a:pt x="205150" y="110957"/>
                      <a:pt x="207635" y="109537"/>
                    </a:cubicBezTo>
                    <a:cubicBezTo>
                      <a:pt x="216404" y="104526"/>
                      <a:pt x="223682" y="103018"/>
                      <a:pt x="231448" y="95250"/>
                    </a:cubicBezTo>
                    <a:cubicBezTo>
                      <a:pt x="233829" y="92869"/>
                      <a:pt x="235851" y="90063"/>
                      <a:pt x="238591" y="88106"/>
                    </a:cubicBezTo>
                    <a:cubicBezTo>
                      <a:pt x="241479" y="86043"/>
                      <a:pt x="245034" y="85105"/>
                      <a:pt x="248116" y="83344"/>
                    </a:cubicBezTo>
                    <a:cubicBezTo>
                      <a:pt x="261043" y="75957"/>
                      <a:pt x="249305" y="80566"/>
                      <a:pt x="262404" y="76200"/>
                    </a:cubicBezTo>
                    <a:lnTo>
                      <a:pt x="276691" y="66675"/>
                    </a:lnTo>
                    <a:cubicBezTo>
                      <a:pt x="279072" y="65087"/>
                      <a:pt x="281120" y="62817"/>
                      <a:pt x="283835" y="61912"/>
                    </a:cubicBezTo>
                    <a:lnTo>
                      <a:pt x="290979" y="59531"/>
                    </a:lnTo>
                    <a:cubicBezTo>
                      <a:pt x="293360" y="57150"/>
                      <a:pt x="295536" y="54543"/>
                      <a:pt x="298123" y="52387"/>
                    </a:cubicBezTo>
                    <a:cubicBezTo>
                      <a:pt x="304449" y="47115"/>
                      <a:pt x="307384" y="47094"/>
                      <a:pt x="314791" y="42862"/>
                    </a:cubicBezTo>
                    <a:cubicBezTo>
                      <a:pt x="317276" y="41442"/>
                      <a:pt x="319606" y="39763"/>
                      <a:pt x="321935" y="38100"/>
                    </a:cubicBezTo>
                    <a:cubicBezTo>
                      <a:pt x="324459" y="36297"/>
                      <a:pt x="334857" y="28068"/>
                      <a:pt x="338604" y="26194"/>
                    </a:cubicBezTo>
                    <a:cubicBezTo>
                      <a:pt x="340849" y="25071"/>
                      <a:pt x="343554" y="25031"/>
                      <a:pt x="345748" y="23812"/>
                    </a:cubicBezTo>
                    <a:cubicBezTo>
                      <a:pt x="350751" y="21032"/>
                      <a:pt x="354605" y="16097"/>
                      <a:pt x="360035" y="14287"/>
                    </a:cubicBezTo>
                    <a:cubicBezTo>
                      <a:pt x="386075" y="5608"/>
                      <a:pt x="346642" y="19447"/>
                      <a:pt x="374323" y="7144"/>
                    </a:cubicBezTo>
                    <a:cubicBezTo>
                      <a:pt x="384214" y="2748"/>
                      <a:pt x="390327" y="2038"/>
                      <a:pt x="400516" y="0"/>
                    </a:cubicBezTo>
                    <a:cubicBezTo>
                      <a:pt x="404655" y="591"/>
                      <a:pt x="418575" y="1565"/>
                      <a:pt x="424329" y="4762"/>
                    </a:cubicBezTo>
                    <a:cubicBezTo>
                      <a:pt x="429332" y="7542"/>
                      <a:pt x="433854" y="11112"/>
                      <a:pt x="438616" y="14287"/>
                    </a:cubicBezTo>
                    <a:cubicBezTo>
                      <a:pt x="440997" y="15875"/>
                      <a:pt x="443736" y="17026"/>
                      <a:pt x="445760" y="19050"/>
                    </a:cubicBezTo>
                    <a:cubicBezTo>
                      <a:pt x="450523" y="23812"/>
                      <a:pt x="454660" y="29296"/>
                      <a:pt x="460048" y="33337"/>
                    </a:cubicBezTo>
                    <a:cubicBezTo>
                      <a:pt x="463223" y="35718"/>
                      <a:pt x="466560" y="37898"/>
                      <a:pt x="469573" y="40481"/>
                    </a:cubicBezTo>
                    <a:cubicBezTo>
                      <a:pt x="472130" y="42673"/>
                      <a:pt x="474560" y="45038"/>
                      <a:pt x="476716" y="47625"/>
                    </a:cubicBezTo>
                    <a:cubicBezTo>
                      <a:pt x="478548" y="49824"/>
                      <a:pt x="479325" y="52884"/>
                      <a:pt x="481479" y="54769"/>
                    </a:cubicBezTo>
                    <a:cubicBezTo>
                      <a:pt x="485786" y="58538"/>
                      <a:pt x="492332" y="59715"/>
                      <a:pt x="495766" y="64294"/>
                    </a:cubicBezTo>
                    <a:cubicBezTo>
                      <a:pt x="504627" y="76108"/>
                      <a:pt x="499608" y="71618"/>
                      <a:pt x="510054" y="78581"/>
                    </a:cubicBezTo>
                    <a:cubicBezTo>
                      <a:pt x="515881" y="96064"/>
                      <a:pt x="511266" y="89319"/>
                      <a:pt x="521960" y="100012"/>
                    </a:cubicBezTo>
                    <a:cubicBezTo>
                      <a:pt x="526595" y="113918"/>
                      <a:pt x="520715" y="101150"/>
                      <a:pt x="531485" y="111919"/>
                    </a:cubicBezTo>
                    <a:cubicBezTo>
                      <a:pt x="533509" y="113943"/>
                      <a:pt x="534094" y="117178"/>
                      <a:pt x="536248" y="119062"/>
                    </a:cubicBezTo>
                    <a:cubicBezTo>
                      <a:pt x="540556" y="122831"/>
                      <a:pt x="545773" y="125412"/>
                      <a:pt x="550535" y="128587"/>
                    </a:cubicBezTo>
                    <a:cubicBezTo>
                      <a:pt x="552916" y="130175"/>
                      <a:pt x="555655" y="131326"/>
                      <a:pt x="557679" y="133350"/>
                    </a:cubicBezTo>
                    <a:cubicBezTo>
                      <a:pt x="562945" y="138616"/>
                      <a:pt x="565336" y="141941"/>
                      <a:pt x="571966" y="145256"/>
                    </a:cubicBezTo>
                    <a:cubicBezTo>
                      <a:pt x="574211" y="146378"/>
                      <a:pt x="576729" y="146843"/>
                      <a:pt x="579110" y="147637"/>
                    </a:cubicBezTo>
                    <a:cubicBezTo>
                      <a:pt x="581491" y="149225"/>
                      <a:pt x="584055" y="150568"/>
                      <a:pt x="586254" y="152400"/>
                    </a:cubicBezTo>
                    <a:cubicBezTo>
                      <a:pt x="588841" y="154556"/>
                      <a:pt x="590596" y="157676"/>
                      <a:pt x="593398" y="159544"/>
                    </a:cubicBezTo>
                    <a:cubicBezTo>
                      <a:pt x="595486" y="160936"/>
                      <a:pt x="598160" y="161131"/>
                      <a:pt x="600541" y="161925"/>
                    </a:cubicBezTo>
                    <a:cubicBezTo>
                      <a:pt x="602922" y="164306"/>
                      <a:pt x="605098" y="166913"/>
                      <a:pt x="607685" y="169069"/>
                    </a:cubicBezTo>
                    <a:cubicBezTo>
                      <a:pt x="609884" y="170901"/>
                      <a:pt x="613041" y="171596"/>
                      <a:pt x="614829" y="173831"/>
                    </a:cubicBezTo>
                    <a:cubicBezTo>
                      <a:pt x="616397" y="175791"/>
                      <a:pt x="616171" y="178690"/>
                      <a:pt x="617210" y="180975"/>
                    </a:cubicBezTo>
                    <a:cubicBezTo>
                      <a:pt x="620148" y="187438"/>
                      <a:pt x="624490" y="193290"/>
                      <a:pt x="626735" y="200025"/>
                    </a:cubicBezTo>
                    <a:lnTo>
                      <a:pt x="631498" y="214312"/>
                    </a:lnTo>
                    <a:cubicBezTo>
                      <a:pt x="630677" y="220876"/>
                      <a:pt x="630405" y="233165"/>
                      <a:pt x="626735" y="240506"/>
                    </a:cubicBezTo>
                    <a:cubicBezTo>
                      <a:pt x="625455" y="243066"/>
                      <a:pt x="623135" y="245035"/>
                      <a:pt x="621973" y="247650"/>
                    </a:cubicBezTo>
                    <a:cubicBezTo>
                      <a:pt x="613621" y="266441"/>
                      <a:pt x="622917" y="258132"/>
                      <a:pt x="610066" y="266700"/>
                    </a:cubicBezTo>
                    <a:cubicBezTo>
                      <a:pt x="608479" y="269081"/>
                      <a:pt x="607458" y="271959"/>
                      <a:pt x="605304" y="273844"/>
                    </a:cubicBezTo>
                    <a:cubicBezTo>
                      <a:pt x="594335" y="283442"/>
                      <a:pt x="592246" y="281985"/>
                      <a:pt x="581491" y="288131"/>
                    </a:cubicBezTo>
                    <a:cubicBezTo>
                      <a:pt x="579006" y="289551"/>
                      <a:pt x="576546" y="291062"/>
                      <a:pt x="574348" y="292894"/>
                    </a:cubicBezTo>
                    <a:cubicBezTo>
                      <a:pt x="571761" y="295050"/>
                      <a:pt x="570148" y="298402"/>
                      <a:pt x="567204" y="300037"/>
                    </a:cubicBezTo>
                    <a:cubicBezTo>
                      <a:pt x="562815" y="302475"/>
                      <a:pt x="557504" y="302761"/>
                      <a:pt x="552916" y="304800"/>
                    </a:cubicBezTo>
                    <a:cubicBezTo>
                      <a:pt x="525207" y="317115"/>
                      <a:pt x="564696" y="303252"/>
                      <a:pt x="538629" y="311944"/>
                    </a:cubicBezTo>
                    <a:cubicBezTo>
                      <a:pt x="520022" y="325898"/>
                      <a:pt x="537343" y="314476"/>
                      <a:pt x="521960" y="321469"/>
                    </a:cubicBezTo>
                    <a:cubicBezTo>
                      <a:pt x="492688" y="334775"/>
                      <a:pt x="512466" y="327809"/>
                      <a:pt x="495766" y="333375"/>
                    </a:cubicBezTo>
                    <a:cubicBezTo>
                      <a:pt x="491004" y="336550"/>
                      <a:pt x="486909" y="341090"/>
                      <a:pt x="481479" y="342900"/>
                    </a:cubicBezTo>
                    <a:cubicBezTo>
                      <a:pt x="475647" y="344844"/>
                      <a:pt x="469962" y="346364"/>
                      <a:pt x="464810" y="350044"/>
                    </a:cubicBezTo>
                    <a:cubicBezTo>
                      <a:pt x="462070" y="352001"/>
                      <a:pt x="460253" y="355031"/>
                      <a:pt x="457666" y="357187"/>
                    </a:cubicBezTo>
                    <a:cubicBezTo>
                      <a:pt x="455468" y="359019"/>
                      <a:pt x="452852" y="360286"/>
                      <a:pt x="450523" y="361950"/>
                    </a:cubicBezTo>
                    <a:cubicBezTo>
                      <a:pt x="447294" y="364257"/>
                      <a:pt x="444249" y="366818"/>
                      <a:pt x="440998" y="369094"/>
                    </a:cubicBezTo>
                    <a:cubicBezTo>
                      <a:pt x="436309" y="372376"/>
                      <a:pt x="430758" y="374572"/>
                      <a:pt x="426710" y="378619"/>
                    </a:cubicBezTo>
                    <a:cubicBezTo>
                      <a:pt x="420213" y="385115"/>
                      <a:pt x="417517" y="387137"/>
                      <a:pt x="412423" y="395287"/>
                    </a:cubicBezTo>
                    <a:cubicBezTo>
                      <a:pt x="409313" y="400263"/>
                      <a:pt x="407264" y="407589"/>
                      <a:pt x="402898" y="411956"/>
                    </a:cubicBezTo>
                    <a:cubicBezTo>
                      <a:pt x="400874" y="413980"/>
                      <a:pt x="397778" y="414695"/>
                      <a:pt x="395754" y="416719"/>
                    </a:cubicBezTo>
                    <a:cubicBezTo>
                      <a:pt x="392948" y="419525"/>
                      <a:pt x="391193" y="423231"/>
                      <a:pt x="388610" y="426244"/>
                    </a:cubicBezTo>
                    <a:cubicBezTo>
                      <a:pt x="386418" y="428801"/>
                      <a:pt x="383533" y="430729"/>
                      <a:pt x="381466" y="433387"/>
                    </a:cubicBezTo>
                    <a:cubicBezTo>
                      <a:pt x="364199" y="455587"/>
                      <a:pt x="379781" y="441735"/>
                      <a:pt x="364798" y="452437"/>
                    </a:cubicBezTo>
                    <a:cubicBezTo>
                      <a:pt x="361568" y="454744"/>
                      <a:pt x="358823" y="457806"/>
                      <a:pt x="355273" y="459581"/>
                    </a:cubicBezTo>
                    <a:cubicBezTo>
                      <a:pt x="355265" y="459585"/>
                      <a:pt x="337417" y="465533"/>
                      <a:pt x="333841" y="466725"/>
                    </a:cubicBezTo>
                    <a:lnTo>
                      <a:pt x="326698" y="469106"/>
                    </a:lnTo>
                    <a:cubicBezTo>
                      <a:pt x="324317" y="468312"/>
                      <a:pt x="321643" y="468117"/>
                      <a:pt x="319554" y="466725"/>
                    </a:cubicBezTo>
                    <a:cubicBezTo>
                      <a:pt x="316752" y="464857"/>
                      <a:pt x="325507" y="464741"/>
                      <a:pt x="326698" y="464344"/>
                    </a:cubicBezTo>
                    <a:close/>
                  </a:path>
                </a:pathLst>
              </a:custGeom>
              <a:gradFill flip="none" rotWithShape="1">
                <a:gsLst>
                  <a:gs pos="0">
                    <a:srgbClr val="43B581"/>
                  </a:gs>
                  <a:gs pos="100000">
                    <a:srgbClr val="3CA77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39" name="フリーフォーム 138"/>
              <p:cNvSpPr/>
              <p:nvPr/>
            </p:nvSpPr>
            <p:spPr>
              <a:xfrm>
                <a:off x="2063322" y="3482779"/>
                <a:ext cx="623265" cy="288789"/>
              </a:xfrm>
              <a:custGeom>
                <a:avLst/>
                <a:gdLst>
                  <a:gd name="connsiteX0" fmla="*/ 323850 w 340519"/>
                  <a:gd name="connsiteY0" fmla="*/ 190500 h 240506"/>
                  <a:gd name="connsiteX1" fmla="*/ 323850 w 340519"/>
                  <a:gd name="connsiteY1" fmla="*/ 190500 h 240506"/>
                  <a:gd name="connsiteX2" fmla="*/ 311944 w 340519"/>
                  <a:gd name="connsiteY2" fmla="*/ 207169 h 240506"/>
                  <a:gd name="connsiteX3" fmla="*/ 304800 w 340519"/>
                  <a:gd name="connsiteY3" fmla="*/ 209550 h 240506"/>
                  <a:gd name="connsiteX4" fmla="*/ 297656 w 340519"/>
                  <a:gd name="connsiteY4" fmla="*/ 214313 h 240506"/>
                  <a:gd name="connsiteX5" fmla="*/ 288131 w 340519"/>
                  <a:gd name="connsiteY5" fmla="*/ 216694 h 240506"/>
                  <a:gd name="connsiteX6" fmla="*/ 280987 w 340519"/>
                  <a:gd name="connsiteY6" fmla="*/ 219075 h 240506"/>
                  <a:gd name="connsiteX7" fmla="*/ 273844 w 340519"/>
                  <a:gd name="connsiteY7" fmla="*/ 223838 h 240506"/>
                  <a:gd name="connsiteX8" fmla="*/ 247650 w 340519"/>
                  <a:gd name="connsiteY8" fmla="*/ 228600 h 240506"/>
                  <a:gd name="connsiteX9" fmla="*/ 197644 w 340519"/>
                  <a:gd name="connsiteY9" fmla="*/ 233363 h 240506"/>
                  <a:gd name="connsiteX10" fmla="*/ 190500 w 340519"/>
                  <a:gd name="connsiteY10" fmla="*/ 235744 h 240506"/>
                  <a:gd name="connsiteX11" fmla="*/ 180975 w 340519"/>
                  <a:gd name="connsiteY11" fmla="*/ 238125 h 240506"/>
                  <a:gd name="connsiteX12" fmla="*/ 164306 w 340519"/>
                  <a:gd name="connsiteY12" fmla="*/ 240506 h 240506"/>
                  <a:gd name="connsiteX13" fmla="*/ 100012 w 340519"/>
                  <a:gd name="connsiteY13" fmla="*/ 238125 h 240506"/>
                  <a:gd name="connsiteX14" fmla="*/ 92869 w 340519"/>
                  <a:gd name="connsiteY14" fmla="*/ 235744 h 240506"/>
                  <a:gd name="connsiteX15" fmla="*/ 83344 w 340519"/>
                  <a:gd name="connsiteY15" fmla="*/ 233363 h 240506"/>
                  <a:gd name="connsiteX16" fmla="*/ 66675 w 340519"/>
                  <a:gd name="connsiteY16" fmla="*/ 228600 h 240506"/>
                  <a:gd name="connsiteX17" fmla="*/ 47625 w 340519"/>
                  <a:gd name="connsiteY17" fmla="*/ 221456 h 240506"/>
                  <a:gd name="connsiteX18" fmla="*/ 30956 w 340519"/>
                  <a:gd name="connsiteY18" fmla="*/ 211931 h 240506"/>
                  <a:gd name="connsiteX19" fmla="*/ 21431 w 340519"/>
                  <a:gd name="connsiteY19" fmla="*/ 207169 h 240506"/>
                  <a:gd name="connsiteX20" fmla="*/ 9525 w 340519"/>
                  <a:gd name="connsiteY20" fmla="*/ 192881 h 240506"/>
                  <a:gd name="connsiteX21" fmla="*/ 2381 w 340519"/>
                  <a:gd name="connsiteY21" fmla="*/ 178594 h 240506"/>
                  <a:gd name="connsiteX22" fmla="*/ 0 w 340519"/>
                  <a:gd name="connsiteY22" fmla="*/ 171450 h 240506"/>
                  <a:gd name="connsiteX23" fmla="*/ 2381 w 340519"/>
                  <a:gd name="connsiteY23" fmla="*/ 83344 h 240506"/>
                  <a:gd name="connsiteX24" fmla="*/ 4762 w 340519"/>
                  <a:gd name="connsiteY24" fmla="*/ 76200 h 240506"/>
                  <a:gd name="connsiteX25" fmla="*/ 14287 w 340519"/>
                  <a:gd name="connsiteY25" fmla="*/ 52388 h 240506"/>
                  <a:gd name="connsiteX26" fmla="*/ 21431 w 340519"/>
                  <a:gd name="connsiteY26" fmla="*/ 47625 h 240506"/>
                  <a:gd name="connsiteX27" fmla="*/ 30956 w 340519"/>
                  <a:gd name="connsiteY27" fmla="*/ 38100 h 240506"/>
                  <a:gd name="connsiteX28" fmla="*/ 35719 w 340519"/>
                  <a:gd name="connsiteY28" fmla="*/ 30956 h 240506"/>
                  <a:gd name="connsiteX29" fmla="*/ 50006 w 340519"/>
                  <a:gd name="connsiteY29" fmla="*/ 26194 h 240506"/>
                  <a:gd name="connsiteX30" fmla="*/ 64294 w 340519"/>
                  <a:gd name="connsiteY30" fmla="*/ 16669 h 240506"/>
                  <a:gd name="connsiteX31" fmla="*/ 78581 w 340519"/>
                  <a:gd name="connsiteY31" fmla="*/ 11906 h 240506"/>
                  <a:gd name="connsiteX32" fmla="*/ 85725 w 340519"/>
                  <a:gd name="connsiteY32" fmla="*/ 7144 h 240506"/>
                  <a:gd name="connsiteX33" fmla="*/ 114300 w 340519"/>
                  <a:gd name="connsiteY33" fmla="*/ 0 h 240506"/>
                  <a:gd name="connsiteX34" fmla="*/ 142875 w 340519"/>
                  <a:gd name="connsiteY34" fmla="*/ 2381 h 240506"/>
                  <a:gd name="connsiteX35" fmla="*/ 166687 w 340519"/>
                  <a:gd name="connsiteY35" fmla="*/ 7144 h 240506"/>
                  <a:gd name="connsiteX36" fmla="*/ 183356 w 340519"/>
                  <a:gd name="connsiteY36" fmla="*/ 16669 h 240506"/>
                  <a:gd name="connsiteX37" fmla="*/ 190500 w 340519"/>
                  <a:gd name="connsiteY37" fmla="*/ 19050 h 240506"/>
                  <a:gd name="connsiteX38" fmla="*/ 207169 w 340519"/>
                  <a:gd name="connsiteY38" fmla="*/ 28575 h 240506"/>
                  <a:gd name="connsiteX39" fmla="*/ 228600 w 340519"/>
                  <a:gd name="connsiteY39" fmla="*/ 42863 h 240506"/>
                  <a:gd name="connsiteX40" fmla="*/ 235744 w 340519"/>
                  <a:gd name="connsiteY40" fmla="*/ 47625 h 240506"/>
                  <a:gd name="connsiteX41" fmla="*/ 242887 w 340519"/>
                  <a:gd name="connsiteY41" fmla="*/ 50006 h 240506"/>
                  <a:gd name="connsiteX42" fmla="*/ 250031 w 340519"/>
                  <a:gd name="connsiteY42" fmla="*/ 57150 h 240506"/>
                  <a:gd name="connsiteX43" fmla="*/ 264319 w 340519"/>
                  <a:gd name="connsiteY43" fmla="*/ 61913 h 240506"/>
                  <a:gd name="connsiteX44" fmla="*/ 271462 w 340519"/>
                  <a:gd name="connsiteY44" fmla="*/ 69056 h 240506"/>
                  <a:gd name="connsiteX45" fmla="*/ 285750 w 340519"/>
                  <a:gd name="connsiteY45" fmla="*/ 76200 h 240506"/>
                  <a:gd name="connsiteX46" fmla="*/ 300037 w 340519"/>
                  <a:gd name="connsiteY46" fmla="*/ 85725 h 240506"/>
                  <a:gd name="connsiteX47" fmla="*/ 311944 w 340519"/>
                  <a:gd name="connsiteY47" fmla="*/ 97631 h 240506"/>
                  <a:gd name="connsiteX48" fmla="*/ 323850 w 340519"/>
                  <a:gd name="connsiteY48" fmla="*/ 109538 h 240506"/>
                  <a:gd name="connsiteX49" fmla="*/ 326231 w 340519"/>
                  <a:gd name="connsiteY49" fmla="*/ 116681 h 240506"/>
                  <a:gd name="connsiteX50" fmla="*/ 335756 w 340519"/>
                  <a:gd name="connsiteY50" fmla="*/ 130969 h 240506"/>
                  <a:gd name="connsiteX51" fmla="*/ 340519 w 340519"/>
                  <a:gd name="connsiteY51" fmla="*/ 145256 h 240506"/>
                  <a:gd name="connsiteX52" fmla="*/ 335756 w 340519"/>
                  <a:gd name="connsiteY52" fmla="*/ 164306 h 240506"/>
                  <a:gd name="connsiteX53" fmla="*/ 326231 w 340519"/>
                  <a:gd name="connsiteY53" fmla="*/ 178594 h 240506"/>
                  <a:gd name="connsiteX54" fmla="*/ 319087 w 340519"/>
                  <a:gd name="connsiteY54" fmla="*/ 183356 h 240506"/>
                  <a:gd name="connsiteX55" fmla="*/ 316706 w 340519"/>
                  <a:gd name="connsiteY55" fmla="*/ 190500 h 240506"/>
                  <a:gd name="connsiteX56" fmla="*/ 302419 w 340519"/>
                  <a:gd name="connsiteY56" fmla="*/ 200025 h 240506"/>
                  <a:gd name="connsiteX57" fmla="*/ 323850 w 340519"/>
                  <a:gd name="connsiteY57" fmla="*/ 190500 h 24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40519" h="240506">
                    <a:moveTo>
                      <a:pt x="323850" y="190500"/>
                    </a:moveTo>
                    <a:lnTo>
                      <a:pt x="323850" y="190500"/>
                    </a:lnTo>
                    <a:cubicBezTo>
                      <a:pt x="319881" y="196056"/>
                      <a:pt x="316772" y="202341"/>
                      <a:pt x="311944" y="207169"/>
                    </a:cubicBezTo>
                    <a:cubicBezTo>
                      <a:pt x="310169" y="208944"/>
                      <a:pt x="307045" y="208427"/>
                      <a:pt x="304800" y="209550"/>
                    </a:cubicBezTo>
                    <a:cubicBezTo>
                      <a:pt x="302240" y="210830"/>
                      <a:pt x="300287" y="213186"/>
                      <a:pt x="297656" y="214313"/>
                    </a:cubicBezTo>
                    <a:cubicBezTo>
                      <a:pt x="294648" y="215602"/>
                      <a:pt x="291278" y="215795"/>
                      <a:pt x="288131" y="216694"/>
                    </a:cubicBezTo>
                    <a:cubicBezTo>
                      <a:pt x="285717" y="217384"/>
                      <a:pt x="283368" y="218281"/>
                      <a:pt x="280987" y="219075"/>
                    </a:cubicBezTo>
                    <a:cubicBezTo>
                      <a:pt x="278606" y="220663"/>
                      <a:pt x="276474" y="222711"/>
                      <a:pt x="273844" y="223838"/>
                    </a:cubicBezTo>
                    <a:cubicBezTo>
                      <a:pt x="268232" y="226243"/>
                      <a:pt x="251510" y="228049"/>
                      <a:pt x="247650" y="228600"/>
                    </a:cubicBezTo>
                    <a:cubicBezTo>
                      <a:pt x="225604" y="235948"/>
                      <a:pt x="250574" y="228321"/>
                      <a:pt x="197644" y="233363"/>
                    </a:cubicBezTo>
                    <a:cubicBezTo>
                      <a:pt x="195145" y="233601"/>
                      <a:pt x="192914" y="235054"/>
                      <a:pt x="190500" y="235744"/>
                    </a:cubicBezTo>
                    <a:cubicBezTo>
                      <a:pt x="187353" y="236643"/>
                      <a:pt x="184195" y="237540"/>
                      <a:pt x="180975" y="238125"/>
                    </a:cubicBezTo>
                    <a:cubicBezTo>
                      <a:pt x="175453" y="239129"/>
                      <a:pt x="169862" y="239712"/>
                      <a:pt x="164306" y="240506"/>
                    </a:cubicBezTo>
                    <a:cubicBezTo>
                      <a:pt x="142875" y="239712"/>
                      <a:pt x="121411" y="239551"/>
                      <a:pt x="100012" y="238125"/>
                    </a:cubicBezTo>
                    <a:cubicBezTo>
                      <a:pt x="97508" y="237958"/>
                      <a:pt x="95282" y="236433"/>
                      <a:pt x="92869" y="235744"/>
                    </a:cubicBezTo>
                    <a:cubicBezTo>
                      <a:pt x="89722" y="234845"/>
                      <a:pt x="86491" y="234262"/>
                      <a:pt x="83344" y="233363"/>
                    </a:cubicBezTo>
                    <a:cubicBezTo>
                      <a:pt x="59431" y="226530"/>
                      <a:pt x="96450" y="236043"/>
                      <a:pt x="66675" y="228600"/>
                    </a:cubicBezTo>
                    <a:cubicBezTo>
                      <a:pt x="52002" y="218820"/>
                      <a:pt x="68222" y="228322"/>
                      <a:pt x="47625" y="221456"/>
                    </a:cubicBezTo>
                    <a:cubicBezTo>
                      <a:pt x="38984" y="218576"/>
                      <a:pt x="38277" y="216114"/>
                      <a:pt x="30956" y="211931"/>
                    </a:cubicBezTo>
                    <a:cubicBezTo>
                      <a:pt x="27874" y="210170"/>
                      <a:pt x="24606" y="208756"/>
                      <a:pt x="21431" y="207169"/>
                    </a:cubicBezTo>
                    <a:cubicBezTo>
                      <a:pt x="16163" y="201901"/>
                      <a:pt x="12841" y="199513"/>
                      <a:pt x="9525" y="192881"/>
                    </a:cubicBezTo>
                    <a:cubicBezTo>
                      <a:pt x="-329" y="173172"/>
                      <a:pt x="16026" y="199060"/>
                      <a:pt x="2381" y="178594"/>
                    </a:cubicBezTo>
                    <a:cubicBezTo>
                      <a:pt x="1587" y="176213"/>
                      <a:pt x="0" y="173960"/>
                      <a:pt x="0" y="171450"/>
                    </a:cubicBezTo>
                    <a:cubicBezTo>
                      <a:pt x="0" y="142071"/>
                      <a:pt x="914" y="112687"/>
                      <a:pt x="2381" y="83344"/>
                    </a:cubicBezTo>
                    <a:cubicBezTo>
                      <a:pt x="2506" y="80837"/>
                      <a:pt x="4072" y="78614"/>
                      <a:pt x="4762" y="76200"/>
                    </a:cubicBezTo>
                    <a:cubicBezTo>
                      <a:pt x="7090" y="68051"/>
                      <a:pt x="7911" y="58764"/>
                      <a:pt x="14287" y="52388"/>
                    </a:cubicBezTo>
                    <a:cubicBezTo>
                      <a:pt x="16311" y="50364"/>
                      <a:pt x="19050" y="49213"/>
                      <a:pt x="21431" y="47625"/>
                    </a:cubicBezTo>
                    <a:cubicBezTo>
                      <a:pt x="26626" y="32039"/>
                      <a:pt x="19411" y="47336"/>
                      <a:pt x="30956" y="38100"/>
                    </a:cubicBezTo>
                    <a:cubicBezTo>
                      <a:pt x="33191" y="36312"/>
                      <a:pt x="33292" y="32473"/>
                      <a:pt x="35719" y="30956"/>
                    </a:cubicBezTo>
                    <a:cubicBezTo>
                      <a:pt x="39976" y="28295"/>
                      <a:pt x="50006" y="26194"/>
                      <a:pt x="50006" y="26194"/>
                    </a:cubicBezTo>
                    <a:cubicBezTo>
                      <a:pt x="54769" y="23019"/>
                      <a:pt x="58864" y="18479"/>
                      <a:pt x="64294" y="16669"/>
                    </a:cubicBezTo>
                    <a:cubicBezTo>
                      <a:pt x="69056" y="15081"/>
                      <a:pt x="74404" y="14690"/>
                      <a:pt x="78581" y="11906"/>
                    </a:cubicBezTo>
                    <a:cubicBezTo>
                      <a:pt x="80962" y="10319"/>
                      <a:pt x="83110" y="8306"/>
                      <a:pt x="85725" y="7144"/>
                    </a:cubicBezTo>
                    <a:cubicBezTo>
                      <a:pt x="97049" y="2111"/>
                      <a:pt x="102316" y="1997"/>
                      <a:pt x="114300" y="0"/>
                    </a:cubicBezTo>
                    <a:cubicBezTo>
                      <a:pt x="123825" y="794"/>
                      <a:pt x="133375" y="1325"/>
                      <a:pt x="142875" y="2381"/>
                    </a:cubicBezTo>
                    <a:cubicBezTo>
                      <a:pt x="153376" y="3548"/>
                      <a:pt x="157232" y="4781"/>
                      <a:pt x="166687" y="7144"/>
                    </a:cubicBezTo>
                    <a:cubicBezTo>
                      <a:pt x="173859" y="11925"/>
                      <a:pt x="174900" y="13045"/>
                      <a:pt x="183356" y="16669"/>
                    </a:cubicBezTo>
                    <a:cubicBezTo>
                      <a:pt x="185663" y="17658"/>
                      <a:pt x="188119" y="18256"/>
                      <a:pt x="190500" y="19050"/>
                    </a:cubicBezTo>
                    <a:cubicBezTo>
                      <a:pt x="221746" y="42486"/>
                      <a:pt x="183792" y="15588"/>
                      <a:pt x="207169" y="28575"/>
                    </a:cubicBezTo>
                    <a:cubicBezTo>
                      <a:pt x="207177" y="28579"/>
                      <a:pt x="225025" y="40479"/>
                      <a:pt x="228600" y="42863"/>
                    </a:cubicBezTo>
                    <a:cubicBezTo>
                      <a:pt x="230981" y="44450"/>
                      <a:pt x="233029" y="46720"/>
                      <a:pt x="235744" y="47625"/>
                    </a:cubicBezTo>
                    <a:lnTo>
                      <a:pt x="242887" y="50006"/>
                    </a:lnTo>
                    <a:cubicBezTo>
                      <a:pt x="245268" y="52387"/>
                      <a:pt x="247087" y="55514"/>
                      <a:pt x="250031" y="57150"/>
                    </a:cubicBezTo>
                    <a:cubicBezTo>
                      <a:pt x="254420" y="59588"/>
                      <a:pt x="264319" y="61913"/>
                      <a:pt x="264319" y="61913"/>
                    </a:cubicBezTo>
                    <a:cubicBezTo>
                      <a:pt x="266700" y="64294"/>
                      <a:pt x="268660" y="67188"/>
                      <a:pt x="271462" y="69056"/>
                    </a:cubicBezTo>
                    <a:cubicBezTo>
                      <a:pt x="292939" y="83375"/>
                      <a:pt x="263271" y="57469"/>
                      <a:pt x="285750" y="76200"/>
                    </a:cubicBezTo>
                    <a:cubicBezTo>
                      <a:pt x="297643" y="86110"/>
                      <a:pt x="287483" y="81540"/>
                      <a:pt x="300037" y="85725"/>
                    </a:cubicBezTo>
                    <a:cubicBezTo>
                      <a:pt x="312741" y="104780"/>
                      <a:pt x="296065" y="81752"/>
                      <a:pt x="311944" y="97631"/>
                    </a:cubicBezTo>
                    <a:cubicBezTo>
                      <a:pt x="327823" y="113510"/>
                      <a:pt x="304795" y="96834"/>
                      <a:pt x="323850" y="109538"/>
                    </a:cubicBezTo>
                    <a:cubicBezTo>
                      <a:pt x="324644" y="111919"/>
                      <a:pt x="325012" y="114487"/>
                      <a:pt x="326231" y="116681"/>
                    </a:cubicBezTo>
                    <a:cubicBezTo>
                      <a:pt x="329011" y="121685"/>
                      <a:pt x="333946" y="125539"/>
                      <a:pt x="335756" y="130969"/>
                    </a:cubicBezTo>
                    <a:lnTo>
                      <a:pt x="340519" y="145256"/>
                    </a:lnTo>
                    <a:cubicBezTo>
                      <a:pt x="339860" y="148552"/>
                      <a:pt x="338044" y="160188"/>
                      <a:pt x="335756" y="164306"/>
                    </a:cubicBezTo>
                    <a:cubicBezTo>
                      <a:pt x="332976" y="169310"/>
                      <a:pt x="330994" y="175419"/>
                      <a:pt x="326231" y="178594"/>
                    </a:cubicBezTo>
                    <a:lnTo>
                      <a:pt x="319087" y="183356"/>
                    </a:lnTo>
                    <a:cubicBezTo>
                      <a:pt x="318293" y="185737"/>
                      <a:pt x="318481" y="188725"/>
                      <a:pt x="316706" y="190500"/>
                    </a:cubicBezTo>
                    <a:cubicBezTo>
                      <a:pt x="312659" y="194547"/>
                      <a:pt x="307181" y="196850"/>
                      <a:pt x="302419" y="200025"/>
                    </a:cubicBezTo>
                    <a:cubicBezTo>
                      <a:pt x="293797" y="205773"/>
                      <a:pt x="320278" y="192088"/>
                      <a:pt x="323850" y="190500"/>
                    </a:cubicBezTo>
                    <a:close/>
                  </a:path>
                </a:pathLst>
              </a:custGeom>
              <a:gradFill flip="none" rotWithShape="1">
                <a:gsLst>
                  <a:gs pos="0">
                    <a:srgbClr val="18A15C"/>
                  </a:gs>
                  <a:gs pos="100000">
                    <a:srgbClr val="42B58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40" name="フリーフォーム 139"/>
              <p:cNvSpPr/>
              <p:nvPr/>
            </p:nvSpPr>
            <p:spPr>
              <a:xfrm>
                <a:off x="3195638" y="3476624"/>
                <a:ext cx="843251" cy="744463"/>
              </a:xfrm>
              <a:custGeom>
                <a:avLst/>
                <a:gdLst>
                  <a:gd name="connsiteX0" fmla="*/ 590550 w 814387"/>
                  <a:gd name="connsiteY0" fmla="*/ 728663 h 734302"/>
                  <a:gd name="connsiteX1" fmla="*/ 590550 w 814387"/>
                  <a:gd name="connsiteY1" fmla="*/ 728663 h 734302"/>
                  <a:gd name="connsiteX2" fmla="*/ 538162 w 814387"/>
                  <a:gd name="connsiteY2" fmla="*/ 657225 h 734302"/>
                  <a:gd name="connsiteX3" fmla="*/ 533400 w 814387"/>
                  <a:gd name="connsiteY3" fmla="*/ 642938 h 734302"/>
                  <a:gd name="connsiteX4" fmla="*/ 500062 w 814387"/>
                  <a:gd name="connsiteY4" fmla="*/ 595313 h 734302"/>
                  <a:gd name="connsiteX5" fmla="*/ 476250 w 814387"/>
                  <a:gd name="connsiteY5" fmla="*/ 561975 h 734302"/>
                  <a:gd name="connsiteX6" fmla="*/ 466725 w 814387"/>
                  <a:gd name="connsiteY6" fmla="*/ 547688 h 734302"/>
                  <a:gd name="connsiteX7" fmla="*/ 423862 w 814387"/>
                  <a:gd name="connsiteY7" fmla="*/ 519113 h 734302"/>
                  <a:gd name="connsiteX8" fmla="*/ 409575 w 814387"/>
                  <a:gd name="connsiteY8" fmla="*/ 509588 h 734302"/>
                  <a:gd name="connsiteX9" fmla="*/ 395287 w 814387"/>
                  <a:gd name="connsiteY9" fmla="*/ 495300 h 734302"/>
                  <a:gd name="connsiteX10" fmla="*/ 381000 w 814387"/>
                  <a:gd name="connsiteY10" fmla="*/ 490538 h 734302"/>
                  <a:gd name="connsiteX11" fmla="*/ 366712 w 814387"/>
                  <a:gd name="connsiteY11" fmla="*/ 481013 h 734302"/>
                  <a:gd name="connsiteX12" fmla="*/ 352425 w 814387"/>
                  <a:gd name="connsiteY12" fmla="*/ 466725 h 734302"/>
                  <a:gd name="connsiteX13" fmla="*/ 338137 w 814387"/>
                  <a:gd name="connsiteY13" fmla="*/ 461963 h 734302"/>
                  <a:gd name="connsiteX14" fmla="*/ 309562 w 814387"/>
                  <a:gd name="connsiteY14" fmla="*/ 442913 h 734302"/>
                  <a:gd name="connsiteX15" fmla="*/ 280987 w 814387"/>
                  <a:gd name="connsiteY15" fmla="*/ 423863 h 734302"/>
                  <a:gd name="connsiteX16" fmla="*/ 252412 w 814387"/>
                  <a:gd name="connsiteY16" fmla="*/ 404813 h 734302"/>
                  <a:gd name="connsiteX17" fmla="*/ 238125 w 814387"/>
                  <a:gd name="connsiteY17" fmla="*/ 390525 h 734302"/>
                  <a:gd name="connsiteX18" fmla="*/ 209550 w 814387"/>
                  <a:gd name="connsiteY18" fmla="*/ 371475 h 734302"/>
                  <a:gd name="connsiteX19" fmla="*/ 190500 w 814387"/>
                  <a:gd name="connsiteY19" fmla="*/ 352425 h 734302"/>
                  <a:gd name="connsiteX20" fmla="*/ 185737 w 814387"/>
                  <a:gd name="connsiteY20" fmla="*/ 338138 h 734302"/>
                  <a:gd name="connsiteX21" fmla="*/ 157162 w 814387"/>
                  <a:gd name="connsiteY21" fmla="*/ 319088 h 734302"/>
                  <a:gd name="connsiteX22" fmla="*/ 100012 w 814387"/>
                  <a:gd name="connsiteY22" fmla="*/ 280988 h 734302"/>
                  <a:gd name="connsiteX23" fmla="*/ 85725 w 814387"/>
                  <a:gd name="connsiteY23" fmla="*/ 271463 h 734302"/>
                  <a:gd name="connsiteX24" fmla="*/ 71437 w 814387"/>
                  <a:gd name="connsiteY24" fmla="*/ 257175 h 734302"/>
                  <a:gd name="connsiteX25" fmla="*/ 57150 w 814387"/>
                  <a:gd name="connsiteY25" fmla="*/ 252413 h 734302"/>
                  <a:gd name="connsiteX26" fmla="*/ 42862 w 814387"/>
                  <a:gd name="connsiteY26" fmla="*/ 238125 h 734302"/>
                  <a:gd name="connsiteX27" fmla="*/ 9525 w 814387"/>
                  <a:gd name="connsiteY27" fmla="*/ 200025 h 734302"/>
                  <a:gd name="connsiteX28" fmla="*/ 0 w 814387"/>
                  <a:gd name="connsiteY28" fmla="*/ 171450 h 734302"/>
                  <a:gd name="connsiteX29" fmla="*/ 4762 w 814387"/>
                  <a:gd name="connsiteY29" fmla="*/ 95250 h 734302"/>
                  <a:gd name="connsiteX30" fmla="*/ 38100 w 814387"/>
                  <a:gd name="connsiteY30" fmla="*/ 38100 h 734302"/>
                  <a:gd name="connsiteX31" fmla="*/ 95250 w 814387"/>
                  <a:gd name="connsiteY31" fmla="*/ 9525 h 734302"/>
                  <a:gd name="connsiteX32" fmla="*/ 109537 w 814387"/>
                  <a:gd name="connsiteY32" fmla="*/ 4763 h 734302"/>
                  <a:gd name="connsiteX33" fmla="*/ 123825 w 814387"/>
                  <a:gd name="connsiteY33" fmla="*/ 0 h 734302"/>
                  <a:gd name="connsiteX34" fmla="*/ 247650 w 814387"/>
                  <a:gd name="connsiteY34" fmla="*/ 4763 h 734302"/>
                  <a:gd name="connsiteX35" fmla="*/ 276225 w 814387"/>
                  <a:gd name="connsiteY35" fmla="*/ 14288 h 734302"/>
                  <a:gd name="connsiteX36" fmla="*/ 328612 w 814387"/>
                  <a:gd name="connsiteY36" fmla="*/ 23813 h 734302"/>
                  <a:gd name="connsiteX37" fmla="*/ 342900 w 814387"/>
                  <a:gd name="connsiteY37" fmla="*/ 28575 h 734302"/>
                  <a:gd name="connsiteX38" fmla="*/ 371475 w 814387"/>
                  <a:gd name="connsiteY38" fmla="*/ 33338 h 734302"/>
                  <a:gd name="connsiteX39" fmla="*/ 404812 w 814387"/>
                  <a:gd name="connsiteY39" fmla="*/ 42863 h 734302"/>
                  <a:gd name="connsiteX40" fmla="*/ 423862 w 814387"/>
                  <a:gd name="connsiteY40" fmla="*/ 47625 h 734302"/>
                  <a:gd name="connsiteX41" fmla="*/ 447675 w 814387"/>
                  <a:gd name="connsiteY41" fmla="*/ 52388 h 734302"/>
                  <a:gd name="connsiteX42" fmla="*/ 476250 w 814387"/>
                  <a:gd name="connsiteY42" fmla="*/ 61913 h 734302"/>
                  <a:gd name="connsiteX43" fmla="*/ 495300 w 814387"/>
                  <a:gd name="connsiteY43" fmla="*/ 66675 h 734302"/>
                  <a:gd name="connsiteX44" fmla="*/ 509587 w 814387"/>
                  <a:gd name="connsiteY44" fmla="*/ 71438 h 734302"/>
                  <a:gd name="connsiteX45" fmla="*/ 538162 w 814387"/>
                  <a:gd name="connsiteY45" fmla="*/ 76200 h 734302"/>
                  <a:gd name="connsiteX46" fmla="*/ 576262 w 814387"/>
                  <a:gd name="connsiteY46" fmla="*/ 85725 h 734302"/>
                  <a:gd name="connsiteX47" fmla="*/ 595312 w 814387"/>
                  <a:gd name="connsiteY47" fmla="*/ 90488 h 734302"/>
                  <a:gd name="connsiteX48" fmla="*/ 638175 w 814387"/>
                  <a:gd name="connsiteY48" fmla="*/ 100013 h 734302"/>
                  <a:gd name="connsiteX49" fmla="*/ 681037 w 814387"/>
                  <a:gd name="connsiteY49" fmla="*/ 114300 h 734302"/>
                  <a:gd name="connsiteX50" fmla="*/ 695325 w 814387"/>
                  <a:gd name="connsiteY50" fmla="*/ 119063 h 734302"/>
                  <a:gd name="connsiteX51" fmla="*/ 723900 w 814387"/>
                  <a:gd name="connsiteY51" fmla="*/ 133350 h 734302"/>
                  <a:gd name="connsiteX52" fmla="*/ 752475 w 814387"/>
                  <a:gd name="connsiteY52" fmla="*/ 152400 h 734302"/>
                  <a:gd name="connsiteX53" fmla="*/ 776287 w 814387"/>
                  <a:gd name="connsiteY53" fmla="*/ 180975 h 734302"/>
                  <a:gd name="connsiteX54" fmla="*/ 800100 w 814387"/>
                  <a:gd name="connsiteY54" fmla="*/ 204788 h 734302"/>
                  <a:gd name="connsiteX55" fmla="*/ 809625 w 814387"/>
                  <a:gd name="connsiteY55" fmla="*/ 257175 h 734302"/>
                  <a:gd name="connsiteX56" fmla="*/ 814387 w 814387"/>
                  <a:gd name="connsiteY56" fmla="*/ 271463 h 734302"/>
                  <a:gd name="connsiteX57" fmla="*/ 809625 w 814387"/>
                  <a:gd name="connsiteY57" fmla="*/ 552450 h 734302"/>
                  <a:gd name="connsiteX58" fmla="*/ 800100 w 814387"/>
                  <a:gd name="connsiteY58" fmla="*/ 581025 h 734302"/>
                  <a:gd name="connsiteX59" fmla="*/ 795337 w 814387"/>
                  <a:gd name="connsiteY59" fmla="*/ 595313 h 734302"/>
                  <a:gd name="connsiteX60" fmla="*/ 781050 w 814387"/>
                  <a:gd name="connsiteY60" fmla="*/ 609600 h 734302"/>
                  <a:gd name="connsiteX61" fmla="*/ 762000 w 814387"/>
                  <a:gd name="connsiteY61" fmla="*/ 638175 h 734302"/>
                  <a:gd name="connsiteX62" fmla="*/ 752475 w 814387"/>
                  <a:gd name="connsiteY62" fmla="*/ 652463 h 734302"/>
                  <a:gd name="connsiteX63" fmla="*/ 738187 w 814387"/>
                  <a:gd name="connsiteY63" fmla="*/ 661988 h 734302"/>
                  <a:gd name="connsiteX64" fmla="*/ 700087 w 814387"/>
                  <a:gd name="connsiteY64" fmla="*/ 695325 h 734302"/>
                  <a:gd name="connsiteX65" fmla="*/ 671512 w 814387"/>
                  <a:gd name="connsiteY65" fmla="*/ 714375 h 734302"/>
                  <a:gd name="connsiteX66" fmla="*/ 614362 w 814387"/>
                  <a:gd name="connsiteY66" fmla="*/ 728663 h 734302"/>
                  <a:gd name="connsiteX67" fmla="*/ 590550 w 814387"/>
                  <a:gd name="connsiteY67" fmla="*/ 728663 h 73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14387" h="734302">
                    <a:moveTo>
                      <a:pt x="590550" y="728663"/>
                    </a:moveTo>
                    <a:lnTo>
                      <a:pt x="590550" y="728663"/>
                    </a:lnTo>
                    <a:cubicBezTo>
                      <a:pt x="548714" y="665909"/>
                      <a:pt x="568639" y="687702"/>
                      <a:pt x="538162" y="657225"/>
                    </a:cubicBezTo>
                    <a:cubicBezTo>
                      <a:pt x="536575" y="652463"/>
                      <a:pt x="535838" y="647326"/>
                      <a:pt x="533400" y="642938"/>
                    </a:cubicBezTo>
                    <a:cubicBezTo>
                      <a:pt x="504445" y="590818"/>
                      <a:pt x="525034" y="635267"/>
                      <a:pt x="500062" y="595313"/>
                    </a:cubicBezTo>
                    <a:cubicBezTo>
                      <a:pt x="464810" y="538911"/>
                      <a:pt x="517106" y="611003"/>
                      <a:pt x="476250" y="561975"/>
                    </a:cubicBezTo>
                    <a:cubicBezTo>
                      <a:pt x="472586" y="557578"/>
                      <a:pt x="471033" y="551457"/>
                      <a:pt x="466725" y="547688"/>
                    </a:cubicBezTo>
                    <a:cubicBezTo>
                      <a:pt x="466720" y="547683"/>
                      <a:pt x="431009" y="523877"/>
                      <a:pt x="423862" y="519113"/>
                    </a:cubicBezTo>
                    <a:cubicBezTo>
                      <a:pt x="419100" y="515938"/>
                      <a:pt x="413622" y="513635"/>
                      <a:pt x="409575" y="509588"/>
                    </a:cubicBezTo>
                    <a:cubicBezTo>
                      <a:pt x="404812" y="504825"/>
                      <a:pt x="400891" y="499036"/>
                      <a:pt x="395287" y="495300"/>
                    </a:cubicBezTo>
                    <a:cubicBezTo>
                      <a:pt x="391110" y="492515"/>
                      <a:pt x="385762" y="492125"/>
                      <a:pt x="381000" y="490538"/>
                    </a:cubicBezTo>
                    <a:cubicBezTo>
                      <a:pt x="376237" y="487363"/>
                      <a:pt x="371109" y="484677"/>
                      <a:pt x="366712" y="481013"/>
                    </a:cubicBezTo>
                    <a:cubicBezTo>
                      <a:pt x="361538" y="476701"/>
                      <a:pt x="358029" y="470461"/>
                      <a:pt x="352425" y="466725"/>
                    </a:cubicBezTo>
                    <a:cubicBezTo>
                      <a:pt x="348248" y="463940"/>
                      <a:pt x="342900" y="463550"/>
                      <a:pt x="338137" y="461963"/>
                    </a:cubicBezTo>
                    <a:cubicBezTo>
                      <a:pt x="328612" y="455613"/>
                      <a:pt x="317656" y="451008"/>
                      <a:pt x="309562" y="442913"/>
                    </a:cubicBezTo>
                    <a:cubicBezTo>
                      <a:pt x="291725" y="425075"/>
                      <a:pt x="301665" y="430755"/>
                      <a:pt x="280987" y="423863"/>
                    </a:cubicBezTo>
                    <a:cubicBezTo>
                      <a:pt x="271462" y="417513"/>
                      <a:pt x="260506" y="412908"/>
                      <a:pt x="252412" y="404813"/>
                    </a:cubicBezTo>
                    <a:cubicBezTo>
                      <a:pt x="247650" y="400050"/>
                      <a:pt x="243441" y="394660"/>
                      <a:pt x="238125" y="390525"/>
                    </a:cubicBezTo>
                    <a:cubicBezTo>
                      <a:pt x="229089" y="383497"/>
                      <a:pt x="209550" y="371475"/>
                      <a:pt x="209550" y="371475"/>
                    </a:cubicBezTo>
                    <a:cubicBezTo>
                      <a:pt x="196849" y="333376"/>
                      <a:pt x="215900" y="377825"/>
                      <a:pt x="190500" y="352425"/>
                    </a:cubicBezTo>
                    <a:cubicBezTo>
                      <a:pt x="186950" y="348875"/>
                      <a:pt x="189287" y="341688"/>
                      <a:pt x="185737" y="338138"/>
                    </a:cubicBezTo>
                    <a:cubicBezTo>
                      <a:pt x="177642" y="330043"/>
                      <a:pt x="166687" y="325438"/>
                      <a:pt x="157162" y="319088"/>
                    </a:cubicBezTo>
                    <a:lnTo>
                      <a:pt x="100012" y="280988"/>
                    </a:lnTo>
                    <a:cubicBezTo>
                      <a:pt x="95250" y="277813"/>
                      <a:pt x="89772" y="275510"/>
                      <a:pt x="85725" y="271463"/>
                    </a:cubicBezTo>
                    <a:cubicBezTo>
                      <a:pt x="80962" y="266700"/>
                      <a:pt x="77041" y="260911"/>
                      <a:pt x="71437" y="257175"/>
                    </a:cubicBezTo>
                    <a:cubicBezTo>
                      <a:pt x="67260" y="254390"/>
                      <a:pt x="61912" y="254000"/>
                      <a:pt x="57150" y="252413"/>
                    </a:cubicBezTo>
                    <a:cubicBezTo>
                      <a:pt x="52387" y="247650"/>
                      <a:pt x="48036" y="242437"/>
                      <a:pt x="42862" y="238125"/>
                    </a:cubicBezTo>
                    <a:cubicBezTo>
                      <a:pt x="24912" y="223166"/>
                      <a:pt x="20027" y="231530"/>
                      <a:pt x="9525" y="200025"/>
                    </a:cubicBezTo>
                    <a:lnTo>
                      <a:pt x="0" y="171450"/>
                    </a:lnTo>
                    <a:cubicBezTo>
                      <a:pt x="1587" y="146050"/>
                      <a:pt x="1324" y="120466"/>
                      <a:pt x="4762" y="95250"/>
                    </a:cubicBezTo>
                    <a:cubicBezTo>
                      <a:pt x="7744" y="73385"/>
                      <a:pt x="20802" y="51554"/>
                      <a:pt x="38100" y="38100"/>
                    </a:cubicBezTo>
                    <a:cubicBezTo>
                      <a:pt x="65796" y="16559"/>
                      <a:pt x="63913" y="19971"/>
                      <a:pt x="95250" y="9525"/>
                    </a:cubicBezTo>
                    <a:lnTo>
                      <a:pt x="109537" y="4763"/>
                    </a:lnTo>
                    <a:lnTo>
                      <a:pt x="123825" y="0"/>
                    </a:lnTo>
                    <a:cubicBezTo>
                      <a:pt x="165100" y="1588"/>
                      <a:pt x="206525" y="907"/>
                      <a:pt x="247650" y="4763"/>
                    </a:cubicBezTo>
                    <a:cubicBezTo>
                      <a:pt x="257646" y="5700"/>
                      <a:pt x="266321" y="12638"/>
                      <a:pt x="276225" y="14288"/>
                    </a:cubicBezTo>
                    <a:cubicBezTo>
                      <a:pt x="288980" y="16414"/>
                      <a:pt x="315285" y="20481"/>
                      <a:pt x="328612" y="23813"/>
                    </a:cubicBezTo>
                    <a:cubicBezTo>
                      <a:pt x="333482" y="25031"/>
                      <a:pt x="337999" y="27486"/>
                      <a:pt x="342900" y="28575"/>
                    </a:cubicBezTo>
                    <a:cubicBezTo>
                      <a:pt x="352326" y="30670"/>
                      <a:pt x="362006" y="31444"/>
                      <a:pt x="371475" y="33338"/>
                    </a:cubicBezTo>
                    <a:cubicBezTo>
                      <a:pt x="396309" y="38305"/>
                      <a:pt x="383615" y="36807"/>
                      <a:pt x="404812" y="42863"/>
                    </a:cubicBezTo>
                    <a:cubicBezTo>
                      <a:pt x="411106" y="44661"/>
                      <a:pt x="417472" y="46205"/>
                      <a:pt x="423862" y="47625"/>
                    </a:cubicBezTo>
                    <a:cubicBezTo>
                      <a:pt x="431764" y="49381"/>
                      <a:pt x="439865" y="50258"/>
                      <a:pt x="447675" y="52388"/>
                    </a:cubicBezTo>
                    <a:cubicBezTo>
                      <a:pt x="457361" y="55030"/>
                      <a:pt x="466509" y="59478"/>
                      <a:pt x="476250" y="61913"/>
                    </a:cubicBezTo>
                    <a:cubicBezTo>
                      <a:pt x="482600" y="63500"/>
                      <a:pt x="489006" y="64877"/>
                      <a:pt x="495300" y="66675"/>
                    </a:cubicBezTo>
                    <a:cubicBezTo>
                      <a:pt x="500127" y="68054"/>
                      <a:pt x="504687" y="70349"/>
                      <a:pt x="509587" y="71438"/>
                    </a:cubicBezTo>
                    <a:cubicBezTo>
                      <a:pt x="519013" y="73533"/>
                      <a:pt x="528720" y="74177"/>
                      <a:pt x="538162" y="76200"/>
                    </a:cubicBezTo>
                    <a:cubicBezTo>
                      <a:pt x="550962" y="78943"/>
                      <a:pt x="563562" y="82550"/>
                      <a:pt x="576262" y="85725"/>
                    </a:cubicBezTo>
                    <a:cubicBezTo>
                      <a:pt x="582612" y="87313"/>
                      <a:pt x="588894" y="89204"/>
                      <a:pt x="595312" y="90488"/>
                    </a:cubicBezTo>
                    <a:cubicBezTo>
                      <a:pt x="608919" y="93209"/>
                      <a:pt x="624714" y="95975"/>
                      <a:pt x="638175" y="100013"/>
                    </a:cubicBezTo>
                    <a:cubicBezTo>
                      <a:pt x="652600" y="104341"/>
                      <a:pt x="666750" y="109538"/>
                      <a:pt x="681037" y="114300"/>
                    </a:cubicBezTo>
                    <a:cubicBezTo>
                      <a:pt x="685800" y="115888"/>
                      <a:pt x="691148" y="116278"/>
                      <a:pt x="695325" y="119063"/>
                    </a:cubicBezTo>
                    <a:cubicBezTo>
                      <a:pt x="713789" y="131373"/>
                      <a:pt x="704182" y="126778"/>
                      <a:pt x="723900" y="133350"/>
                    </a:cubicBezTo>
                    <a:cubicBezTo>
                      <a:pt x="733425" y="139700"/>
                      <a:pt x="746125" y="142875"/>
                      <a:pt x="752475" y="152400"/>
                    </a:cubicBezTo>
                    <a:cubicBezTo>
                      <a:pt x="776124" y="187875"/>
                      <a:pt x="745729" y="144305"/>
                      <a:pt x="776287" y="180975"/>
                    </a:cubicBezTo>
                    <a:cubicBezTo>
                      <a:pt x="796131" y="204788"/>
                      <a:pt x="773906" y="187326"/>
                      <a:pt x="800100" y="204788"/>
                    </a:cubicBezTo>
                    <a:cubicBezTo>
                      <a:pt x="811021" y="237553"/>
                      <a:pt x="798855" y="197940"/>
                      <a:pt x="809625" y="257175"/>
                    </a:cubicBezTo>
                    <a:cubicBezTo>
                      <a:pt x="810523" y="262114"/>
                      <a:pt x="812800" y="266700"/>
                      <a:pt x="814387" y="271463"/>
                    </a:cubicBezTo>
                    <a:cubicBezTo>
                      <a:pt x="812800" y="365125"/>
                      <a:pt x="813944" y="458874"/>
                      <a:pt x="809625" y="552450"/>
                    </a:cubicBezTo>
                    <a:cubicBezTo>
                      <a:pt x="809162" y="562480"/>
                      <a:pt x="803275" y="571500"/>
                      <a:pt x="800100" y="581025"/>
                    </a:cubicBezTo>
                    <a:cubicBezTo>
                      <a:pt x="798512" y="585788"/>
                      <a:pt x="798887" y="591763"/>
                      <a:pt x="795337" y="595313"/>
                    </a:cubicBezTo>
                    <a:cubicBezTo>
                      <a:pt x="790575" y="600075"/>
                      <a:pt x="785185" y="604284"/>
                      <a:pt x="781050" y="609600"/>
                    </a:cubicBezTo>
                    <a:cubicBezTo>
                      <a:pt x="774022" y="618636"/>
                      <a:pt x="768350" y="628650"/>
                      <a:pt x="762000" y="638175"/>
                    </a:cubicBezTo>
                    <a:cubicBezTo>
                      <a:pt x="758825" y="642938"/>
                      <a:pt x="757238" y="649288"/>
                      <a:pt x="752475" y="652463"/>
                    </a:cubicBezTo>
                    <a:lnTo>
                      <a:pt x="738187" y="661988"/>
                    </a:lnTo>
                    <a:cubicBezTo>
                      <a:pt x="711195" y="702475"/>
                      <a:pt x="755659" y="639749"/>
                      <a:pt x="700087" y="695325"/>
                    </a:cubicBezTo>
                    <a:cubicBezTo>
                      <a:pt x="682250" y="713163"/>
                      <a:pt x="692190" y="707483"/>
                      <a:pt x="671512" y="714375"/>
                    </a:cubicBezTo>
                    <a:cubicBezTo>
                      <a:pt x="644355" y="732480"/>
                      <a:pt x="646255" y="740623"/>
                      <a:pt x="614362" y="728663"/>
                    </a:cubicBezTo>
                    <a:cubicBezTo>
                      <a:pt x="610158" y="727086"/>
                      <a:pt x="594519" y="728663"/>
                      <a:pt x="590550" y="728663"/>
                    </a:cubicBezTo>
                    <a:close/>
                  </a:path>
                </a:pathLst>
              </a:custGeom>
              <a:gradFill flip="none" rotWithShape="1">
                <a:gsLst>
                  <a:gs pos="0">
                    <a:srgbClr val="059944"/>
                  </a:gs>
                  <a:gs pos="100000">
                    <a:srgbClr val="009C4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41" name="フリーフォーム 140"/>
              <p:cNvSpPr/>
              <p:nvPr/>
            </p:nvSpPr>
            <p:spPr>
              <a:xfrm>
                <a:off x="2476500" y="3664744"/>
                <a:ext cx="654844" cy="235744"/>
              </a:xfrm>
              <a:custGeom>
                <a:avLst/>
                <a:gdLst>
                  <a:gd name="connsiteX0" fmla="*/ 126206 w 654844"/>
                  <a:gd name="connsiteY0" fmla="*/ 235744 h 235744"/>
                  <a:gd name="connsiteX1" fmla="*/ 126206 w 654844"/>
                  <a:gd name="connsiteY1" fmla="*/ 235744 h 235744"/>
                  <a:gd name="connsiteX2" fmla="*/ 76200 w 654844"/>
                  <a:gd name="connsiteY2" fmla="*/ 219075 h 235744"/>
                  <a:gd name="connsiteX3" fmla="*/ 54769 w 654844"/>
                  <a:gd name="connsiteY3" fmla="*/ 211931 h 235744"/>
                  <a:gd name="connsiteX4" fmla="*/ 47625 w 654844"/>
                  <a:gd name="connsiteY4" fmla="*/ 209550 h 235744"/>
                  <a:gd name="connsiteX5" fmla="*/ 33338 w 654844"/>
                  <a:gd name="connsiteY5" fmla="*/ 200025 h 235744"/>
                  <a:gd name="connsiteX6" fmla="*/ 26194 w 654844"/>
                  <a:gd name="connsiteY6" fmla="*/ 195262 h 235744"/>
                  <a:gd name="connsiteX7" fmla="*/ 21431 w 654844"/>
                  <a:gd name="connsiteY7" fmla="*/ 188119 h 235744"/>
                  <a:gd name="connsiteX8" fmla="*/ 4763 w 654844"/>
                  <a:gd name="connsiteY8" fmla="*/ 171450 h 235744"/>
                  <a:gd name="connsiteX9" fmla="*/ 0 w 654844"/>
                  <a:gd name="connsiteY9" fmla="*/ 157162 h 235744"/>
                  <a:gd name="connsiteX10" fmla="*/ 2381 w 654844"/>
                  <a:gd name="connsiteY10" fmla="*/ 147637 h 235744"/>
                  <a:gd name="connsiteX11" fmla="*/ 16669 w 654844"/>
                  <a:gd name="connsiteY11" fmla="*/ 138112 h 235744"/>
                  <a:gd name="connsiteX12" fmla="*/ 30956 w 654844"/>
                  <a:gd name="connsiteY12" fmla="*/ 130969 h 235744"/>
                  <a:gd name="connsiteX13" fmla="*/ 66675 w 654844"/>
                  <a:gd name="connsiteY13" fmla="*/ 107156 h 235744"/>
                  <a:gd name="connsiteX14" fmla="*/ 73819 w 654844"/>
                  <a:gd name="connsiteY14" fmla="*/ 102394 h 235744"/>
                  <a:gd name="connsiteX15" fmla="*/ 80963 w 654844"/>
                  <a:gd name="connsiteY15" fmla="*/ 97631 h 235744"/>
                  <a:gd name="connsiteX16" fmla="*/ 90488 w 654844"/>
                  <a:gd name="connsiteY16" fmla="*/ 92869 h 235744"/>
                  <a:gd name="connsiteX17" fmla="*/ 97631 w 654844"/>
                  <a:gd name="connsiteY17" fmla="*/ 88106 h 235744"/>
                  <a:gd name="connsiteX18" fmla="*/ 107156 w 654844"/>
                  <a:gd name="connsiteY18" fmla="*/ 83344 h 235744"/>
                  <a:gd name="connsiteX19" fmla="*/ 114300 w 654844"/>
                  <a:gd name="connsiteY19" fmla="*/ 78581 h 235744"/>
                  <a:gd name="connsiteX20" fmla="*/ 121444 w 654844"/>
                  <a:gd name="connsiteY20" fmla="*/ 76200 h 235744"/>
                  <a:gd name="connsiteX21" fmla="*/ 135731 w 654844"/>
                  <a:gd name="connsiteY21" fmla="*/ 66675 h 235744"/>
                  <a:gd name="connsiteX22" fmla="*/ 142875 w 654844"/>
                  <a:gd name="connsiteY22" fmla="*/ 61912 h 235744"/>
                  <a:gd name="connsiteX23" fmla="*/ 161925 w 654844"/>
                  <a:gd name="connsiteY23" fmla="*/ 52387 h 235744"/>
                  <a:gd name="connsiteX24" fmla="*/ 176213 w 654844"/>
                  <a:gd name="connsiteY24" fmla="*/ 42862 h 235744"/>
                  <a:gd name="connsiteX25" fmla="*/ 183356 w 654844"/>
                  <a:gd name="connsiteY25" fmla="*/ 35719 h 235744"/>
                  <a:gd name="connsiteX26" fmla="*/ 204788 w 654844"/>
                  <a:gd name="connsiteY26" fmla="*/ 28575 h 235744"/>
                  <a:gd name="connsiteX27" fmla="*/ 211931 w 654844"/>
                  <a:gd name="connsiteY27" fmla="*/ 26194 h 235744"/>
                  <a:gd name="connsiteX28" fmla="*/ 219075 w 654844"/>
                  <a:gd name="connsiteY28" fmla="*/ 23812 h 235744"/>
                  <a:gd name="connsiteX29" fmla="*/ 240506 w 654844"/>
                  <a:gd name="connsiteY29" fmla="*/ 19050 h 235744"/>
                  <a:gd name="connsiteX30" fmla="*/ 264319 w 654844"/>
                  <a:gd name="connsiteY30" fmla="*/ 14287 h 235744"/>
                  <a:gd name="connsiteX31" fmla="*/ 290513 w 654844"/>
                  <a:gd name="connsiteY31" fmla="*/ 11906 h 235744"/>
                  <a:gd name="connsiteX32" fmla="*/ 321469 w 654844"/>
                  <a:gd name="connsiteY32" fmla="*/ 9525 h 235744"/>
                  <a:gd name="connsiteX33" fmla="*/ 338138 w 654844"/>
                  <a:gd name="connsiteY33" fmla="*/ 7144 h 235744"/>
                  <a:gd name="connsiteX34" fmla="*/ 497681 w 654844"/>
                  <a:gd name="connsiteY34" fmla="*/ 4762 h 235744"/>
                  <a:gd name="connsiteX35" fmla="*/ 552450 w 654844"/>
                  <a:gd name="connsiteY35" fmla="*/ 2381 h 235744"/>
                  <a:gd name="connsiteX36" fmla="*/ 576263 w 654844"/>
                  <a:gd name="connsiteY36" fmla="*/ 0 h 235744"/>
                  <a:gd name="connsiteX37" fmla="*/ 631031 w 654844"/>
                  <a:gd name="connsiteY37" fmla="*/ 2381 h 235744"/>
                  <a:gd name="connsiteX38" fmla="*/ 647700 w 654844"/>
                  <a:gd name="connsiteY38" fmla="*/ 4762 h 235744"/>
                  <a:gd name="connsiteX39" fmla="*/ 654844 w 654844"/>
                  <a:gd name="connsiteY39" fmla="*/ 19050 h 235744"/>
                  <a:gd name="connsiteX40" fmla="*/ 650081 w 654844"/>
                  <a:gd name="connsiteY40" fmla="*/ 47625 h 235744"/>
                  <a:gd name="connsiteX41" fmla="*/ 640556 w 654844"/>
                  <a:gd name="connsiteY41" fmla="*/ 64294 h 235744"/>
                  <a:gd name="connsiteX42" fmla="*/ 623888 w 654844"/>
                  <a:gd name="connsiteY42" fmla="*/ 85725 h 235744"/>
                  <a:gd name="connsiteX43" fmla="*/ 616744 w 654844"/>
                  <a:gd name="connsiteY43" fmla="*/ 92869 h 235744"/>
                  <a:gd name="connsiteX44" fmla="*/ 611981 w 654844"/>
                  <a:gd name="connsiteY44" fmla="*/ 100012 h 235744"/>
                  <a:gd name="connsiteX45" fmla="*/ 602456 w 654844"/>
                  <a:gd name="connsiteY45" fmla="*/ 104775 h 235744"/>
                  <a:gd name="connsiteX46" fmla="*/ 595313 w 654844"/>
                  <a:gd name="connsiteY46" fmla="*/ 109537 h 235744"/>
                  <a:gd name="connsiteX47" fmla="*/ 588169 w 654844"/>
                  <a:gd name="connsiteY47" fmla="*/ 111919 h 235744"/>
                  <a:gd name="connsiteX48" fmla="*/ 573881 w 654844"/>
                  <a:gd name="connsiteY48" fmla="*/ 119062 h 235744"/>
                  <a:gd name="connsiteX49" fmla="*/ 566738 w 654844"/>
                  <a:gd name="connsiteY49" fmla="*/ 123825 h 235744"/>
                  <a:gd name="connsiteX50" fmla="*/ 557213 w 654844"/>
                  <a:gd name="connsiteY50" fmla="*/ 126206 h 235744"/>
                  <a:gd name="connsiteX51" fmla="*/ 550069 w 654844"/>
                  <a:gd name="connsiteY51" fmla="*/ 128587 h 235744"/>
                  <a:gd name="connsiteX52" fmla="*/ 542925 w 654844"/>
                  <a:gd name="connsiteY52" fmla="*/ 133350 h 235744"/>
                  <a:gd name="connsiteX53" fmla="*/ 526256 w 654844"/>
                  <a:gd name="connsiteY53" fmla="*/ 138112 h 235744"/>
                  <a:gd name="connsiteX54" fmla="*/ 519113 w 654844"/>
                  <a:gd name="connsiteY54" fmla="*/ 142875 h 235744"/>
                  <a:gd name="connsiteX55" fmla="*/ 511969 w 654844"/>
                  <a:gd name="connsiteY55" fmla="*/ 145256 h 235744"/>
                  <a:gd name="connsiteX56" fmla="*/ 473869 w 654844"/>
                  <a:gd name="connsiteY56" fmla="*/ 150019 h 235744"/>
                  <a:gd name="connsiteX57" fmla="*/ 450056 w 654844"/>
                  <a:gd name="connsiteY57" fmla="*/ 157162 h 235744"/>
                  <a:gd name="connsiteX58" fmla="*/ 400050 w 654844"/>
                  <a:gd name="connsiteY58" fmla="*/ 161925 h 235744"/>
                  <a:gd name="connsiteX59" fmla="*/ 373856 w 654844"/>
                  <a:gd name="connsiteY59" fmla="*/ 164306 h 235744"/>
                  <a:gd name="connsiteX60" fmla="*/ 342900 w 654844"/>
                  <a:gd name="connsiteY60" fmla="*/ 173831 h 235744"/>
                  <a:gd name="connsiteX61" fmla="*/ 319088 w 654844"/>
                  <a:gd name="connsiteY61" fmla="*/ 178594 h 235744"/>
                  <a:gd name="connsiteX62" fmla="*/ 292894 w 654844"/>
                  <a:gd name="connsiteY62" fmla="*/ 183356 h 235744"/>
                  <a:gd name="connsiteX63" fmla="*/ 269081 w 654844"/>
                  <a:gd name="connsiteY63" fmla="*/ 190500 h 235744"/>
                  <a:gd name="connsiteX64" fmla="*/ 259556 w 654844"/>
                  <a:gd name="connsiteY64" fmla="*/ 192881 h 235744"/>
                  <a:gd name="connsiteX65" fmla="*/ 250031 w 654844"/>
                  <a:gd name="connsiteY65" fmla="*/ 197644 h 235744"/>
                  <a:gd name="connsiteX66" fmla="*/ 228600 w 654844"/>
                  <a:gd name="connsiteY66" fmla="*/ 204787 h 235744"/>
                  <a:gd name="connsiteX67" fmla="*/ 214313 w 654844"/>
                  <a:gd name="connsiteY67" fmla="*/ 209550 h 235744"/>
                  <a:gd name="connsiteX68" fmla="*/ 197644 w 654844"/>
                  <a:gd name="connsiteY68" fmla="*/ 214312 h 235744"/>
                  <a:gd name="connsiteX69" fmla="*/ 183356 w 654844"/>
                  <a:gd name="connsiteY69" fmla="*/ 216694 h 235744"/>
                  <a:gd name="connsiteX70" fmla="*/ 173831 w 654844"/>
                  <a:gd name="connsiteY70" fmla="*/ 219075 h 235744"/>
                  <a:gd name="connsiteX71" fmla="*/ 126206 w 654844"/>
                  <a:gd name="connsiteY71" fmla="*/ 235744 h 23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54844" h="235744">
                    <a:moveTo>
                      <a:pt x="126206" y="235744"/>
                    </a:moveTo>
                    <a:lnTo>
                      <a:pt x="126206" y="235744"/>
                    </a:lnTo>
                    <a:lnTo>
                      <a:pt x="76200" y="219075"/>
                    </a:lnTo>
                    <a:lnTo>
                      <a:pt x="54769" y="211931"/>
                    </a:lnTo>
                    <a:lnTo>
                      <a:pt x="47625" y="209550"/>
                    </a:lnTo>
                    <a:lnTo>
                      <a:pt x="33338" y="200025"/>
                    </a:lnTo>
                    <a:lnTo>
                      <a:pt x="26194" y="195262"/>
                    </a:lnTo>
                    <a:cubicBezTo>
                      <a:pt x="24606" y="192881"/>
                      <a:pt x="23666" y="189907"/>
                      <a:pt x="21431" y="188119"/>
                    </a:cubicBezTo>
                    <a:cubicBezTo>
                      <a:pt x="9456" y="178539"/>
                      <a:pt x="14318" y="200112"/>
                      <a:pt x="4763" y="171450"/>
                    </a:cubicBezTo>
                    <a:lnTo>
                      <a:pt x="0" y="157162"/>
                    </a:lnTo>
                    <a:cubicBezTo>
                      <a:pt x="794" y="153987"/>
                      <a:pt x="226" y="150100"/>
                      <a:pt x="2381" y="147637"/>
                    </a:cubicBezTo>
                    <a:cubicBezTo>
                      <a:pt x="6150" y="143329"/>
                      <a:pt x="11906" y="141287"/>
                      <a:pt x="16669" y="138112"/>
                    </a:cubicBezTo>
                    <a:cubicBezTo>
                      <a:pt x="25900" y="131958"/>
                      <a:pt x="21099" y="134255"/>
                      <a:pt x="30956" y="130969"/>
                    </a:cubicBezTo>
                    <a:lnTo>
                      <a:pt x="66675" y="107156"/>
                    </a:lnTo>
                    <a:lnTo>
                      <a:pt x="73819" y="102394"/>
                    </a:lnTo>
                    <a:cubicBezTo>
                      <a:pt x="76200" y="100806"/>
                      <a:pt x="78403" y="98911"/>
                      <a:pt x="80963" y="97631"/>
                    </a:cubicBezTo>
                    <a:cubicBezTo>
                      <a:pt x="84138" y="96044"/>
                      <a:pt x="87406" y="94630"/>
                      <a:pt x="90488" y="92869"/>
                    </a:cubicBezTo>
                    <a:cubicBezTo>
                      <a:pt x="92973" y="91449"/>
                      <a:pt x="95146" y="89526"/>
                      <a:pt x="97631" y="88106"/>
                    </a:cubicBezTo>
                    <a:cubicBezTo>
                      <a:pt x="100713" y="86345"/>
                      <a:pt x="104074" y="85105"/>
                      <a:pt x="107156" y="83344"/>
                    </a:cubicBezTo>
                    <a:cubicBezTo>
                      <a:pt x="109641" y="81924"/>
                      <a:pt x="111740" y="79861"/>
                      <a:pt x="114300" y="78581"/>
                    </a:cubicBezTo>
                    <a:cubicBezTo>
                      <a:pt x="116545" y="77458"/>
                      <a:pt x="119063" y="76994"/>
                      <a:pt x="121444" y="76200"/>
                    </a:cubicBezTo>
                    <a:lnTo>
                      <a:pt x="135731" y="66675"/>
                    </a:lnTo>
                    <a:cubicBezTo>
                      <a:pt x="138112" y="65087"/>
                      <a:pt x="140315" y="63192"/>
                      <a:pt x="142875" y="61912"/>
                    </a:cubicBezTo>
                    <a:cubicBezTo>
                      <a:pt x="149225" y="58737"/>
                      <a:pt x="156905" y="57407"/>
                      <a:pt x="161925" y="52387"/>
                    </a:cubicBezTo>
                    <a:cubicBezTo>
                      <a:pt x="170844" y="43469"/>
                      <a:pt x="165874" y="46309"/>
                      <a:pt x="176213" y="42862"/>
                    </a:cubicBezTo>
                    <a:cubicBezTo>
                      <a:pt x="178594" y="40481"/>
                      <a:pt x="180412" y="37354"/>
                      <a:pt x="183356" y="35719"/>
                    </a:cubicBezTo>
                    <a:cubicBezTo>
                      <a:pt x="183362" y="35716"/>
                      <a:pt x="201213" y="29767"/>
                      <a:pt x="204788" y="28575"/>
                    </a:cubicBezTo>
                    <a:lnTo>
                      <a:pt x="211931" y="26194"/>
                    </a:lnTo>
                    <a:cubicBezTo>
                      <a:pt x="214312" y="25400"/>
                      <a:pt x="216614" y="24304"/>
                      <a:pt x="219075" y="23812"/>
                    </a:cubicBezTo>
                    <a:cubicBezTo>
                      <a:pt x="275681" y="12492"/>
                      <a:pt x="193504" y="29122"/>
                      <a:pt x="240506" y="19050"/>
                    </a:cubicBezTo>
                    <a:cubicBezTo>
                      <a:pt x="248421" y="17354"/>
                      <a:pt x="256257" y="15020"/>
                      <a:pt x="264319" y="14287"/>
                    </a:cubicBezTo>
                    <a:lnTo>
                      <a:pt x="290513" y="11906"/>
                    </a:lnTo>
                    <a:cubicBezTo>
                      <a:pt x="300826" y="11047"/>
                      <a:pt x="311171" y="10555"/>
                      <a:pt x="321469" y="9525"/>
                    </a:cubicBezTo>
                    <a:cubicBezTo>
                      <a:pt x="327054" y="8967"/>
                      <a:pt x="332527" y="7296"/>
                      <a:pt x="338138" y="7144"/>
                    </a:cubicBezTo>
                    <a:cubicBezTo>
                      <a:pt x="391306" y="5707"/>
                      <a:pt x="444500" y="5556"/>
                      <a:pt x="497681" y="4762"/>
                    </a:cubicBezTo>
                    <a:lnTo>
                      <a:pt x="552450" y="2381"/>
                    </a:lnTo>
                    <a:cubicBezTo>
                      <a:pt x="560413" y="1898"/>
                      <a:pt x="568286" y="0"/>
                      <a:pt x="576263" y="0"/>
                    </a:cubicBezTo>
                    <a:cubicBezTo>
                      <a:pt x="594536" y="0"/>
                      <a:pt x="612775" y="1587"/>
                      <a:pt x="631031" y="2381"/>
                    </a:cubicBezTo>
                    <a:cubicBezTo>
                      <a:pt x="636587" y="3175"/>
                      <a:pt x="642571" y="2483"/>
                      <a:pt x="647700" y="4762"/>
                    </a:cubicBezTo>
                    <a:cubicBezTo>
                      <a:pt x="651314" y="6368"/>
                      <a:pt x="653787" y="15879"/>
                      <a:pt x="654844" y="19050"/>
                    </a:cubicBezTo>
                    <a:cubicBezTo>
                      <a:pt x="653978" y="25975"/>
                      <a:pt x="653033" y="39753"/>
                      <a:pt x="650081" y="47625"/>
                    </a:cubicBezTo>
                    <a:cubicBezTo>
                      <a:pt x="647490" y="54534"/>
                      <a:pt x="644506" y="58370"/>
                      <a:pt x="640556" y="64294"/>
                    </a:cubicBezTo>
                    <a:cubicBezTo>
                      <a:pt x="636045" y="77826"/>
                      <a:pt x="639949" y="69663"/>
                      <a:pt x="623888" y="85725"/>
                    </a:cubicBezTo>
                    <a:cubicBezTo>
                      <a:pt x="621507" y="88106"/>
                      <a:pt x="618612" y="90067"/>
                      <a:pt x="616744" y="92869"/>
                    </a:cubicBezTo>
                    <a:cubicBezTo>
                      <a:pt x="615156" y="95250"/>
                      <a:pt x="614180" y="98180"/>
                      <a:pt x="611981" y="100012"/>
                    </a:cubicBezTo>
                    <a:cubicBezTo>
                      <a:pt x="609254" y="102284"/>
                      <a:pt x="605538" y="103014"/>
                      <a:pt x="602456" y="104775"/>
                    </a:cubicBezTo>
                    <a:cubicBezTo>
                      <a:pt x="599971" y="106195"/>
                      <a:pt x="597872" y="108257"/>
                      <a:pt x="595313" y="109537"/>
                    </a:cubicBezTo>
                    <a:cubicBezTo>
                      <a:pt x="593068" y="110660"/>
                      <a:pt x="590414" y="110796"/>
                      <a:pt x="588169" y="111919"/>
                    </a:cubicBezTo>
                    <a:cubicBezTo>
                      <a:pt x="569711" y="121148"/>
                      <a:pt x="591831" y="113079"/>
                      <a:pt x="573881" y="119062"/>
                    </a:cubicBezTo>
                    <a:cubicBezTo>
                      <a:pt x="571500" y="120650"/>
                      <a:pt x="569368" y="122698"/>
                      <a:pt x="566738" y="123825"/>
                    </a:cubicBezTo>
                    <a:cubicBezTo>
                      <a:pt x="563730" y="125114"/>
                      <a:pt x="560360" y="125307"/>
                      <a:pt x="557213" y="126206"/>
                    </a:cubicBezTo>
                    <a:cubicBezTo>
                      <a:pt x="554799" y="126896"/>
                      <a:pt x="552450" y="127793"/>
                      <a:pt x="550069" y="128587"/>
                    </a:cubicBezTo>
                    <a:cubicBezTo>
                      <a:pt x="547688" y="130175"/>
                      <a:pt x="545485" y="132070"/>
                      <a:pt x="542925" y="133350"/>
                    </a:cubicBezTo>
                    <a:cubicBezTo>
                      <a:pt x="539510" y="135058"/>
                      <a:pt x="529306" y="137349"/>
                      <a:pt x="526256" y="138112"/>
                    </a:cubicBezTo>
                    <a:cubicBezTo>
                      <a:pt x="523875" y="139700"/>
                      <a:pt x="521673" y="141595"/>
                      <a:pt x="519113" y="142875"/>
                    </a:cubicBezTo>
                    <a:cubicBezTo>
                      <a:pt x="516868" y="143998"/>
                      <a:pt x="514383" y="144566"/>
                      <a:pt x="511969" y="145256"/>
                    </a:cubicBezTo>
                    <a:cubicBezTo>
                      <a:pt x="496489" y="149678"/>
                      <a:pt x="496017" y="148173"/>
                      <a:pt x="473869" y="150019"/>
                    </a:cubicBezTo>
                    <a:cubicBezTo>
                      <a:pt x="469933" y="151331"/>
                      <a:pt x="455679" y="156487"/>
                      <a:pt x="450056" y="157162"/>
                    </a:cubicBezTo>
                    <a:cubicBezTo>
                      <a:pt x="433431" y="159157"/>
                      <a:pt x="416721" y="160362"/>
                      <a:pt x="400050" y="161925"/>
                    </a:cubicBezTo>
                    <a:lnTo>
                      <a:pt x="373856" y="164306"/>
                    </a:lnTo>
                    <a:cubicBezTo>
                      <a:pt x="363592" y="167728"/>
                      <a:pt x="353496" y="171560"/>
                      <a:pt x="342900" y="173831"/>
                    </a:cubicBezTo>
                    <a:cubicBezTo>
                      <a:pt x="334985" y="175527"/>
                      <a:pt x="327072" y="177263"/>
                      <a:pt x="319088" y="178594"/>
                    </a:cubicBezTo>
                    <a:cubicBezTo>
                      <a:pt x="312721" y="179655"/>
                      <a:pt x="299549" y="181692"/>
                      <a:pt x="292894" y="183356"/>
                    </a:cubicBezTo>
                    <a:cubicBezTo>
                      <a:pt x="254132" y="193047"/>
                      <a:pt x="290255" y="184451"/>
                      <a:pt x="269081" y="190500"/>
                    </a:cubicBezTo>
                    <a:cubicBezTo>
                      <a:pt x="265934" y="191399"/>
                      <a:pt x="262731" y="192087"/>
                      <a:pt x="259556" y="192881"/>
                    </a:cubicBezTo>
                    <a:cubicBezTo>
                      <a:pt x="256381" y="194469"/>
                      <a:pt x="253327" y="196326"/>
                      <a:pt x="250031" y="197644"/>
                    </a:cubicBezTo>
                    <a:cubicBezTo>
                      <a:pt x="250018" y="197649"/>
                      <a:pt x="232178" y="203594"/>
                      <a:pt x="228600" y="204787"/>
                    </a:cubicBezTo>
                    <a:lnTo>
                      <a:pt x="214313" y="209550"/>
                    </a:lnTo>
                    <a:cubicBezTo>
                      <a:pt x="207504" y="211819"/>
                      <a:pt x="205119" y="212817"/>
                      <a:pt x="197644" y="214312"/>
                    </a:cubicBezTo>
                    <a:cubicBezTo>
                      <a:pt x="192909" y="215259"/>
                      <a:pt x="188091" y="215747"/>
                      <a:pt x="183356" y="216694"/>
                    </a:cubicBezTo>
                    <a:cubicBezTo>
                      <a:pt x="180147" y="217336"/>
                      <a:pt x="177090" y="218779"/>
                      <a:pt x="173831" y="219075"/>
                    </a:cubicBezTo>
                    <a:cubicBezTo>
                      <a:pt x="146669" y="221544"/>
                      <a:pt x="143361" y="221456"/>
                      <a:pt x="126206" y="235744"/>
                    </a:cubicBezTo>
                    <a:close/>
                  </a:path>
                </a:pathLst>
              </a:custGeom>
              <a:gradFill flip="none" rotWithShape="1">
                <a:gsLst>
                  <a:gs pos="0">
                    <a:srgbClr val="008A42"/>
                  </a:gs>
                  <a:gs pos="100000">
                    <a:srgbClr val="02834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42" name="フリーフォーム 141"/>
              <p:cNvSpPr/>
              <p:nvPr/>
            </p:nvSpPr>
            <p:spPr>
              <a:xfrm>
                <a:off x="1355774" y="3814445"/>
                <a:ext cx="290512" cy="100013"/>
              </a:xfrm>
              <a:custGeom>
                <a:avLst/>
                <a:gdLst>
                  <a:gd name="connsiteX0" fmla="*/ 0 w 290512"/>
                  <a:gd name="connsiteY0" fmla="*/ 69056 h 100013"/>
                  <a:gd name="connsiteX1" fmla="*/ 0 w 290512"/>
                  <a:gd name="connsiteY1" fmla="*/ 69056 h 100013"/>
                  <a:gd name="connsiteX2" fmla="*/ 30956 w 290512"/>
                  <a:gd name="connsiteY2" fmla="*/ 47625 h 100013"/>
                  <a:gd name="connsiteX3" fmla="*/ 45244 w 290512"/>
                  <a:gd name="connsiteY3" fmla="*/ 38100 h 100013"/>
                  <a:gd name="connsiteX4" fmla="*/ 59531 w 290512"/>
                  <a:gd name="connsiteY4" fmla="*/ 26194 h 100013"/>
                  <a:gd name="connsiteX5" fmla="*/ 76200 w 290512"/>
                  <a:gd name="connsiteY5" fmla="*/ 9525 h 100013"/>
                  <a:gd name="connsiteX6" fmla="*/ 83344 w 290512"/>
                  <a:gd name="connsiteY6" fmla="*/ 4763 h 100013"/>
                  <a:gd name="connsiteX7" fmla="*/ 102394 w 290512"/>
                  <a:gd name="connsiteY7" fmla="*/ 0 h 100013"/>
                  <a:gd name="connsiteX8" fmla="*/ 157162 w 290512"/>
                  <a:gd name="connsiteY8" fmla="*/ 2381 h 100013"/>
                  <a:gd name="connsiteX9" fmla="*/ 169069 w 290512"/>
                  <a:gd name="connsiteY9" fmla="*/ 4763 h 100013"/>
                  <a:gd name="connsiteX10" fmla="*/ 204787 w 290512"/>
                  <a:gd name="connsiteY10" fmla="*/ 9525 h 100013"/>
                  <a:gd name="connsiteX11" fmla="*/ 216694 w 290512"/>
                  <a:gd name="connsiteY11" fmla="*/ 11906 h 100013"/>
                  <a:gd name="connsiteX12" fmla="*/ 257175 w 290512"/>
                  <a:gd name="connsiteY12" fmla="*/ 14288 h 100013"/>
                  <a:gd name="connsiteX13" fmla="*/ 266700 w 290512"/>
                  <a:gd name="connsiteY13" fmla="*/ 16669 h 100013"/>
                  <a:gd name="connsiteX14" fmla="*/ 278606 w 290512"/>
                  <a:gd name="connsiteY14" fmla="*/ 19050 h 100013"/>
                  <a:gd name="connsiteX15" fmla="*/ 285750 w 290512"/>
                  <a:gd name="connsiteY15" fmla="*/ 21431 h 100013"/>
                  <a:gd name="connsiteX16" fmla="*/ 290512 w 290512"/>
                  <a:gd name="connsiteY16" fmla="*/ 28575 h 100013"/>
                  <a:gd name="connsiteX17" fmla="*/ 285750 w 290512"/>
                  <a:gd name="connsiteY17" fmla="*/ 45244 h 100013"/>
                  <a:gd name="connsiteX18" fmla="*/ 278606 w 290512"/>
                  <a:gd name="connsiteY18" fmla="*/ 47625 h 100013"/>
                  <a:gd name="connsiteX19" fmla="*/ 269081 w 290512"/>
                  <a:gd name="connsiteY19" fmla="*/ 57150 h 100013"/>
                  <a:gd name="connsiteX20" fmla="*/ 264319 w 290512"/>
                  <a:gd name="connsiteY20" fmla="*/ 64294 h 100013"/>
                  <a:gd name="connsiteX21" fmla="*/ 250031 w 290512"/>
                  <a:gd name="connsiteY21" fmla="*/ 73819 h 100013"/>
                  <a:gd name="connsiteX22" fmla="*/ 242887 w 290512"/>
                  <a:gd name="connsiteY22" fmla="*/ 78581 h 100013"/>
                  <a:gd name="connsiteX23" fmla="*/ 228600 w 290512"/>
                  <a:gd name="connsiteY23" fmla="*/ 83344 h 100013"/>
                  <a:gd name="connsiteX24" fmla="*/ 221456 w 290512"/>
                  <a:gd name="connsiteY24" fmla="*/ 88106 h 100013"/>
                  <a:gd name="connsiteX25" fmla="*/ 192881 w 290512"/>
                  <a:gd name="connsiteY25" fmla="*/ 95250 h 100013"/>
                  <a:gd name="connsiteX26" fmla="*/ 154781 w 290512"/>
                  <a:gd name="connsiteY26" fmla="*/ 100013 h 100013"/>
                  <a:gd name="connsiteX27" fmla="*/ 109537 w 290512"/>
                  <a:gd name="connsiteY27" fmla="*/ 97631 h 100013"/>
                  <a:gd name="connsiteX28" fmla="*/ 92869 w 290512"/>
                  <a:gd name="connsiteY28" fmla="*/ 95250 h 100013"/>
                  <a:gd name="connsiteX29" fmla="*/ 85725 w 290512"/>
                  <a:gd name="connsiteY29" fmla="*/ 92869 h 100013"/>
                  <a:gd name="connsiteX30" fmla="*/ 47625 w 290512"/>
                  <a:gd name="connsiteY30" fmla="*/ 88106 h 100013"/>
                  <a:gd name="connsiteX31" fmla="*/ 35719 w 290512"/>
                  <a:gd name="connsiteY31" fmla="*/ 85725 h 100013"/>
                  <a:gd name="connsiteX32" fmla="*/ 16669 w 290512"/>
                  <a:gd name="connsiteY32" fmla="*/ 80963 h 100013"/>
                  <a:gd name="connsiteX33" fmla="*/ 0 w 290512"/>
                  <a:gd name="connsiteY33" fmla="*/ 69056 h 10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0512" h="100013">
                    <a:moveTo>
                      <a:pt x="0" y="69056"/>
                    </a:moveTo>
                    <a:lnTo>
                      <a:pt x="0" y="69056"/>
                    </a:lnTo>
                    <a:cubicBezTo>
                      <a:pt x="26049" y="50822"/>
                      <a:pt x="15783" y="57740"/>
                      <a:pt x="30956" y="47625"/>
                    </a:cubicBezTo>
                    <a:cubicBezTo>
                      <a:pt x="30961" y="47622"/>
                      <a:pt x="45240" y="38104"/>
                      <a:pt x="45244" y="38100"/>
                    </a:cubicBezTo>
                    <a:cubicBezTo>
                      <a:pt x="54411" y="28932"/>
                      <a:pt x="49585" y="32824"/>
                      <a:pt x="59531" y="26194"/>
                    </a:cubicBezTo>
                    <a:cubicBezTo>
                      <a:pt x="63722" y="13620"/>
                      <a:pt x="59824" y="20442"/>
                      <a:pt x="76200" y="9525"/>
                    </a:cubicBezTo>
                    <a:cubicBezTo>
                      <a:pt x="78581" y="7938"/>
                      <a:pt x="80629" y="5668"/>
                      <a:pt x="83344" y="4763"/>
                    </a:cubicBezTo>
                    <a:cubicBezTo>
                      <a:pt x="94327" y="1101"/>
                      <a:pt x="88026" y="2873"/>
                      <a:pt x="102394" y="0"/>
                    </a:cubicBezTo>
                    <a:cubicBezTo>
                      <a:pt x="120650" y="794"/>
                      <a:pt x="138935" y="1079"/>
                      <a:pt x="157162" y="2381"/>
                    </a:cubicBezTo>
                    <a:cubicBezTo>
                      <a:pt x="161199" y="2669"/>
                      <a:pt x="165076" y="4098"/>
                      <a:pt x="169069" y="4763"/>
                    </a:cubicBezTo>
                    <a:cubicBezTo>
                      <a:pt x="197858" y="9562"/>
                      <a:pt x="173571" y="4723"/>
                      <a:pt x="204787" y="9525"/>
                    </a:cubicBezTo>
                    <a:cubicBezTo>
                      <a:pt x="208788" y="10140"/>
                      <a:pt x="212663" y="11540"/>
                      <a:pt x="216694" y="11906"/>
                    </a:cubicBezTo>
                    <a:cubicBezTo>
                      <a:pt x="230155" y="13130"/>
                      <a:pt x="243681" y="13494"/>
                      <a:pt x="257175" y="14288"/>
                    </a:cubicBezTo>
                    <a:cubicBezTo>
                      <a:pt x="260350" y="15082"/>
                      <a:pt x="263505" y="15959"/>
                      <a:pt x="266700" y="16669"/>
                    </a:cubicBezTo>
                    <a:cubicBezTo>
                      <a:pt x="270651" y="17547"/>
                      <a:pt x="274680" y="18068"/>
                      <a:pt x="278606" y="19050"/>
                    </a:cubicBezTo>
                    <a:cubicBezTo>
                      <a:pt x="281041" y="19659"/>
                      <a:pt x="283369" y="20637"/>
                      <a:pt x="285750" y="21431"/>
                    </a:cubicBezTo>
                    <a:cubicBezTo>
                      <a:pt x="287337" y="23812"/>
                      <a:pt x="290107" y="25742"/>
                      <a:pt x="290512" y="28575"/>
                    </a:cubicBezTo>
                    <a:cubicBezTo>
                      <a:pt x="290520" y="28629"/>
                      <a:pt x="286867" y="44127"/>
                      <a:pt x="285750" y="45244"/>
                    </a:cubicBezTo>
                    <a:cubicBezTo>
                      <a:pt x="283975" y="47019"/>
                      <a:pt x="280987" y="46831"/>
                      <a:pt x="278606" y="47625"/>
                    </a:cubicBezTo>
                    <a:cubicBezTo>
                      <a:pt x="273411" y="63212"/>
                      <a:pt x="280627" y="47913"/>
                      <a:pt x="269081" y="57150"/>
                    </a:cubicBezTo>
                    <a:cubicBezTo>
                      <a:pt x="266846" y="58938"/>
                      <a:pt x="266473" y="62409"/>
                      <a:pt x="264319" y="64294"/>
                    </a:cubicBezTo>
                    <a:cubicBezTo>
                      <a:pt x="260011" y="68063"/>
                      <a:pt x="254794" y="70644"/>
                      <a:pt x="250031" y="73819"/>
                    </a:cubicBezTo>
                    <a:cubicBezTo>
                      <a:pt x="247650" y="75406"/>
                      <a:pt x="245602" y="77676"/>
                      <a:pt x="242887" y="78581"/>
                    </a:cubicBezTo>
                    <a:cubicBezTo>
                      <a:pt x="238125" y="80169"/>
                      <a:pt x="232777" y="80560"/>
                      <a:pt x="228600" y="83344"/>
                    </a:cubicBezTo>
                    <a:cubicBezTo>
                      <a:pt x="226219" y="84931"/>
                      <a:pt x="224071" y="86944"/>
                      <a:pt x="221456" y="88106"/>
                    </a:cubicBezTo>
                    <a:cubicBezTo>
                      <a:pt x="211356" y="92595"/>
                      <a:pt x="203688" y="93776"/>
                      <a:pt x="192881" y="95250"/>
                    </a:cubicBezTo>
                    <a:cubicBezTo>
                      <a:pt x="180200" y="96979"/>
                      <a:pt x="154781" y="100013"/>
                      <a:pt x="154781" y="100013"/>
                    </a:cubicBezTo>
                    <a:cubicBezTo>
                      <a:pt x="139700" y="99219"/>
                      <a:pt x="124595" y="98789"/>
                      <a:pt x="109537" y="97631"/>
                    </a:cubicBezTo>
                    <a:cubicBezTo>
                      <a:pt x="103941" y="97201"/>
                      <a:pt x="98372" y="96351"/>
                      <a:pt x="92869" y="95250"/>
                    </a:cubicBezTo>
                    <a:cubicBezTo>
                      <a:pt x="90408" y="94758"/>
                      <a:pt x="88204" y="93260"/>
                      <a:pt x="85725" y="92869"/>
                    </a:cubicBezTo>
                    <a:cubicBezTo>
                      <a:pt x="73083" y="90873"/>
                      <a:pt x="60175" y="90616"/>
                      <a:pt x="47625" y="88106"/>
                    </a:cubicBezTo>
                    <a:cubicBezTo>
                      <a:pt x="43656" y="87312"/>
                      <a:pt x="39645" y="86707"/>
                      <a:pt x="35719" y="85725"/>
                    </a:cubicBezTo>
                    <a:cubicBezTo>
                      <a:pt x="23849" y="82758"/>
                      <a:pt x="32465" y="82718"/>
                      <a:pt x="16669" y="80963"/>
                    </a:cubicBezTo>
                    <a:cubicBezTo>
                      <a:pt x="13513" y="80612"/>
                      <a:pt x="2778" y="71041"/>
                      <a:pt x="0" y="69056"/>
                    </a:cubicBezTo>
                    <a:close/>
                  </a:path>
                </a:pathLst>
              </a:custGeom>
              <a:gradFill flip="none" rotWithShape="1">
                <a:gsLst>
                  <a:gs pos="0">
                    <a:srgbClr val="0C8A4F"/>
                  </a:gs>
                  <a:gs pos="100000">
                    <a:srgbClr val="38883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43" name="フリーフォーム 142"/>
              <p:cNvSpPr/>
              <p:nvPr/>
            </p:nvSpPr>
            <p:spPr>
              <a:xfrm>
                <a:off x="761504" y="3825790"/>
                <a:ext cx="346571" cy="316603"/>
              </a:xfrm>
              <a:custGeom>
                <a:avLst/>
                <a:gdLst>
                  <a:gd name="connsiteX0" fmla="*/ 22225 w 323850"/>
                  <a:gd name="connsiteY0" fmla="*/ 3260 h 316603"/>
                  <a:gd name="connsiteX1" fmla="*/ 22225 w 323850"/>
                  <a:gd name="connsiteY1" fmla="*/ 3260 h 316603"/>
                  <a:gd name="connsiteX2" fmla="*/ 12700 w 323850"/>
                  <a:gd name="connsiteY2" fmla="*/ 28660 h 316603"/>
                  <a:gd name="connsiteX3" fmla="*/ 9525 w 323850"/>
                  <a:gd name="connsiteY3" fmla="*/ 38185 h 316603"/>
                  <a:gd name="connsiteX4" fmla="*/ 0 w 323850"/>
                  <a:gd name="connsiteY4" fmla="*/ 85810 h 316603"/>
                  <a:gd name="connsiteX5" fmla="*/ 3175 w 323850"/>
                  <a:gd name="connsiteY5" fmla="*/ 168360 h 316603"/>
                  <a:gd name="connsiteX6" fmla="*/ 6350 w 323850"/>
                  <a:gd name="connsiteY6" fmla="*/ 177885 h 316603"/>
                  <a:gd name="connsiteX7" fmla="*/ 9525 w 323850"/>
                  <a:gd name="connsiteY7" fmla="*/ 196935 h 316603"/>
                  <a:gd name="connsiteX8" fmla="*/ 15875 w 323850"/>
                  <a:gd name="connsiteY8" fmla="*/ 238210 h 316603"/>
                  <a:gd name="connsiteX9" fmla="*/ 34925 w 323850"/>
                  <a:gd name="connsiteY9" fmla="*/ 276310 h 316603"/>
                  <a:gd name="connsiteX10" fmla="*/ 41275 w 323850"/>
                  <a:gd name="connsiteY10" fmla="*/ 285835 h 316603"/>
                  <a:gd name="connsiteX11" fmla="*/ 60325 w 323850"/>
                  <a:gd name="connsiteY11" fmla="*/ 298535 h 316603"/>
                  <a:gd name="connsiteX12" fmla="*/ 152400 w 323850"/>
                  <a:gd name="connsiteY12" fmla="*/ 304885 h 316603"/>
                  <a:gd name="connsiteX13" fmla="*/ 171450 w 323850"/>
                  <a:gd name="connsiteY13" fmla="*/ 301710 h 316603"/>
                  <a:gd name="connsiteX14" fmla="*/ 193675 w 323850"/>
                  <a:gd name="connsiteY14" fmla="*/ 298535 h 316603"/>
                  <a:gd name="connsiteX15" fmla="*/ 209550 w 323850"/>
                  <a:gd name="connsiteY15" fmla="*/ 295360 h 316603"/>
                  <a:gd name="connsiteX16" fmla="*/ 234950 w 323850"/>
                  <a:gd name="connsiteY16" fmla="*/ 292185 h 316603"/>
                  <a:gd name="connsiteX17" fmla="*/ 269875 w 323850"/>
                  <a:gd name="connsiteY17" fmla="*/ 285835 h 316603"/>
                  <a:gd name="connsiteX18" fmla="*/ 288925 w 323850"/>
                  <a:gd name="connsiteY18" fmla="*/ 279485 h 316603"/>
                  <a:gd name="connsiteX19" fmla="*/ 298450 w 323850"/>
                  <a:gd name="connsiteY19" fmla="*/ 276310 h 316603"/>
                  <a:gd name="connsiteX20" fmla="*/ 320675 w 323850"/>
                  <a:gd name="connsiteY20" fmla="*/ 250910 h 316603"/>
                  <a:gd name="connsiteX21" fmla="*/ 323850 w 323850"/>
                  <a:gd name="connsiteY21" fmla="*/ 241385 h 316603"/>
                  <a:gd name="connsiteX22" fmla="*/ 320675 w 323850"/>
                  <a:gd name="connsiteY22" fmla="*/ 209635 h 316603"/>
                  <a:gd name="connsiteX23" fmla="*/ 317500 w 323850"/>
                  <a:gd name="connsiteY23" fmla="*/ 200110 h 316603"/>
                  <a:gd name="connsiteX24" fmla="*/ 288925 w 323850"/>
                  <a:gd name="connsiteY24" fmla="*/ 187410 h 316603"/>
                  <a:gd name="connsiteX25" fmla="*/ 266700 w 323850"/>
                  <a:gd name="connsiteY25" fmla="*/ 181060 h 316603"/>
                  <a:gd name="connsiteX26" fmla="*/ 257175 w 323850"/>
                  <a:gd name="connsiteY26" fmla="*/ 174710 h 316603"/>
                  <a:gd name="connsiteX27" fmla="*/ 250825 w 323850"/>
                  <a:gd name="connsiteY27" fmla="*/ 165185 h 316603"/>
                  <a:gd name="connsiteX28" fmla="*/ 241300 w 323850"/>
                  <a:gd name="connsiteY28" fmla="*/ 162010 h 316603"/>
                  <a:gd name="connsiteX29" fmla="*/ 238125 w 323850"/>
                  <a:gd name="connsiteY29" fmla="*/ 152485 h 316603"/>
                  <a:gd name="connsiteX30" fmla="*/ 222250 w 323850"/>
                  <a:gd name="connsiteY30" fmla="*/ 133435 h 316603"/>
                  <a:gd name="connsiteX31" fmla="*/ 206375 w 323850"/>
                  <a:gd name="connsiteY31" fmla="*/ 104860 h 316603"/>
                  <a:gd name="connsiteX32" fmla="*/ 200025 w 323850"/>
                  <a:gd name="connsiteY32" fmla="*/ 95335 h 316603"/>
                  <a:gd name="connsiteX33" fmla="*/ 180975 w 323850"/>
                  <a:gd name="connsiteY33" fmla="*/ 57235 h 316603"/>
                  <a:gd name="connsiteX34" fmla="*/ 174625 w 323850"/>
                  <a:gd name="connsiteY34" fmla="*/ 47710 h 316603"/>
                  <a:gd name="connsiteX35" fmla="*/ 165100 w 323850"/>
                  <a:gd name="connsiteY35" fmla="*/ 41360 h 316603"/>
                  <a:gd name="connsiteX36" fmla="*/ 149225 w 323850"/>
                  <a:gd name="connsiteY36" fmla="*/ 28660 h 316603"/>
                  <a:gd name="connsiteX37" fmla="*/ 139700 w 323850"/>
                  <a:gd name="connsiteY37" fmla="*/ 19135 h 316603"/>
                  <a:gd name="connsiteX38" fmla="*/ 120650 w 323850"/>
                  <a:gd name="connsiteY38" fmla="*/ 12785 h 316603"/>
                  <a:gd name="connsiteX39" fmla="*/ 111125 w 323850"/>
                  <a:gd name="connsiteY39" fmla="*/ 9610 h 316603"/>
                  <a:gd name="connsiteX40" fmla="*/ 101600 w 323850"/>
                  <a:gd name="connsiteY40" fmla="*/ 6435 h 316603"/>
                  <a:gd name="connsiteX41" fmla="*/ 57150 w 323850"/>
                  <a:gd name="connsiteY41" fmla="*/ 85 h 316603"/>
                  <a:gd name="connsiteX42" fmla="*/ 22225 w 323850"/>
                  <a:gd name="connsiteY42" fmla="*/ 3260 h 31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3850" h="316603">
                    <a:moveTo>
                      <a:pt x="22225" y="3260"/>
                    </a:moveTo>
                    <a:lnTo>
                      <a:pt x="22225" y="3260"/>
                    </a:lnTo>
                    <a:cubicBezTo>
                      <a:pt x="19050" y="11727"/>
                      <a:pt x="15790" y="20162"/>
                      <a:pt x="12700" y="28660"/>
                    </a:cubicBezTo>
                    <a:cubicBezTo>
                      <a:pt x="11556" y="31805"/>
                      <a:pt x="10406" y="34956"/>
                      <a:pt x="9525" y="38185"/>
                    </a:cubicBezTo>
                    <a:cubicBezTo>
                      <a:pt x="2176" y="65130"/>
                      <a:pt x="3709" y="59846"/>
                      <a:pt x="0" y="85810"/>
                    </a:cubicBezTo>
                    <a:cubicBezTo>
                      <a:pt x="1058" y="113327"/>
                      <a:pt x="1280" y="140888"/>
                      <a:pt x="3175" y="168360"/>
                    </a:cubicBezTo>
                    <a:cubicBezTo>
                      <a:pt x="3405" y="171699"/>
                      <a:pt x="5624" y="174618"/>
                      <a:pt x="6350" y="177885"/>
                    </a:cubicBezTo>
                    <a:cubicBezTo>
                      <a:pt x="7747" y="184169"/>
                      <a:pt x="8546" y="190572"/>
                      <a:pt x="9525" y="196935"/>
                    </a:cubicBezTo>
                    <a:cubicBezTo>
                      <a:pt x="10331" y="202172"/>
                      <a:pt x="14291" y="231874"/>
                      <a:pt x="15875" y="238210"/>
                    </a:cubicBezTo>
                    <a:cubicBezTo>
                      <a:pt x="21133" y="259242"/>
                      <a:pt x="22509" y="257686"/>
                      <a:pt x="34925" y="276310"/>
                    </a:cubicBezTo>
                    <a:cubicBezTo>
                      <a:pt x="37042" y="279485"/>
                      <a:pt x="38100" y="283718"/>
                      <a:pt x="41275" y="285835"/>
                    </a:cubicBezTo>
                    <a:lnTo>
                      <a:pt x="60325" y="298535"/>
                    </a:lnTo>
                    <a:cubicBezTo>
                      <a:pt x="82356" y="331581"/>
                      <a:pt x="64214" y="310230"/>
                      <a:pt x="152400" y="304885"/>
                    </a:cubicBezTo>
                    <a:cubicBezTo>
                      <a:pt x="158826" y="304496"/>
                      <a:pt x="165087" y="302689"/>
                      <a:pt x="171450" y="301710"/>
                    </a:cubicBezTo>
                    <a:cubicBezTo>
                      <a:pt x="178847" y="300572"/>
                      <a:pt x="186293" y="299765"/>
                      <a:pt x="193675" y="298535"/>
                    </a:cubicBezTo>
                    <a:cubicBezTo>
                      <a:pt x="198998" y="297648"/>
                      <a:pt x="204216" y="296181"/>
                      <a:pt x="209550" y="295360"/>
                    </a:cubicBezTo>
                    <a:cubicBezTo>
                      <a:pt x="217983" y="294063"/>
                      <a:pt x="226492" y="293313"/>
                      <a:pt x="234950" y="292185"/>
                    </a:cubicBezTo>
                    <a:cubicBezTo>
                      <a:pt x="249709" y="290217"/>
                      <a:pt x="256787" y="289761"/>
                      <a:pt x="269875" y="285835"/>
                    </a:cubicBezTo>
                    <a:cubicBezTo>
                      <a:pt x="276286" y="283912"/>
                      <a:pt x="282575" y="281602"/>
                      <a:pt x="288925" y="279485"/>
                    </a:cubicBezTo>
                    <a:lnTo>
                      <a:pt x="298450" y="276310"/>
                    </a:lnTo>
                    <a:cubicBezTo>
                      <a:pt x="313267" y="254085"/>
                      <a:pt x="304800" y="261493"/>
                      <a:pt x="320675" y="250910"/>
                    </a:cubicBezTo>
                    <a:cubicBezTo>
                      <a:pt x="321733" y="247735"/>
                      <a:pt x="323850" y="244732"/>
                      <a:pt x="323850" y="241385"/>
                    </a:cubicBezTo>
                    <a:cubicBezTo>
                      <a:pt x="323850" y="230749"/>
                      <a:pt x="322292" y="220147"/>
                      <a:pt x="320675" y="209635"/>
                    </a:cubicBezTo>
                    <a:cubicBezTo>
                      <a:pt x="320166" y="206327"/>
                      <a:pt x="319591" y="202723"/>
                      <a:pt x="317500" y="200110"/>
                    </a:cubicBezTo>
                    <a:cubicBezTo>
                      <a:pt x="312288" y="193595"/>
                      <a:pt x="294261" y="188744"/>
                      <a:pt x="288925" y="187410"/>
                    </a:cubicBezTo>
                    <a:cubicBezTo>
                      <a:pt x="284856" y="186393"/>
                      <a:pt x="271255" y="183337"/>
                      <a:pt x="266700" y="181060"/>
                    </a:cubicBezTo>
                    <a:cubicBezTo>
                      <a:pt x="263287" y="179353"/>
                      <a:pt x="260350" y="176827"/>
                      <a:pt x="257175" y="174710"/>
                    </a:cubicBezTo>
                    <a:cubicBezTo>
                      <a:pt x="255058" y="171535"/>
                      <a:pt x="253805" y="167569"/>
                      <a:pt x="250825" y="165185"/>
                    </a:cubicBezTo>
                    <a:cubicBezTo>
                      <a:pt x="248212" y="163094"/>
                      <a:pt x="243667" y="164377"/>
                      <a:pt x="241300" y="162010"/>
                    </a:cubicBezTo>
                    <a:cubicBezTo>
                      <a:pt x="238933" y="159643"/>
                      <a:pt x="239622" y="155478"/>
                      <a:pt x="238125" y="152485"/>
                    </a:cubicBezTo>
                    <a:cubicBezTo>
                      <a:pt x="233705" y="143644"/>
                      <a:pt x="229272" y="140457"/>
                      <a:pt x="222250" y="133435"/>
                    </a:cubicBezTo>
                    <a:cubicBezTo>
                      <a:pt x="216662" y="116670"/>
                      <a:pt x="220931" y="126695"/>
                      <a:pt x="206375" y="104860"/>
                    </a:cubicBezTo>
                    <a:cubicBezTo>
                      <a:pt x="204258" y="101685"/>
                      <a:pt x="201232" y="98955"/>
                      <a:pt x="200025" y="95335"/>
                    </a:cubicBezTo>
                    <a:cubicBezTo>
                      <a:pt x="191262" y="69045"/>
                      <a:pt x="197388" y="81854"/>
                      <a:pt x="180975" y="57235"/>
                    </a:cubicBezTo>
                    <a:cubicBezTo>
                      <a:pt x="178858" y="54060"/>
                      <a:pt x="177800" y="49827"/>
                      <a:pt x="174625" y="47710"/>
                    </a:cubicBezTo>
                    <a:lnTo>
                      <a:pt x="165100" y="41360"/>
                    </a:lnTo>
                    <a:cubicBezTo>
                      <a:pt x="150898" y="20058"/>
                      <a:pt x="167628" y="40929"/>
                      <a:pt x="149225" y="28660"/>
                    </a:cubicBezTo>
                    <a:cubicBezTo>
                      <a:pt x="145489" y="26169"/>
                      <a:pt x="143625" y="21316"/>
                      <a:pt x="139700" y="19135"/>
                    </a:cubicBezTo>
                    <a:cubicBezTo>
                      <a:pt x="133849" y="15884"/>
                      <a:pt x="127000" y="14902"/>
                      <a:pt x="120650" y="12785"/>
                    </a:cubicBezTo>
                    <a:lnTo>
                      <a:pt x="111125" y="9610"/>
                    </a:lnTo>
                    <a:cubicBezTo>
                      <a:pt x="107950" y="8552"/>
                      <a:pt x="104901" y="6985"/>
                      <a:pt x="101600" y="6435"/>
                    </a:cubicBezTo>
                    <a:cubicBezTo>
                      <a:pt x="89723" y="4455"/>
                      <a:pt x="68276" y="615"/>
                      <a:pt x="57150" y="85"/>
                    </a:cubicBezTo>
                    <a:cubicBezTo>
                      <a:pt x="43407" y="-569"/>
                      <a:pt x="28046" y="2731"/>
                      <a:pt x="22225" y="3260"/>
                    </a:cubicBezTo>
                    <a:close/>
                  </a:path>
                </a:pathLst>
              </a:custGeom>
              <a:gradFill flip="none" rotWithShape="1">
                <a:gsLst>
                  <a:gs pos="0">
                    <a:srgbClr val="3A6638"/>
                  </a:gs>
                  <a:gs pos="100000">
                    <a:srgbClr val="00834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sp>
            <p:nvSpPr>
              <p:cNvPr id="144" name="フリーフォーム 143"/>
              <p:cNvSpPr/>
              <p:nvPr/>
            </p:nvSpPr>
            <p:spPr>
              <a:xfrm>
                <a:off x="3280811" y="3772846"/>
                <a:ext cx="501867" cy="480937"/>
              </a:xfrm>
              <a:custGeom>
                <a:avLst/>
                <a:gdLst>
                  <a:gd name="connsiteX0" fmla="*/ 1956 w 501867"/>
                  <a:gd name="connsiteY0" fmla="*/ 0 h 454025"/>
                  <a:gd name="connsiteX1" fmla="*/ 1956 w 501867"/>
                  <a:gd name="connsiteY1" fmla="*/ 0 h 454025"/>
                  <a:gd name="connsiteX2" fmla="*/ 8306 w 501867"/>
                  <a:gd name="connsiteY2" fmla="*/ 98425 h 454025"/>
                  <a:gd name="connsiteX3" fmla="*/ 17831 w 501867"/>
                  <a:gd name="connsiteY3" fmla="*/ 149225 h 454025"/>
                  <a:gd name="connsiteX4" fmla="*/ 24181 w 501867"/>
                  <a:gd name="connsiteY4" fmla="*/ 168275 h 454025"/>
                  <a:gd name="connsiteX5" fmla="*/ 27356 w 501867"/>
                  <a:gd name="connsiteY5" fmla="*/ 177800 h 454025"/>
                  <a:gd name="connsiteX6" fmla="*/ 43231 w 501867"/>
                  <a:gd name="connsiteY6" fmla="*/ 200025 h 454025"/>
                  <a:gd name="connsiteX7" fmla="*/ 59106 w 501867"/>
                  <a:gd name="connsiteY7" fmla="*/ 222250 h 454025"/>
                  <a:gd name="connsiteX8" fmla="*/ 74981 w 501867"/>
                  <a:gd name="connsiteY8" fmla="*/ 238125 h 454025"/>
                  <a:gd name="connsiteX9" fmla="*/ 94031 w 501867"/>
                  <a:gd name="connsiteY9" fmla="*/ 263525 h 454025"/>
                  <a:gd name="connsiteX10" fmla="*/ 103556 w 501867"/>
                  <a:gd name="connsiteY10" fmla="*/ 276225 h 454025"/>
                  <a:gd name="connsiteX11" fmla="*/ 113081 w 501867"/>
                  <a:gd name="connsiteY11" fmla="*/ 282575 h 454025"/>
                  <a:gd name="connsiteX12" fmla="*/ 132131 w 501867"/>
                  <a:gd name="connsiteY12" fmla="*/ 298450 h 454025"/>
                  <a:gd name="connsiteX13" fmla="*/ 157531 w 501867"/>
                  <a:gd name="connsiteY13" fmla="*/ 320675 h 454025"/>
                  <a:gd name="connsiteX14" fmla="*/ 176581 w 501867"/>
                  <a:gd name="connsiteY14" fmla="*/ 336550 h 454025"/>
                  <a:gd name="connsiteX15" fmla="*/ 192456 w 501867"/>
                  <a:gd name="connsiteY15" fmla="*/ 355600 h 454025"/>
                  <a:gd name="connsiteX16" fmla="*/ 201981 w 501867"/>
                  <a:gd name="connsiteY16" fmla="*/ 361950 h 454025"/>
                  <a:gd name="connsiteX17" fmla="*/ 217856 w 501867"/>
                  <a:gd name="connsiteY17" fmla="*/ 381000 h 454025"/>
                  <a:gd name="connsiteX18" fmla="*/ 224206 w 501867"/>
                  <a:gd name="connsiteY18" fmla="*/ 390525 h 454025"/>
                  <a:gd name="connsiteX19" fmla="*/ 243256 w 501867"/>
                  <a:gd name="connsiteY19" fmla="*/ 403225 h 454025"/>
                  <a:gd name="connsiteX20" fmla="*/ 262306 w 501867"/>
                  <a:gd name="connsiteY20" fmla="*/ 415925 h 454025"/>
                  <a:gd name="connsiteX21" fmla="*/ 271831 w 501867"/>
                  <a:gd name="connsiteY21" fmla="*/ 422275 h 454025"/>
                  <a:gd name="connsiteX22" fmla="*/ 281356 w 501867"/>
                  <a:gd name="connsiteY22" fmla="*/ 428625 h 454025"/>
                  <a:gd name="connsiteX23" fmla="*/ 319456 w 501867"/>
                  <a:gd name="connsiteY23" fmla="*/ 434975 h 454025"/>
                  <a:gd name="connsiteX24" fmla="*/ 354381 w 501867"/>
                  <a:gd name="connsiteY24" fmla="*/ 438150 h 454025"/>
                  <a:gd name="connsiteX25" fmla="*/ 379781 w 501867"/>
                  <a:gd name="connsiteY25" fmla="*/ 444500 h 454025"/>
                  <a:gd name="connsiteX26" fmla="*/ 389306 w 501867"/>
                  <a:gd name="connsiteY26" fmla="*/ 447675 h 454025"/>
                  <a:gd name="connsiteX27" fmla="*/ 424231 w 501867"/>
                  <a:gd name="connsiteY27" fmla="*/ 454025 h 454025"/>
                  <a:gd name="connsiteX28" fmla="*/ 500431 w 501867"/>
                  <a:gd name="connsiteY28" fmla="*/ 450850 h 454025"/>
                  <a:gd name="connsiteX29" fmla="*/ 497256 w 501867"/>
                  <a:gd name="connsiteY29" fmla="*/ 438150 h 454025"/>
                  <a:gd name="connsiteX30" fmla="*/ 487731 w 501867"/>
                  <a:gd name="connsiteY30" fmla="*/ 403225 h 454025"/>
                  <a:gd name="connsiteX31" fmla="*/ 481381 w 501867"/>
                  <a:gd name="connsiteY31" fmla="*/ 393700 h 454025"/>
                  <a:gd name="connsiteX32" fmla="*/ 478206 w 501867"/>
                  <a:gd name="connsiteY32" fmla="*/ 384175 h 454025"/>
                  <a:gd name="connsiteX33" fmla="*/ 459156 w 501867"/>
                  <a:gd name="connsiteY33" fmla="*/ 355600 h 454025"/>
                  <a:gd name="connsiteX34" fmla="*/ 452806 w 501867"/>
                  <a:gd name="connsiteY34" fmla="*/ 346075 h 454025"/>
                  <a:gd name="connsiteX35" fmla="*/ 446456 w 501867"/>
                  <a:gd name="connsiteY35" fmla="*/ 336550 h 454025"/>
                  <a:gd name="connsiteX36" fmla="*/ 427406 w 501867"/>
                  <a:gd name="connsiteY36" fmla="*/ 317500 h 454025"/>
                  <a:gd name="connsiteX37" fmla="*/ 408356 w 501867"/>
                  <a:gd name="connsiteY37" fmla="*/ 304800 h 454025"/>
                  <a:gd name="connsiteX38" fmla="*/ 398831 w 501867"/>
                  <a:gd name="connsiteY38" fmla="*/ 295275 h 454025"/>
                  <a:gd name="connsiteX39" fmla="*/ 379781 w 501867"/>
                  <a:gd name="connsiteY39" fmla="*/ 282575 h 454025"/>
                  <a:gd name="connsiteX40" fmla="*/ 351206 w 501867"/>
                  <a:gd name="connsiteY40" fmla="*/ 263525 h 454025"/>
                  <a:gd name="connsiteX41" fmla="*/ 332156 w 501867"/>
                  <a:gd name="connsiteY41" fmla="*/ 247650 h 454025"/>
                  <a:gd name="connsiteX42" fmla="*/ 325806 w 501867"/>
                  <a:gd name="connsiteY42" fmla="*/ 238125 h 454025"/>
                  <a:gd name="connsiteX43" fmla="*/ 316281 w 501867"/>
                  <a:gd name="connsiteY43" fmla="*/ 234950 h 454025"/>
                  <a:gd name="connsiteX44" fmla="*/ 300406 w 501867"/>
                  <a:gd name="connsiteY44" fmla="*/ 219075 h 454025"/>
                  <a:gd name="connsiteX45" fmla="*/ 281356 w 501867"/>
                  <a:gd name="connsiteY45" fmla="*/ 203200 h 454025"/>
                  <a:gd name="connsiteX46" fmla="*/ 275006 w 501867"/>
                  <a:gd name="connsiteY46" fmla="*/ 193675 h 454025"/>
                  <a:gd name="connsiteX47" fmla="*/ 255956 w 501867"/>
                  <a:gd name="connsiteY47" fmla="*/ 180975 h 454025"/>
                  <a:gd name="connsiteX48" fmla="*/ 246431 w 501867"/>
                  <a:gd name="connsiteY48" fmla="*/ 174625 h 454025"/>
                  <a:gd name="connsiteX49" fmla="*/ 217856 w 501867"/>
                  <a:gd name="connsiteY49" fmla="*/ 152400 h 454025"/>
                  <a:gd name="connsiteX50" fmla="*/ 208331 w 501867"/>
                  <a:gd name="connsiteY50" fmla="*/ 146050 h 454025"/>
                  <a:gd name="connsiteX51" fmla="*/ 198806 w 501867"/>
                  <a:gd name="connsiteY51" fmla="*/ 139700 h 454025"/>
                  <a:gd name="connsiteX52" fmla="*/ 179756 w 501867"/>
                  <a:gd name="connsiteY52" fmla="*/ 123825 h 454025"/>
                  <a:gd name="connsiteX53" fmla="*/ 170231 w 501867"/>
                  <a:gd name="connsiteY53" fmla="*/ 114300 h 454025"/>
                  <a:gd name="connsiteX54" fmla="*/ 151181 w 501867"/>
                  <a:gd name="connsiteY54" fmla="*/ 101600 h 454025"/>
                  <a:gd name="connsiteX55" fmla="*/ 141656 w 501867"/>
                  <a:gd name="connsiteY55" fmla="*/ 95250 h 454025"/>
                  <a:gd name="connsiteX56" fmla="*/ 122606 w 501867"/>
                  <a:gd name="connsiteY56" fmla="*/ 82550 h 454025"/>
                  <a:gd name="connsiteX57" fmla="*/ 113081 w 501867"/>
                  <a:gd name="connsiteY57" fmla="*/ 76200 h 454025"/>
                  <a:gd name="connsiteX58" fmla="*/ 94031 w 501867"/>
                  <a:gd name="connsiteY58" fmla="*/ 60325 h 454025"/>
                  <a:gd name="connsiteX59" fmla="*/ 84506 w 501867"/>
                  <a:gd name="connsiteY59" fmla="*/ 50800 h 454025"/>
                  <a:gd name="connsiteX60" fmla="*/ 65456 w 501867"/>
                  <a:gd name="connsiteY60" fmla="*/ 41275 h 454025"/>
                  <a:gd name="connsiteX61" fmla="*/ 46406 w 501867"/>
                  <a:gd name="connsiteY61" fmla="*/ 28575 h 454025"/>
                  <a:gd name="connsiteX62" fmla="*/ 27356 w 501867"/>
                  <a:gd name="connsiteY62" fmla="*/ 15875 h 454025"/>
                  <a:gd name="connsiteX63" fmla="*/ 8306 w 501867"/>
                  <a:gd name="connsiteY63" fmla="*/ 6350 h 454025"/>
                  <a:gd name="connsiteX64" fmla="*/ 1956 w 501867"/>
                  <a:gd name="connsiteY64" fmla="*/ 0 h 45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1867" h="454025">
                    <a:moveTo>
                      <a:pt x="1956" y="0"/>
                    </a:moveTo>
                    <a:lnTo>
                      <a:pt x="1956" y="0"/>
                    </a:lnTo>
                    <a:cubicBezTo>
                      <a:pt x="7109" y="128815"/>
                      <a:pt x="360" y="42800"/>
                      <a:pt x="8306" y="98425"/>
                    </a:cubicBezTo>
                    <a:cubicBezTo>
                      <a:pt x="11570" y="121273"/>
                      <a:pt x="10428" y="127015"/>
                      <a:pt x="17831" y="149225"/>
                    </a:cubicBezTo>
                    <a:lnTo>
                      <a:pt x="24181" y="168275"/>
                    </a:lnTo>
                    <a:cubicBezTo>
                      <a:pt x="25239" y="171450"/>
                      <a:pt x="25500" y="175015"/>
                      <a:pt x="27356" y="177800"/>
                    </a:cubicBezTo>
                    <a:cubicBezTo>
                      <a:pt x="36641" y="191728"/>
                      <a:pt x="31416" y="184272"/>
                      <a:pt x="43231" y="200025"/>
                    </a:cubicBezTo>
                    <a:cubicBezTo>
                      <a:pt x="49065" y="217527"/>
                      <a:pt x="42670" y="203074"/>
                      <a:pt x="59106" y="222250"/>
                    </a:cubicBezTo>
                    <a:cubicBezTo>
                      <a:pt x="73217" y="238713"/>
                      <a:pt x="56637" y="225895"/>
                      <a:pt x="74981" y="238125"/>
                    </a:cubicBezTo>
                    <a:cubicBezTo>
                      <a:pt x="86123" y="260408"/>
                      <a:pt x="75310" y="242129"/>
                      <a:pt x="94031" y="263525"/>
                    </a:cubicBezTo>
                    <a:cubicBezTo>
                      <a:pt x="97516" y="267507"/>
                      <a:pt x="99814" y="272483"/>
                      <a:pt x="103556" y="276225"/>
                    </a:cubicBezTo>
                    <a:cubicBezTo>
                      <a:pt x="106254" y="278923"/>
                      <a:pt x="110150" y="280132"/>
                      <a:pt x="113081" y="282575"/>
                    </a:cubicBezTo>
                    <a:cubicBezTo>
                      <a:pt x="137527" y="302947"/>
                      <a:pt x="108482" y="282684"/>
                      <a:pt x="132131" y="298450"/>
                    </a:cubicBezTo>
                    <a:cubicBezTo>
                      <a:pt x="150123" y="325437"/>
                      <a:pt x="120489" y="283633"/>
                      <a:pt x="157531" y="320675"/>
                    </a:cubicBezTo>
                    <a:cubicBezTo>
                      <a:pt x="185358" y="348502"/>
                      <a:pt x="150059" y="314448"/>
                      <a:pt x="176581" y="336550"/>
                    </a:cubicBezTo>
                    <a:cubicBezTo>
                      <a:pt x="207789" y="362557"/>
                      <a:pt x="167481" y="330625"/>
                      <a:pt x="192456" y="355600"/>
                    </a:cubicBezTo>
                    <a:cubicBezTo>
                      <a:pt x="195154" y="358298"/>
                      <a:pt x="198806" y="359833"/>
                      <a:pt x="201981" y="361950"/>
                    </a:cubicBezTo>
                    <a:cubicBezTo>
                      <a:pt x="217747" y="385599"/>
                      <a:pt x="197484" y="356554"/>
                      <a:pt x="217856" y="381000"/>
                    </a:cubicBezTo>
                    <a:cubicBezTo>
                      <a:pt x="220299" y="383931"/>
                      <a:pt x="221334" y="388012"/>
                      <a:pt x="224206" y="390525"/>
                    </a:cubicBezTo>
                    <a:cubicBezTo>
                      <a:pt x="229949" y="395551"/>
                      <a:pt x="236906" y="398992"/>
                      <a:pt x="243256" y="403225"/>
                    </a:cubicBezTo>
                    <a:lnTo>
                      <a:pt x="262306" y="415925"/>
                    </a:lnTo>
                    <a:lnTo>
                      <a:pt x="271831" y="422275"/>
                    </a:lnTo>
                    <a:cubicBezTo>
                      <a:pt x="275006" y="424392"/>
                      <a:pt x="277614" y="427877"/>
                      <a:pt x="281356" y="428625"/>
                    </a:cubicBezTo>
                    <a:cubicBezTo>
                      <a:pt x="297470" y="431848"/>
                      <a:pt x="301734" y="433006"/>
                      <a:pt x="319456" y="434975"/>
                    </a:cubicBezTo>
                    <a:cubicBezTo>
                      <a:pt x="331074" y="436266"/>
                      <a:pt x="342739" y="437092"/>
                      <a:pt x="354381" y="438150"/>
                    </a:cubicBezTo>
                    <a:cubicBezTo>
                      <a:pt x="376154" y="445408"/>
                      <a:pt x="349130" y="436837"/>
                      <a:pt x="379781" y="444500"/>
                    </a:cubicBezTo>
                    <a:cubicBezTo>
                      <a:pt x="383028" y="445312"/>
                      <a:pt x="386024" y="447019"/>
                      <a:pt x="389306" y="447675"/>
                    </a:cubicBezTo>
                    <a:cubicBezTo>
                      <a:pt x="446188" y="459051"/>
                      <a:pt x="386582" y="444613"/>
                      <a:pt x="424231" y="454025"/>
                    </a:cubicBezTo>
                    <a:lnTo>
                      <a:pt x="500431" y="450850"/>
                    </a:lnTo>
                    <a:cubicBezTo>
                      <a:pt x="504695" y="449923"/>
                      <a:pt x="498203" y="442410"/>
                      <a:pt x="497256" y="438150"/>
                    </a:cubicBezTo>
                    <a:cubicBezTo>
                      <a:pt x="495268" y="429204"/>
                      <a:pt x="492687" y="410659"/>
                      <a:pt x="487731" y="403225"/>
                    </a:cubicBezTo>
                    <a:cubicBezTo>
                      <a:pt x="485614" y="400050"/>
                      <a:pt x="483088" y="397113"/>
                      <a:pt x="481381" y="393700"/>
                    </a:cubicBezTo>
                    <a:cubicBezTo>
                      <a:pt x="479884" y="390707"/>
                      <a:pt x="479831" y="387101"/>
                      <a:pt x="478206" y="384175"/>
                    </a:cubicBezTo>
                    <a:lnTo>
                      <a:pt x="459156" y="355600"/>
                    </a:lnTo>
                    <a:lnTo>
                      <a:pt x="452806" y="346075"/>
                    </a:lnTo>
                    <a:cubicBezTo>
                      <a:pt x="450689" y="342900"/>
                      <a:pt x="449154" y="339248"/>
                      <a:pt x="446456" y="336550"/>
                    </a:cubicBezTo>
                    <a:cubicBezTo>
                      <a:pt x="440106" y="330200"/>
                      <a:pt x="434878" y="322481"/>
                      <a:pt x="427406" y="317500"/>
                    </a:cubicBezTo>
                    <a:cubicBezTo>
                      <a:pt x="421056" y="313267"/>
                      <a:pt x="413752" y="310196"/>
                      <a:pt x="408356" y="304800"/>
                    </a:cubicBezTo>
                    <a:cubicBezTo>
                      <a:pt x="405181" y="301625"/>
                      <a:pt x="402375" y="298032"/>
                      <a:pt x="398831" y="295275"/>
                    </a:cubicBezTo>
                    <a:cubicBezTo>
                      <a:pt x="392807" y="290590"/>
                      <a:pt x="386131" y="286808"/>
                      <a:pt x="379781" y="282575"/>
                    </a:cubicBezTo>
                    <a:lnTo>
                      <a:pt x="351206" y="263525"/>
                    </a:lnTo>
                    <a:cubicBezTo>
                      <a:pt x="341840" y="257281"/>
                      <a:pt x="339796" y="256817"/>
                      <a:pt x="332156" y="247650"/>
                    </a:cubicBezTo>
                    <a:cubicBezTo>
                      <a:pt x="329713" y="244719"/>
                      <a:pt x="328786" y="240509"/>
                      <a:pt x="325806" y="238125"/>
                    </a:cubicBezTo>
                    <a:cubicBezTo>
                      <a:pt x="323193" y="236034"/>
                      <a:pt x="319456" y="236008"/>
                      <a:pt x="316281" y="234950"/>
                    </a:cubicBezTo>
                    <a:cubicBezTo>
                      <a:pt x="304639" y="217488"/>
                      <a:pt x="316281" y="232304"/>
                      <a:pt x="300406" y="219075"/>
                    </a:cubicBezTo>
                    <a:cubicBezTo>
                      <a:pt x="275960" y="198703"/>
                      <a:pt x="305005" y="218966"/>
                      <a:pt x="281356" y="203200"/>
                    </a:cubicBezTo>
                    <a:cubicBezTo>
                      <a:pt x="279239" y="200025"/>
                      <a:pt x="277878" y="196188"/>
                      <a:pt x="275006" y="193675"/>
                    </a:cubicBezTo>
                    <a:cubicBezTo>
                      <a:pt x="269263" y="188649"/>
                      <a:pt x="262306" y="185208"/>
                      <a:pt x="255956" y="180975"/>
                    </a:cubicBezTo>
                    <a:cubicBezTo>
                      <a:pt x="252781" y="178858"/>
                      <a:pt x="249129" y="177323"/>
                      <a:pt x="246431" y="174625"/>
                    </a:cubicBezTo>
                    <a:cubicBezTo>
                      <a:pt x="231510" y="159704"/>
                      <a:pt x="240642" y="167591"/>
                      <a:pt x="217856" y="152400"/>
                    </a:cubicBezTo>
                    <a:lnTo>
                      <a:pt x="208331" y="146050"/>
                    </a:lnTo>
                    <a:cubicBezTo>
                      <a:pt x="205156" y="143933"/>
                      <a:pt x="201504" y="142398"/>
                      <a:pt x="198806" y="139700"/>
                    </a:cubicBezTo>
                    <a:cubicBezTo>
                      <a:pt x="170979" y="111873"/>
                      <a:pt x="206278" y="145927"/>
                      <a:pt x="179756" y="123825"/>
                    </a:cubicBezTo>
                    <a:cubicBezTo>
                      <a:pt x="176307" y="120950"/>
                      <a:pt x="173775" y="117057"/>
                      <a:pt x="170231" y="114300"/>
                    </a:cubicBezTo>
                    <a:cubicBezTo>
                      <a:pt x="164207" y="109615"/>
                      <a:pt x="157531" y="105833"/>
                      <a:pt x="151181" y="101600"/>
                    </a:cubicBezTo>
                    <a:lnTo>
                      <a:pt x="141656" y="95250"/>
                    </a:lnTo>
                    <a:lnTo>
                      <a:pt x="122606" y="82550"/>
                    </a:lnTo>
                    <a:cubicBezTo>
                      <a:pt x="119431" y="80433"/>
                      <a:pt x="115779" y="78898"/>
                      <a:pt x="113081" y="76200"/>
                    </a:cubicBezTo>
                    <a:cubicBezTo>
                      <a:pt x="85254" y="48373"/>
                      <a:pt x="120553" y="82427"/>
                      <a:pt x="94031" y="60325"/>
                    </a:cubicBezTo>
                    <a:cubicBezTo>
                      <a:pt x="90582" y="57450"/>
                      <a:pt x="87955" y="53675"/>
                      <a:pt x="84506" y="50800"/>
                    </a:cubicBezTo>
                    <a:cubicBezTo>
                      <a:pt x="76300" y="43961"/>
                      <a:pt x="75002" y="44457"/>
                      <a:pt x="65456" y="41275"/>
                    </a:cubicBezTo>
                    <a:cubicBezTo>
                      <a:pt x="44317" y="20136"/>
                      <a:pt x="67083" y="40062"/>
                      <a:pt x="46406" y="28575"/>
                    </a:cubicBezTo>
                    <a:cubicBezTo>
                      <a:pt x="39735" y="24869"/>
                      <a:pt x="34596" y="18288"/>
                      <a:pt x="27356" y="15875"/>
                    </a:cubicBezTo>
                    <a:cubicBezTo>
                      <a:pt x="3415" y="7895"/>
                      <a:pt x="32925" y="18660"/>
                      <a:pt x="8306" y="6350"/>
                    </a:cubicBezTo>
                    <a:cubicBezTo>
                      <a:pt x="-6287" y="-947"/>
                      <a:pt x="3014" y="1058"/>
                      <a:pt x="1956" y="0"/>
                    </a:cubicBezTo>
                    <a:close/>
                  </a:path>
                </a:pathLst>
              </a:custGeom>
              <a:gradFill flip="none" rotWithShape="1">
                <a:gsLst>
                  <a:gs pos="0">
                    <a:srgbClr val="217741"/>
                  </a:gs>
                  <a:gs pos="100000">
                    <a:srgbClr val="06834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grpSp>
        <p:sp>
          <p:nvSpPr>
            <p:cNvPr id="84" name="フリーフォーム 83"/>
            <p:cNvSpPr/>
            <p:nvPr/>
          </p:nvSpPr>
          <p:spPr>
            <a:xfrm>
              <a:off x="787425" y="4260224"/>
              <a:ext cx="3536836" cy="985037"/>
            </a:xfrm>
            <a:custGeom>
              <a:avLst/>
              <a:gdLst>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00112 w 3538537"/>
                <a:gd name="connsiteY46" fmla="*/ 242888 h 966788"/>
                <a:gd name="connsiteX47" fmla="*/ 857250 w 3538537"/>
                <a:gd name="connsiteY47" fmla="*/ 214313 h 966788"/>
                <a:gd name="connsiteX48" fmla="*/ 762000 w 3538537"/>
                <a:gd name="connsiteY48" fmla="*/ 166688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57250 w 3538537"/>
                <a:gd name="connsiteY47" fmla="*/ 214313 h 966788"/>
                <a:gd name="connsiteX48" fmla="*/ 762000 w 3538537"/>
                <a:gd name="connsiteY48" fmla="*/ 166688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62000 w 3538537"/>
                <a:gd name="connsiteY48" fmla="*/ 166688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9612 w 3538537"/>
                <a:gd name="connsiteY49" fmla="*/ 133350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2788 w 3538537"/>
                <a:gd name="connsiteY49" fmla="*/ 82171 h 966788"/>
                <a:gd name="connsiteX50" fmla="*/ 685800 w 3538537"/>
                <a:gd name="connsiteY50" fmla="*/ 119063 h 966788"/>
                <a:gd name="connsiteX51" fmla="*/ 661987 w 3538537"/>
                <a:gd name="connsiteY51" fmla="*/ 90488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2788 w 3538537"/>
                <a:gd name="connsiteY49" fmla="*/ 82171 h 966788"/>
                <a:gd name="connsiteX50" fmla="*/ 685800 w 3538537"/>
                <a:gd name="connsiteY50" fmla="*/ 119063 h 966788"/>
                <a:gd name="connsiteX51" fmla="*/ 665399 w 3538537"/>
                <a:gd name="connsiteY51" fmla="*/ 80252 h 966788"/>
                <a:gd name="connsiteX52" fmla="*/ 566737 w 3538537"/>
                <a:gd name="connsiteY52" fmla="*/ 104775 h 966788"/>
                <a:gd name="connsiteX53" fmla="*/ 485775 w 3538537"/>
                <a:gd name="connsiteY53" fmla="*/ 128588 h 966788"/>
                <a:gd name="connsiteX54" fmla="*/ 347662 w 3538537"/>
                <a:gd name="connsiteY54" fmla="*/ 133350 h 966788"/>
                <a:gd name="connsiteX55" fmla="*/ 276225 w 3538537"/>
                <a:gd name="connsiteY55" fmla="*/ 142875 h 966788"/>
                <a:gd name="connsiteX56" fmla="*/ 233362 w 3538537"/>
                <a:gd name="connsiteY56" fmla="*/ 261938 h 966788"/>
                <a:gd name="connsiteX57" fmla="*/ 200025 w 3538537"/>
                <a:gd name="connsiteY57" fmla="*/ 347663 h 966788"/>
                <a:gd name="connsiteX58" fmla="*/ 171450 w 3538537"/>
                <a:gd name="connsiteY58" fmla="*/ 433388 h 966788"/>
                <a:gd name="connsiteX59" fmla="*/ 142875 w 3538537"/>
                <a:gd name="connsiteY59" fmla="*/ 504825 h 966788"/>
                <a:gd name="connsiteX60" fmla="*/ 128587 w 3538537"/>
                <a:gd name="connsiteY60" fmla="*/ 595313 h 966788"/>
                <a:gd name="connsiteX61" fmla="*/ 109537 w 3538537"/>
                <a:gd name="connsiteY61" fmla="*/ 657225 h 966788"/>
                <a:gd name="connsiteX62" fmla="*/ 66675 w 3538537"/>
                <a:gd name="connsiteY62" fmla="*/ 700088 h 966788"/>
                <a:gd name="connsiteX63" fmla="*/ 0 w 3538537"/>
                <a:gd name="connsiteY63" fmla="*/ 752475 h 966788"/>
                <a:gd name="connsiteX0" fmla="*/ 0 w 3538537"/>
                <a:gd name="connsiteY0" fmla="*/ 752475 h 966788"/>
                <a:gd name="connsiteX1" fmla="*/ 133350 w 3538537"/>
                <a:gd name="connsiteY1" fmla="*/ 771525 h 966788"/>
                <a:gd name="connsiteX2" fmla="*/ 204787 w 3538537"/>
                <a:gd name="connsiteY2" fmla="*/ 842963 h 966788"/>
                <a:gd name="connsiteX3" fmla="*/ 266700 w 3538537"/>
                <a:gd name="connsiteY3" fmla="*/ 942975 h 966788"/>
                <a:gd name="connsiteX4" fmla="*/ 300037 w 3538537"/>
                <a:gd name="connsiteY4" fmla="*/ 966788 h 966788"/>
                <a:gd name="connsiteX5" fmla="*/ 614362 w 3538537"/>
                <a:gd name="connsiteY5" fmla="*/ 871538 h 966788"/>
                <a:gd name="connsiteX6" fmla="*/ 1143000 w 3538537"/>
                <a:gd name="connsiteY6" fmla="*/ 728663 h 966788"/>
                <a:gd name="connsiteX7" fmla="*/ 1428750 w 3538537"/>
                <a:gd name="connsiteY7" fmla="*/ 657225 h 966788"/>
                <a:gd name="connsiteX8" fmla="*/ 1566862 w 3538537"/>
                <a:gd name="connsiteY8" fmla="*/ 633413 h 966788"/>
                <a:gd name="connsiteX9" fmla="*/ 1866900 w 3538537"/>
                <a:gd name="connsiteY9" fmla="*/ 590550 h 966788"/>
                <a:gd name="connsiteX10" fmla="*/ 2138362 w 3538537"/>
                <a:gd name="connsiteY10" fmla="*/ 609600 h 966788"/>
                <a:gd name="connsiteX11" fmla="*/ 2324100 w 3538537"/>
                <a:gd name="connsiteY11" fmla="*/ 619125 h 966788"/>
                <a:gd name="connsiteX12" fmla="*/ 2495550 w 3538537"/>
                <a:gd name="connsiteY12" fmla="*/ 633413 h 966788"/>
                <a:gd name="connsiteX13" fmla="*/ 2686050 w 3538537"/>
                <a:gd name="connsiteY13" fmla="*/ 633413 h 966788"/>
                <a:gd name="connsiteX14" fmla="*/ 2967037 w 3538537"/>
                <a:gd name="connsiteY14" fmla="*/ 642938 h 966788"/>
                <a:gd name="connsiteX15" fmla="*/ 3048000 w 3538537"/>
                <a:gd name="connsiteY15" fmla="*/ 661988 h 966788"/>
                <a:gd name="connsiteX16" fmla="*/ 3209925 w 3538537"/>
                <a:gd name="connsiteY16" fmla="*/ 642938 h 966788"/>
                <a:gd name="connsiteX17" fmla="*/ 3395662 w 3538537"/>
                <a:gd name="connsiteY17" fmla="*/ 647700 h 966788"/>
                <a:gd name="connsiteX18" fmla="*/ 3533775 w 3538537"/>
                <a:gd name="connsiteY18" fmla="*/ 561975 h 966788"/>
                <a:gd name="connsiteX19" fmla="*/ 3538537 w 3538537"/>
                <a:gd name="connsiteY19" fmla="*/ 471488 h 966788"/>
                <a:gd name="connsiteX20" fmla="*/ 3471862 w 3538537"/>
                <a:gd name="connsiteY20" fmla="*/ 395288 h 966788"/>
                <a:gd name="connsiteX21" fmla="*/ 3390900 w 3538537"/>
                <a:gd name="connsiteY21" fmla="*/ 228600 h 966788"/>
                <a:gd name="connsiteX22" fmla="*/ 3262312 w 3538537"/>
                <a:gd name="connsiteY22" fmla="*/ 242888 h 966788"/>
                <a:gd name="connsiteX23" fmla="*/ 3009900 w 3538537"/>
                <a:gd name="connsiteY23" fmla="*/ 204788 h 966788"/>
                <a:gd name="connsiteX24" fmla="*/ 2805112 w 3538537"/>
                <a:gd name="connsiteY24" fmla="*/ 147638 h 966788"/>
                <a:gd name="connsiteX25" fmla="*/ 2590800 w 3538537"/>
                <a:gd name="connsiteY25" fmla="*/ 80963 h 966788"/>
                <a:gd name="connsiteX26" fmla="*/ 2228850 w 3538537"/>
                <a:gd name="connsiteY26" fmla="*/ 4763 h 966788"/>
                <a:gd name="connsiteX27" fmla="*/ 1905000 w 3538537"/>
                <a:gd name="connsiteY27" fmla="*/ 9525 h 966788"/>
                <a:gd name="connsiteX28" fmla="*/ 1785937 w 3538537"/>
                <a:gd name="connsiteY28" fmla="*/ 4763 h 966788"/>
                <a:gd name="connsiteX29" fmla="*/ 1771650 w 3538537"/>
                <a:gd name="connsiteY29" fmla="*/ 0 h 966788"/>
                <a:gd name="connsiteX30" fmla="*/ 1747837 w 3538537"/>
                <a:gd name="connsiteY30" fmla="*/ 52388 h 966788"/>
                <a:gd name="connsiteX31" fmla="*/ 1714500 w 3538537"/>
                <a:gd name="connsiteY31" fmla="*/ 85725 h 966788"/>
                <a:gd name="connsiteX32" fmla="*/ 1628775 w 3538537"/>
                <a:gd name="connsiteY32" fmla="*/ 100013 h 966788"/>
                <a:gd name="connsiteX33" fmla="*/ 1581150 w 3538537"/>
                <a:gd name="connsiteY33" fmla="*/ 104775 h 966788"/>
                <a:gd name="connsiteX34" fmla="*/ 1476375 w 3538537"/>
                <a:gd name="connsiteY34" fmla="*/ 90488 h 966788"/>
                <a:gd name="connsiteX35" fmla="*/ 1433512 w 3538537"/>
                <a:gd name="connsiteY35" fmla="*/ 85725 h 966788"/>
                <a:gd name="connsiteX36" fmla="*/ 1385887 w 3538537"/>
                <a:gd name="connsiteY36" fmla="*/ 52388 h 966788"/>
                <a:gd name="connsiteX37" fmla="*/ 1357312 w 3538537"/>
                <a:gd name="connsiteY37" fmla="*/ 42863 h 966788"/>
                <a:gd name="connsiteX38" fmla="*/ 1252537 w 3538537"/>
                <a:gd name="connsiteY38" fmla="*/ 19050 h 966788"/>
                <a:gd name="connsiteX39" fmla="*/ 1266825 w 3538537"/>
                <a:gd name="connsiteY39" fmla="*/ 42863 h 966788"/>
                <a:gd name="connsiteX40" fmla="*/ 1295400 w 3538537"/>
                <a:gd name="connsiteY40" fmla="*/ 85725 h 966788"/>
                <a:gd name="connsiteX41" fmla="*/ 1295400 w 3538537"/>
                <a:gd name="connsiteY41" fmla="*/ 114300 h 966788"/>
                <a:gd name="connsiteX42" fmla="*/ 1247775 w 3538537"/>
                <a:gd name="connsiteY42" fmla="*/ 180975 h 966788"/>
                <a:gd name="connsiteX43" fmla="*/ 1204912 w 3538537"/>
                <a:gd name="connsiteY43" fmla="*/ 219075 h 966788"/>
                <a:gd name="connsiteX44" fmla="*/ 1057275 w 3538537"/>
                <a:gd name="connsiteY44" fmla="*/ 233363 h 966788"/>
                <a:gd name="connsiteX45" fmla="*/ 962025 w 3538537"/>
                <a:gd name="connsiteY45" fmla="*/ 247650 h 966788"/>
                <a:gd name="connsiteX46" fmla="*/ 913760 w 3538537"/>
                <a:gd name="connsiteY46" fmla="*/ 4053 h 966788"/>
                <a:gd name="connsiteX47" fmla="*/ 843602 w 3538537"/>
                <a:gd name="connsiteY47" fmla="*/ 50540 h 966788"/>
                <a:gd name="connsiteX48" fmla="*/ 758588 w 3538537"/>
                <a:gd name="connsiteY48" fmla="*/ 77977 h 966788"/>
                <a:gd name="connsiteX49" fmla="*/ 702788 w 3538537"/>
                <a:gd name="connsiteY49" fmla="*/ 82171 h 966788"/>
                <a:gd name="connsiteX50" fmla="*/ 665399 w 3538537"/>
                <a:gd name="connsiteY50" fmla="*/ 80252 h 966788"/>
                <a:gd name="connsiteX51" fmla="*/ 566737 w 3538537"/>
                <a:gd name="connsiteY51" fmla="*/ 104775 h 966788"/>
                <a:gd name="connsiteX52" fmla="*/ 485775 w 3538537"/>
                <a:gd name="connsiteY52" fmla="*/ 128588 h 966788"/>
                <a:gd name="connsiteX53" fmla="*/ 347662 w 3538537"/>
                <a:gd name="connsiteY53" fmla="*/ 133350 h 966788"/>
                <a:gd name="connsiteX54" fmla="*/ 276225 w 3538537"/>
                <a:gd name="connsiteY54" fmla="*/ 142875 h 966788"/>
                <a:gd name="connsiteX55" fmla="*/ 233362 w 3538537"/>
                <a:gd name="connsiteY55" fmla="*/ 261938 h 966788"/>
                <a:gd name="connsiteX56" fmla="*/ 200025 w 3538537"/>
                <a:gd name="connsiteY56" fmla="*/ 347663 h 966788"/>
                <a:gd name="connsiteX57" fmla="*/ 171450 w 3538537"/>
                <a:gd name="connsiteY57" fmla="*/ 433388 h 966788"/>
                <a:gd name="connsiteX58" fmla="*/ 142875 w 3538537"/>
                <a:gd name="connsiteY58" fmla="*/ 504825 h 966788"/>
                <a:gd name="connsiteX59" fmla="*/ 128587 w 3538537"/>
                <a:gd name="connsiteY59" fmla="*/ 595313 h 966788"/>
                <a:gd name="connsiteX60" fmla="*/ 109537 w 3538537"/>
                <a:gd name="connsiteY60" fmla="*/ 657225 h 966788"/>
                <a:gd name="connsiteX61" fmla="*/ 66675 w 3538537"/>
                <a:gd name="connsiteY61" fmla="*/ 700088 h 966788"/>
                <a:gd name="connsiteX62" fmla="*/ 0 w 3538537"/>
                <a:gd name="connsiteY62" fmla="*/ 752475 h 966788"/>
                <a:gd name="connsiteX0" fmla="*/ 0 w 3538537"/>
                <a:gd name="connsiteY0" fmla="*/ 794840 h 1009153"/>
                <a:gd name="connsiteX1" fmla="*/ 133350 w 3538537"/>
                <a:gd name="connsiteY1" fmla="*/ 813890 h 1009153"/>
                <a:gd name="connsiteX2" fmla="*/ 204787 w 3538537"/>
                <a:gd name="connsiteY2" fmla="*/ 885328 h 1009153"/>
                <a:gd name="connsiteX3" fmla="*/ 266700 w 3538537"/>
                <a:gd name="connsiteY3" fmla="*/ 985340 h 1009153"/>
                <a:gd name="connsiteX4" fmla="*/ 300037 w 3538537"/>
                <a:gd name="connsiteY4" fmla="*/ 1009153 h 1009153"/>
                <a:gd name="connsiteX5" fmla="*/ 614362 w 3538537"/>
                <a:gd name="connsiteY5" fmla="*/ 913903 h 1009153"/>
                <a:gd name="connsiteX6" fmla="*/ 1143000 w 3538537"/>
                <a:gd name="connsiteY6" fmla="*/ 771028 h 1009153"/>
                <a:gd name="connsiteX7" fmla="*/ 1428750 w 3538537"/>
                <a:gd name="connsiteY7" fmla="*/ 699590 h 1009153"/>
                <a:gd name="connsiteX8" fmla="*/ 1566862 w 3538537"/>
                <a:gd name="connsiteY8" fmla="*/ 675778 h 1009153"/>
                <a:gd name="connsiteX9" fmla="*/ 1866900 w 3538537"/>
                <a:gd name="connsiteY9" fmla="*/ 632915 h 1009153"/>
                <a:gd name="connsiteX10" fmla="*/ 2138362 w 3538537"/>
                <a:gd name="connsiteY10" fmla="*/ 651965 h 1009153"/>
                <a:gd name="connsiteX11" fmla="*/ 2324100 w 3538537"/>
                <a:gd name="connsiteY11" fmla="*/ 661490 h 1009153"/>
                <a:gd name="connsiteX12" fmla="*/ 2495550 w 3538537"/>
                <a:gd name="connsiteY12" fmla="*/ 675778 h 1009153"/>
                <a:gd name="connsiteX13" fmla="*/ 2686050 w 3538537"/>
                <a:gd name="connsiteY13" fmla="*/ 675778 h 1009153"/>
                <a:gd name="connsiteX14" fmla="*/ 2967037 w 3538537"/>
                <a:gd name="connsiteY14" fmla="*/ 685303 h 1009153"/>
                <a:gd name="connsiteX15" fmla="*/ 3048000 w 3538537"/>
                <a:gd name="connsiteY15" fmla="*/ 704353 h 1009153"/>
                <a:gd name="connsiteX16" fmla="*/ 3209925 w 3538537"/>
                <a:gd name="connsiteY16" fmla="*/ 685303 h 1009153"/>
                <a:gd name="connsiteX17" fmla="*/ 3395662 w 3538537"/>
                <a:gd name="connsiteY17" fmla="*/ 690065 h 1009153"/>
                <a:gd name="connsiteX18" fmla="*/ 3533775 w 3538537"/>
                <a:gd name="connsiteY18" fmla="*/ 604340 h 1009153"/>
                <a:gd name="connsiteX19" fmla="*/ 3538537 w 3538537"/>
                <a:gd name="connsiteY19" fmla="*/ 513853 h 1009153"/>
                <a:gd name="connsiteX20" fmla="*/ 3471862 w 3538537"/>
                <a:gd name="connsiteY20" fmla="*/ 437653 h 1009153"/>
                <a:gd name="connsiteX21" fmla="*/ 3390900 w 3538537"/>
                <a:gd name="connsiteY21" fmla="*/ 270965 h 1009153"/>
                <a:gd name="connsiteX22" fmla="*/ 3262312 w 3538537"/>
                <a:gd name="connsiteY22" fmla="*/ 285253 h 1009153"/>
                <a:gd name="connsiteX23" fmla="*/ 3009900 w 3538537"/>
                <a:gd name="connsiteY23" fmla="*/ 247153 h 1009153"/>
                <a:gd name="connsiteX24" fmla="*/ 2805112 w 3538537"/>
                <a:gd name="connsiteY24" fmla="*/ 190003 h 1009153"/>
                <a:gd name="connsiteX25" fmla="*/ 2590800 w 3538537"/>
                <a:gd name="connsiteY25" fmla="*/ 123328 h 1009153"/>
                <a:gd name="connsiteX26" fmla="*/ 2228850 w 3538537"/>
                <a:gd name="connsiteY26" fmla="*/ 47128 h 1009153"/>
                <a:gd name="connsiteX27" fmla="*/ 1905000 w 3538537"/>
                <a:gd name="connsiteY27" fmla="*/ 51890 h 1009153"/>
                <a:gd name="connsiteX28" fmla="*/ 1785937 w 3538537"/>
                <a:gd name="connsiteY28" fmla="*/ 47128 h 1009153"/>
                <a:gd name="connsiteX29" fmla="*/ 1771650 w 3538537"/>
                <a:gd name="connsiteY29" fmla="*/ 42365 h 1009153"/>
                <a:gd name="connsiteX30" fmla="*/ 1747837 w 3538537"/>
                <a:gd name="connsiteY30" fmla="*/ 94753 h 1009153"/>
                <a:gd name="connsiteX31" fmla="*/ 1714500 w 3538537"/>
                <a:gd name="connsiteY31" fmla="*/ 128090 h 1009153"/>
                <a:gd name="connsiteX32" fmla="*/ 1628775 w 3538537"/>
                <a:gd name="connsiteY32" fmla="*/ 142378 h 1009153"/>
                <a:gd name="connsiteX33" fmla="*/ 1581150 w 3538537"/>
                <a:gd name="connsiteY33" fmla="*/ 147140 h 1009153"/>
                <a:gd name="connsiteX34" fmla="*/ 1476375 w 3538537"/>
                <a:gd name="connsiteY34" fmla="*/ 132853 h 1009153"/>
                <a:gd name="connsiteX35" fmla="*/ 1433512 w 3538537"/>
                <a:gd name="connsiteY35" fmla="*/ 128090 h 1009153"/>
                <a:gd name="connsiteX36" fmla="*/ 1385887 w 3538537"/>
                <a:gd name="connsiteY36" fmla="*/ 94753 h 1009153"/>
                <a:gd name="connsiteX37" fmla="*/ 1357312 w 3538537"/>
                <a:gd name="connsiteY37" fmla="*/ 85228 h 1009153"/>
                <a:gd name="connsiteX38" fmla="*/ 1252537 w 3538537"/>
                <a:gd name="connsiteY38" fmla="*/ 61415 h 1009153"/>
                <a:gd name="connsiteX39" fmla="*/ 1266825 w 3538537"/>
                <a:gd name="connsiteY39" fmla="*/ 85228 h 1009153"/>
                <a:gd name="connsiteX40" fmla="*/ 1295400 w 3538537"/>
                <a:gd name="connsiteY40" fmla="*/ 128090 h 1009153"/>
                <a:gd name="connsiteX41" fmla="*/ 1295400 w 3538537"/>
                <a:gd name="connsiteY41" fmla="*/ 156665 h 1009153"/>
                <a:gd name="connsiteX42" fmla="*/ 1247775 w 3538537"/>
                <a:gd name="connsiteY42" fmla="*/ 223340 h 1009153"/>
                <a:gd name="connsiteX43" fmla="*/ 1204912 w 3538537"/>
                <a:gd name="connsiteY43" fmla="*/ 261440 h 1009153"/>
                <a:gd name="connsiteX44" fmla="*/ 1057275 w 3538537"/>
                <a:gd name="connsiteY44" fmla="*/ 275728 h 1009153"/>
                <a:gd name="connsiteX45" fmla="*/ 1002968 w 3538537"/>
                <a:gd name="connsiteY45" fmla="*/ 0 h 1009153"/>
                <a:gd name="connsiteX46" fmla="*/ 913760 w 3538537"/>
                <a:gd name="connsiteY46" fmla="*/ 46418 h 1009153"/>
                <a:gd name="connsiteX47" fmla="*/ 843602 w 3538537"/>
                <a:gd name="connsiteY47" fmla="*/ 92905 h 1009153"/>
                <a:gd name="connsiteX48" fmla="*/ 758588 w 3538537"/>
                <a:gd name="connsiteY48" fmla="*/ 120342 h 1009153"/>
                <a:gd name="connsiteX49" fmla="*/ 702788 w 3538537"/>
                <a:gd name="connsiteY49" fmla="*/ 124536 h 1009153"/>
                <a:gd name="connsiteX50" fmla="*/ 665399 w 3538537"/>
                <a:gd name="connsiteY50" fmla="*/ 122617 h 1009153"/>
                <a:gd name="connsiteX51" fmla="*/ 566737 w 3538537"/>
                <a:gd name="connsiteY51" fmla="*/ 147140 h 1009153"/>
                <a:gd name="connsiteX52" fmla="*/ 485775 w 3538537"/>
                <a:gd name="connsiteY52" fmla="*/ 170953 h 1009153"/>
                <a:gd name="connsiteX53" fmla="*/ 347662 w 3538537"/>
                <a:gd name="connsiteY53" fmla="*/ 175715 h 1009153"/>
                <a:gd name="connsiteX54" fmla="*/ 276225 w 3538537"/>
                <a:gd name="connsiteY54" fmla="*/ 185240 h 1009153"/>
                <a:gd name="connsiteX55" fmla="*/ 233362 w 3538537"/>
                <a:gd name="connsiteY55" fmla="*/ 304303 h 1009153"/>
                <a:gd name="connsiteX56" fmla="*/ 200025 w 3538537"/>
                <a:gd name="connsiteY56" fmla="*/ 390028 h 1009153"/>
                <a:gd name="connsiteX57" fmla="*/ 171450 w 3538537"/>
                <a:gd name="connsiteY57" fmla="*/ 475753 h 1009153"/>
                <a:gd name="connsiteX58" fmla="*/ 142875 w 3538537"/>
                <a:gd name="connsiteY58" fmla="*/ 547190 h 1009153"/>
                <a:gd name="connsiteX59" fmla="*/ 128587 w 3538537"/>
                <a:gd name="connsiteY59" fmla="*/ 637678 h 1009153"/>
                <a:gd name="connsiteX60" fmla="*/ 109537 w 3538537"/>
                <a:gd name="connsiteY60" fmla="*/ 699590 h 1009153"/>
                <a:gd name="connsiteX61" fmla="*/ 66675 w 3538537"/>
                <a:gd name="connsiteY61" fmla="*/ 742453 h 1009153"/>
                <a:gd name="connsiteX62" fmla="*/ 0 w 3538537"/>
                <a:gd name="connsiteY62" fmla="*/ 794840 h 1009153"/>
                <a:gd name="connsiteX0" fmla="*/ 0 w 3538537"/>
                <a:gd name="connsiteY0" fmla="*/ 798470 h 1012783"/>
                <a:gd name="connsiteX1" fmla="*/ 133350 w 3538537"/>
                <a:gd name="connsiteY1" fmla="*/ 817520 h 1012783"/>
                <a:gd name="connsiteX2" fmla="*/ 204787 w 3538537"/>
                <a:gd name="connsiteY2" fmla="*/ 888958 h 1012783"/>
                <a:gd name="connsiteX3" fmla="*/ 266700 w 3538537"/>
                <a:gd name="connsiteY3" fmla="*/ 988970 h 1012783"/>
                <a:gd name="connsiteX4" fmla="*/ 300037 w 3538537"/>
                <a:gd name="connsiteY4" fmla="*/ 1012783 h 1012783"/>
                <a:gd name="connsiteX5" fmla="*/ 614362 w 3538537"/>
                <a:gd name="connsiteY5" fmla="*/ 917533 h 1012783"/>
                <a:gd name="connsiteX6" fmla="*/ 1143000 w 3538537"/>
                <a:gd name="connsiteY6" fmla="*/ 774658 h 1012783"/>
                <a:gd name="connsiteX7" fmla="*/ 1428750 w 3538537"/>
                <a:gd name="connsiteY7" fmla="*/ 703220 h 1012783"/>
                <a:gd name="connsiteX8" fmla="*/ 1566862 w 3538537"/>
                <a:gd name="connsiteY8" fmla="*/ 679408 h 1012783"/>
                <a:gd name="connsiteX9" fmla="*/ 1866900 w 3538537"/>
                <a:gd name="connsiteY9" fmla="*/ 636545 h 1012783"/>
                <a:gd name="connsiteX10" fmla="*/ 2138362 w 3538537"/>
                <a:gd name="connsiteY10" fmla="*/ 655595 h 1012783"/>
                <a:gd name="connsiteX11" fmla="*/ 2324100 w 3538537"/>
                <a:gd name="connsiteY11" fmla="*/ 665120 h 1012783"/>
                <a:gd name="connsiteX12" fmla="*/ 2495550 w 3538537"/>
                <a:gd name="connsiteY12" fmla="*/ 679408 h 1012783"/>
                <a:gd name="connsiteX13" fmla="*/ 2686050 w 3538537"/>
                <a:gd name="connsiteY13" fmla="*/ 679408 h 1012783"/>
                <a:gd name="connsiteX14" fmla="*/ 2967037 w 3538537"/>
                <a:gd name="connsiteY14" fmla="*/ 688933 h 1012783"/>
                <a:gd name="connsiteX15" fmla="*/ 3048000 w 3538537"/>
                <a:gd name="connsiteY15" fmla="*/ 707983 h 1012783"/>
                <a:gd name="connsiteX16" fmla="*/ 3209925 w 3538537"/>
                <a:gd name="connsiteY16" fmla="*/ 688933 h 1012783"/>
                <a:gd name="connsiteX17" fmla="*/ 3395662 w 3538537"/>
                <a:gd name="connsiteY17" fmla="*/ 693695 h 1012783"/>
                <a:gd name="connsiteX18" fmla="*/ 3533775 w 3538537"/>
                <a:gd name="connsiteY18" fmla="*/ 607970 h 1012783"/>
                <a:gd name="connsiteX19" fmla="*/ 3538537 w 3538537"/>
                <a:gd name="connsiteY19" fmla="*/ 517483 h 1012783"/>
                <a:gd name="connsiteX20" fmla="*/ 3471862 w 3538537"/>
                <a:gd name="connsiteY20" fmla="*/ 441283 h 1012783"/>
                <a:gd name="connsiteX21" fmla="*/ 3390900 w 3538537"/>
                <a:gd name="connsiteY21" fmla="*/ 274595 h 1012783"/>
                <a:gd name="connsiteX22" fmla="*/ 3262312 w 3538537"/>
                <a:gd name="connsiteY22" fmla="*/ 288883 h 1012783"/>
                <a:gd name="connsiteX23" fmla="*/ 3009900 w 3538537"/>
                <a:gd name="connsiteY23" fmla="*/ 250783 h 1012783"/>
                <a:gd name="connsiteX24" fmla="*/ 2805112 w 3538537"/>
                <a:gd name="connsiteY24" fmla="*/ 193633 h 1012783"/>
                <a:gd name="connsiteX25" fmla="*/ 2590800 w 3538537"/>
                <a:gd name="connsiteY25" fmla="*/ 126958 h 1012783"/>
                <a:gd name="connsiteX26" fmla="*/ 2228850 w 3538537"/>
                <a:gd name="connsiteY26" fmla="*/ 50758 h 1012783"/>
                <a:gd name="connsiteX27" fmla="*/ 1905000 w 3538537"/>
                <a:gd name="connsiteY27" fmla="*/ 55520 h 1012783"/>
                <a:gd name="connsiteX28" fmla="*/ 1785937 w 3538537"/>
                <a:gd name="connsiteY28" fmla="*/ 50758 h 1012783"/>
                <a:gd name="connsiteX29" fmla="*/ 1771650 w 3538537"/>
                <a:gd name="connsiteY29" fmla="*/ 45995 h 1012783"/>
                <a:gd name="connsiteX30" fmla="*/ 1747837 w 3538537"/>
                <a:gd name="connsiteY30" fmla="*/ 98383 h 1012783"/>
                <a:gd name="connsiteX31" fmla="*/ 1714500 w 3538537"/>
                <a:gd name="connsiteY31" fmla="*/ 131720 h 1012783"/>
                <a:gd name="connsiteX32" fmla="*/ 1628775 w 3538537"/>
                <a:gd name="connsiteY32" fmla="*/ 146008 h 1012783"/>
                <a:gd name="connsiteX33" fmla="*/ 1581150 w 3538537"/>
                <a:gd name="connsiteY33" fmla="*/ 150770 h 1012783"/>
                <a:gd name="connsiteX34" fmla="*/ 1476375 w 3538537"/>
                <a:gd name="connsiteY34" fmla="*/ 136483 h 1012783"/>
                <a:gd name="connsiteX35" fmla="*/ 1433512 w 3538537"/>
                <a:gd name="connsiteY35" fmla="*/ 131720 h 1012783"/>
                <a:gd name="connsiteX36" fmla="*/ 1385887 w 3538537"/>
                <a:gd name="connsiteY36" fmla="*/ 98383 h 1012783"/>
                <a:gd name="connsiteX37" fmla="*/ 1357312 w 3538537"/>
                <a:gd name="connsiteY37" fmla="*/ 88858 h 1012783"/>
                <a:gd name="connsiteX38" fmla="*/ 1252537 w 3538537"/>
                <a:gd name="connsiteY38" fmla="*/ 65045 h 1012783"/>
                <a:gd name="connsiteX39" fmla="*/ 1266825 w 3538537"/>
                <a:gd name="connsiteY39" fmla="*/ 88858 h 1012783"/>
                <a:gd name="connsiteX40" fmla="*/ 1295400 w 3538537"/>
                <a:gd name="connsiteY40" fmla="*/ 131720 h 1012783"/>
                <a:gd name="connsiteX41" fmla="*/ 1295400 w 3538537"/>
                <a:gd name="connsiteY41" fmla="*/ 160295 h 1012783"/>
                <a:gd name="connsiteX42" fmla="*/ 1247775 w 3538537"/>
                <a:gd name="connsiteY42" fmla="*/ 226970 h 1012783"/>
                <a:gd name="connsiteX43" fmla="*/ 1204912 w 3538537"/>
                <a:gd name="connsiteY43" fmla="*/ 265070 h 1012783"/>
                <a:gd name="connsiteX44" fmla="*/ 1057275 w 3538537"/>
                <a:gd name="connsiteY44" fmla="*/ 279358 h 1012783"/>
                <a:gd name="connsiteX45" fmla="*/ 1002968 w 3538537"/>
                <a:gd name="connsiteY45" fmla="*/ 3630 h 1012783"/>
                <a:gd name="connsiteX46" fmla="*/ 913760 w 3538537"/>
                <a:gd name="connsiteY46" fmla="*/ 50048 h 1012783"/>
                <a:gd name="connsiteX47" fmla="*/ 843602 w 3538537"/>
                <a:gd name="connsiteY47" fmla="*/ 96535 h 1012783"/>
                <a:gd name="connsiteX48" fmla="*/ 758588 w 3538537"/>
                <a:gd name="connsiteY48" fmla="*/ 123972 h 1012783"/>
                <a:gd name="connsiteX49" fmla="*/ 702788 w 3538537"/>
                <a:gd name="connsiteY49" fmla="*/ 128166 h 1012783"/>
                <a:gd name="connsiteX50" fmla="*/ 665399 w 3538537"/>
                <a:gd name="connsiteY50" fmla="*/ 126247 h 1012783"/>
                <a:gd name="connsiteX51" fmla="*/ 566737 w 3538537"/>
                <a:gd name="connsiteY51" fmla="*/ 150770 h 1012783"/>
                <a:gd name="connsiteX52" fmla="*/ 485775 w 3538537"/>
                <a:gd name="connsiteY52" fmla="*/ 174583 h 1012783"/>
                <a:gd name="connsiteX53" fmla="*/ 347662 w 3538537"/>
                <a:gd name="connsiteY53" fmla="*/ 179345 h 1012783"/>
                <a:gd name="connsiteX54" fmla="*/ 276225 w 3538537"/>
                <a:gd name="connsiteY54" fmla="*/ 188870 h 1012783"/>
                <a:gd name="connsiteX55" fmla="*/ 233362 w 3538537"/>
                <a:gd name="connsiteY55" fmla="*/ 307933 h 1012783"/>
                <a:gd name="connsiteX56" fmla="*/ 200025 w 3538537"/>
                <a:gd name="connsiteY56" fmla="*/ 393658 h 1012783"/>
                <a:gd name="connsiteX57" fmla="*/ 171450 w 3538537"/>
                <a:gd name="connsiteY57" fmla="*/ 479383 h 1012783"/>
                <a:gd name="connsiteX58" fmla="*/ 142875 w 3538537"/>
                <a:gd name="connsiteY58" fmla="*/ 550820 h 1012783"/>
                <a:gd name="connsiteX59" fmla="*/ 128587 w 3538537"/>
                <a:gd name="connsiteY59" fmla="*/ 641308 h 1012783"/>
                <a:gd name="connsiteX60" fmla="*/ 109537 w 3538537"/>
                <a:gd name="connsiteY60" fmla="*/ 703220 h 1012783"/>
                <a:gd name="connsiteX61" fmla="*/ 66675 w 3538537"/>
                <a:gd name="connsiteY61" fmla="*/ 746083 h 1012783"/>
                <a:gd name="connsiteX62" fmla="*/ 0 w 3538537"/>
                <a:gd name="connsiteY62" fmla="*/ 798470 h 1012783"/>
                <a:gd name="connsiteX0" fmla="*/ 0 w 3538537"/>
                <a:gd name="connsiteY0" fmla="*/ 827151 h 1041464"/>
                <a:gd name="connsiteX1" fmla="*/ 133350 w 3538537"/>
                <a:gd name="connsiteY1" fmla="*/ 846201 h 1041464"/>
                <a:gd name="connsiteX2" fmla="*/ 204787 w 3538537"/>
                <a:gd name="connsiteY2" fmla="*/ 917639 h 1041464"/>
                <a:gd name="connsiteX3" fmla="*/ 266700 w 3538537"/>
                <a:gd name="connsiteY3" fmla="*/ 1017651 h 1041464"/>
                <a:gd name="connsiteX4" fmla="*/ 300037 w 3538537"/>
                <a:gd name="connsiteY4" fmla="*/ 1041464 h 1041464"/>
                <a:gd name="connsiteX5" fmla="*/ 614362 w 3538537"/>
                <a:gd name="connsiteY5" fmla="*/ 946214 h 1041464"/>
                <a:gd name="connsiteX6" fmla="*/ 1143000 w 3538537"/>
                <a:gd name="connsiteY6" fmla="*/ 803339 h 1041464"/>
                <a:gd name="connsiteX7" fmla="*/ 1428750 w 3538537"/>
                <a:gd name="connsiteY7" fmla="*/ 731901 h 1041464"/>
                <a:gd name="connsiteX8" fmla="*/ 1566862 w 3538537"/>
                <a:gd name="connsiteY8" fmla="*/ 708089 h 1041464"/>
                <a:gd name="connsiteX9" fmla="*/ 1866900 w 3538537"/>
                <a:gd name="connsiteY9" fmla="*/ 665226 h 1041464"/>
                <a:gd name="connsiteX10" fmla="*/ 2138362 w 3538537"/>
                <a:gd name="connsiteY10" fmla="*/ 684276 h 1041464"/>
                <a:gd name="connsiteX11" fmla="*/ 2324100 w 3538537"/>
                <a:gd name="connsiteY11" fmla="*/ 693801 h 1041464"/>
                <a:gd name="connsiteX12" fmla="*/ 2495550 w 3538537"/>
                <a:gd name="connsiteY12" fmla="*/ 708089 h 1041464"/>
                <a:gd name="connsiteX13" fmla="*/ 2686050 w 3538537"/>
                <a:gd name="connsiteY13" fmla="*/ 708089 h 1041464"/>
                <a:gd name="connsiteX14" fmla="*/ 2967037 w 3538537"/>
                <a:gd name="connsiteY14" fmla="*/ 717614 h 1041464"/>
                <a:gd name="connsiteX15" fmla="*/ 3048000 w 3538537"/>
                <a:gd name="connsiteY15" fmla="*/ 736664 h 1041464"/>
                <a:gd name="connsiteX16" fmla="*/ 3209925 w 3538537"/>
                <a:gd name="connsiteY16" fmla="*/ 717614 h 1041464"/>
                <a:gd name="connsiteX17" fmla="*/ 3395662 w 3538537"/>
                <a:gd name="connsiteY17" fmla="*/ 722376 h 1041464"/>
                <a:gd name="connsiteX18" fmla="*/ 3533775 w 3538537"/>
                <a:gd name="connsiteY18" fmla="*/ 636651 h 1041464"/>
                <a:gd name="connsiteX19" fmla="*/ 3538537 w 3538537"/>
                <a:gd name="connsiteY19" fmla="*/ 546164 h 1041464"/>
                <a:gd name="connsiteX20" fmla="*/ 3471862 w 3538537"/>
                <a:gd name="connsiteY20" fmla="*/ 469964 h 1041464"/>
                <a:gd name="connsiteX21" fmla="*/ 3390900 w 3538537"/>
                <a:gd name="connsiteY21" fmla="*/ 303276 h 1041464"/>
                <a:gd name="connsiteX22" fmla="*/ 3262312 w 3538537"/>
                <a:gd name="connsiteY22" fmla="*/ 317564 h 1041464"/>
                <a:gd name="connsiteX23" fmla="*/ 3009900 w 3538537"/>
                <a:gd name="connsiteY23" fmla="*/ 279464 h 1041464"/>
                <a:gd name="connsiteX24" fmla="*/ 2805112 w 3538537"/>
                <a:gd name="connsiteY24" fmla="*/ 222314 h 1041464"/>
                <a:gd name="connsiteX25" fmla="*/ 2590800 w 3538537"/>
                <a:gd name="connsiteY25" fmla="*/ 155639 h 1041464"/>
                <a:gd name="connsiteX26" fmla="*/ 2228850 w 3538537"/>
                <a:gd name="connsiteY26" fmla="*/ 79439 h 1041464"/>
                <a:gd name="connsiteX27" fmla="*/ 1905000 w 3538537"/>
                <a:gd name="connsiteY27" fmla="*/ 84201 h 1041464"/>
                <a:gd name="connsiteX28" fmla="*/ 1785937 w 3538537"/>
                <a:gd name="connsiteY28" fmla="*/ 79439 h 1041464"/>
                <a:gd name="connsiteX29" fmla="*/ 1771650 w 3538537"/>
                <a:gd name="connsiteY29" fmla="*/ 74676 h 1041464"/>
                <a:gd name="connsiteX30" fmla="*/ 1747837 w 3538537"/>
                <a:gd name="connsiteY30" fmla="*/ 127064 h 1041464"/>
                <a:gd name="connsiteX31" fmla="*/ 1714500 w 3538537"/>
                <a:gd name="connsiteY31" fmla="*/ 160401 h 1041464"/>
                <a:gd name="connsiteX32" fmla="*/ 1628775 w 3538537"/>
                <a:gd name="connsiteY32" fmla="*/ 174689 h 1041464"/>
                <a:gd name="connsiteX33" fmla="*/ 1581150 w 3538537"/>
                <a:gd name="connsiteY33" fmla="*/ 179451 h 1041464"/>
                <a:gd name="connsiteX34" fmla="*/ 1476375 w 3538537"/>
                <a:gd name="connsiteY34" fmla="*/ 165164 h 1041464"/>
                <a:gd name="connsiteX35" fmla="*/ 1433512 w 3538537"/>
                <a:gd name="connsiteY35" fmla="*/ 160401 h 1041464"/>
                <a:gd name="connsiteX36" fmla="*/ 1385887 w 3538537"/>
                <a:gd name="connsiteY36" fmla="*/ 127064 h 1041464"/>
                <a:gd name="connsiteX37" fmla="*/ 1357312 w 3538537"/>
                <a:gd name="connsiteY37" fmla="*/ 117539 h 1041464"/>
                <a:gd name="connsiteX38" fmla="*/ 1252537 w 3538537"/>
                <a:gd name="connsiteY38" fmla="*/ 93726 h 1041464"/>
                <a:gd name="connsiteX39" fmla="*/ 1266825 w 3538537"/>
                <a:gd name="connsiteY39" fmla="*/ 117539 h 1041464"/>
                <a:gd name="connsiteX40" fmla="*/ 1295400 w 3538537"/>
                <a:gd name="connsiteY40" fmla="*/ 160401 h 1041464"/>
                <a:gd name="connsiteX41" fmla="*/ 1295400 w 3538537"/>
                <a:gd name="connsiteY41" fmla="*/ 188976 h 1041464"/>
                <a:gd name="connsiteX42" fmla="*/ 1247775 w 3538537"/>
                <a:gd name="connsiteY42" fmla="*/ 255651 h 1041464"/>
                <a:gd name="connsiteX43" fmla="*/ 1204912 w 3538537"/>
                <a:gd name="connsiteY43" fmla="*/ 293751 h 1041464"/>
                <a:gd name="connsiteX44" fmla="*/ 1019744 w 3538537"/>
                <a:gd name="connsiteY44" fmla="*/ 62380 h 1041464"/>
                <a:gd name="connsiteX45" fmla="*/ 1002968 w 3538537"/>
                <a:gd name="connsiteY45" fmla="*/ 32311 h 1041464"/>
                <a:gd name="connsiteX46" fmla="*/ 913760 w 3538537"/>
                <a:gd name="connsiteY46" fmla="*/ 78729 h 1041464"/>
                <a:gd name="connsiteX47" fmla="*/ 843602 w 3538537"/>
                <a:gd name="connsiteY47" fmla="*/ 125216 h 1041464"/>
                <a:gd name="connsiteX48" fmla="*/ 758588 w 3538537"/>
                <a:gd name="connsiteY48" fmla="*/ 152653 h 1041464"/>
                <a:gd name="connsiteX49" fmla="*/ 702788 w 3538537"/>
                <a:gd name="connsiteY49" fmla="*/ 156847 h 1041464"/>
                <a:gd name="connsiteX50" fmla="*/ 665399 w 3538537"/>
                <a:gd name="connsiteY50" fmla="*/ 154928 h 1041464"/>
                <a:gd name="connsiteX51" fmla="*/ 566737 w 3538537"/>
                <a:gd name="connsiteY51" fmla="*/ 179451 h 1041464"/>
                <a:gd name="connsiteX52" fmla="*/ 485775 w 3538537"/>
                <a:gd name="connsiteY52" fmla="*/ 203264 h 1041464"/>
                <a:gd name="connsiteX53" fmla="*/ 347662 w 3538537"/>
                <a:gd name="connsiteY53" fmla="*/ 208026 h 1041464"/>
                <a:gd name="connsiteX54" fmla="*/ 276225 w 3538537"/>
                <a:gd name="connsiteY54" fmla="*/ 217551 h 1041464"/>
                <a:gd name="connsiteX55" fmla="*/ 233362 w 3538537"/>
                <a:gd name="connsiteY55" fmla="*/ 336614 h 1041464"/>
                <a:gd name="connsiteX56" fmla="*/ 200025 w 3538537"/>
                <a:gd name="connsiteY56" fmla="*/ 422339 h 1041464"/>
                <a:gd name="connsiteX57" fmla="*/ 171450 w 3538537"/>
                <a:gd name="connsiteY57" fmla="*/ 508064 h 1041464"/>
                <a:gd name="connsiteX58" fmla="*/ 142875 w 3538537"/>
                <a:gd name="connsiteY58" fmla="*/ 579501 h 1041464"/>
                <a:gd name="connsiteX59" fmla="*/ 128587 w 3538537"/>
                <a:gd name="connsiteY59" fmla="*/ 669989 h 1041464"/>
                <a:gd name="connsiteX60" fmla="*/ 109537 w 3538537"/>
                <a:gd name="connsiteY60" fmla="*/ 731901 h 1041464"/>
                <a:gd name="connsiteX61" fmla="*/ 66675 w 3538537"/>
                <a:gd name="connsiteY61" fmla="*/ 774764 h 1041464"/>
                <a:gd name="connsiteX62" fmla="*/ 0 w 3538537"/>
                <a:gd name="connsiteY62" fmla="*/ 827151 h 1041464"/>
                <a:gd name="connsiteX0" fmla="*/ 0 w 3538537"/>
                <a:gd name="connsiteY0" fmla="*/ 827151 h 1041464"/>
                <a:gd name="connsiteX1" fmla="*/ 133350 w 3538537"/>
                <a:gd name="connsiteY1" fmla="*/ 846201 h 1041464"/>
                <a:gd name="connsiteX2" fmla="*/ 204787 w 3538537"/>
                <a:gd name="connsiteY2" fmla="*/ 917639 h 1041464"/>
                <a:gd name="connsiteX3" fmla="*/ 266700 w 3538537"/>
                <a:gd name="connsiteY3" fmla="*/ 1017651 h 1041464"/>
                <a:gd name="connsiteX4" fmla="*/ 300037 w 3538537"/>
                <a:gd name="connsiteY4" fmla="*/ 1041464 h 1041464"/>
                <a:gd name="connsiteX5" fmla="*/ 614362 w 3538537"/>
                <a:gd name="connsiteY5" fmla="*/ 946214 h 1041464"/>
                <a:gd name="connsiteX6" fmla="*/ 1143000 w 3538537"/>
                <a:gd name="connsiteY6" fmla="*/ 803339 h 1041464"/>
                <a:gd name="connsiteX7" fmla="*/ 1428750 w 3538537"/>
                <a:gd name="connsiteY7" fmla="*/ 731901 h 1041464"/>
                <a:gd name="connsiteX8" fmla="*/ 1566862 w 3538537"/>
                <a:gd name="connsiteY8" fmla="*/ 708089 h 1041464"/>
                <a:gd name="connsiteX9" fmla="*/ 1866900 w 3538537"/>
                <a:gd name="connsiteY9" fmla="*/ 665226 h 1041464"/>
                <a:gd name="connsiteX10" fmla="*/ 2138362 w 3538537"/>
                <a:gd name="connsiteY10" fmla="*/ 684276 h 1041464"/>
                <a:gd name="connsiteX11" fmla="*/ 2324100 w 3538537"/>
                <a:gd name="connsiteY11" fmla="*/ 693801 h 1041464"/>
                <a:gd name="connsiteX12" fmla="*/ 2495550 w 3538537"/>
                <a:gd name="connsiteY12" fmla="*/ 708089 h 1041464"/>
                <a:gd name="connsiteX13" fmla="*/ 2686050 w 3538537"/>
                <a:gd name="connsiteY13" fmla="*/ 708089 h 1041464"/>
                <a:gd name="connsiteX14" fmla="*/ 2967037 w 3538537"/>
                <a:gd name="connsiteY14" fmla="*/ 717614 h 1041464"/>
                <a:gd name="connsiteX15" fmla="*/ 3048000 w 3538537"/>
                <a:gd name="connsiteY15" fmla="*/ 736664 h 1041464"/>
                <a:gd name="connsiteX16" fmla="*/ 3209925 w 3538537"/>
                <a:gd name="connsiteY16" fmla="*/ 717614 h 1041464"/>
                <a:gd name="connsiteX17" fmla="*/ 3395662 w 3538537"/>
                <a:gd name="connsiteY17" fmla="*/ 722376 h 1041464"/>
                <a:gd name="connsiteX18" fmla="*/ 3533775 w 3538537"/>
                <a:gd name="connsiteY18" fmla="*/ 636651 h 1041464"/>
                <a:gd name="connsiteX19" fmla="*/ 3538537 w 3538537"/>
                <a:gd name="connsiteY19" fmla="*/ 546164 h 1041464"/>
                <a:gd name="connsiteX20" fmla="*/ 3471862 w 3538537"/>
                <a:gd name="connsiteY20" fmla="*/ 469964 h 1041464"/>
                <a:gd name="connsiteX21" fmla="*/ 3390900 w 3538537"/>
                <a:gd name="connsiteY21" fmla="*/ 303276 h 1041464"/>
                <a:gd name="connsiteX22" fmla="*/ 3262312 w 3538537"/>
                <a:gd name="connsiteY22" fmla="*/ 317564 h 1041464"/>
                <a:gd name="connsiteX23" fmla="*/ 3009900 w 3538537"/>
                <a:gd name="connsiteY23" fmla="*/ 279464 h 1041464"/>
                <a:gd name="connsiteX24" fmla="*/ 2805112 w 3538537"/>
                <a:gd name="connsiteY24" fmla="*/ 222314 h 1041464"/>
                <a:gd name="connsiteX25" fmla="*/ 2590800 w 3538537"/>
                <a:gd name="connsiteY25" fmla="*/ 155639 h 1041464"/>
                <a:gd name="connsiteX26" fmla="*/ 2228850 w 3538537"/>
                <a:gd name="connsiteY26" fmla="*/ 79439 h 1041464"/>
                <a:gd name="connsiteX27" fmla="*/ 1905000 w 3538537"/>
                <a:gd name="connsiteY27" fmla="*/ 84201 h 1041464"/>
                <a:gd name="connsiteX28" fmla="*/ 1785937 w 3538537"/>
                <a:gd name="connsiteY28" fmla="*/ 79439 h 1041464"/>
                <a:gd name="connsiteX29" fmla="*/ 1771650 w 3538537"/>
                <a:gd name="connsiteY29" fmla="*/ 74676 h 1041464"/>
                <a:gd name="connsiteX30" fmla="*/ 1747837 w 3538537"/>
                <a:gd name="connsiteY30" fmla="*/ 127064 h 1041464"/>
                <a:gd name="connsiteX31" fmla="*/ 1714500 w 3538537"/>
                <a:gd name="connsiteY31" fmla="*/ 160401 h 1041464"/>
                <a:gd name="connsiteX32" fmla="*/ 1628775 w 3538537"/>
                <a:gd name="connsiteY32" fmla="*/ 174689 h 1041464"/>
                <a:gd name="connsiteX33" fmla="*/ 1581150 w 3538537"/>
                <a:gd name="connsiteY33" fmla="*/ 179451 h 1041464"/>
                <a:gd name="connsiteX34" fmla="*/ 1476375 w 3538537"/>
                <a:gd name="connsiteY34" fmla="*/ 165164 h 1041464"/>
                <a:gd name="connsiteX35" fmla="*/ 1433512 w 3538537"/>
                <a:gd name="connsiteY35" fmla="*/ 160401 h 1041464"/>
                <a:gd name="connsiteX36" fmla="*/ 1385887 w 3538537"/>
                <a:gd name="connsiteY36" fmla="*/ 127064 h 1041464"/>
                <a:gd name="connsiteX37" fmla="*/ 1357312 w 3538537"/>
                <a:gd name="connsiteY37" fmla="*/ 117539 h 1041464"/>
                <a:gd name="connsiteX38" fmla="*/ 1252537 w 3538537"/>
                <a:gd name="connsiteY38" fmla="*/ 93726 h 1041464"/>
                <a:gd name="connsiteX39" fmla="*/ 1266825 w 3538537"/>
                <a:gd name="connsiteY39" fmla="*/ 117539 h 1041464"/>
                <a:gd name="connsiteX40" fmla="*/ 1295400 w 3538537"/>
                <a:gd name="connsiteY40" fmla="*/ 160401 h 1041464"/>
                <a:gd name="connsiteX41" fmla="*/ 1295400 w 3538537"/>
                <a:gd name="connsiteY41" fmla="*/ 188976 h 1041464"/>
                <a:gd name="connsiteX42" fmla="*/ 1247775 w 3538537"/>
                <a:gd name="connsiteY42" fmla="*/ 255651 h 1041464"/>
                <a:gd name="connsiteX43" fmla="*/ 1204912 w 3538537"/>
                <a:gd name="connsiteY43" fmla="*/ 293751 h 1041464"/>
                <a:gd name="connsiteX44" fmla="*/ 1019744 w 3538537"/>
                <a:gd name="connsiteY44" fmla="*/ 62380 h 1041464"/>
                <a:gd name="connsiteX45" fmla="*/ 1002968 w 3538537"/>
                <a:gd name="connsiteY45" fmla="*/ 32311 h 1041464"/>
                <a:gd name="connsiteX46" fmla="*/ 913760 w 3538537"/>
                <a:gd name="connsiteY46" fmla="*/ 78729 h 1041464"/>
                <a:gd name="connsiteX47" fmla="*/ 843602 w 3538537"/>
                <a:gd name="connsiteY47" fmla="*/ 125216 h 1041464"/>
                <a:gd name="connsiteX48" fmla="*/ 758588 w 3538537"/>
                <a:gd name="connsiteY48" fmla="*/ 152653 h 1041464"/>
                <a:gd name="connsiteX49" fmla="*/ 702788 w 3538537"/>
                <a:gd name="connsiteY49" fmla="*/ 156847 h 1041464"/>
                <a:gd name="connsiteX50" fmla="*/ 665399 w 3538537"/>
                <a:gd name="connsiteY50" fmla="*/ 154928 h 1041464"/>
                <a:gd name="connsiteX51" fmla="*/ 566737 w 3538537"/>
                <a:gd name="connsiteY51" fmla="*/ 179451 h 1041464"/>
                <a:gd name="connsiteX52" fmla="*/ 485775 w 3538537"/>
                <a:gd name="connsiteY52" fmla="*/ 203264 h 1041464"/>
                <a:gd name="connsiteX53" fmla="*/ 347662 w 3538537"/>
                <a:gd name="connsiteY53" fmla="*/ 208026 h 1041464"/>
                <a:gd name="connsiteX54" fmla="*/ 276225 w 3538537"/>
                <a:gd name="connsiteY54" fmla="*/ 217551 h 1041464"/>
                <a:gd name="connsiteX55" fmla="*/ 233362 w 3538537"/>
                <a:gd name="connsiteY55" fmla="*/ 336614 h 1041464"/>
                <a:gd name="connsiteX56" fmla="*/ 200025 w 3538537"/>
                <a:gd name="connsiteY56" fmla="*/ 422339 h 1041464"/>
                <a:gd name="connsiteX57" fmla="*/ 171450 w 3538537"/>
                <a:gd name="connsiteY57" fmla="*/ 508064 h 1041464"/>
                <a:gd name="connsiteX58" fmla="*/ 142875 w 3538537"/>
                <a:gd name="connsiteY58" fmla="*/ 579501 h 1041464"/>
                <a:gd name="connsiteX59" fmla="*/ 128587 w 3538537"/>
                <a:gd name="connsiteY59" fmla="*/ 669989 h 1041464"/>
                <a:gd name="connsiteX60" fmla="*/ 109537 w 3538537"/>
                <a:gd name="connsiteY60" fmla="*/ 731901 h 1041464"/>
                <a:gd name="connsiteX61" fmla="*/ 66675 w 3538537"/>
                <a:gd name="connsiteY61" fmla="*/ 774764 h 1041464"/>
                <a:gd name="connsiteX62" fmla="*/ 0 w 3538537"/>
                <a:gd name="connsiteY62" fmla="*/ 827151 h 1041464"/>
                <a:gd name="connsiteX0" fmla="*/ 0 w 3538537"/>
                <a:gd name="connsiteY0" fmla="*/ 866582 h 1080895"/>
                <a:gd name="connsiteX1" fmla="*/ 133350 w 3538537"/>
                <a:gd name="connsiteY1" fmla="*/ 885632 h 1080895"/>
                <a:gd name="connsiteX2" fmla="*/ 204787 w 3538537"/>
                <a:gd name="connsiteY2" fmla="*/ 957070 h 1080895"/>
                <a:gd name="connsiteX3" fmla="*/ 266700 w 3538537"/>
                <a:gd name="connsiteY3" fmla="*/ 1057082 h 1080895"/>
                <a:gd name="connsiteX4" fmla="*/ 300037 w 3538537"/>
                <a:gd name="connsiteY4" fmla="*/ 1080895 h 1080895"/>
                <a:gd name="connsiteX5" fmla="*/ 614362 w 3538537"/>
                <a:gd name="connsiteY5" fmla="*/ 985645 h 1080895"/>
                <a:gd name="connsiteX6" fmla="*/ 1143000 w 3538537"/>
                <a:gd name="connsiteY6" fmla="*/ 842770 h 1080895"/>
                <a:gd name="connsiteX7" fmla="*/ 1428750 w 3538537"/>
                <a:gd name="connsiteY7" fmla="*/ 771332 h 1080895"/>
                <a:gd name="connsiteX8" fmla="*/ 1566862 w 3538537"/>
                <a:gd name="connsiteY8" fmla="*/ 747520 h 1080895"/>
                <a:gd name="connsiteX9" fmla="*/ 1866900 w 3538537"/>
                <a:gd name="connsiteY9" fmla="*/ 704657 h 1080895"/>
                <a:gd name="connsiteX10" fmla="*/ 2138362 w 3538537"/>
                <a:gd name="connsiteY10" fmla="*/ 723707 h 1080895"/>
                <a:gd name="connsiteX11" fmla="*/ 2324100 w 3538537"/>
                <a:gd name="connsiteY11" fmla="*/ 733232 h 1080895"/>
                <a:gd name="connsiteX12" fmla="*/ 2495550 w 3538537"/>
                <a:gd name="connsiteY12" fmla="*/ 747520 h 1080895"/>
                <a:gd name="connsiteX13" fmla="*/ 2686050 w 3538537"/>
                <a:gd name="connsiteY13" fmla="*/ 747520 h 1080895"/>
                <a:gd name="connsiteX14" fmla="*/ 2967037 w 3538537"/>
                <a:gd name="connsiteY14" fmla="*/ 757045 h 1080895"/>
                <a:gd name="connsiteX15" fmla="*/ 3048000 w 3538537"/>
                <a:gd name="connsiteY15" fmla="*/ 776095 h 1080895"/>
                <a:gd name="connsiteX16" fmla="*/ 3209925 w 3538537"/>
                <a:gd name="connsiteY16" fmla="*/ 757045 h 1080895"/>
                <a:gd name="connsiteX17" fmla="*/ 3395662 w 3538537"/>
                <a:gd name="connsiteY17" fmla="*/ 761807 h 1080895"/>
                <a:gd name="connsiteX18" fmla="*/ 3533775 w 3538537"/>
                <a:gd name="connsiteY18" fmla="*/ 676082 h 1080895"/>
                <a:gd name="connsiteX19" fmla="*/ 3538537 w 3538537"/>
                <a:gd name="connsiteY19" fmla="*/ 585595 h 1080895"/>
                <a:gd name="connsiteX20" fmla="*/ 3471862 w 3538537"/>
                <a:gd name="connsiteY20" fmla="*/ 509395 h 1080895"/>
                <a:gd name="connsiteX21" fmla="*/ 3390900 w 3538537"/>
                <a:gd name="connsiteY21" fmla="*/ 342707 h 1080895"/>
                <a:gd name="connsiteX22" fmla="*/ 3262312 w 3538537"/>
                <a:gd name="connsiteY22" fmla="*/ 356995 h 1080895"/>
                <a:gd name="connsiteX23" fmla="*/ 3009900 w 3538537"/>
                <a:gd name="connsiteY23" fmla="*/ 318895 h 1080895"/>
                <a:gd name="connsiteX24" fmla="*/ 2805112 w 3538537"/>
                <a:gd name="connsiteY24" fmla="*/ 261745 h 1080895"/>
                <a:gd name="connsiteX25" fmla="*/ 2590800 w 3538537"/>
                <a:gd name="connsiteY25" fmla="*/ 195070 h 1080895"/>
                <a:gd name="connsiteX26" fmla="*/ 2228850 w 3538537"/>
                <a:gd name="connsiteY26" fmla="*/ 118870 h 1080895"/>
                <a:gd name="connsiteX27" fmla="*/ 1905000 w 3538537"/>
                <a:gd name="connsiteY27" fmla="*/ 123632 h 1080895"/>
                <a:gd name="connsiteX28" fmla="*/ 1785937 w 3538537"/>
                <a:gd name="connsiteY28" fmla="*/ 118870 h 1080895"/>
                <a:gd name="connsiteX29" fmla="*/ 1771650 w 3538537"/>
                <a:gd name="connsiteY29" fmla="*/ 114107 h 1080895"/>
                <a:gd name="connsiteX30" fmla="*/ 1747837 w 3538537"/>
                <a:gd name="connsiteY30" fmla="*/ 166495 h 1080895"/>
                <a:gd name="connsiteX31" fmla="*/ 1714500 w 3538537"/>
                <a:gd name="connsiteY31" fmla="*/ 199832 h 1080895"/>
                <a:gd name="connsiteX32" fmla="*/ 1628775 w 3538537"/>
                <a:gd name="connsiteY32" fmla="*/ 214120 h 1080895"/>
                <a:gd name="connsiteX33" fmla="*/ 1581150 w 3538537"/>
                <a:gd name="connsiteY33" fmla="*/ 218882 h 1080895"/>
                <a:gd name="connsiteX34" fmla="*/ 1476375 w 3538537"/>
                <a:gd name="connsiteY34" fmla="*/ 204595 h 1080895"/>
                <a:gd name="connsiteX35" fmla="*/ 1433512 w 3538537"/>
                <a:gd name="connsiteY35" fmla="*/ 199832 h 1080895"/>
                <a:gd name="connsiteX36" fmla="*/ 1385887 w 3538537"/>
                <a:gd name="connsiteY36" fmla="*/ 166495 h 1080895"/>
                <a:gd name="connsiteX37" fmla="*/ 1357312 w 3538537"/>
                <a:gd name="connsiteY37" fmla="*/ 156970 h 1080895"/>
                <a:gd name="connsiteX38" fmla="*/ 1252537 w 3538537"/>
                <a:gd name="connsiteY38" fmla="*/ 133157 h 1080895"/>
                <a:gd name="connsiteX39" fmla="*/ 1266825 w 3538537"/>
                <a:gd name="connsiteY39" fmla="*/ 156970 h 1080895"/>
                <a:gd name="connsiteX40" fmla="*/ 1295400 w 3538537"/>
                <a:gd name="connsiteY40" fmla="*/ 199832 h 1080895"/>
                <a:gd name="connsiteX41" fmla="*/ 1295400 w 3538537"/>
                <a:gd name="connsiteY41" fmla="*/ 228407 h 1080895"/>
                <a:gd name="connsiteX42" fmla="*/ 1247775 w 3538537"/>
                <a:gd name="connsiteY42" fmla="*/ 295082 h 1080895"/>
                <a:gd name="connsiteX43" fmla="*/ 1204912 w 3538537"/>
                <a:gd name="connsiteY43" fmla="*/ 333182 h 1080895"/>
                <a:gd name="connsiteX44" fmla="*/ 1091394 w 3538537"/>
                <a:gd name="connsiteY44" fmla="*/ 40396 h 1080895"/>
                <a:gd name="connsiteX45" fmla="*/ 1002968 w 3538537"/>
                <a:gd name="connsiteY45" fmla="*/ 71742 h 1080895"/>
                <a:gd name="connsiteX46" fmla="*/ 913760 w 3538537"/>
                <a:gd name="connsiteY46" fmla="*/ 118160 h 1080895"/>
                <a:gd name="connsiteX47" fmla="*/ 843602 w 3538537"/>
                <a:gd name="connsiteY47" fmla="*/ 164647 h 1080895"/>
                <a:gd name="connsiteX48" fmla="*/ 758588 w 3538537"/>
                <a:gd name="connsiteY48" fmla="*/ 192084 h 1080895"/>
                <a:gd name="connsiteX49" fmla="*/ 702788 w 3538537"/>
                <a:gd name="connsiteY49" fmla="*/ 196278 h 1080895"/>
                <a:gd name="connsiteX50" fmla="*/ 665399 w 3538537"/>
                <a:gd name="connsiteY50" fmla="*/ 194359 h 1080895"/>
                <a:gd name="connsiteX51" fmla="*/ 566737 w 3538537"/>
                <a:gd name="connsiteY51" fmla="*/ 218882 h 1080895"/>
                <a:gd name="connsiteX52" fmla="*/ 485775 w 3538537"/>
                <a:gd name="connsiteY52" fmla="*/ 242695 h 1080895"/>
                <a:gd name="connsiteX53" fmla="*/ 347662 w 3538537"/>
                <a:gd name="connsiteY53" fmla="*/ 247457 h 1080895"/>
                <a:gd name="connsiteX54" fmla="*/ 276225 w 3538537"/>
                <a:gd name="connsiteY54" fmla="*/ 256982 h 1080895"/>
                <a:gd name="connsiteX55" fmla="*/ 233362 w 3538537"/>
                <a:gd name="connsiteY55" fmla="*/ 376045 h 1080895"/>
                <a:gd name="connsiteX56" fmla="*/ 200025 w 3538537"/>
                <a:gd name="connsiteY56" fmla="*/ 461770 h 1080895"/>
                <a:gd name="connsiteX57" fmla="*/ 171450 w 3538537"/>
                <a:gd name="connsiteY57" fmla="*/ 547495 h 1080895"/>
                <a:gd name="connsiteX58" fmla="*/ 142875 w 3538537"/>
                <a:gd name="connsiteY58" fmla="*/ 618932 h 1080895"/>
                <a:gd name="connsiteX59" fmla="*/ 128587 w 3538537"/>
                <a:gd name="connsiteY59" fmla="*/ 709420 h 1080895"/>
                <a:gd name="connsiteX60" fmla="*/ 109537 w 3538537"/>
                <a:gd name="connsiteY60" fmla="*/ 771332 h 1080895"/>
                <a:gd name="connsiteX61" fmla="*/ 66675 w 3538537"/>
                <a:gd name="connsiteY61" fmla="*/ 814195 h 1080895"/>
                <a:gd name="connsiteX62" fmla="*/ 0 w 3538537"/>
                <a:gd name="connsiteY62" fmla="*/ 866582 h 1080895"/>
                <a:gd name="connsiteX0" fmla="*/ 0 w 3538537"/>
                <a:gd name="connsiteY0" fmla="*/ 836344 h 1050657"/>
                <a:gd name="connsiteX1" fmla="*/ 133350 w 3538537"/>
                <a:gd name="connsiteY1" fmla="*/ 855394 h 1050657"/>
                <a:gd name="connsiteX2" fmla="*/ 204787 w 3538537"/>
                <a:gd name="connsiteY2" fmla="*/ 926832 h 1050657"/>
                <a:gd name="connsiteX3" fmla="*/ 266700 w 3538537"/>
                <a:gd name="connsiteY3" fmla="*/ 1026844 h 1050657"/>
                <a:gd name="connsiteX4" fmla="*/ 300037 w 3538537"/>
                <a:gd name="connsiteY4" fmla="*/ 1050657 h 1050657"/>
                <a:gd name="connsiteX5" fmla="*/ 614362 w 3538537"/>
                <a:gd name="connsiteY5" fmla="*/ 955407 h 1050657"/>
                <a:gd name="connsiteX6" fmla="*/ 1143000 w 3538537"/>
                <a:gd name="connsiteY6" fmla="*/ 812532 h 1050657"/>
                <a:gd name="connsiteX7" fmla="*/ 1428750 w 3538537"/>
                <a:gd name="connsiteY7" fmla="*/ 741094 h 1050657"/>
                <a:gd name="connsiteX8" fmla="*/ 1566862 w 3538537"/>
                <a:gd name="connsiteY8" fmla="*/ 717282 h 1050657"/>
                <a:gd name="connsiteX9" fmla="*/ 1866900 w 3538537"/>
                <a:gd name="connsiteY9" fmla="*/ 674419 h 1050657"/>
                <a:gd name="connsiteX10" fmla="*/ 2138362 w 3538537"/>
                <a:gd name="connsiteY10" fmla="*/ 693469 h 1050657"/>
                <a:gd name="connsiteX11" fmla="*/ 2324100 w 3538537"/>
                <a:gd name="connsiteY11" fmla="*/ 702994 h 1050657"/>
                <a:gd name="connsiteX12" fmla="*/ 2495550 w 3538537"/>
                <a:gd name="connsiteY12" fmla="*/ 717282 h 1050657"/>
                <a:gd name="connsiteX13" fmla="*/ 2686050 w 3538537"/>
                <a:gd name="connsiteY13" fmla="*/ 717282 h 1050657"/>
                <a:gd name="connsiteX14" fmla="*/ 2967037 w 3538537"/>
                <a:gd name="connsiteY14" fmla="*/ 726807 h 1050657"/>
                <a:gd name="connsiteX15" fmla="*/ 3048000 w 3538537"/>
                <a:gd name="connsiteY15" fmla="*/ 745857 h 1050657"/>
                <a:gd name="connsiteX16" fmla="*/ 3209925 w 3538537"/>
                <a:gd name="connsiteY16" fmla="*/ 726807 h 1050657"/>
                <a:gd name="connsiteX17" fmla="*/ 3395662 w 3538537"/>
                <a:gd name="connsiteY17" fmla="*/ 731569 h 1050657"/>
                <a:gd name="connsiteX18" fmla="*/ 3533775 w 3538537"/>
                <a:gd name="connsiteY18" fmla="*/ 645844 h 1050657"/>
                <a:gd name="connsiteX19" fmla="*/ 3538537 w 3538537"/>
                <a:gd name="connsiteY19" fmla="*/ 555357 h 1050657"/>
                <a:gd name="connsiteX20" fmla="*/ 3471862 w 3538537"/>
                <a:gd name="connsiteY20" fmla="*/ 479157 h 1050657"/>
                <a:gd name="connsiteX21" fmla="*/ 3390900 w 3538537"/>
                <a:gd name="connsiteY21" fmla="*/ 312469 h 1050657"/>
                <a:gd name="connsiteX22" fmla="*/ 3262312 w 3538537"/>
                <a:gd name="connsiteY22" fmla="*/ 326757 h 1050657"/>
                <a:gd name="connsiteX23" fmla="*/ 3009900 w 3538537"/>
                <a:gd name="connsiteY23" fmla="*/ 288657 h 1050657"/>
                <a:gd name="connsiteX24" fmla="*/ 2805112 w 3538537"/>
                <a:gd name="connsiteY24" fmla="*/ 231507 h 1050657"/>
                <a:gd name="connsiteX25" fmla="*/ 2590800 w 3538537"/>
                <a:gd name="connsiteY25" fmla="*/ 164832 h 1050657"/>
                <a:gd name="connsiteX26" fmla="*/ 2228850 w 3538537"/>
                <a:gd name="connsiteY26" fmla="*/ 88632 h 1050657"/>
                <a:gd name="connsiteX27" fmla="*/ 1905000 w 3538537"/>
                <a:gd name="connsiteY27" fmla="*/ 93394 h 1050657"/>
                <a:gd name="connsiteX28" fmla="*/ 1785937 w 3538537"/>
                <a:gd name="connsiteY28" fmla="*/ 88632 h 1050657"/>
                <a:gd name="connsiteX29" fmla="*/ 1771650 w 3538537"/>
                <a:gd name="connsiteY29" fmla="*/ 83869 h 1050657"/>
                <a:gd name="connsiteX30" fmla="*/ 1747837 w 3538537"/>
                <a:gd name="connsiteY30" fmla="*/ 136257 h 1050657"/>
                <a:gd name="connsiteX31" fmla="*/ 1714500 w 3538537"/>
                <a:gd name="connsiteY31" fmla="*/ 169594 h 1050657"/>
                <a:gd name="connsiteX32" fmla="*/ 1628775 w 3538537"/>
                <a:gd name="connsiteY32" fmla="*/ 183882 h 1050657"/>
                <a:gd name="connsiteX33" fmla="*/ 1581150 w 3538537"/>
                <a:gd name="connsiteY33" fmla="*/ 188644 h 1050657"/>
                <a:gd name="connsiteX34" fmla="*/ 1476375 w 3538537"/>
                <a:gd name="connsiteY34" fmla="*/ 174357 h 1050657"/>
                <a:gd name="connsiteX35" fmla="*/ 1433512 w 3538537"/>
                <a:gd name="connsiteY35" fmla="*/ 169594 h 1050657"/>
                <a:gd name="connsiteX36" fmla="*/ 1385887 w 3538537"/>
                <a:gd name="connsiteY36" fmla="*/ 136257 h 1050657"/>
                <a:gd name="connsiteX37" fmla="*/ 1357312 w 3538537"/>
                <a:gd name="connsiteY37" fmla="*/ 126732 h 1050657"/>
                <a:gd name="connsiteX38" fmla="*/ 1252537 w 3538537"/>
                <a:gd name="connsiteY38" fmla="*/ 102919 h 1050657"/>
                <a:gd name="connsiteX39" fmla="*/ 1266825 w 3538537"/>
                <a:gd name="connsiteY39" fmla="*/ 126732 h 1050657"/>
                <a:gd name="connsiteX40" fmla="*/ 1295400 w 3538537"/>
                <a:gd name="connsiteY40" fmla="*/ 169594 h 1050657"/>
                <a:gd name="connsiteX41" fmla="*/ 1295400 w 3538537"/>
                <a:gd name="connsiteY41" fmla="*/ 198169 h 1050657"/>
                <a:gd name="connsiteX42" fmla="*/ 1247775 w 3538537"/>
                <a:gd name="connsiteY42" fmla="*/ 264844 h 1050657"/>
                <a:gd name="connsiteX43" fmla="*/ 1204912 w 3538537"/>
                <a:gd name="connsiteY43" fmla="*/ 302944 h 1050657"/>
                <a:gd name="connsiteX44" fmla="*/ 1091394 w 3538537"/>
                <a:gd name="connsiteY44" fmla="*/ 10158 h 1050657"/>
                <a:gd name="connsiteX45" fmla="*/ 1002968 w 3538537"/>
                <a:gd name="connsiteY45" fmla="*/ 41504 h 1050657"/>
                <a:gd name="connsiteX46" fmla="*/ 913760 w 3538537"/>
                <a:gd name="connsiteY46" fmla="*/ 87922 h 1050657"/>
                <a:gd name="connsiteX47" fmla="*/ 843602 w 3538537"/>
                <a:gd name="connsiteY47" fmla="*/ 134409 h 1050657"/>
                <a:gd name="connsiteX48" fmla="*/ 758588 w 3538537"/>
                <a:gd name="connsiteY48" fmla="*/ 161846 h 1050657"/>
                <a:gd name="connsiteX49" fmla="*/ 702788 w 3538537"/>
                <a:gd name="connsiteY49" fmla="*/ 166040 h 1050657"/>
                <a:gd name="connsiteX50" fmla="*/ 665399 w 3538537"/>
                <a:gd name="connsiteY50" fmla="*/ 164121 h 1050657"/>
                <a:gd name="connsiteX51" fmla="*/ 566737 w 3538537"/>
                <a:gd name="connsiteY51" fmla="*/ 188644 h 1050657"/>
                <a:gd name="connsiteX52" fmla="*/ 485775 w 3538537"/>
                <a:gd name="connsiteY52" fmla="*/ 212457 h 1050657"/>
                <a:gd name="connsiteX53" fmla="*/ 347662 w 3538537"/>
                <a:gd name="connsiteY53" fmla="*/ 217219 h 1050657"/>
                <a:gd name="connsiteX54" fmla="*/ 276225 w 3538537"/>
                <a:gd name="connsiteY54" fmla="*/ 226744 h 1050657"/>
                <a:gd name="connsiteX55" fmla="*/ 233362 w 3538537"/>
                <a:gd name="connsiteY55" fmla="*/ 345807 h 1050657"/>
                <a:gd name="connsiteX56" fmla="*/ 200025 w 3538537"/>
                <a:gd name="connsiteY56" fmla="*/ 431532 h 1050657"/>
                <a:gd name="connsiteX57" fmla="*/ 171450 w 3538537"/>
                <a:gd name="connsiteY57" fmla="*/ 517257 h 1050657"/>
                <a:gd name="connsiteX58" fmla="*/ 142875 w 3538537"/>
                <a:gd name="connsiteY58" fmla="*/ 588694 h 1050657"/>
                <a:gd name="connsiteX59" fmla="*/ 128587 w 3538537"/>
                <a:gd name="connsiteY59" fmla="*/ 679182 h 1050657"/>
                <a:gd name="connsiteX60" fmla="*/ 109537 w 3538537"/>
                <a:gd name="connsiteY60" fmla="*/ 741094 h 1050657"/>
                <a:gd name="connsiteX61" fmla="*/ 66675 w 3538537"/>
                <a:gd name="connsiteY61" fmla="*/ 783957 h 1050657"/>
                <a:gd name="connsiteX62" fmla="*/ 0 w 3538537"/>
                <a:gd name="connsiteY62" fmla="*/ 836344 h 1050657"/>
                <a:gd name="connsiteX0" fmla="*/ 0 w 3538537"/>
                <a:gd name="connsiteY0" fmla="*/ 882056 h 1096369"/>
                <a:gd name="connsiteX1" fmla="*/ 133350 w 3538537"/>
                <a:gd name="connsiteY1" fmla="*/ 901106 h 1096369"/>
                <a:gd name="connsiteX2" fmla="*/ 204787 w 3538537"/>
                <a:gd name="connsiteY2" fmla="*/ 972544 h 1096369"/>
                <a:gd name="connsiteX3" fmla="*/ 266700 w 3538537"/>
                <a:gd name="connsiteY3" fmla="*/ 1072556 h 1096369"/>
                <a:gd name="connsiteX4" fmla="*/ 300037 w 3538537"/>
                <a:gd name="connsiteY4" fmla="*/ 1096369 h 1096369"/>
                <a:gd name="connsiteX5" fmla="*/ 614362 w 3538537"/>
                <a:gd name="connsiteY5" fmla="*/ 1001119 h 1096369"/>
                <a:gd name="connsiteX6" fmla="*/ 1143000 w 3538537"/>
                <a:gd name="connsiteY6" fmla="*/ 858244 h 1096369"/>
                <a:gd name="connsiteX7" fmla="*/ 1428750 w 3538537"/>
                <a:gd name="connsiteY7" fmla="*/ 786806 h 1096369"/>
                <a:gd name="connsiteX8" fmla="*/ 1566862 w 3538537"/>
                <a:gd name="connsiteY8" fmla="*/ 762994 h 1096369"/>
                <a:gd name="connsiteX9" fmla="*/ 1866900 w 3538537"/>
                <a:gd name="connsiteY9" fmla="*/ 720131 h 1096369"/>
                <a:gd name="connsiteX10" fmla="*/ 2138362 w 3538537"/>
                <a:gd name="connsiteY10" fmla="*/ 739181 h 1096369"/>
                <a:gd name="connsiteX11" fmla="*/ 2324100 w 3538537"/>
                <a:gd name="connsiteY11" fmla="*/ 748706 h 1096369"/>
                <a:gd name="connsiteX12" fmla="*/ 2495550 w 3538537"/>
                <a:gd name="connsiteY12" fmla="*/ 762994 h 1096369"/>
                <a:gd name="connsiteX13" fmla="*/ 2686050 w 3538537"/>
                <a:gd name="connsiteY13" fmla="*/ 762994 h 1096369"/>
                <a:gd name="connsiteX14" fmla="*/ 2967037 w 3538537"/>
                <a:gd name="connsiteY14" fmla="*/ 772519 h 1096369"/>
                <a:gd name="connsiteX15" fmla="*/ 3048000 w 3538537"/>
                <a:gd name="connsiteY15" fmla="*/ 791569 h 1096369"/>
                <a:gd name="connsiteX16" fmla="*/ 3209925 w 3538537"/>
                <a:gd name="connsiteY16" fmla="*/ 772519 h 1096369"/>
                <a:gd name="connsiteX17" fmla="*/ 3395662 w 3538537"/>
                <a:gd name="connsiteY17" fmla="*/ 777281 h 1096369"/>
                <a:gd name="connsiteX18" fmla="*/ 3533775 w 3538537"/>
                <a:gd name="connsiteY18" fmla="*/ 691556 h 1096369"/>
                <a:gd name="connsiteX19" fmla="*/ 3538537 w 3538537"/>
                <a:gd name="connsiteY19" fmla="*/ 601069 h 1096369"/>
                <a:gd name="connsiteX20" fmla="*/ 3471862 w 3538537"/>
                <a:gd name="connsiteY20" fmla="*/ 524869 h 1096369"/>
                <a:gd name="connsiteX21" fmla="*/ 3390900 w 3538537"/>
                <a:gd name="connsiteY21" fmla="*/ 358181 h 1096369"/>
                <a:gd name="connsiteX22" fmla="*/ 3262312 w 3538537"/>
                <a:gd name="connsiteY22" fmla="*/ 372469 h 1096369"/>
                <a:gd name="connsiteX23" fmla="*/ 3009900 w 3538537"/>
                <a:gd name="connsiteY23" fmla="*/ 334369 h 1096369"/>
                <a:gd name="connsiteX24" fmla="*/ 2805112 w 3538537"/>
                <a:gd name="connsiteY24" fmla="*/ 277219 h 1096369"/>
                <a:gd name="connsiteX25" fmla="*/ 2590800 w 3538537"/>
                <a:gd name="connsiteY25" fmla="*/ 210544 h 1096369"/>
                <a:gd name="connsiteX26" fmla="*/ 2228850 w 3538537"/>
                <a:gd name="connsiteY26" fmla="*/ 134344 h 1096369"/>
                <a:gd name="connsiteX27" fmla="*/ 1905000 w 3538537"/>
                <a:gd name="connsiteY27" fmla="*/ 139106 h 1096369"/>
                <a:gd name="connsiteX28" fmla="*/ 1785937 w 3538537"/>
                <a:gd name="connsiteY28" fmla="*/ 134344 h 1096369"/>
                <a:gd name="connsiteX29" fmla="*/ 1771650 w 3538537"/>
                <a:gd name="connsiteY29" fmla="*/ 129581 h 1096369"/>
                <a:gd name="connsiteX30" fmla="*/ 1747837 w 3538537"/>
                <a:gd name="connsiteY30" fmla="*/ 181969 h 1096369"/>
                <a:gd name="connsiteX31" fmla="*/ 1714500 w 3538537"/>
                <a:gd name="connsiteY31" fmla="*/ 215306 h 1096369"/>
                <a:gd name="connsiteX32" fmla="*/ 1628775 w 3538537"/>
                <a:gd name="connsiteY32" fmla="*/ 229594 h 1096369"/>
                <a:gd name="connsiteX33" fmla="*/ 1581150 w 3538537"/>
                <a:gd name="connsiteY33" fmla="*/ 234356 h 1096369"/>
                <a:gd name="connsiteX34" fmla="*/ 1476375 w 3538537"/>
                <a:gd name="connsiteY34" fmla="*/ 220069 h 1096369"/>
                <a:gd name="connsiteX35" fmla="*/ 1433512 w 3538537"/>
                <a:gd name="connsiteY35" fmla="*/ 215306 h 1096369"/>
                <a:gd name="connsiteX36" fmla="*/ 1385887 w 3538537"/>
                <a:gd name="connsiteY36" fmla="*/ 181969 h 1096369"/>
                <a:gd name="connsiteX37" fmla="*/ 1357312 w 3538537"/>
                <a:gd name="connsiteY37" fmla="*/ 172444 h 1096369"/>
                <a:gd name="connsiteX38" fmla="*/ 1252537 w 3538537"/>
                <a:gd name="connsiteY38" fmla="*/ 148631 h 1096369"/>
                <a:gd name="connsiteX39" fmla="*/ 1266825 w 3538537"/>
                <a:gd name="connsiteY39" fmla="*/ 172444 h 1096369"/>
                <a:gd name="connsiteX40" fmla="*/ 1295400 w 3538537"/>
                <a:gd name="connsiteY40" fmla="*/ 215306 h 1096369"/>
                <a:gd name="connsiteX41" fmla="*/ 1295400 w 3538537"/>
                <a:gd name="connsiteY41" fmla="*/ 243881 h 1096369"/>
                <a:gd name="connsiteX42" fmla="*/ 1247775 w 3538537"/>
                <a:gd name="connsiteY42" fmla="*/ 310556 h 1096369"/>
                <a:gd name="connsiteX43" fmla="*/ 1204912 w 3538537"/>
                <a:gd name="connsiteY43" fmla="*/ 348656 h 1096369"/>
                <a:gd name="connsiteX44" fmla="*/ 1023155 w 3538537"/>
                <a:gd name="connsiteY44" fmla="*/ 4691 h 1096369"/>
                <a:gd name="connsiteX45" fmla="*/ 1002968 w 3538537"/>
                <a:gd name="connsiteY45" fmla="*/ 87216 h 1096369"/>
                <a:gd name="connsiteX46" fmla="*/ 913760 w 3538537"/>
                <a:gd name="connsiteY46" fmla="*/ 133634 h 1096369"/>
                <a:gd name="connsiteX47" fmla="*/ 843602 w 3538537"/>
                <a:gd name="connsiteY47" fmla="*/ 180121 h 1096369"/>
                <a:gd name="connsiteX48" fmla="*/ 758588 w 3538537"/>
                <a:gd name="connsiteY48" fmla="*/ 207558 h 1096369"/>
                <a:gd name="connsiteX49" fmla="*/ 702788 w 3538537"/>
                <a:gd name="connsiteY49" fmla="*/ 211752 h 1096369"/>
                <a:gd name="connsiteX50" fmla="*/ 665399 w 3538537"/>
                <a:gd name="connsiteY50" fmla="*/ 209833 h 1096369"/>
                <a:gd name="connsiteX51" fmla="*/ 566737 w 3538537"/>
                <a:gd name="connsiteY51" fmla="*/ 234356 h 1096369"/>
                <a:gd name="connsiteX52" fmla="*/ 485775 w 3538537"/>
                <a:gd name="connsiteY52" fmla="*/ 258169 h 1096369"/>
                <a:gd name="connsiteX53" fmla="*/ 347662 w 3538537"/>
                <a:gd name="connsiteY53" fmla="*/ 262931 h 1096369"/>
                <a:gd name="connsiteX54" fmla="*/ 276225 w 3538537"/>
                <a:gd name="connsiteY54" fmla="*/ 272456 h 1096369"/>
                <a:gd name="connsiteX55" fmla="*/ 233362 w 3538537"/>
                <a:gd name="connsiteY55" fmla="*/ 391519 h 1096369"/>
                <a:gd name="connsiteX56" fmla="*/ 200025 w 3538537"/>
                <a:gd name="connsiteY56" fmla="*/ 477244 h 1096369"/>
                <a:gd name="connsiteX57" fmla="*/ 171450 w 3538537"/>
                <a:gd name="connsiteY57" fmla="*/ 562969 h 1096369"/>
                <a:gd name="connsiteX58" fmla="*/ 142875 w 3538537"/>
                <a:gd name="connsiteY58" fmla="*/ 634406 h 1096369"/>
                <a:gd name="connsiteX59" fmla="*/ 128587 w 3538537"/>
                <a:gd name="connsiteY59" fmla="*/ 724894 h 1096369"/>
                <a:gd name="connsiteX60" fmla="*/ 109537 w 3538537"/>
                <a:gd name="connsiteY60" fmla="*/ 786806 h 1096369"/>
                <a:gd name="connsiteX61" fmla="*/ 66675 w 3538537"/>
                <a:gd name="connsiteY61" fmla="*/ 829669 h 1096369"/>
                <a:gd name="connsiteX62" fmla="*/ 0 w 3538537"/>
                <a:gd name="connsiteY62" fmla="*/ 882056 h 1096369"/>
                <a:gd name="connsiteX0" fmla="*/ 0 w 3538537"/>
                <a:gd name="connsiteY0" fmla="*/ 956109 h 1170422"/>
                <a:gd name="connsiteX1" fmla="*/ 133350 w 3538537"/>
                <a:gd name="connsiteY1" fmla="*/ 975159 h 1170422"/>
                <a:gd name="connsiteX2" fmla="*/ 204787 w 3538537"/>
                <a:gd name="connsiteY2" fmla="*/ 1046597 h 1170422"/>
                <a:gd name="connsiteX3" fmla="*/ 266700 w 3538537"/>
                <a:gd name="connsiteY3" fmla="*/ 1146609 h 1170422"/>
                <a:gd name="connsiteX4" fmla="*/ 300037 w 3538537"/>
                <a:gd name="connsiteY4" fmla="*/ 1170422 h 1170422"/>
                <a:gd name="connsiteX5" fmla="*/ 614362 w 3538537"/>
                <a:gd name="connsiteY5" fmla="*/ 1075172 h 1170422"/>
                <a:gd name="connsiteX6" fmla="*/ 1143000 w 3538537"/>
                <a:gd name="connsiteY6" fmla="*/ 932297 h 1170422"/>
                <a:gd name="connsiteX7" fmla="*/ 1428750 w 3538537"/>
                <a:gd name="connsiteY7" fmla="*/ 860859 h 1170422"/>
                <a:gd name="connsiteX8" fmla="*/ 1566862 w 3538537"/>
                <a:gd name="connsiteY8" fmla="*/ 837047 h 1170422"/>
                <a:gd name="connsiteX9" fmla="*/ 1866900 w 3538537"/>
                <a:gd name="connsiteY9" fmla="*/ 794184 h 1170422"/>
                <a:gd name="connsiteX10" fmla="*/ 2138362 w 3538537"/>
                <a:gd name="connsiteY10" fmla="*/ 813234 h 1170422"/>
                <a:gd name="connsiteX11" fmla="*/ 2324100 w 3538537"/>
                <a:gd name="connsiteY11" fmla="*/ 822759 h 1170422"/>
                <a:gd name="connsiteX12" fmla="*/ 2495550 w 3538537"/>
                <a:gd name="connsiteY12" fmla="*/ 837047 h 1170422"/>
                <a:gd name="connsiteX13" fmla="*/ 2686050 w 3538537"/>
                <a:gd name="connsiteY13" fmla="*/ 837047 h 1170422"/>
                <a:gd name="connsiteX14" fmla="*/ 2967037 w 3538537"/>
                <a:gd name="connsiteY14" fmla="*/ 846572 h 1170422"/>
                <a:gd name="connsiteX15" fmla="*/ 3048000 w 3538537"/>
                <a:gd name="connsiteY15" fmla="*/ 865622 h 1170422"/>
                <a:gd name="connsiteX16" fmla="*/ 3209925 w 3538537"/>
                <a:gd name="connsiteY16" fmla="*/ 846572 h 1170422"/>
                <a:gd name="connsiteX17" fmla="*/ 3395662 w 3538537"/>
                <a:gd name="connsiteY17" fmla="*/ 851334 h 1170422"/>
                <a:gd name="connsiteX18" fmla="*/ 3533775 w 3538537"/>
                <a:gd name="connsiteY18" fmla="*/ 765609 h 1170422"/>
                <a:gd name="connsiteX19" fmla="*/ 3538537 w 3538537"/>
                <a:gd name="connsiteY19" fmla="*/ 675122 h 1170422"/>
                <a:gd name="connsiteX20" fmla="*/ 3471862 w 3538537"/>
                <a:gd name="connsiteY20" fmla="*/ 598922 h 1170422"/>
                <a:gd name="connsiteX21" fmla="*/ 3390900 w 3538537"/>
                <a:gd name="connsiteY21" fmla="*/ 432234 h 1170422"/>
                <a:gd name="connsiteX22" fmla="*/ 3262312 w 3538537"/>
                <a:gd name="connsiteY22" fmla="*/ 446522 h 1170422"/>
                <a:gd name="connsiteX23" fmla="*/ 3009900 w 3538537"/>
                <a:gd name="connsiteY23" fmla="*/ 408422 h 1170422"/>
                <a:gd name="connsiteX24" fmla="*/ 2805112 w 3538537"/>
                <a:gd name="connsiteY24" fmla="*/ 351272 h 1170422"/>
                <a:gd name="connsiteX25" fmla="*/ 2590800 w 3538537"/>
                <a:gd name="connsiteY25" fmla="*/ 284597 h 1170422"/>
                <a:gd name="connsiteX26" fmla="*/ 2228850 w 3538537"/>
                <a:gd name="connsiteY26" fmla="*/ 208397 h 1170422"/>
                <a:gd name="connsiteX27" fmla="*/ 1905000 w 3538537"/>
                <a:gd name="connsiteY27" fmla="*/ 213159 h 1170422"/>
                <a:gd name="connsiteX28" fmla="*/ 1785937 w 3538537"/>
                <a:gd name="connsiteY28" fmla="*/ 208397 h 1170422"/>
                <a:gd name="connsiteX29" fmla="*/ 1771650 w 3538537"/>
                <a:gd name="connsiteY29" fmla="*/ 203634 h 1170422"/>
                <a:gd name="connsiteX30" fmla="*/ 1747837 w 3538537"/>
                <a:gd name="connsiteY30" fmla="*/ 256022 h 1170422"/>
                <a:gd name="connsiteX31" fmla="*/ 1714500 w 3538537"/>
                <a:gd name="connsiteY31" fmla="*/ 289359 h 1170422"/>
                <a:gd name="connsiteX32" fmla="*/ 1628775 w 3538537"/>
                <a:gd name="connsiteY32" fmla="*/ 303647 h 1170422"/>
                <a:gd name="connsiteX33" fmla="*/ 1581150 w 3538537"/>
                <a:gd name="connsiteY33" fmla="*/ 308409 h 1170422"/>
                <a:gd name="connsiteX34" fmla="*/ 1476375 w 3538537"/>
                <a:gd name="connsiteY34" fmla="*/ 294122 h 1170422"/>
                <a:gd name="connsiteX35" fmla="*/ 1433512 w 3538537"/>
                <a:gd name="connsiteY35" fmla="*/ 289359 h 1170422"/>
                <a:gd name="connsiteX36" fmla="*/ 1385887 w 3538537"/>
                <a:gd name="connsiteY36" fmla="*/ 256022 h 1170422"/>
                <a:gd name="connsiteX37" fmla="*/ 1357312 w 3538537"/>
                <a:gd name="connsiteY37" fmla="*/ 246497 h 1170422"/>
                <a:gd name="connsiteX38" fmla="*/ 1252537 w 3538537"/>
                <a:gd name="connsiteY38" fmla="*/ 222684 h 1170422"/>
                <a:gd name="connsiteX39" fmla="*/ 1266825 w 3538537"/>
                <a:gd name="connsiteY39" fmla="*/ 246497 h 1170422"/>
                <a:gd name="connsiteX40" fmla="*/ 1295400 w 3538537"/>
                <a:gd name="connsiteY40" fmla="*/ 289359 h 1170422"/>
                <a:gd name="connsiteX41" fmla="*/ 1295400 w 3538537"/>
                <a:gd name="connsiteY41" fmla="*/ 317934 h 1170422"/>
                <a:gd name="connsiteX42" fmla="*/ 1247775 w 3538537"/>
                <a:gd name="connsiteY42" fmla="*/ 384609 h 1170422"/>
                <a:gd name="connsiteX43" fmla="*/ 1037726 w 3538537"/>
                <a:gd name="connsiteY43" fmla="*/ 30335 h 1170422"/>
                <a:gd name="connsiteX44" fmla="*/ 1023155 w 3538537"/>
                <a:gd name="connsiteY44" fmla="*/ 78744 h 1170422"/>
                <a:gd name="connsiteX45" fmla="*/ 1002968 w 3538537"/>
                <a:gd name="connsiteY45" fmla="*/ 161269 h 1170422"/>
                <a:gd name="connsiteX46" fmla="*/ 913760 w 3538537"/>
                <a:gd name="connsiteY46" fmla="*/ 207687 h 1170422"/>
                <a:gd name="connsiteX47" fmla="*/ 843602 w 3538537"/>
                <a:gd name="connsiteY47" fmla="*/ 254174 h 1170422"/>
                <a:gd name="connsiteX48" fmla="*/ 758588 w 3538537"/>
                <a:gd name="connsiteY48" fmla="*/ 281611 h 1170422"/>
                <a:gd name="connsiteX49" fmla="*/ 702788 w 3538537"/>
                <a:gd name="connsiteY49" fmla="*/ 285805 h 1170422"/>
                <a:gd name="connsiteX50" fmla="*/ 665399 w 3538537"/>
                <a:gd name="connsiteY50" fmla="*/ 283886 h 1170422"/>
                <a:gd name="connsiteX51" fmla="*/ 566737 w 3538537"/>
                <a:gd name="connsiteY51" fmla="*/ 308409 h 1170422"/>
                <a:gd name="connsiteX52" fmla="*/ 485775 w 3538537"/>
                <a:gd name="connsiteY52" fmla="*/ 332222 h 1170422"/>
                <a:gd name="connsiteX53" fmla="*/ 347662 w 3538537"/>
                <a:gd name="connsiteY53" fmla="*/ 336984 h 1170422"/>
                <a:gd name="connsiteX54" fmla="*/ 276225 w 3538537"/>
                <a:gd name="connsiteY54" fmla="*/ 346509 h 1170422"/>
                <a:gd name="connsiteX55" fmla="*/ 233362 w 3538537"/>
                <a:gd name="connsiteY55" fmla="*/ 465572 h 1170422"/>
                <a:gd name="connsiteX56" fmla="*/ 200025 w 3538537"/>
                <a:gd name="connsiteY56" fmla="*/ 551297 h 1170422"/>
                <a:gd name="connsiteX57" fmla="*/ 171450 w 3538537"/>
                <a:gd name="connsiteY57" fmla="*/ 637022 h 1170422"/>
                <a:gd name="connsiteX58" fmla="*/ 142875 w 3538537"/>
                <a:gd name="connsiteY58" fmla="*/ 708459 h 1170422"/>
                <a:gd name="connsiteX59" fmla="*/ 128587 w 3538537"/>
                <a:gd name="connsiteY59" fmla="*/ 798947 h 1170422"/>
                <a:gd name="connsiteX60" fmla="*/ 109537 w 3538537"/>
                <a:gd name="connsiteY60" fmla="*/ 860859 h 1170422"/>
                <a:gd name="connsiteX61" fmla="*/ 66675 w 3538537"/>
                <a:gd name="connsiteY61" fmla="*/ 903722 h 1170422"/>
                <a:gd name="connsiteX62" fmla="*/ 0 w 3538537"/>
                <a:gd name="connsiteY62" fmla="*/ 956109 h 1170422"/>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47837 w 3538537"/>
                <a:gd name="connsiteY30" fmla="*/ 263786 h 1178186"/>
                <a:gd name="connsiteX31" fmla="*/ 1714500 w 3538537"/>
                <a:gd name="connsiteY31" fmla="*/ 297123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037726 w 3538537"/>
                <a:gd name="connsiteY43" fmla="*/ 38099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47837 w 3538537"/>
                <a:gd name="connsiteY30" fmla="*/ 263786 h 1178186"/>
                <a:gd name="connsiteX31" fmla="*/ 1714500 w 3538537"/>
                <a:gd name="connsiteY31" fmla="*/ 297123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714500 w 3538537"/>
                <a:gd name="connsiteY31" fmla="*/ 297123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628775 w 3538537"/>
                <a:gd name="connsiteY32" fmla="*/ 311411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560536 w 3538537"/>
                <a:gd name="connsiteY32" fmla="*/ 79399 h 1178186"/>
                <a:gd name="connsiteX33" fmla="*/ 1581150 w 3538537"/>
                <a:gd name="connsiteY33" fmla="*/ 31617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560536 w 3538537"/>
                <a:gd name="connsiteY32" fmla="*/ 79399 h 1178186"/>
                <a:gd name="connsiteX33" fmla="*/ 1454908 w 3538537"/>
                <a:gd name="connsiteY33" fmla="*/ 7051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50320 w 3538537"/>
                <a:gd name="connsiteY43" fmla="*/ 96102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963873 h 1178186"/>
                <a:gd name="connsiteX1" fmla="*/ 133350 w 3538537"/>
                <a:gd name="connsiteY1" fmla="*/ 982923 h 1178186"/>
                <a:gd name="connsiteX2" fmla="*/ 204787 w 3538537"/>
                <a:gd name="connsiteY2" fmla="*/ 1054361 h 1178186"/>
                <a:gd name="connsiteX3" fmla="*/ 266700 w 3538537"/>
                <a:gd name="connsiteY3" fmla="*/ 1154373 h 1178186"/>
                <a:gd name="connsiteX4" fmla="*/ 300037 w 3538537"/>
                <a:gd name="connsiteY4" fmla="*/ 1178186 h 1178186"/>
                <a:gd name="connsiteX5" fmla="*/ 614362 w 3538537"/>
                <a:gd name="connsiteY5" fmla="*/ 1082936 h 1178186"/>
                <a:gd name="connsiteX6" fmla="*/ 1143000 w 3538537"/>
                <a:gd name="connsiteY6" fmla="*/ 940061 h 1178186"/>
                <a:gd name="connsiteX7" fmla="*/ 1428750 w 3538537"/>
                <a:gd name="connsiteY7" fmla="*/ 868623 h 1178186"/>
                <a:gd name="connsiteX8" fmla="*/ 1566862 w 3538537"/>
                <a:gd name="connsiteY8" fmla="*/ 844811 h 1178186"/>
                <a:gd name="connsiteX9" fmla="*/ 1866900 w 3538537"/>
                <a:gd name="connsiteY9" fmla="*/ 801948 h 1178186"/>
                <a:gd name="connsiteX10" fmla="*/ 2138362 w 3538537"/>
                <a:gd name="connsiteY10" fmla="*/ 820998 h 1178186"/>
                <a:gd name="connsiteX11" fmla="*/ 2324100 w 3538537"/>
                <a:gd name="connsiteY11" fmla="*/ 830523 h 1178186"/>
                <a:gd name="connsiteX12" fmla="*/ 2495550 w 3538537"/>
                <a:gd name="connsiteY12" fmla="*/ 844811 h 1178186"/>
                <a:gd name="connsiteX13" fmla="*/ 2686050 w 3538537"/>
                <a:gd name="connsiteY13" fmla="*/ 844811 h 1178186"/>
                <a:gd name="connsiteX14" fmla="*/ 2967037 w 3538537"/>
                <a:gd name="connsiteY14" fmla="*/ 854336 h 1178186"/>
                <a:gd name="connsiteX15" fmla="*/ 3048000 w 3538537"/>
                <a:gd name="connsiteY15" fmla="*/ 873386 h 1178186"/>
                <a:gd name="connsiteX16" fmla="*/ 3209925 w 3538537"/>
                <a:gd name="connsiteY16" fmla="*/ 854336 h 1178186"/>
                <a:gd name="connsiteX17" fmla="*/ 3395662 w 3538537"/>
                <a:gd name="connsiteY17" fmla="*/ 859098 h 1178186"/>
                <a:gd name="connsiteX18" fmla="*/ 3533775 w 3538537"/>
                <a:gd name="connsiteY18" fmla="*/ 773373 h 1178186"/>
                <a:gd name="connsiteX19" fmla="*/ 3538537 w 3538537"/>
                <a:gd name="connsiteY19" fmla="*/ 682886 h 1178186"/>
                <a:gd name="connsiteX20" fmla="*/ 3471862 w 3538537"/>
                <a:gd name="connsiteY20" fmla="*/ 606686 h 1178186"/>
                <a:gd name="connsiteX21" fmla="*/ 3390900 w 3538537"/>
                <a:gd name="connsiteY21" fmla="*/ 439998 h 1178186"/>
                <a:gd name="connsiteX22" fmla="*/ 3262312 w 3538537"/>
                <a:gd name="connsiteY22" fmla="*/ 454286 h 1178186"/>
                <a:gd name="connsiteX23" fmla="*/ 3009900 w 3538537"/>
                <a:gd name="connsiteY23" fmla="*/ 416186 h 1178186"/>
                <a:gd name="connsiteX24" fmla="*/ 2805112 w 3538537"/>
                <a:gd name="connsiteY24" fmla="*/ 359036 h 1178186"/>
                <a:gd name="connsiteX25" fmla="*/ 2590800 w 3538537"/>
                <a:gd name="connsiteY25" fmla="*/ 292361 h 1178186"/>
                <a:gd name="connsiteX26" fmla="*/ 2228850 w 3538537"/>
                <a:gd name="connsiteY26" fmla="*/ 216161 h 1178186"/>
                <a:gd name="connsiteX27" fmla="*/ 1905000 w 3538537"/>
                <a:gd name="connsiteY27" fmla="*/ 220923 h 1178186"/>
                <a:gd name="connsiteX28" fmla="*/ 1785937 w 3538537"/>
                <a:gd name="connsiteY28" fmla="*/ 216161 h 1178186"/>
                <a:gd name="connsiteX29" fmla="*/ 1771650 w 3538537"/>
                <a:gd name="connsiteY29" fmla="*/ 211398 h 1178186"/>
                <a:gd name="connsiteX30" fmla="*/ 1703482 w 3538537"/>
                <a:gd name="connsiteY30" fmla="*/ 171663 h 1178186"/>
                <a:gd name="connsiteX31" fmla="*/ 1629201 w 3538537"/>
                <a:gd name="connsiteY31" fmla="*/ 119702 h 1178186"/>
                <a:gd name="connsiteX32" fmla="*/ 1560536 w 3538537"/>
                <a:gd name="connsiteY32" fmla="*/ 79399 h 1178186"/>
                <a:gd name="connsiteX33" fmla="*/ 1454908 w 3538537"/>
                <a:gd name="connsiteY33" fmla="*/ 70513 h 1178186"/>
                <a:gd name="connsiteX34" fmla="*/ 1476375 w 3538537"/>
                <a:gd name="connsiteY34" fmla="*/ 301886 h 1178186"/>
                <a:gd name="connsiteX35" fmla="*/ 1433512 w 3538537"/>
                <a:gd name="connsiteY35" fmla="*/ 297123 h 1178186"/>
                <a:gd name="connsiteX36" fmla="*/ 1385887 w 3538537"/>
                <a:gd name="connsiteY36" fmla="*/ 263786 h 1178186"/>
                <a:gd name="connsiteX37" fmla="*/ 1357312 w 3538537"/>
                <a:gd name="connsiteY37" fmla="*/ 254261 h 1178186"/>
                <a:gd name="connsiteX38" fmla="*/ 1252537 w 3538537"/>
                <a:gd name="connsiteY38" fmla="*/ 230448 h 1178186"/>
                <a:gd name="connsiteX39" fmla="*/ 1266825 w 3538537"/>
                <a:gd name="connsiteY39" fmla="*/ 254261 h 1178186"/>
                <a:gd name="connsiteX40" fmla="*/ 1295400 w 3538537"/>
                <a:gd name="connsiteY40" fmla="*/ 297123 h 1178186"/>
                <a:gd name="connsiteX41" fmla="*/ 1295400 w 3538537"/>
                <a:gd name="connsiteY41" fmla="*/ 325698 h 1178186"/>
                <a:gd name="connsiteX42" fmla="*/ 1169300 w 3538537"/>
                <a:gd name="connsiteY42" fmla="*/ 0 h 1178186"/>
                <a:gd name="connsiteX43" fmla="*/ 1105964 w 3538537"/>
                <a:gd name="connsiteY43" fmla="*/ 31275 h 1178186"/>
                <a:gd name="connsiteX44" fmla="*/ 1023155 w 3538537"/>
                <a:gd name="connsiteY44" fmla="*/ 86508 h 1178186"/>
                <a:gd name="connsiteX45" fmla="*/ 1002968 w 3538537"/>
                <a:gd name="connsiteY45" fmla="*/ 169033 h 1178186"/>
                <a:gd name="connsiteX46" fmla="*/ 913760 w 3538537"/>
                <a:gd name="connsiteY46" fmla="*/ 215451 h 1178186"/>
                <a:gd name="connsiteX47" fmla="*/ 843602 w 3538537"/>
                <a:gd name="connsiteY47" fmla="*/ 261938 h 1178186"/>
                <a:gd name="connsiteX48" fmla="*/ 758588 w 3538537"/>
                <a:gd name="connsiteY48" fmla="*/ 289375 h 1178186"/>
                <a:gd name="connsiteX49" fmla="*/ 702788 w 3538537"/>
                <a:gd name="connsiteY49" fmla="*/ 293569 h 1178186"/>
                <a:gd name="connsiteX50" fmla="*/ 665399 w 3538537"/>
                <a:gd name="connsiteY50" fmla="*/ 291650 h 1178186"/>
                <a:gd name="connsiteX51" fmla="*/ 566737 w 3538537"/>
                <a:gd name="connsiteY51" fmla="*/ 316173 h 1178186"/>
                <a:gd name="connsiteX52" fmla="*/ 485775 w 3538537"/>
                <a:gd name="connsiteY52" fmla="*/ 339986 h 1178186"/>
                <a:gd name="connsiteX53" fmla="*/ 347662 w 3538537"/>
                <a:gd name="connsiteY53" fmla="*/ 344748 h 1178186"/>
                <a:gd name="connsiteX54" fmla="*/ 276225 w 3538537"/>
                <a:gd name="connsiteY54" fmla="*/ 354273 h 1178186"/>
                <a:gd name="connsiteX55" fmla="*/ 233362 w 3538537"/>
                <a:gd name="connsiteY55" fmla="*/ 473336 h 1178186"/>
                <a:gd name="connsiteX56" fmla="*/ 200025 w 3538537"/>
                <a:gd name="connsiteY56" fmla="*/ 559061 h 1178186"/>
                <a:gd name="connsiteX57" fmla="*/ 171450 w 3538537"/>
                <a:gd name="connsiteY57" fmla="*/ 644786 h 1178186"/>
                <a:gd name="connsiteX58" fmla="*/ 142875 w 3538537"/>
                <a:gd name="connsiteY58" fmla="*/ 716223 h 1178186"/>
                <a:gd name="connsiteX59" fmla="*/ 128587 w 3538537"/>
                <a:gd name="connsiteY59" fmla="*/ 806711 h 1178186"/>
                <a:gd name="connsiteX60" fmla="*/ 109537 w 3538537"/>
                <a:gd name="connsiteY60" fmla="*/ 868623 h 1178186"/>
                <a:gd name="connsiteX61" fmla="*/ 66675 w 3538537"/>
                <a:gd name="connsiteY61" fmla="*/ 911486 h 1178186"/>
                <a:gd name="connsiteX62" fmla="*/ 0 w 3538537"/>
                <a:gd name="connsiteY62" fmla="*/ 963873 h 1178186"/>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105964 w 3538537"/>
                <a:gd name="connsiteY43" fmla="*/ 75630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105964 w 3538537"/>
                <a:gd name="connsiteY43" fmla="*/ 75630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119612 w 3538537"/>
                <a:gd name="connsiteY43" fmla="*/ 75630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295400 w 3538537"/>
                <a:gd name="connsiteY41" fmla="*/ 370053 h 1222541"/>
                <a:gd name="connsiteX42" fmla="*/ 1200008 w 3538537"/>
                <a:gd name="connsiteY42" fmla="*/ 0 h 1222541"/>
                <a:gd name="connsiteX43" fmla="*/ 1075257 w 3538537"/>
                <a:gd name="connsiteY43" fmla="*/ 85865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295400 w 3538537"/>
                <a:gd name="connsiteY40" fmla="*/ 341478 h 1222541"/>
                <a:gd name="connsiteX41" fmla="*/ 1356815 w 3538537"/>
                <a:gd name="connsiteY41" fmla="*/ 80039 h 1222541"/>
                <a:gd name="connsiteX42" fmla="*/ 1200008 w 3538537"/>
                <a:gd name="connsiteY42" fmla="*/ 0 h 1222541"/>
                <a:gd name="connsiteX43" fmla="*/ 1075257 w 3538537"/>
                <a:gd name="connsiteY43" fmla="*/ 85865 h 1222541"/>
                <a:gd name="connsiteX44" fmla="*/ 1023155 w 3538537"/>
                <a:gd name="connsiteY44" fmla="*/ 130863 h 1222541"/>
                <a:gd name="connsiteX45" fmla="*/ 1002968 w 3538537"/>
                <a:gd name="connsiteY45" fmla="*/ 213388 h 1222541"/>
                <a:gd name="connsiteX46" fmla="*/ 913760 w 3538537"/>
                <a:gd name="connsiteY46" fmla="*/ 259806 h 1222541"/>
                <a:gd name="connsiteX47" fmla="*/ 843602 w 3538537"/>
                <a:gd name="connsiteY47" fmla="*/ 306293 h 1222541"/>
                <a:gd name="connsiteX48" fmla="*/ 758588 w 3538537"/>
                <a:gd name="connsiteY48" fmla="*/ 333730 h 1222541"/>
                <a:gd name="connsiteX49" fmla="*/ 702788 w 3538537"/>
                <a:gd name="connsiteY49" fmla="*/ 337924 h 1222541"/>
                <a:gd name="connsiteX50" fmla="*/ 665399 w 3538537"/>
                <a:gd name="connsiteY50" fmla="*/ 336005 h 1222541"/>
                <a:gd name="connsiteX51" fmla="*/ 566737 w 3538537"/>
                <a:gd name="connsiteY51" fmla="*/ 360528 h 1222541"/>
                <a:gd name="connsiteX52" fmla="*/ 485775 w 3538537"/>
                <a:gd name="connsiteY52" fmla="*/ 384341 h 1222541"/>
                <a:gd name="connsiteX53" fmla="*/ 347662 w 3538537"/>
                <a:gd name="connsiteY53" fmla="*/ 389103 h 1222541"/>
                <a:gd name="connsiteX54" fmla="*/ 276225 w 3538537"/>
                <a:gd name="connsiteY54" fmla="*/ 398628 h 1222541"/>
                <a:gd name="connsiteX55" fmla="*/ 233362 w 3538537"/>
                <a:gd name="connsiteY55" fmla="*/ 517691 h 1222541"/>
                <a:gd name="connsiteX56" fmla="*/ 200025 w 3538537"/>
                <a:gd name="connsiteY56" fmla="*/ 603416 h 1222541"/>
                <a:gd name="connsiteX57" fmla="*/ 171450 w 3538537"/>
                <a:gd name="connsiteY57" fmla="*/ 689141 h 1222541"/>
                <a:gd name="connsiteX58" fmla="*/ 142875 w 3538537"/>
                <a:gd name="connsiteY58" fmla="*/ 760578 h 1222541"/>
                <a:gd name="connsiteX59" fmla="*/ 128587 w 3538537"/>
                <a:gd name="connsiteY59" fmla="*/ 851066 h 1222541"/>
                <a:gd name="connsiteX60" fmla="*/ 109537 w 3538537"/>
                <a:gd name="connsiteY60" fmla="*/ 912978 h 1222541"/>
                <a:gd name="connsiteX61" fmla="*/ 66675 w 3538537"/>
                <a:gd name="connsiteY61" fmla="*/ 955841 h 1222541"/>
                <a:gd name="connsiteX62" fmla="*/ 0 w 3538537"/>
                <a:gd name="connsiteY62"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266825 w 3538537"/>
                <a:gd name="connsiteY39" fmla="*/ 298616 h 1222541"/>
                <a:gd name="connsiteX40" fmla="*/ 1356815 w 3538537"/>
                <a:gd name="connsiteY40" fmla="*/ 80039 h 1222541"/>
                <a:gd name="connsiteX41" fmla="*/ 1200008 w 3538537"/>
                <a:gd name="connsiteY41" fmla="*/ 0 h 1222541"/>
                <a:gd name="connsiteX42" fmla="*/ 1075257 w 3538537"/>
                <a:gd name="connsiteY42" fmla="*/ 85865 h 1222541"/>
                <a:gd name="connsiteX43" fmla="*/ 1023155 w 3538537"/>
                <a:gd name="connsiteY43" fmla="*/ 130863 h 1222541"/>
                <a:gd name="connsiteX44" fmla="*/ 1002968 w 3538537"/>
                <a:gd name="connsiteY44" fmla="*/ 213388 h 1222541"/>
                <a:gd name="connsiteX45" fmla="*/ 913760 w 3538537"/>
                <a:gd name="connsiteY45" fmla="*/ 259806 h 1222541"/>
                <a:gd name="connsiteX46" fmla="*/ 843602 w 3538537"/>
                <a:gd name="connsiteY46" fmla="*/ 306293 h 1222541"/>
                <a:gd name="connsiteX47" fmla="*/ 758588 w 3538537"/>
                <a:gd name="connsiteY47" fmla="*/ 333730 h 1222541"/>
                <a:gd name="connsiteX48" fmla="*/ 702788 w 3538537"/>
                <a:gd name="connsiteY48" fmla="*/ 337924 h 1222541"/>
                <a:gd name="connsiteX49" fmla="*/ 665399 w 3538537"/>
                <a:gd name="connsiteY49" fmla="*/ 336005 h 1222541"/>
                <a:gd name="connsiteX50" fmla="*/ 566737 w 3538537"/>
                <a:gd name="connsiteY50" fmla="*/ 360528 h 1222541"/>
                <a:gd name="connsiteX51" fmla="*/ 485775 w 3538537"/>
                <a:gd name="connsiteY51" fmla="*/ 384341 h 1222541"/>
                <a:gd name="connsiteX52" fmla="*/ 347662 w 3538537"/>
                <a:gd name="connsiteY52" fmla="*/ 389103 h 1222541"/>
                <a:gd name="connsiteX53" fmla="*/ 276225 w 3538537"/>
                <a:gd name="connsiteY53" fmla="*/ 398628 h 1222541"/>
                <a:gd name="connsiteX54" fmla="*/ 233362 w 3538537"/>
                <a:gd name="connsiteY54" fmla="*/ 517691 h 1222541"/>
                <a:gd name="connsiteX55" fmla="*/ 200025 w 3538537"/>
                <a:gd name="connsiteY55" fmla="*/ 603416 h 1222541"/>
                <a:gd name="connsiteX56" fmla="*/ 171450 w 3538537"/>
                <a:gd name="connsiteY56" fmla="*/ 689141 h 1222541"/>
                <a:gd name="connsiteX57" fmla="*/ 142875 w 3538537"/>
                <a:gd name="connsiteY57" fmla="*/ 760578 h 1222541"/>
                <a:gd name="connsiteX58" fmla="*/ 128587 w 3538537"/>
                <a:gd name="connsiteY58" fmla="*/ 851066 h 1222541"/>
                <a:gd name="connsiteX59" fmla="*/ 109537 w 3538537"/>
                <a:gd name="connsiteY59" fmla="*/ 912978 h 1222541"/>
                <a:gd name="connsiteX60" fmla="*/ 66675 w 3538537"/>
                <a:gd name="connsiteY60" fmla="*/ 955841 h 1222541"/>
                <a:gd name="connsiteX61" fmla="*/ 0 w 3538537"/>
                <a:gd name="connsiteY61"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252537 w 3538537"/>
                <a:gd name="connsiteY38" fmla="*/ 274803 h 1222541"/>
                <a:gd name="connsiteX39" fmla="*/ 1356815 w 3538537"/>
                <a:gd name="connsiteY39" fmla="*/ 80039 h 1222541"/>
                <a:gd name="connsiteX40" fmla="*/ 1200008 w 3538537"/>
                <a:gd name="connsiteY40" fmla="*/ 0 h 1222541"/>
                <a:gd name="connsiteX41" fmla="*/ 1075257 w 3538537"/>
                <a:gd name="connsiteY41" fmla="*/ 85865 h 1222541"/>
                <a:gd name="connsiteX42" fmla="*/ 1023155 w 3538537"/>
                <a:gd name="connsiteY42" fmla="*/ 130863 h 1222541"/>
                <a:gd name="connsiteX43" fmla="*/ 1002968 w 3538537"/>
                <a:gd name="connsiteY43" fmla="*/ 213388 h 1222541"/>
                <a:gd name="connsiteX44" fmla="*/ 913760 w 3538537"/>
                <a:gd name="connsiteY44" fmla="*/ 259806 h 1222541"/>
                <a:gd name="connsiteX45" fmla="*/ 843602 w 3538537"/>
                <a:gd name="connsiteY45" fmla="*/ 306293 h 1222541"/>
                <a:gd name="connsiteX46" fmla="*/ 758588 w 3538537"/>
                <a:gd name="connsiteY46" fmla="*/ 333730 h 1222541"/>
                <a:gd name="connsiteX47" fmla="*/ 702788 w 3538537"/>
                <a:gd name="connsiteY47" fmla="*/ 337924 h 1222541"/>
                <a:gd name="connsiteX48" fmla="*/ 665399 w 3538537"/>
                <a:gd name="connsiteY48" fmla="*/ 336005 h 1222541"/>
                <a:gd name="connsiteX49" fmla="*/ 566737 w 3538537"/>
                <a:gd name="connsiteY49" fmla="*/ 360528 h 1222541"/>
                <a:gd name="connsiteX50" fmla="*/ 485775 w 3538537"/>
                <a:gd name="connsiteY50" fmla="*/ 384341 h 1222541"/>
                <a:gd name="connsiteX51" fmla="*/ 347662 w 3538537"/>
                <a:gd name="connsiteY51" fmla="*/ 389103 h 1222541"/>
                <a:gd name="connsiteX52" fmla="*/ 276225 w 3538537"/>
                <a:gd name="connsiteY52" fmla="*/ 398628 h 1222541"/>
                <a:gd name="connsiteX53" fmla="*/ 233362 w 3538537"/>
                <a:gd name="connsiteY53" fmla="*/ 517691 h 1222541"/>
                <a:gd name="connsiteX54" fmla="*/ 200025 w 3538537"/>
                <a:gd name="connsiteY54" fmla="*/ 603416 h 1222541"/>
                <a:gd name="connsiteX55" fmla="*/ 171450 w 3538537"/>
                <a:gd name="connsiteY55" fmla="*/ 689141 h 1222541"/>
                <a:gd name="connsiteX56" fmla="*/ 142875 w 3538537"/>
                <a:gd name="connsiteY56" fmla="*/ 760578 h 1222541"/>
                <a:gd name="connsiteX57" fmla="*/ 128587 w 3538537"/>
                <a:gd name="connsiteY57" fmla="*/ 851066 h 1222541"/>
                <a:gd name="connsiteX58" fmla="*/ 109537 w 3538537"/>
                <a:gd name="connsiteY58" fmla="*/ 912978 h 1222541"/>
                <a:gd name="connsiteX59" fmla="*/ 66675 w 3538537"/>
                <a:gd name="connsiteY59" fmla="*/ 955841 h 1222541"/>
                <a:gd name="connsiteX60" fmla="*/ 0 w 3538537"/>
                <a:gd name="connsiteY60"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357312 w 3538537"/>
                <a:gd name="connsiteY37" fmla="*/ 298616 h 1222541"/>
                <a:gd name="connsiteX38" fmla="*/ 1406074 w 3538537"/>
                <a:gd name="connsiteY38" fmla="*/ 114442 h 1222541"/>
                <a:gd name="connsiteX39" fmla="*/ 1356815 w 3538537"/>
                <a:gd name="connsiteY39" fmla="*/ 80039 h 1222541"/>
                <a:gd name="connsiteX40" fmla="*/ 1200008 w 3538537"/>
                <a:gd name="connsiteY40" fmla="*/ 0 h 1222541"/>
                <a:gd name="connsiteX41" fmla="*/ 1075257 w 3538537"/>
                <a:gd name="connsiteY41" fmla="*/ 85865 h 1222541"/>
                <a:gd name="connsiteX42" fmla="*/ 1023155 w 3538537"/>
                <a:gd name="connsiteY42" fmla="*/ 130863 h 1222541"/>
                <a:gd name="connsiteX43" fmla="*/ 1002968 w 3538537"/>
                <a:gd name="connsiteY43" fmla="*/ 213388 h 1222541"/>
                <a:gd name="connsiteX44" fmla="*/ 913760 w 3538537"/>
                <a:gd name="connsiteY44" fmla="*/ 259806 h 1222541"/>
                <a:gd name="connsiteX45" fmla="*/ 843602 w 3538537"/>
                <a:gd name="connsiteY45" fmla="*/ 306293 h 1222541"/>
                <a:gd name="connsiteX46" fmla="*/ 758588 w 3538537"/>
                <a:gd name="connsiteY46" fmla="*/ 333730 h 1222541"/>
                <a:gd name="connsiteX47" fmla="*/ 702788 w 3538537"/>
                <a:gd name="connsiteY47" fmla="*/ 337924 h 1222541"/>
                <a:gd name="connsiteX48" fmla="*/ 665399 w 3538537"/>
                <a:gd name="connsiteY48" fmla="*/ 336005 h 1222541"/>
                <a:gd name="connsiteX49" fmla="*/ 566737 w 3538537"/>
                <a:gd name="connsiteY49" fmla="*/ 360528 h 1222541"/>
                <a:gd name="connsiteX50" fmla="*/ 485775 w 3538537"/>
                <a:gd name="connsiteY50" fmla="*/ 384341 h 1222541"/>
                <a:gd name="connsiteX51" fmla="*/ 347662 w 3538537"/>
                <a:gd name="connsiteY51" fmla="*/ 389103 h 1222541"/>
                <a:gd name="connsiteX52" fmla="*/ 276225 w 3538537"/>
                <a:gd name="connsiteY52" fmla="*/ 398628 h 1222541"/>
                <a:gd name="connsiteX53" fmla="*/ 233362 w 3538537"/>
                <a:gd name="connsiteY53" fmla="*/ 517691 h 1222541"/>
                <a:gd name="connsiteX54" fmla="*/ 200025 w 3538537"/>
                <a:gd name="connsiteY54" fmla="*/ 603416 h 1222541"/>
                <a:gd name="connsiteX55" fmla="*/ 171450 w 3538537"/>
                <a:gd name="connsiteY55" fmla="*/ 689141 h 1222541"/>
                <a:gd name="connsiteX56" fmla="*/ 142875 w 3538537"/>
                <a:gd name="connsiteY56" fmla="*/ 760578 h 1222541"/>
                <a:gd name="connsiteX57" fmla="*/ 128587 w 3538537"/>
                <a:gd name="connsiteY57" fmla="*/ 851066 h 1222541"/>
                <a:gd name="connsiteX58" fmla="*/ 109537 w 3538537"/>
                <a:gd name="connsiteY58" fmla="*/ 912978 h 1222541"/>
                <a:gd name="connsiteX59" fmla="*/ 66675 w 3538537"/>
                <a:gd name="connsiteY59" fmla="*/ 955841 h 1222541"/>
                <a:gd name="connsiteX60" fmla="*/ 0 w 3538537"/>
                <a:gd name="connsiteY60"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385887 w 3538537"/>
                <a:gd name="connsiteY36" fmla="*/ 308141 h 1222541"/>
                <a:gd name="connsiteX37" fmla="*/ 1406074 w 3538537"/>
                <a:gd name="connsiteY37" fmla="*/ 114442 h 1222541"/>
                <a:gd name="connsiteX38" fmla="*/ 1356815 w 3538537"/>
                <a:gd name="connsiteY38" fmla="*/ 80039 h 1222541"/>
                <a:gd name="connsiteX39" fmla="*/ 1200008 w 3538537"/>
                <a:gd name="connsiteY39" fmla="*/ 0 h 1222541"/>
                <a:gd name="connsiteX40" fmla="*/ 1075257 w 3538537"/>
                <a:gd name="connsiteY40" fmla="*/ 85865 h 1222541"/>
                <a:gd name="connsiteX41" fmla="*/ 1023155 w 3538537"/>
                <a:gd name="connsiteY41" fmla="*/ 130863 h 1222541"/>
                <a:gd name="connsiteX42" fmla="*/ 1002968 w 3538537"/>
                <a:gd name="connsiteY42" fmla="*/ 213388 h 1222541"/>
                <a:gd name="connsiteX43" fmla="*/ 913760 w 3538537"/>
                <a:gd name="connsiteY43" fmla="*/ 259806 h 1222541"/>
                <a:gd name="connsiteX44" fmla="*/ 843602 w 3538537"/>
                <a:gd name="connsiteY44" fmla="*/ 306293 h 1222541"/>
                <a:gd name="connsiteX45" fmla="*/ 758588 w 3538537"/>
                <a:gd name="connsiteY45" fmla="*/ 333730 h 1222541"/>
                <a:gd name="connsiteX46" fmla="*/ 702788 w 3538537"/>
                <a:gd name="connsiteY46" fmla="*/ 337924 h 1222541"/>
                <a:gd name="connsiteX47" fmla="*/ 665399 w 3538537"/>
                <a:gd name="connsiteY47" fmla="*/ 336005 h 1222541"/>
                <a:gd name="connsiteX48" fmla="*/ 566737 w 3538537"/>
                <a:gd name="connsiteY48" fmla="*/ 360528 h 1222541"/>
                <a:gd name="connsiteX49" fmla="*/ 485775 w 3538537"/>
                <a:gd name="connsiteY49" fmla="*/ 384341 h 1222541"/>
                <a:gd name="connsiteX50" fmla="*/ 347662 w 3538537"/>
                <a:gd name="connsiteY50" fmla="*/ 389103 h 1222541"/>
                <a:gd name="connsiteX51" fmla="*/ 276225 w 3538537"/>
                <a:gd name="connsiteY51" fmla="*/ 398628 h 1222541"/>
                <a:gd name="connsiteX52" fmla="*/ 233362 w 3538537"/>
                <a:gd name="connsiteY52" fmla="*/ 517691 h 1222541"/>
                <a:gd name="connsiteX53" fmla="*/ 200025 w 3538537"/>
                <a:gd name="connsiteY53" fmla="*/ 603416 h 1222541"/>
                <a:gd name="connsiteX54" fmla="*/ 171450 w 3538537"/>
                <a:gd name="connsiteY54" fmla="*/ 689141 h 1222541"/>
                <a:gd name="connsiteX55" fmla="*/ 142875 w 3538537"/>
                <a:gd name="connsiteY55" fmla="*/ 760578 h 1222541"/>
                <a:gd name="connsiteX56" fmla="*/ 128587 w 3538537"/>
                <a:gd name="connsiteY56" fmla="*/ 851066 h 1222541"/>
                <a:gd name="connsiteX57" fmla="*/ 109537 w 3538537"/>
                <a:gd name="connsiteY57" fmla="*/ 912978 h 1222541"/>
                <a:gd name="connsiteX58" fmla="*/ 66675 w 3538537"/>
                <a:gd name="connsiteY58" fmla="*/ 955841 h 1222541"/>
                <a:gd name="connsiteX59" fmla="*/ 0 w 3538537"/>
                <a:gd name="connsiteY59"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33512 w 3538537"/>
                <a:gd name="connsiteY35" fmla="*/ 341478 h 1222541"/>
                <a:gd name="connsiteX36" fmla="*/ 1406074 w 3538537"/>
                <a:gd name="connsiteY36" fmla="*/ 114442 h 1222541"/>
                <a:gd name="connsiteX37" fmla="*/ 1356815 w 3538537"/>
                <a:gd name="connsiteY37" fmla="*/ 80039 h 1222541"/>
                <a:gd name="connsiteX38" fmla="*/ 1200008 w 3538537"/>
                <a:gd name="connsiteY38" fmla="*/ 0 h 1222541"/>
                <a:gd name="connsiteX39" fmla="*/ 1075257 w 3538537"/>
                <a:gd name="connsiteY39" fmla="*/ 85865 h 1222541"/>
                <a:gd name="connsiteX40" fmla="*/ 1023155 w 3538537"/>
                <a:gd name="connsiteY40" fmla="*/ 130863 h 1222541"/>
                <a:gd name="connsiteX41" fmla="*/ 1002968 w 3538537"/>
                <a:gd name="connsiteY41" fmla="*/ 213388 h 1222541"/>
                <a:gd name="connsiteX42" fmla="*/ 913760 w 3538537"/>
                <a:gd name="connsiteY42" fmla="*/ 259806 h 1222541"/>
                <a:gd name="connsiteX43" fmla="*/ 843602 w 3538537"/>
                <a:gd name="connsiteY43" fmla="*/ 306293 h 1222541"/>
                <a:gd name="connsiteX44" fmla="*/ 758588 w 3538537"/>
                <a:gd name="connsiteY44" fmla="*/ 333730 h 1222541"/>
                <a:gd name="connsiteX45" fmla="*/ 702788 w 3538537"/>
                <a:gd name="connsiteY45" fmla="*/ 337924 h 1222541"/>
                <a:gd name="connsiteX46" fmla="*/ 665399 w 3538537"/>
                <a:gd name="connsiteY46" fmla="*/ 336005 h 1222541"/>
                <a:gd name="connsiteX47" fmla="*/ 566737 w 3538537"/>
                <a:gd name="connsiteY47" fmla="*/ 360528 h 1222541"/>
                <a:gd name="connsiteX48" fmla="*/ 485775 w 3538537"/>
                <a:gd name="connsiteY48" fmla="*/ 384341 h 1222541"/>
                <a:gd name="connsiteX49" fmla="*/ 347662 w 3538537"/>
                <a:gd name="connsiteY49" fmla="*/ 389103 h 1222541"/>
                <a:gd name="connsiteX50" fmla="*/ 276225 w 3538537"/>
                <a:gd name="connsiteY50" fmla="*/ 398628 h 1222541"/>
                <a:gd name="connsiteX51" fmla="*/ 233362 w 3538537"/>
                <a:gd name="connsiteY51" fmla="*/ 517691 h 1222541"/>
                <a:gd name="connsiteX52" fmla="*/ 200025 w 3538537"/>
                <a:gd name="connsiteY52" fmla="*/ 603416 h 1222541"/>
                <a:gd name="connsiteX53" fmla="*/ 171450 w 3538537"/>
                <a:gd name="connsiteY53" fmla="*/ 689141 h 1222541"/>
                <a:gd name="connsiteX54" fmla="*/ 142875 w 3538537"/>
                <a:gd name="connsiteY54" fmla="*/ 760578 h 1222541"/>
                <a:gd name="connsiteX55" fmla="*/ 128587 w 3538537"/>
                <a:gd name="connsiteY55" fmla="*/ 851066 h 1222541"/>
                <a:gd name="connsiteX56" fmla="*/ 109537 w 3538537"/>
                <a:gd name="connsiteY56" fmla="*/ 912978 h 1222541"/>
                <a:gd name="connsiteX57" fmla="*/ 66675 w 3538537"/>
                <a:gd name="connsiteY57" fmla="*/ 955841 h 1222541"/>
                <a:gd name="connsiteX58" fmla="*/ 0 w 3538537"/>
                <a:gd name="connsiteY58"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76375 w 3538537"/>
                <a:gd name="connsiteY34" fmla="*/ 346241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009900 w 3538537"/>
                <a:gd name="connsiteY23" fmla="*/ 460541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805112 w 3538537"/>
                <a:gd name="connsiteY24" fmla="*/ 403391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919412 w 3538537"/>
                <a:gd name="connsiteY24" fmla="*/ 579603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2909887 w 3538537"/>
                <a:gd name="connsiteY24" fmla="*/ 579603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228850 w 3538537"/>
                <a:gd name="connsiteY26" fmla="*/ 260516 h 1222541"/>
                <a:gd name="connsiteX27" fmla="*/ 1905000 w 3538537"/>
                <a:gd name="connsiteY27" fmla="*/ 265278 h 1222541"/>
                <a:gd name="connsiteX28" fmla="*/ 1785937 w 3538537"/>
                <a:gd name="connsiteY28" fmla="*/ 260516 h 1222541"/>
                <a:gd name="connsiteX29" fmla="*/ 1771650 w 3538537"/>
                <a:gd name="connsiteY29" fmla="*/ 255753 h 1222541"/>
                <a:gd name="connsiteX30" fmla="*/ 1703482 w 3538537"/>
                <a:gd name="connsiteY30" fmla="*/ 216018 h 1222541"/>
                <a:gd name="connsiteX31" fmla="*/ 1629201 w 3538537"/>
                <a:gd name="connsiteY31" fmla="*/ 164057 h 1222541"/>
                <a:gd name="connsiteX32" fmla="*/ 1560536 w 3538537"/>
                <a:gd name="connsiteY32" fmla="*/ 123754 h 1222541"/>
                <a:gd name="connsiteX33" fmla="*/ 1454908 w 3538537"/>
                <a:gd name="connsiteY33" fmla="*/ 114868 h 1222541"/>
                <a:gd name="connsiteX34" fmla="*/ 1406074 w 3538537"/>
                <a:gd name="connsiteY34" fmla="*/ 114442 h 1222541"/>
                <a:gd name="connsiteX35" fmla="*/ 1356815 w 3538537"/>
                <a:gd name="connsiteY35" fmla="*/ 80039 h 1222541"/>
                <a:gd name="connsiteX36" fmla="*/ 1200008 w 3538537"/>
                <a:gd name="connsiteY36" fmla="*/ 0 h 1222541"/>
                <a:gd name="connsiteX37" fmla="*/ 1075257 w 3538537"/>
                <a:gd name="connsiteY37" fmla="*/ 85865 h 1222541"/>
                <a:gd name="connsiteX38" fmla="*/ 1023155 w 3538537"/>
                <a:gd name="connsiteY38" fmla="*/ 130863 h 1222541"/>
                <a:gd name="connsiteX39" fmla="*/ 1002968 w 3538537"/>
                <a:gd name="connsiteY39" fmla="*/ 213388 h 1222541"/>
                <a:gd name="connsiteX40" fmla="*/ 913760 w 3538537"/>
                <a:gd name="connsiteY40" fmla="*/ 259806 h 1222541"/>
                <a:gd name="connsiteX41" fmla="*/ 843602 w 3538537"/>
                <a:gd name="connsiteY41" fmla="*/ 306293 h 1222541"/>
                <a:gd name="connsiteX42" fmla="*/ 758588 w 3538537"/>
                <a:gd name="connsiteY42" fmla="*/ 333730 h 1222541"/>
                <a:gd name="connsiteX43" fmla="*/ 702788 w 3538537"/>
                <a:gd name="connsiteY43" fmla="*/ 337924 h 1222541"/>
                <a:gd name="connsiteX44" fmla="*/ 665399 w 3538537"/>
                <a:gd name="connsiteY44" fmla="*/ 336005 h 1222541"/>
                <a:gd name="connsiteX45" fmla="*/ 566737 w 3538537"/>
                <a:gd name="connsiteY45" fmla="*/ 360528 h 1222541"/>
                <a:gd name="connsiteX46" fmla="*/ 485775 w 3538537"/>
                <a:gd name="connsiteY46" fmla="*/ 384341 h 1222541"/>
                <a:gd name="connsiteX47" fmla="*/ 347662 w 3538537"/>
                <a:gd name="connsiteY47" fmla="*/ 389103 h 1222541"/>
                <a:gd name="connsiteX48" fmla="*/ 276225 w 3538537"/>
                <a:gd name="connsiteY48" fmla="*/ 398628 h 1222541"/>
                <a:gd name="connsiteX49" fmla="*/ 233362 w 3538537"/>
                <a:gd name="connsiteY49" fmla="*/ 517691 h 1222541"/>
                <a:gd name="connsiteX50" fmla="*/ 200025 w 3538537"/>
                <a:gd name="connsiteY50" fmla="*/ 603416 h 1222541"/>
                <a:gd name="connsiteX51" fmla="*/ 171450 w 3538537"/>
                <a:gd name="connsiteY51" fmla="*/ 689141 h 1222541"/>
                <a:gd name="connsiteX52" fmla="*/ 142875 w 3538537"/>
                <a:gd name="connsiteY52" fmla="*/ 760578 h 1222541"/>
                <a:gd name="connsiteX53" fmla="*/ 128587 w 3538537"/>
                <a:gd name="connsiteY53" fmla="*/ 851066 h 1222541"/>
                <a:gd name="connsiteX54" fmla="*/ 109537 w 3538537"/>
                <a:gd name="connsiteY54" fmla="*/ 912978 h 1222541"/>
                <a:gd name="connsiteX55" fmla="*/ 66675 w 3538537"/>
                <a:gd name="connsiteY55" fmla="*/ 955841 h 1222541"/>
                <a:gd name="connsiteX56" fmla="*/ 0 w 3538537"/>
                <a:gd name="connsiteY56"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997113 w 3538537"/>
                <a:gd name="connsiteY26" fmla="*/ 699797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590800 w 3538537"/>
                <a:gd name="connsiteY25" fmla="*/ 336716 h 1222541"/>
                <a:gd name="connsiteX26" fmla="*/ 2687550 w 3538537"/>
                <a:gd name="connsiteY26" fmla="*/ 585497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687550 w 3538537"/>
                <a:gd name="connsiteY26" fmla="*/ 585497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28850 w 3538537"/>
                <a:gd name="connsiteY27" fmla="*/ 260516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13760 w 3538537"/>
                <a:gd name="connsiteY41" fmla="*/ 259806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02968 w 3538537"/>
                <a:gd name="connsiteY40" fmla="*/ 213388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023155 w 3538537"/>
                <a:gd name="connsiteY39" fmla="*/ 130863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075257 w 3538537"/>
                <a:gd name="connsiteY38" fmla="*/ 8586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1650 w 3538537"/>
                <a:gd name="connsiteY30" fmla="*/ 255753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6413 w 3538537"/>
                <a:gd name="connsiteY30" fmla="*/ 365290 h 1222541"/>
                <a:gd name="connsiteX31" fmla="*/ 1703482 w 3538537"/>
                <a:gd name="connsiteY31" fmla="*/ 216018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76413 w 3538537"/>
                <a:gd name="connsiteY30" fmla="*/ 365290 h 1222541"/>
                <a:gd name="connsiteX31" fmla="*/ 1651094 w 3538537"/>
                <a:gd name="connsiteY31" fmla="*/ 363655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1008228 h 1222541"/>
                <a:gd name="connsiteX1" fmla="*/ 133350 w 3538537"/>
                <a:gd name="connsiteY1" fmla="*/ 1027278 h 1222541"/>
                <a:gd name="connsiteX2" fmla="*/ 204787 w 3538537"/>
                <a:gd name="connsiteY2" fmla="*/ 1098716 h 1222541"/>
                <a:gd name="connsiteX3" fmla="*/ 266700 w 3538537"/>
                <a:gd name="connsiteY3" fmla="*/ 1198728 h 1222541"/>
                <a:gd name="connsiteX4" fmla="*/ 300037 w 3538537"/>
                <a:gd name="connsiteY4" fmla="*/ 1222541 h 1222541"/>
                <a:gd name="connsiteX5" fmla="*/ 614362 w 3538537"/>
                <a:gd name="connsiteY5" fmla="*/ 1127291 h 1222541"/>
                <a:gd name="connsiteX6" fmla="*/ 1143000 w 3538537"/>
                <a:gd name="connsiteY6" fmla="*/ 984416 h 1222541"/>
                <a:gd name="connsiteX7" fmla="*/ 1428750 w 3538537"/>
                <a:gd name="connsiteY7" fmla="*/ 912978 h 1222541"/>
                <a:gd name="connsiteX8" fmla="*/ 1566862 w 3538537"/>
                <a:gd name="connsiteY8" fmla="*/ 889166 h 1222541"/>
                <a:gd name="connsiteX9" fmla="*/ 1866900 w 3538537"/>
                <a:gd name="connsiteY9" fmla="*/ 846303 h 1222541"/>
                <a:gd name="connsiteX10" fmla="*/ 2138362 w 3538537"/>
                <a:gd name="connsiteY10" fmla="*/ 865353 h 1222541"/>
                <a:gd name="connsiteX11" fmla="*/ 2324100 w 3538537"/>
                <a:gd name="connsiteY11" fmla="*/ 874878 h 1222541"/>
                <a:gd name="connsiteX12" fmla="*/ 2495550 w 3538537"/>
                <a:gd name="connsiteY12" fmla="*/ 889166 h 1222541"/>
                <a:gd name="connsiteX13" fmla="*/ 2686050 w 3538537"/>
                <a:gd name="connsiteY13" fmla="*/ 889166 h 1222541"/>
                <a:gd name="connsiteX14" fmla="*/ 2967037 w 3538537"/>
                <a:gd name="connsiteY14" fmla="*/ 898691 h 1222541"/>
                <a:gd name="connsiteX15" fmla="*/ 3048000 w 3538537"/>
                <a:gd name="connsiteY15" fmla="*/ 917741 h 1222541"/>
                <a:gd name="connsiteX16" fmla="*/ 3209925 w 3538537"/>
                <a:gd name="connsiteY16" fmla="*/ 898691 h 1222541"/>
                <a:gd name="connsiteX17" fmla="*/ 3395662 w 3538537"/>
                <a:gd name="connsiteY17" fmla="*/ 903453 h 1222541"/>
                <a:gd name="connsiteX18" fmla="*/ 3533775 w 3538537"/>
                <a:gd name="connsiteY18" fmla="*/ 817728 h 1222541"/>
                <a:gd name="connsiteX19" fmla="*/ 3538537 w 3538537"/>
                <a:gd name="connsiteY19" fmla="*/ 727241 h 1222541"/>
                <a:gd name="connsiteX20" fmla="*/ 3471862 w 3538537"/>
                <a:gd name="connsiteY20" fmla="*/ 651041 h 1222541"/>
                <a:gd name="connsiteX21" fmla="*/ 3390900 w 3538537"/>
                <a:gd name="connsiteY21" fmla="*/ 484353 h 1222541"/>
                <a:gd name="connsiteX22" fmla="*/ 3262312 w 3538537"/>
                <a:gd name="connsiteY22" fmla="*/ 498641 h 1222541"/>
                <a:gd name="connsiteX23" fmla="*/ 3176587 w 3538537"/>
                <a:gd name="connsiteY23" fmla="*/ 598653 h 1222541"/>
                <a:gd name="connsiteX24" fmla="*/ 3119437 w 3538537"/>
                <a:gd name="connsiteY24" fmla="*/ 665328 h 1222541"/>
                <a:gd name="connsiteX25" fmla="*/ 2871787 w 3538537"/>
                <a:gd name="connsiteY25" fmla="*/ 612941 h 1222541"/>
                <a:gd name="connsiteX26" fmla="*/ 2839950 w 3538537"/>
                <a:gd name="connsiteY26" fmla="*/ 523585 h 1222541"/>
                <a:gd name="connsiteX27" fmla="*/ 2257425 w 3538537"/>
                <a:gd name="connsiteY27" fmla="*/ 331953 h 1222541"/>
                <a:gd name="connsiteX28" fmla="*/ 1905000 w 3538537"/>
                <a:gd name="connsiteY28" fmla="*/ 265278 h 1222541"/>
                <a:gd name="connsiteX29" fmla="*/ 1785937 w 3538537"/>
                <a:gd name="connsiteY29" fmla="*/ 260516 h 1222541"/>
                <a:gd name="connsiteX30" fmla="*/ 1747838 w 3538537"/>
                <a:gd name="connsiteY30" fmla="*/ 351002 h 1222541"/>
                <a:gd name="connsiteX31" fmla="*/ 1651094 w 3538537"/>
                <a:gd name="connsiteY31" fmla="*/ 363655 h 1222541"/>
                <a:gd name="connsiteX32" fmla="*/ 1629201 w 3538537"/>
                <a:gd name="connsiteY32" fmla="*/ 164057 h 1222541"/>
                <a:gd name="connsiteX33" fmla="*/ 1560536 w 3538537"/>
                <a:gd name="connsiteY33" fmla="*/ 123754 h 1222541"/>
                <a:gd name="connsiteX34" fmla="*/ 1454908 w 3538537"/>
                <a:gd name="connsiteY34" fmla="*/ 114868 h 1222541"/>
                <a:gd name="connsiteX35" fmla="*/ 1406074 w 3538537"/>
                <a:gd name="connsiteY35" fmla="*/ 114442 h 1222541"/>
                <a:gd name="connsiteX36" fmla="*/ 1356815 w 3538537"/>
                <a:gd name="connsiteY36" fmla="*/ 80039 h 1222541"/>
                <a:gd name="connsiteX37" fmla="*/ 1200008 w 3538537"/>
                <a:gd name="connsiteY37" fmla="*/ 0 h 1222541"/>
                <a:gd name="connsiteX38" fmla="*/ 1270520 w 3538537"/>
                <a:gd name="connsiteY38" fmla="*/ 485915 h 1222541"/>
                <a:gd name="connsiteX39" fmla="*/ 1104117 w 3538537"/>
                <a:gd name="connsiteY39" fmla="*/ 535676 h 1222541"/>
                <a:gd name="connsiteX40" fmla="*/ 1017256 w 3538537"/>
                <a:gd name="connsiteY40" fmla="*/ 489613 h 1222541"/>
                <a:gd name="connsiteX41" fmla="*/ 932810 w 3538537"/>
                <a:gd name="connsiteY41" fmla="*/ 397918 h 1222541"/>
                <a:gd name="connsiteX42" fmla="*/ 843602 w 3538537"/>
                <a:gd name="connsiteY42" fmla="*/ 306293 h 1222541"/>
                <a:gd name="connsiteX43" fmla="*/ 758588 w 3538537"/>
                <a:gd name="connsiteY43" fmla="*/ 333730 h 1222541"/>
                <a:gd name="connsiteX44" fmla="*/ 702788 w 3538537"/>
                <a:gd name="connsiteY44" fmla="*/ 337924 h 1222541"/>
                <a:gd name="connsiteX45" fmla="*/ 665399 w 3538537"/>
                <a:gd name="connsiteY45" fmla="*/ 336005 h 1222541"/>
                <a:gd name="connsiteX46" fmla="*/ 566737 w 3538537"/>
                <a:gd name="connsiteY46" fmla="*/ 360528 h 1222541"/>
                <a:gd name="connsiteX47" fmla="*/ 485775 w 3538537"/>
                <a:gd name="connsiteY47" fmla="*/ 384341 h 1222541"/>
                <a:gd name="connsiteX48" fmla="*/ 347662 w 3538537"/>
                <a:gd name="connsiteY48" fmla="*/ 389103 h 1222541"/>
                <a:gd name="connsiteX49" fmla="*/ 276225 w 3538537"/>
                <a:gd name="connsiteY49" fmla="*/ 398628 h 1222541"/>
                <a:gd name="connsiteX50" fmla="*/ 233362 w 3538537"/>
                <a:gd name="connsiteY50" fmla="*/ 517691 h 1222541"/>
                <a:gd name="connsiteX51" fmla="*/ 200025 w 3538537"/>
                <a:gd name="connsiteY51" fmla="*/ 603416 h 1222541"/>
                <a:gd name="connsiteX52" fmla="*/ 171450 w 3538537"/>
                <a:gd name="connsiteY52" fmla="*/ 689141 h 1222541"/>
                <a:gd name="connsiteX53" fmla="*/ 142875 w 3538537"/>
                <a:gd name="connsiteY53" fmla="*/ 760578 h 1222541"/>
                <a:gd name="connsiteX54" fmla="*/ 128587 w 3538537"/>
                <a:gd name="connsiteY54" fmla="*/ 851066 h 1222541"/>
                <a:gd name="connsiteX55" fmla="*/ 109537 w 3538537"/>
                <a:gd name="connsiteY55" fmla="*/ 912978 h 1222541"/>
                <a:gd name="connsiteX56" fmla="*/ 66675 w 3538537"/>
                <a:gd name="connsiteY56" fmla="*/ 955841 h 1222541"/>
                <a:gd name="connsiteX57" fmla="*/ 0 w 3538537"/>
                <a:gd name="connsiteY57" fmla="*/ 1008228 h 1222541"/>
                <a:gd name="connsiteX0" fmla="*/ 0 w 3538537"/>
                <a:gd name="connsiteY0" fmla="*/ 928189 h 1142502"/>
                <a:gd name="connsiteX1" fmla="*/ 133350 w 3538537"/>
                <a:gd name="connsiteY1" fmla="*/ 947239 h 1142502"/>
                <a:gd name="connsiteX2" fmla="*/ 204787 w 3538537"/>
                <a:gd name="connsiteY2" fmla="*/ 1018677 h 1142502"/>
                <a:gd name="connsiteX3" fmla="*/ 266700 w 3538537"/>
                <a:gd name="connsiteY3" fmla="*/ 1118689 h 1142502"/>
                <a:gd name="connsiteX4" fmla="*/ 300037 w 3538537"/>
                <a:gd name="connsiteY4" fmla="*/ 1142502 h 1142502"/>
                <a:gd name="connsiteX5" fmla="*/ 614362 w 3538537"/>
                <a:gd name="connsiteY5" fmla="*/ 1047252 h 1142502"/>
                <a:gd name="connsiteX6" fmla="*/ 1143000 w 3538537"/>
                <a:gd name="connsiteY6" fmla="*/ 904377 h 1142502"/>
                <a:gd name="connsiteX7" fmla="*/ 1428750 w 3538537"/>
                <a:gd name="connsiteY7" fmla="*/ 832939 h 1142502"/>
                <a:gd name="connsiteX8" fmla="*/ 1566862 w 3538537"/>
                <a:gd name="connsiteY8" fmla="*/ 809127 h 1142502"/>
                <a:gd name="connsiteX9" fmla="*/ 1866900 w 3538537"/>
                <a:gd name="connsiteY9" fmla="*/ 766264 h 1142502"/>
                <a:gd name="connsiteX10" fmla="*/ 2138362 w 3538537"/>
                <a:gd name="connsiteY10" fmla="*/ 785314 h 1142502"/>
                <a:gd name="connsiteX11" fmla="*/ 2324100 w 3538537"/>
                <a:gd name="connsiteY11" fmla="*/ 794839 h 1142502"/>
                <a:gd name="connsiteX12" fmla="*/ 2495550 w 3538537"/>
                <a:gd name="connsiteY12" fmla="*/ 809127 h 1142502"/>
                <a:gd name="connsiteX13" fmla="*/ 2686050 w 3538537"/>
                <a:gd name="connsiteY13" fmla="*/ 809127 h 1142502"/>
                <a:gd name="connsiteX14" fmla="*/ 2967037 w 3538537"/>
                <a:gd name="connsiteY14" fmla="*/ 818652 h 1142502"/>
                <a:gd name="connsiteX15" fmla="*/ 3048000 w 3538537"/>
                <a:gd name="connsiteY15" fmla="*/ 837702 h 1142502"/>
                <a:gd name="connsiteX16" fmla="*/ 3209925 w 3538537"/>
                <a:gd name="connsiteY16" fmla="*/ 818652 h 1142502"/>
                <a:gd name="connsiteX17" fmla="*/ 3395662 w 3538537"/>
                <a:gd name="connsiteY17" fmla="*/ 823414 h 1142502"/>
                <a:gd name="connsiteX18" fmla="*/ 3533775 w 3538537"/>
                <a:gd name="connsiteY18" fmla="*/ 737689 h 1142502"/>
                <a:gd name="connsiteX19" fmla="*/ 3538537 w 3538537"/>
                <a:gd name="connsiteY19" fmla="*/ 647202 h 1142502"/>
                <a:gd name="connsiteX20" fmla="*/ 3471862 w 3538537"/>
                <a:gd name="connsiteY20" fmla="*/ 571002 h 1142502"/>
                <a:gd name="connsiteX21" fmla="*/ 3390900 w 3538537"/>
                <a:gd name="connsiteY21" fmla="*/ 404314 h 1142502"/>
                <a:gd name="connsiteX22" fmla="*/ 3262312 w 3538537"/>
                <a:gd name="connsiteY22" fmla="*/ 418602 h 1142502"/>
                <a:gd name="connsiteX23" fmla="*/ 3176587 w 3538537"/>
                <a:gd name="connsiteY23" fmla="*/ 518614 h 1142502"/>
                <a:gd name="connsiteX24" fmla="*/ 3119437 w 3538537"/>
                <a:gd name="connsiteY24" fmla="*/ 585289 h 1142502"/>
                <a:gd name="connsiteX25" fmla="*/ 2871787 w 3538537"/>
                <a:gd name="connsiteY25" fmla="*/ 532902 h 1142502"/>
                <a:gd name="connsiteX26" fmla="*/ 2839950 w 3538537"/>
                <a:gd name="connsiteY26" fmla="*/ 443546 h 1142502"/>
                <a:gd name="connsiteX27" fmla="*/ 2257425 w 3538537"/>
                <a:gd name="connsiteY27" fmla="*/ 251914 h 1142502"/>
                <a:gd name="connsiteX28" fmla="*/ 1905000 w 3538537"/>
                <a:gd name="connsiteY28" fmla="*/ 185239 h 1142502"/>
                <a:gd name="connsiteX29" fmla="*/ 1785937 w 3538537"/>
                <a:gd name="connsiteY29" fmla="*/ 180477 h 1142502"/>
                <a:gd name="connsiteX30" fmla="*/ 1747838 w 3538537"/>
                <a:gd name="connsiteY30" fmla="*/ 270963 h 1142502"/>
                <a:gd name="connsiteX31" fmla="*/ 1651094 w 3538537"/>
                <a:gd name="connsiteY31" fmla="*/ 283616 h 1142502"/>
                <a:gd name="connsiteX32" fmla="*/ 1629201 w 3538537"/>
                <a:gd name="connsiteY32" fmla="*/ 84018 h 1142502"/>
                <a:gd name="connsiteX33" fmla="*/ 1560536 w 3538537"/>
                <a:gd name="connsiteY33" fmla="*/ 43715 h 1142502"/>
                <a:gd name="connsiteX34" fmla="*/ 1454908 w 3538537"/>
                <a:gd name="connsiteY34" fmla="*/ 34829 h 1142502"/>
                <a:gd name="connsiteX35" fmla="*/ 1406074 w 3538537"/>
                <a:gd name="connsiteY35" fmla="*/ 34403 h 1142502"/>
                <a:gd name="connsiteX36" fmla="*/ 1356815 w 3538537"/>
                <a:gd name="connsiteY36" fmla="*/ 0 h 1142502"/>
                <a:gd name="connsiteX37" fmla="*/ 1290496 w 3538537"/>
                <a:gd name="connsiteY37" fmla="*/ 234286 h 1142502"/>
                <a:gd name="connsiteX38" fmla="*/ 1270520 w 3538537"/>
                <a:gd name="connsiteY38" fmla="*/ 405876 h 1142502"/>
                <a:gd name="connsiteX39" fmla="*/ 1104117 w 3538537"/>
                <a:gd name="connsiteY39" fmla="*/ 455637 h 1142502"/>
                <a:gd name="connsiteX40" fmla="*/ 1017256 w 3538537"/>
                <a:gd name="connsiteY40" fmla="*/ 409574 h 1142502"/>
                <a:gd name="connsiteX41" fmla="*/ 932810 w 3538537"/>
                <a:gd name="connsiteY41" fmla="*/ 317879 h 1142502"/>
                <a:gd name="connsiteX42" fmla="*/ 843602 w 3538537"/>
                <a:gd name="connsiteY42" fmla="*/ 226254 h 1142502"/>
                <a:gd name="connsiteX43" fmla="*/ 758588 w 3538537"/>
                <a:gd name="connsiteY43" fmla="*/ 253691 h 1142502"/>
                <a:gd name="connsiteX44" fmla="*/ 702788 w 3538537"/>
                <a:gd name="connsiteY44" fmla="*/ 257885 h 1142502"/>
                <a:gd name="connsiteX45" fmla="*/ 665399 w 3538537"/>
                <a:gd name="connsiteY45" fmla="*/ 255966 h 1142502"/>
                <a:gd name="connsiteX46" fmla="*/ 566737 w 3538537"/>
                <a:gd name="connsiteY46" fmla="*/ 280489 h 1142502"/>
                <a:gd name="connsiteX47" fmla="*/ 485775 w 3538537"/>
                <a:gd name="connsiteY47" fmla="*/ 304302 h 1142502"/>
                <a:gd name="connsiteX48" fmla="*/ 347662 w 3538537"/>
                <a:gd name="connsiteY48" fmla="*/ 309064 h 1142502"/>
                <a:gd name="connsiteX49" fmla="*/ 276225 w 3538537"/>
                <a:gd name="connsiteY49" fmla="*/ 318589 h 1142502"/>
                <a:gd name="connsiteX50" fmla="*/ 233362 w 3538537"/>
                <a:gd name="connsiteY50" fmla="*/ 437652 h 1142502"/>
                <a:gd name="connsiteX51" fmla="*/ 200025 w 3538537"/>
                <a:gd name="connsiteY51" fmla="*/ 523377 h 1142502"/>
                <a:gd name="connsiteX52" fmla="*/ 171450 w 3538537"/>
                <a:gd name="connsiteY52" fmla="*/ 609102 h 1142502"/>
                <a:gd name="connsiteX53" fmla="*/ 142875 w 3538537"/>
                <a:gd name="connsiteY53" fmla="*/ 680539 h 1142502"/>
                <a:gd name="connsiteX54" fmla="*/ 128587 w 3538537"/>
                <a:gd name="connsiteY54" fmla="*/ 771027 h 1142502"/>
                <a:gd name="connsiteX55" fmla="*/ 109537 w 3538537"/>
                <a:gd name="connsiteY55" fmla="*/ 832939 h 1142502"/>
                <a:gd name="connsiteX56" fmla="*/ 66675 w 3538537"/>
                <a:gd name="connsiteY56" fmla="*/ 875802 h 1142502"/>
                <a:gd name="connsiteX57" fmla="*/ 0 w 3538537"/>
                <a:gd name="connsiteY57" fmla="*/ 928189 h 1142502"/>
                <a:gd name="connsiteX0" fmla="*/ 0 w 3538537"/>
                <a:gd name="connsiteY0" fmla="*/ 928189 h 1142502"/>
                <a:gd name="connsiteX1" fmla="*/ 133350 w 3538537"/>
                <a:gd name="connsiteY1" fmla="*/ 947239 h 1142502"/>
                <a:gd name="connsiteX2" fmla="*/ 204787 w 3538537"/>
                <a:gd name="connsiteY2" fmla="*/ 1018677 h 1142502"/>
                <a:gd name="connsiteX3" fmla="*/ 266700 w 3538537"/>
                <a:gd name="connsiteY3" fmla="*/ 1118689 h 1142502"/>
                <a:gd name="connsiteX4" fmla="*/ 300037 w 3538537"/>
                <a:gd name="connsiteY4" fmla="*/ 1142502 h 1142502"/>
                <a:gd name="connsiteX5" fmla="*/ 614362 w 3538537"/>
                <a:gd name="connsiteY5" fmla="*/ 1047252 h 1142502"/>
                <a:gd name="connsiteX6" fmla="*/ 1143000 w 3538537"/>
                <a:gd name="connsiteY6" fmla="*/ 904377 h 1142502"/>
                <a:gd name="connsiteX7" fmla="*/ 1428750 w 3538537"/>
                <a:gd name="connsiteY7" fmla="*/ 832939 h 1142502"/>
                <a:gd name="connsiteX8" fmla="*/ 1566862 w 3538537"/>
                <a:gd name="connsiteY8" fmla="*/ 809127 h 1142502"/>
                <a:gd name="connsiteX9" fmla="*/ 1866900 w 3538537"/>
                <a:gd name="connsiteY9" fmla="*/ 766264 h 1142502"/>
                <a:gd name="connsiteX10" fmla="*/ 2138362 w 3538537"/>
                <a:gd name="connsiteY10" fmla="*/ 785314 h 1142502"/>
                <a:gd name="connsiteX11" fmla="*/ 2324100 w 3538537"/>
                <a:gd name="connsiteY11" fmla="*/ 794839 h 1142502"/>
                <a:gd name="connsiteX12" fmla="*/ 2495550 w 3538537"/>
                <a:gd name="connsiteY12" fmla="*/ 809127 h 1142502"/>
                <a:gd name="connsiteX13" fmla="*/ 2686050 w 3538537"/>
                <a:gd name="connsiteY13" fmla="*/ 809127 h 1142502"/>
                <a:gd name="connsiteX14" fmla="*/ 2967037 w 3538537"/>
                <a:gd name="connsiteY14" fmla="*/ 818652 h 1142502"/>
                <a:gd name="connsiteX15" fmla="*/ 3048000 w 3538537"/>
                <a:gd name="connsiteY15" fmla="*/ 837702 h 1142502"/>
                <a:gd name="connsiteX16" fmla="*/ 3209925 w 3538537"/>
                <a:gd name="connsiteY16" fmla="*/ 818652 h 1142502"/>
                <a:gd name="connsiteX17" fmla="*/ 3395662 w 3538537"/>
                <a:gd name="connsiteY17" fmla="*/ 823414 h 1142502"/>
                <a:gd name="connsiteX18" fmla="*/ 3533775 w 3538537"/>
                <a:gd name="connsiteY18" fmla="*/ 737689 h 1142502"/>
                <a:gd name="connsiteX19" fmla="*/ 3538537 w 3538537"/>
                <a:gd name="connsiteY19" fmla="*/ 647202 h 1142502"/>
                <a:gd name="connsiteX20" fmla="*/ 3471862 w 3538537"/>
                <a:gd name="connsiteY20" fmla="*/ 571002 h 1142502"/>
                <a:gd name="connsiteX21" fmla="*/ 3390900 w 3538537"/>
                <a:gd name="connsiteY21" fmla="*/ 404314 h 1142502"/>
                <a:gd name="connsiteX22" fmla="*/ 3262312 w 3538537"/>
                <a:gd name="connsiteY22" fmla="*/ 418602 h 1142502"/>
                <a:gd name="connsiteX23" fmla="*/ 3176587 w 3538537"/>
                <a:gd name="connsiteY23" fmla="*/ 518614 h 1142502"/>
                <a:gd name="connsiteX24" fmla="*/ 3119437 w 3538537"/>
                <a:gd name="connsiteY24" fmla="*/ 585289 h 1142502"/>
                <a:gd name="connsiteX25" fmla="*/ 2871787 w 3538537"/>
                <a:gd name="connsiteY25" fmla="*/ 532902 h 1142502"/>
                <a:gd name="connsiteX26" fmla="*/ 2839950 w 3538537"/>
                <a:gd name="connsiteY26" fmla="*/ 443546 h 1142502"/>
                <a:gd name="connsiteX27" fmla="*/ 2257425 w 3538537"/>
                <a:gd name="connsiteY27" fmla="*/ 251914 h 1142502"/>
                <a:gd name="connsiteX28" fmla="*/ 1905000 w 3538537"/>
                <a:gd name="connsiteY28" fmla="*/ 185239 h 1142502"/>
                <a:gd name="connsiteX29" fmla="*/ 1785937 w 3538537"/>
                <a:gd name="connsiteY29" fmla="*/ 180477 h 1142502"/>
                <a:gd name="connsiteX30" fmla="*/ 1747838 w 3538537"/>
                <a:gd name="connsiteY30" fmla="*/ 270963 h 1142502"/>
                <a:gd name="connsiteX31" fmla="*/ 1651094 w 3538537"/>
                <a:gd name="connsiteY31" fmla="*/ 283616 h 1142502"/>
                <a:gd name="connsiteX32" fmla="*/ 1629201 w 3538537"/>
                <a:gd name="connsiteY32" fmla="*/ 84018 h 1142502"/>
                <a:gd name="connsiteX33" fmla="*/ 1560536 w 3538537"/>
                <a:gd name="connsiteY33" fmla="*/ 43715 h 1142502"/>
                <a:gd name="connsiteX34" fmla="*/ 1454908 w 3538537"/>
                <a:gd name="connsiteY34" fmla="*/ 34829 h 1142502"/>
                <a:gd name="connsiteX35" fmla="*/ 1406074 w 3538537"/>
                <a:gd name="connsiteY35" fmla="*/ 34403 h 1142502"/>
                <a:gd name="connsiteX36" fmla="*/ 1356815 w 3538537"/>
                <a:gd name="connsiteY36" fmla="*/ 0 h 1142502"/>
                <a:gd name="connsiteX37" fmla="*/ 1285734 w 3538537"/>
                <a:gd name="connsiteY37" fmla="*/ 286673 h 1142502"/>
                <a:gd name="connsiteX38" fmla="*/ 1270520 w 3538537"/>
                <a:gd name="connsiteY38" fmla="*/ 405876 h 1142502"/>
                <a:gd name="connsiteX39" fmla="*/ 1104117 w 3538537"/>
                <a:gd name="connsiteY39" fmla="*/ 455637 h 1142502"/>
                <a:gd name="connsiteX40" fmla="*/ 1017256 w 3538537"/>
                <a:gd name="connsiteY40" fmla="*/ 409574 h 1142502"/>
                <a:gd name="connsiteX41" fmla="*/ 932810 w 3538537"/>
                <a:gd name="connsiteY41" fmla="*/ 317879 h 1142502"/>
                <a:gd name="connsiteX42" fmla="*/ 843602 w 3538537"/>
                <a:gd name="connsiteY42" fmla="*/ 226254 h 1142502"/>
                <a:gd name="connsiteX43" fmla="*/ 758588 w 3538537"/>
                <a:gd name="connsiteY43" fmla="*/ 253691 h 1142502"/>
                <a:gd name="connsiteX44" fmla="*/ 702788 w 3538537"/>
                <a:gd name="connsiteY44" fmla="*/ 257885 h 1142502"/>
                <a:gd name="connsiteX45" fmla="*/ 665399 w 3538537"/>
                <a:gd name="connsiteY45" fmla="*/ 255966 h 1142502"/>
                <a:gd name="connsiteX46" fmla="*/ 566737 w 3538537"/>
                <a:gd name="connsiteY46" fmla="*/ 280489 h 1142502"/>
                <a:gd name="connsiteX47" fmla="*/ 485775 w 3538537"/>
                <a:gd name="connsiteY47" fmla="*/ 304302 h 1142502"/>
                <a:gd name="connsiteX48" fmla="*/ 347662 w 3538537"/>
                <a:gd name="connsiteY48" fmla="*/ 309064 h 1142502"/>
                <a:gd name="connsiteX49" fmla="*/ 276225 w 3538537"/>
                <a:gd name="connsiteY49" fmla="*/ 318589 h 1142502"/>
                <a:gd name="connsiteX50" fmla="*/ 233362 w 3538537"/>
                <a:gd name="connsiteY50" fmla="*/ 437652 h 1142502"/>
                <a:gd name="connsiteX51" fmla="*/ 200025 w 3538537"/>
                <a:gd name="connsiteY51" fmla="*/ 523377 h 1142502"/>
                <a:gd name="connsiteX52" fmla="*/ 171450 w 3538537"/>
                <a:gd name="connsiteY52" fmla="*/ 609102 h 1142502"/>
                <a:gd name="connsiteX53" fmla="*/ 142875 w 3538537"/>
                <a:gd name="connsiteY53" fmla="*/ 680539 h 1142502"/>
                <a:gd name="connsiteX54" fmla="*/ 128587 w 3538537"/>
                <a:gd name="connsiteY54" fmla="*/ 771027 h 1142502"/>
                <a:gd name="connsiteX55" fmla="*/ 109537 w 3538537"/>
                <a:gd name="connsiteY55" fmla="*/ 832939 h 1142502"/>
                <a:gd name="connsiteX56" fmla="*/ 66675 w 3538537"/>
                <a:gd name="connsiteY56" fmla="*/ 875802 h 1142502"/>
                <a:gd name="connsiteX57" fmla="*/ 0 w 3538537"/>
                <a:gd name="connsiteY57" fmla="*/ 928189 h 1142502"/>
                <a:gd name="connsiteX0" fmla="*/ 0 w 3538537"/>
                <a:gd name="connsiteY0" fmla="*/ 893786 h 1108099"/>
                <a:gd name="connsiteX1" fmla="*/ 133350 w 3538537"/>
                <a:gd name="connsiteY1" fmla="*/ 912836 h 1108099"/>
                <a:gd name="connsiteX2" fmla="*/ 204787 w 3538537"/>
                <a:gd name="connsiteY2" fmla="*/ 984274 h 1108099"/>
                <a:gd name="connsiteX3" fmla="*/ 266700 w 3538537"/>
                <a:gd name="connsiteY3" fmla="*/ 1084286 h 1108099"/>
                <a:gd name="connsiteX4" fmla="*/ 300037 w 3538537"/>
                <a:gd name="connsiteY4" fmla="*/ 1108099 h 1108099"/>
                <a:gd name="connsiteX5" fmla="*/ 614362 w 3538537"/>
                <a:gd name="connsiteY5" fmla="*/ 1012849 h 1108099"/>
                <a:gd name="connsiteX6" fmla="*/ 1143000 w 3538537"/>
                <a:gd name="connsiteY6" fmla="*/ 869974 h 1108099"/>
                <a:gd name="connsiteX7" fmla="*/ 1428750 w 3538537"/>
                <a:gd name="connsiteY7" fmla="*/ 798536 h 1108099"/>
                <a:gd name="connsiteX8" fmla="*/ 1566862 w 3538537"/>
                <a:gd name="connsiteY8" fmla="*/ 774724 h 1108099"/>
                <a:gd name="connsiteX9" fmla="*/ 1866900 w 3538537"/>
                <a:gd name="connsiteY9" fmla="*/ 731861 h 1108099"/>
                <a:gd name="connsiteX10" fmla="*/ 2138362 w 3538537"/>
                <a:gd name="connsiteY10" fmla="*/ 750911 h 1108099"/>
                <a:gd name="connsiteX11" fmla="*/ 2324100 w 3538537"/>
                <a:gd name="connsiteY11" fmla="*/ 760436 h 1108099"/>
                <a:gd name="connsiteX12" fmla="*/ 2495550 w 3538537"/>
                <a:gd name="connsiteY12" fmla="*/ 774724 h 1108099"/>
                <a:gd name="connsiteX13" fmla="*/ 2686050 w 3538537"/>
                <a:gd name="connsiteY13" fmla="*/ 774724 h 1108099"/>
                <a:gd name="connsiteX14" fmla="*/ 2967037 w 3538537"/>
                <a:gd name="connsiteY14" fmla="*/ 784249 h 1108099"/>
                <a:gd name="connsiteX15" fmla="*/ 3048000 w 3538537"/>
                <a:gd name="connsiteY15" fmla="*/ 803299 h 1108099"/>
                <a:gd name="connsiteX16" fmla="*/ 3209925 w 3538537"/>
                <a:gd name="connsiteY16" fmla="*/ 784249 h 1108099"/>
                <a:gd name="connsiteX17" fmla="*/ 3395662 w 3538537"/>
                <a:gd name="connsiteY17" fmla="*/ 789011 h 1108099"/>
                <a:gd name="connsiteX18" fmla="*/ 3533775 w 3538537"/>
                <a:gd name="connsiteY18" fmla="*/ 703286 h 1108099"/>
                <a:gd name="connsiteX19" fmla="*/ 3538537 w 3538537"/>
                <a:gd name="connsiteY19" fmla="*/ 612799 h 1108099"/>
                <a:gd name="connsiteX20" fmla="*/ 3471862 w 3538537"/>
                <a:gd name="connsiteY20" fmla="*/ 536599 h 1108099"/>
                <a:gd name="connsiteX21" fmla="*/ 3390900 w 3538537"/>
                <a:gd name="connsiteY21" fmla="*/ 369911 h 1108099"/>
                <a:gd name="connsiteX22" fmla="*/ 3262312 w 3538537"/>
                <a:gd name="connsiteY22" fmla="*/ 384199 h 1108099"/>
                <a:gd name="connsiteX23" fmla="*/ 3176587 w 3538537"/>
                <a:gd name="connsiteY23" fmla="*/ 484211 h 1108099"/>
                <a:gd name="connsiteX24" fmla="*/ 3119437 w 3538537"/>
                <a:gd name="connsiteY24" fmla="*/ 550886 h 1108099"/>
                <a:gd name="connsiteX25" fmla="*/ 2871787 w 3538537"/>
                <a:gd name="connsiteY25" fmla="*/ 498499 h 1108099"/>
                <a:gd name="connsiteX26" fmla="*/ 2839950 w 3538537"/>
                <a:gd name="connsiteY26" fmla="*/ 409143 h 1108099"/>
                <a:gd name="connsiteX27" fmla="*/ 2257425 w 3538537"/>
                <a:gd name="connsiteY27" fmla="*/ 217511 h 1108099"/>
                <a:gd name="connsiteX28" fmla="*/ 1905000 w 3538537"/>
                <a:gd name="connsiteY28" fmla="*/ 150836 h 1108099"/>
                <a:gd name="connsiteX29" fmla="*/ 1785937 w 3538537"/>
                <a:gd name="connsiteY29" fmla="*/ 146074 h 1108099"/>
                <a:gd name="connsiteX30" fmla="*/ 1747838 w 3538537"/>
                <a:gd name="connsiteY30" fmla="*/ 236560 h 1108099"/>
                <a:gd name="connsiteX31" fmla="*/ 1651094 w 3538537"/>
                <a:gd name="connsiteY31" fmla="*/ 249213 h 1108099"/>
                <a:gd name="connsiteX32" fmla="*/ 1629201 w 3538537"/>
                <a:gd name="connsiteY32" fmla="*/ 49615 h 1108099"/>
                <a:gd name="connsiteX33" fmla="*/ 1560536 w 3538537"/>
                <a:gd name="connsiteY33" fmla="*/ 9312 h 1108099"/>
                <a:gd name="connsiteX34" fmla="*/ 1454908 w 3538537"/>
                <a:gd name="connsiteY34" fmla="*/ 426 h 1108099"/>
                <a:gd name="connsiteX35" fmla="*/ 1406074 w 3538537"/>
                <a:gd name="connsiteY35" fmla="*/ 0 h 1108099"/>
                <a:gd name="connsiteX36" fmla="*/ 1194890 w 3538537"/>
                <a:gd name="connsiteY36" fmla="*/ 165622 h 1108099"/>
                <a:gd name="connsiteX37" fmla="*/ 1285734 w 3538537"/>
                <a:gd name="connsiteY37" fmla="*/ 252270 h 1108099"/>
                <a:gd name="connsiteX38" fmla="*/ 1270520 w 3538537"/>
                <a:gd name="connsiteY38" fmla="*/ 371473 h 1108099"/>
                <a:gd name="connsiteX39" fmla="*/ 1104117 w 3538537"/>
                <a:gd name="connsiteY39" fmla="*/ 421234 h 1108099"/>
                <a:gd name="connsiteX40" fmla="*/ 1017256 w 3538537"/>
                <a:gd name="connsiteY40" fmla="*/ 375171 h 1108099"/>
                <a:gd name="connsiteX41" fmla="*/ 932810 w 3538537"/>
                <a:gd name="connsiteY41" fmla="*/ 283476 h 1108099"/>
                <a:gd name="connsiteX42" fmla="*/ 843602 w 3538537"/>
                <a:gd name="connsiteY42" fmla="*/ 191851 h 1108099"/>
                <a:gd name="connsiteX43" fmla="*/ 758588 w 3538537"/>
                <a:gd name="connsiteY43" fmla="*/ 219288 h 1108099"/>
                <a:gd name="connsiteX44" fmla="*/ 702788 w 3538537"/>
                <a:gd name="connsiteY44" fmla="*/ 223482 h 1108099"/>
                <a:gd name="connsiteX45" fmla="*/ 665399 w 3538537"/>
                <a:gd name="connsiteY45" fmla="*/ 221563 h 1108099"/>
                <a:gd name="connsiteX46" fmla="*/ 566737 w 3538537"/>
                <a:gd name="connsiteY46" fmla="*/ 246086 h 1108099"/>
                <a:gd name="connsiteX47" fmla="*/ 485775 w 3538537"/>
                <a:gd name="connsiteY47" fmla="*/ 269899 h 1108099"/>
                <a:gd name="connsiteX48" fmla="*/ 347662 w 3538537"/>
                <a:gd name="connsiteY48" fmla="*/ 274661 h 1108099"/>
                <a:gd name="connsiteX49" fmla="*/ 276225 w 3538537"/>
                <a:gd name="connsiteY49" fmla="*/ 284186 h 1108099"/>
                <a:gd name="connsiteX50" fmla="*/ 233362 w 3538537"/>
                <a:gd name="connsiteY50" fmla="*/ 403249 h 1108099"/>
                <a:gd name="connsiteX51" fmla="*/ 200025 w 3538537"/>
                <a:gd name="connsiteY51" fmla="*/ 488974 h 1108099"/>
                <a:gd name="connsiteX52" fmla="*/ 171450 w 3538537"/>
                <a:gd name="connsiteY52" fmla="*/ 574699 h 1108099"/>
                <a:gd name="connsiteX53" fmla="*/ 142875 w 3538537"/>
                <a:gd name="connsiteY53" fmla="*/ 646136 h 1108099"/>
                <a:gd name="connsiteX54" fmla="*/ 128587 w 3538537"/>
                <a:gd name="connsiteY54" fmla="*/ 736624 h 1108099"/>
                <a:gd name="connsiteX55" fmla="*/ 109537 w 3538537"/>
                <a:gd name="connsiteY55" fmla="*/ 798536 h 1108099"/>
                <a:gd name="connsiteX56" fmla="*/ 66675 w 3538537"/>
                <a:gd name="connsiteY56" fmla="*/ 841399 h 1108099"/>
                <a:gd name="connsiteX57" fmla="*/ 0 w 3538537"/>
                <a:gd name="connsiteY57" fmla="*/ 893786 h 1108099"/>
                <a:gd name="connsiteX0" fmla="*/ 0 w 3538537"/>
                <a:gd name="connsiteY0" fmla="*/ 893360 h 1107673"/>
                <a:gd name="connsiteX1" fmla="*/ 133350 w 3538537"/>
                <a:gd name="connsiteY1" fmla="*/ 912410 h 1107673"/>
                <a:gd name="connsiteX2" fmla="*/ 204787 w 3538537"/>
                <a:gd name="connsiteY2" fmla="*/ 983848 h 1107673"/>
                <a:gd name="connsiteX3" fmla="*/ 266700 w 3538537"/>
                <a:gd name="connsiteY3" fmla="*/ 1083860 h 1107673"/>
                <a:gd name="connsiteX4" fmla="*/ 300037 w 3538537"/>
                <a:gd name="connsiteY4" fmla="*/ 1107673 h 1107673"/>
                <a:gd name="connsiteX5" fmla="*/ 614362 w 3538537"/>
                <a:gd name="connsiteY5" fmla="*/ 1012423 h 1107673"/>
                <a:gd name="connsiteX6" fmla="*/ 1143000 w 3538537"/>
                <a:gd name="connsiteY6" fmla="*/ 869548 h 1107673"/>
                <a:gd name="connsiteX7" fmla="*/ 1428750 w 3538537"/>
                <a:gd name="connsiteY7" fmla="*/ 798110 h 1107673"/>
                <a:gd name="connsiteX8" fmla="*/ 1566862 w 3538537"/>
                <a:gd name="connsiteY8" fmla="*/ 774298 h 1107673"/>
                <a:gd name="connsiteX9" fmla="*/ 1866900 w 3538537"/>
                <a:gd name="connsiteY9" fmla="*/ 731435 h 1107673"/>
                <a:gd name="connsiteX10" fmla="*/ 2138362 w 3538537"/>
                <a:gd name="connsiteY10" fmla="*/ 750485 h 1107673"/>
                <a:gd name="connsiteX11" fmla="*/ 2324100 w 3538537"/>
                <a:gd name="connsiteY11" fmla="*/ 760010 h 1107673"/>
                <a:gd name="connsiteX12" fmla="*/ 2495550 w 3538537"/>
                <a:gd name="connsiteY12" fmla="*/ 774298 h 1107673"/>
                <a:gd name="connsiteX13" fmla="*/ 2686050 w 3538537"/>
                <a:gd name="connsiteY13" fmla="*/ 774298 h 1107673"/>
                <a:gd name="connsiteX14" fmla="*/ 2967037 w 3538537"/>
                <a:gd name="connsiteY14" fmla="*/ 783823 h 1107673"/>
                <a:gd name="connsiteX15" fmla="*/ 3048000 w 3538537"/>
                <a:gd name="connsiteY15" fmla="*/ 802873 h 1107673"/>
                <a:gd name="connsiteX16" fmla="*/ 3209925 w 3538537"/>
                <a:gd name="connsiteY16" fmla="*/ 783823 h 1107673"/>
                <a:gd name="connsiteX17" fmla="*/ 3395662 w 3538537"/>
                <a:gd name="connsiteY17" fmla="*/ 788585 h 1107673"/>
                <a:gd name="connsiteX18" fmla="*/ 3533775 w 3538537"/>
                <a:gd name="connsiteY18" fmla="*/ 702860 h 1107673"/>
                <a:gd name="connsiteX19" fmla="*/ 3538537 w 3538537"/>
                <a:gd name="connsiteY19" fmla="*/ 612373 h 1107673"/>
                <a:gd name="connsiteX20" fmla="*/ 3471862 w 3538537"/>
                <a:gd name="connsiteY20" fmla="*/ 536173 h 1107673"/>
                <a:gd name="connsiteX21" fmla="*/ 3390900 w 3538537"/>
                <a:gd name="connsiteY21" fmla="*/ 369485 h 1107673"/>
                <a:gd name="connsiteX22" fmla="*/ 3262312 w 3538537"/>
                <a:gd name="connsiteY22" fmla="*/ 383773 h 1107673"/>
                <a:gd name="connsiteX23" fmla="*/ 3176587 w 3538537"/>
                <a:gd name="connsiteY23" fmla="*/ 483785 h 1107673"/>
                <a:gd name="connsiteX24" fmla="*/ 3119437 w 3538537"/>
                <a:gd name="connsiteY24" fmla="*/ 550460 h 1107673"/>
                <a:gd name="connsiteX25" fmla="*/ 2871787 w 3538537"/>
                <a:gd name="connsiteY25" fmla="*/ 498073 h 1107673"/>
                <a:gd name="connsiteX26" fmla="*/ 2839950 w 3538537"/>
                <a:gd name="connsiteY26" fmla="*/ 408717 h 1107673"/>
                <a:gd name="connsiteX27" fmla="*/ 2257425 w 3538537"/>
                <a:gd name="connsiteY27" fmla="*/ 217085 h 1107673"/>
                <a:gd name="connsiteX28" fmla="*/ 1905000 w 3538537"/>
                <a:gd name="connsiteY28" fmla="*/ 150410 h 1107673"/>
                <a:gd name="connsiteX29" fmla="*/ 1785937 w 3538537"/>
                <a:gd name="connsiteY29" fmla="*/ 145648 h 1107673"/>
                <a:gd name="connsiteX30" fmla="*/ 1747838 w 3538537"/>
                <a:gd name="connsiteY30" fmla="*/ 236134 h 1107673"/>
                <a:gd name="connsiteX31" fmla="*/ 1651094 w 3538537"/>
                <a:gd name="connsiteY31" fmla="*/ 248787 h 1107673"/>
                <a:gd name="connsiteX32" fmla="*/ 1629201 w 3538537"/>
                <a:gd name="connsiteY32" fmla="*/ 49189 h 1107673"/>
                <a:gd name="connsiteX33" fmla="*/ 1560536 w 3538537"/>
                <a:gd name="connsiteY33" fmla="*/ 8886 h 1107673"/>
                <a:gd name="connsiteX34" fmla="*/ 1454908 w 3538537"/>
                <a:gd name="connsiteY34" fmla="*/ 0 h 1107673"/>
                <a:gd name="connsiteX35" fmla="*/ 1310824 w 3538537"/>
                <a:gd name="connsiteY35" fmla="*/ 147212 h 1107673"/>
                <a:gd name="connsiteX36" fmla="*/ 1194890 w 3538537"/>
                <a:gd name="connsiteY36" fmla="*/ 165196 h 1107673"/>
                <a:gd name="connsiteX37" fmla="*/ 1285734 w 3538537"/>
                <a:gd name="connsiteY37" fmla="*/ 251844 h 1107673"/>
                <a:gd name="connsiteX38" fmla="*/ 1270520 w 3538537"/>
                <a:gd name="connsiteY38" fmla="*/ 371047 h 1107673"/>
                <a:gd name="connsiteX39" fmla="*/ 1104117 w 3538537"/>
                <a:gd name="connsiteY39" fmla="*/ 420808 h 1107673"/>
                <a:gd name="connsiteX40" fmla="*/ 1017256 w 3538537"/>
                <a:gd name="connsiteY40" fmla="*/ 374745 h 1107673"/>
                <a:gd name="connsiteX41" fmla="*/ 932810 w 3538537"/>
                <a:gd name="connsiteY41" fmla="*/ 283050 h 1107673"/>
                <a:gd name="connsiteX42" fmla="*/ 843602 w 3538537"/>
                <a:gd name="connsiteY42" fmla="*/ 191425 h 1107673"/>
                <a:gd name="connsiteX43" fmla="*/ 758588 w 3538537"/>
                <a:gd name="connsiteY43" fmla="*/ 218862 h 1107673"/>
                <a:gd name="connsiteX44" fmla="*/ 702788 w 3538537"/>
                <a:gd name="connsiteY44" fmla="*/ 223056 h 1107673"/>
                <a:gd name="connsiteX45" fmla="*/ 665399 w 3538537"/>
                <a:gd name="connsiteY45" fmla="*/ 221137 h 1107673"/>
                <a:gd name="connsiteX46" fmla="*/ 566737 w 3538537"/>
                <a:gd name="connsiteY46" fmla="*/ 245660 h 1107673"/>
                <a:gd name="connsiteX47" fmla="*/ 485775 w 3538537"/>
                <a:gd name="connsiteY47" fmla="*/ 269473 h 1107673"/>
                <a:gd name="connsiteX48" fmla="*/ 347662 w 3538537"/>
                <a:gd name="connsiteY48" fmla="*/ 274235 h 1107673"/>
                <a:gd name="connsiteX49" fmla="*/ 276225 w 3538537"/>
                <a:gd name="connsiteY49" fmla="*/ 283760 h 1107673"/>
                <a:gd name="connsiteX50" fmla="*/ 233362 w 3538537"/>
                <a:gd name="connsiteY50" fmla="*/ 402823 h 1107673"/>
                <a:gd name="connsiteX51" fmla="*/ 200025 w 3538537"/>
                <a:gd name="connsiteY51" fmla="*/ 488548 h 1107673"/>
                <a:gd name="connsiteX52" fmla="*/ 171450 w 3538537"/>
                <a:gd name="connsiteY52" fmla="*/ 574273 h 1107673"/>
                <a:gd name="connsiteX53" fmla="*/ 142875 w 3538537"/>
                <a:gd name="connsiteY53" fmla="*/ 645710 h 1107673"/>
                <a:gd name="connsiteX54" fmla="*/ 128587 w 3538537"/>
                <a:gd name="connsiteY54" fmla="*/ 736198 h 1107673"/>
                <a:gd name="connsiteX55" fmla="*/ 109537 w 3538537"/>
                <a:gd name="connsiteY55" fmla="*/ 798110 h 1107673"/>
                <a:gd name="connsiteX56" fmla="*/ 66675 w 3538537"/>
                <a:gd name="connsiteY56" fmla="*/ 840973 h 1107673"/>
                <a:gd name="connsiteX57" fmla="*/ 0 w 3538537"/>
                <a:gd name="connsiteY57" fmla="*/ 893360 h 1107673"/>
                <a:gd name="connsiteX0" fmla="*/ 0 w 3538537"/>
                <a:gd name="connsiteY0" fmla="*/ 884474 h 1098787"/>
                <a:gd name="connsiteX1" fmla="*/ 133350 w 3538537"/>
                <a:gd name="connsiteY1" fmla="*/ 903524 h 1098787"/>
                <a:gd name="connsiteX2" fmla="*/ 204787 w 3538537"/>
                <a:gd name="connsiteY2" fmla="*/ 974962 h 1098787"/>
                <a:gd name="connsiteX3" fmla="*/ 266700 w 3538537"/>
                <a:gd name="connsiteY3" fmla="*/ 1074974 h 1098787"/>
                <a:gd name="connsiteX4" fmla="*/ 300037 w 3538537"/>
                <a:gd name="connsiteY4" fmla="*/ 1098787 h 1098787"/>
                <a:gd name="connsiteX5" fmla="*/ 614362 w 3538537"/>
                <a:gd name="connsiteY5" fmla="*/ 1003537 h 1098787"/>
                <a:gd name="connsiteX6" fmla="*/ 1143000 w 3538537"/>
                <a:gd name="connsiteY6" fmla="*/ 860662 h 1098787"/>
                <a:gd name="connsiteX7" fmla="*/ 1428750 w 3538537"/>
                <a:gd name="connsiteY7" fmla="*/ 789224 h 1098787"/>
                <a:gd name="connsiteX8" fmla="*/ 1566862 w 3538537"/>
                <a:gd name="connsiteY8" fmla="*/ 765412 h 1098787"/>
                <a:gd name="connsiteX9" fmla="*/ 1866900 w 3538537"/>
                <a:gd name="connsiteY9" fmla="*/ 722549 h 1098787"/>
                <a:gd name="connsiteX10" fmla="*/ 2138362 w 3538537"/>
                <a:gd name="connsiteY10" fmla="*/ 741599 h 1098787"/>
                <a:gd name="connsiteX11" fmla="*/ 2324100 w 3538537"/>
                <a:gd name="connsiteY11" fmla="*/ 751124 h 1098787"/>
                <a:gd name="connsiteX12" fmla="*/ 2495550 w 3538537"/>
                <a:gd name="connsiteY12" fmla="*/ 765412 h 1098787"/>
                <a:gd name="connsiteX13" fmla="*/ 2686050 w 3538537"/>
                <a:gd name="connsiteY13" fmla="*/ 765412 h 1098787"/>
                <a:gd name="connsiteX14" fmla="*/ 2967037 w 3538537"/>
                <a:gd name="connsiteY14" fmla="*/ 774937 h 1098787"/>
                <a:gd name="connsiteX15" fmla="*/ 3048000 w 3538537"/>
                <a:gd name="connsiteY15" fmla="*/ 793987 h 1098787"/>
                <a:gd name="connsiteX16" fmla="*/ 3209925 w 3538537"/>
                <a:gd name="connsiteY16" fmla="*/ 774937 h 1098787"/>
                <a:gd name="connsiteX17" fmla="*/ 3395662 w 3538537"/>
                <a:gd name="connsiteY17" fmla="*/ 779699 h 1098787"/>
                <a:gd name="connsiteX18" fmla="*/ 3533775 w 3538537"/>
                <a:gd name="connsiteY18" fmla="*/ 693974 h 1098787"/>
                <a:gd name="connsiteX19" fmla="*/ 3538537 w 3538537"/>
                <a:gd name="connsiteY19" fmla="*/ 603487 h 1098787"/>
                <a:gd name="connsiteX20" fmla="*/ 3471862 w 3538537"/>
                <a:gd name="connsiteY20" fmla="*/ 527287 h 1098787"/>
                <a:gd name="connsiteX21" fmla="*/ 3390900 w 3538537"/>
                <a:gd name="connsiteY21" fmla="*/ 360599 h 1098787"/>
                <a:gd name="connsiteX22" fmla="*/ 3262312 w 3538537"/>
                <a:gd name="connsiteY22" fmla="*/ 374887 h 1098787"/>
                <a:gd name="connsiteX23" fmla="*/ 3176587 w 3538537"/>
                <a:gd name="connsiteY23" fmla="*/ 474899 h 1098787"/>
                <a:gd name="connsiteX24" fmla="*/ 3119437 w 3538537"/>
                <a:gd name="connsiteY24" fmla="*/ 541574 h 1098787"/>
                <a:gd name="connsiteX25" fmla="*/ 2871787 w 3538537"/>
                <a:gd name="connsiteY25" fmla="*/ 489187 h 1098787"/>
                <a:gd name="connsiteX26" fmla="*/ 2839950 w 3538537"/>
                <a:gd name="connsiteY26" fmla="*/ 399831 h 1098787"/>
                <a:gd name="connsiteX27" fmla="*/ 2257425 w 3538537"/>
                <a:gd name="connsiteY27" fmla="*/ 208199 h 1098787"/>
                <a:gd name="connsiteX28" fmla="*/ 1905000 w 3538537"/>
                <a:gd name="connsiteY28" fmla="*/ 141524 h 1098787"/>
                <a:gd name="connsiteX29" fmla="*/ 1785937 w 3538537"/>
                <a:gd name="connsiteY29" fmla="*/ 136762 h 1098787"/>
                <a:gd name="connsiteX30" fmla="*/ 1747838 w 3538537"/>
                <a:gd name="connsiteY30" fmla="*/ 227248 h 1098787"/>
                <a:gd name="connsiteX31" fmla="*/ 1651094 w 3538537"/>
                <a:gd name="connsiteY31" fmla="*/ 239901 h 1098787"/>
                <a:gd name="connsiteX32" fmla="*/ 1629201 w 3538537"/>
                <a:gd name="connsiteY32" fmla="*/ 40303 h 1098787"/>
                <a:gd name="connsiteX33" fmla="*/ 1560536 w 3538537"/>
                <a:gd name="connsiteY33" fmla="*/ 0 h 1098787"/>
                <a:gd name="connsiteX34" fmla="*/ 1416808 w 3538537"/>
                <a:gd name="connsiteY34" fmla="*/ 191139 h 1098787"/>
                <a:gd name="connsiteX35" fmla="*/ 1310824 w 3538537"/>
                <a:gd name="connsiteY35" fmla="*/ 138326 h 1098787"/>
                <a:gd name="connsiteX36" fmla="*/ 1194890 w 3538537"/>
                <a:gd name="connsiteY36" fmla="*/ 156310 h 1098787"/>
                <a:gd name="connsiteX37" fmla="*/ 1285734 w 3538537"/>
                <a:gd name="connsiteY37" fmla="*/ 242958 h 1098787"/>
                <a:gd name="connsiteX38" fmla="*/ 1270520 w 3538537"/>
                <a:gd name="connsiteY38" fmla="*/ 362161 h 1098787"/>
                <a:gd name="connsiteX39" fmla="*/ 1104117 w 3538537"/>
                <a:gd name="connsiteY39" fmla="*/ 411922 h 1098787"/>
                <a:gd name="connsiteX40" fmla="*/ 1017256 w 3538537"/>
                <a:gd name="connsiteY40" fmla="*/ 365859 h 1098787"/>
                <a:gd name="connsiteX41" fmla="*/ 932810 w 3538537"/>
                <a:gd name="connsiteY41" fmla="*/ 274164 h 1098787"/>
                <a:gd name="connsiteX42" fmla="*/ 843602 w 3538537"/>
                <a:gd name="connsiteY42" fmla="*/ 182539 h 1098787"/>
                <a:gd name="connsiteX43" fmla="*/ 758588 w 3538537"/>
                <a:gd name="connsiteY43" fmla="*/ 209976 h 1098787"/>
                <a:gd name="connsiteX44" fmla="*/ 702788 w 3538537"/>
                <a:gd name="connsiteY44" fmla="*/ 214170 h 1098787"/>
                <a:gd name="connsiteX45" fmla="*/ 665399 w 3538537"/>
                <a:gd name="connsiteY45" fmla="*/ 212251 h 1098787"/>
                <a:gd name="connsiteX46" fmla="*/ 566737 w 3538537"/>
                <a:gd name="connsiteY46" fmla="*/ 236774 h 1098787"/>
                <a:gd name="connsiteX47" fmla="*/ 485775 w 3538537"/>
                <a:gd name="connsiteY47" fmla="*/ 260587 h 1098787"/>
                <a:gd name="connsiteX48" fmla="*/ 347662 w 3538537"/>
                <a:gd name="connsiteY48" fmla="*/ 265349 h 1098787"/>
                <a:gd name="connsiteX49" fmla="*/ 276225 w 3538537"/>
                <a:gd name="connsiteY49" fmla="*/ 274874 h 1098787"/>
                <a:gd name="connsiteX50" fmla="*/ 233362 w 3538537"/>
                <a:gd name="connsiteY50" fmla="*/ 393937 h 1098787"/>
                <a:gd name="connsiteX51" fmla="*/ 200025 w 3538537"/>
                <a:gd name="connsiteY51" fmla="*/ 479662 h 1098787"/>
                <a:gd name="connsiteX52" fmla="*/ 171450 w 3538537"/>
                <a:gd name="connsiteY52" fmla="*/ 565387 h 1098787"/>
                <a:gd name="connsiteX53" fmla="*/ 142875 w 3538537"/>
                <a:gd name="connsiteY53" fmla="*/ 636824 h 1098787"/>
                <a:gd name="connsiteX54" fmla="*/ 128587 w 3538537"/>
                <a:gd name="connsiteY54" fmla="*/ 727312 h 1098787"/>
                <a:gd name="connsiteX55" fmla="*/ 109537 w 3538537"/>
                <a:gd name="connsiteY55" fmla="*/ 789224 h 1098787"/>
                <a:gd name="connsiteX56" fmla="*/ 66675 w 3538537"/>
                <a:gd name="connsiteY56" fmla="*/ 832087 h 1098787"/>
                <a:gd name="connsiteX57" fmla="*/ 0 w 3538537"/>
                <a:gd name="connsiteY57" fmla="*/ 884474 h 1098787"/>
                <a:gd name="connsiteX0" fmla="*/ 0 w 3538537"/>
                <a:gd name="connsiteY0" fmla="*/ 844171 h 1058484"/>
                <a:gd name="connsiteX1" fmla="*/ 133350 w 3538537"/>
                <a:gd name="connsiteY1" fmla="*/ 863221 h 1058484"/>
                <a:gd name="connsiteX2" fmla="*/ 204787 w 3538537"/>
                <a:gd name="connsiteY2" fmla="*/ 934659 h 1058484"/>
                <a:gd name="connsiteX3" fmla="*/ 266700 w 3538537"/>
                <a:gd name="connsiteY3" fmla="*/ 1034671 h 1058484"/>
                <a:gd name="connsiteX4" fmla="*/ 300037 w 3538537"/>
                <a:gd name="connsiteY4" fmla="*/ 1058484 h 1058484"/>
                <a:gd name="connsiteX5" fmla="*/ 614362 w 3538537"/>
                <a:gd name="connsiteY5" fmla="*/ 963234 h 1058484"/>
                <a:gd name="connsiteX6" fmla="*/ 1143000 w 3538537"/>
                <a:gd name="connsiteY6" fmla="*/ 820359 h 1058484"/>
                <a:gd name="connsiteX7" fmla="*/ 1428750 w 3538537"/>
                <a:gd name="connsiteY7" fmla="*/ 748921 h 1058484"/>
                <a:gd name="connsiteX8" fmla="*/ 1566862 w 3538537"/>
                <a:gd name="connsiteY8" fmla="*/ 725109 h 1058484"/>
                <a:gd name="connsiteX9" fmla="*/ 1866900 w 3538537"/>
                <a:gd name="connsiteY9" fmla="*/ 682246 h 1058484"/>
                <a:gd name="connsiteX10" fmla="*/ 2138362 w 3538537"/>
                <a:gd name="connsiteY10" fmla="*/ 701296 h 1058484"/>
                <a:gd name="connsiteX11" fmla="*/ 2324100 w 3538537"/>
                <a:gd name="connsiteY11" fmla="*/ 710821 h 1058484"/>
                <a:gd name="connsiteX12" fmla="*/ 2495550 w 3538537"/>
                <a:gd name="connsiteY12" fmla="*/ 725109 h 1058484"/>
                <a:gd name="connsiteX13" fmla="*/ 2686050 w 3538537"/>
                <a:gd name="connsiteY13" fmla="*/ 725109 h 1058484"/>
                <a:gd name="connsiteX14" fmla="*/ 2967037 w 3538537"/>
                <a:gd name="connsiteY14" fmla="*/ 734634 h 1058484"/>
                <a:gd name="connsiteX15" fmla="*/ 3048000 w 3538537"/>
                <a:gd name="connsiteY15" fmla="*/ 753684 h 1058484"/>
                <a:gd name="connsiteX16" fmla="*/ 3209925 w 3538537"/>
                <a:gd name="connsiteY16" fmla="*/ 734634 h 1058484"/>
                <a:gd name="connsiteX17" fmla="*/ 3395662 w 3538537"/>
                <a:gd name="connsiteY17" fmla="*/ 739396 h 1058484"/>
                <a:gd name="connsiteX18" fmla="*/ 3533775 w 3538537"/>
                <a:gd name="connsiteY18" fmla="*/ 653671 h 1058484"/>
                <a:gd name="connsiteX19" fmla="*/ 3538537 w 3538537"/>
                <a:gd name="connsiteY19" fmla="*/ 563184 h 1058484"/>
                <a:gd name="connsiteX20" fmla="*/ 3471862 w 3538537"/>
                <a:gd name="connsiteY20" fmla="*/ 486984 h 1058484"/>
                <a:gd name="connsiteX21" fmla="*/ 3390900 w 3538537"/>
                <a:gd name="connsiteY21" fmla="*/ 320296 h 1058484"/>
                <a:gd name="connsiteX22" fmla="*/ 3262312 w 3538537"/>
                <a:gd name="connsiteY22" fmla="*/ 334584 h 1058484"/>
                <a:gd name="connsiteX23" fmla="*/ 3176587 w 3538537"/>
                <a:gd name="connsiteY23" fmla="*/ 434596 h 1058484"/>
                <a:gd name="connsiteX24" fmla="*/ 3119437 w 3538537"/>
                <a:gd name="connsiteY24" fmla="*/ 501271 h 1058484"/>
                <a:gd name="connsiteX25" fmla="*/ 2871787 w 3538537"/>
                <a:gd name="connsiteY25" fmla="*/ 448884 h 1058484"/>
                <a:gd name="connsiteX26" fmla="*/ 2839950 w 3538537"/>
                <a:gd name="connsiteY26" fmla="*/ 359528 h 1058484"/>
                <a:gd name="connsiteX27" fmla="*/ 2257425 w 3538537"/>
                <a:gd name="connsiteY27" fmla="*/ 167896 h 1058484"/>
                <a:gd name="connsiteX28" fmla="*/ 1905000 w 3538537"/>
                <a:gd name="connsiteY28" fmla="*/ 101221 h 1058484"/>
                <a:gd name="connsiteX29" fmla="*/ 1785937 w 3538537"/>
                <a:gd name="connsiteY29" fmla="*/ 96459 h 1058484"/>
                <a:gd name="connsiteX30" fmla="*/ 1747838 w 3538537"/>
                <a:gd name="connsiteY30" fmla="*/ 186945 h 1058484"/>
                <a:gd name="connsiteX31" fmla="*/ 1651094 w 3538537"/>
                <a:gd name="connsiteY31" fmla="*/ 199598 h 1058484"/>
                <a:gd name="connsiteX32" fmla="*/ 1629201 w 3538537"/>
                <a:gd name="connsiteY32" fmla="*/ 0 h 1058484"/>
                <a:gd name="connsiteX33" fmla="*/ 1541486 w 3538537"/>
                <a:gd name="connsiteY33" fmla="*/ 183534 h 1058484"/>
                <a:gd name="connsiteX34" fmla="*/ 1416808 w 3538537"/>
                <a:gd name="connsiteY34" fmla="*/ 150836 h 1058484"/>
                <a:gd name="connsiteX35" fmla="*/ 1310824 w 3538537"/>
                <a:gd name="connsiteY35" fmla="*/ 98023 h 1058484"/>
                <a:gd name="connsiteX36" fmla="*/ 1194890 w 3538537"/>
                <a:gd name="connsiteY36" fmla="*/ 116007 h 1058484"/>
                <a:gd name="connsiteX37" fmla="*/ 1285734 w 3538537"/>
                <a:gd name="connsiteY37" fmla="*/ 202655 h 1058484"/>
                <a:gd name="connsiteX38" fmla="*/ 1270520 w 3538537"/>
                <a:gd name="connsiteY38" fmla="*/ 321858 h 1058484"/>
                <a:gd name="connsiteX39" fmla="*/ 1104117 w 3538537"/>
                <a:gd name="connsiteY39" fmla="*/ 371619 h 1058484"/>
                <a:gd name="connsiteX40" fmla="*/ 1017256 w 3538537"/>
                <a:gd name="connsiteY40" fmla="*/ 325556 h 1058484"/>
                <a:gd name="connsiteX41" fmla="*/ 932810 w 3538537"/>
                <a:gd name="connsiteY41" fmla="*/ 233861 h 1058484"/>
                <a:gd name="connsiteX42" fmla="*/ 843602 w 3538537"/>
                <a:gd name="connsiteY42" fmla="*/ 142236 h 1058484"/>
                <a:gd name="connsiteX43" fmla="*/ 758588 w 3538537"/>
                <a:gd name="connsiteY43" fmla="*/ 169673 h 1058484"/>
                <a:gd name="connsiteX44" fmla="*/ 702788 w 3538537"/>
                <a:gd name="connsiteY44" fmla="*/ 173867 h 1058484"/>
                <a:gd name="connsiteX45" fmla="*/ 665399 w 3538537"/>
                <a:gd name="connsiteY45" fmla="*/ 171948 h 1058484"/>
                <a:gd name="connsiteX46" fmla="*/ 566737 w 3538537"/>
                <a:gd name="connsiteY46" fmla="*/ 196471 h 1058484"/>
                <a:gd name="connsiteX47" fmla="*/ 485775 w 3538537"/>
                <a:gd name="connsiteY47" fmla="*/ 220284 h 1058484"/>
                <a:gd name="connsiteX48" fmla="*/ 347662 w 3538537"/>
                <a:gd name="connsiteY48" fmla="*/ 225046 h 1058484"/>
                <a:gd name="connsiteX49" fmla="*/ 276225 w 3538537"/>
                <a:gd name="connsiteY49" fmla="*/ 234571 h 1058484"/>
                <a:gd name="connsiteX50" fmla="*/ 233362 w 3538537"/>
                <a:gd name="connsiteY50" fmla="*/ 353634 h 1058484"/>
                <a:gd name="connsiteX51" fmla="*/ 200025 w 3538537"/>
                <a:gd name="connsiteY51" fmla="*/ 439359 h 1058484"/>
                <a:gd name="connsiteX52" fmla="*/ 171450 w 3538537"/>
                <a:gd name="connsiteY52" fmla="*/ 525084 h 1058484"/>
                <a:gd name="connsiteX53" fmla="*/ 142875 w 3538537"/>
                <a:gd name="connsiteY53" fmla="*/ 596521 h 1058484"/>
                <a:gd name="connsiteX54" fmla="*/ 128587 w 3538537"/>
                <a:gd name="connsiteY54" fmla="*/ 687009 h 1058484"/>
                <a:gd name="connsiteX55" fmla="*/ 109537 w 3538537"/>
                <a:gd name="connsiteY55" fmla="*/ 748921 h 1058484"/>
                <a:gd name="connsiteX56" fmla="*/ 66675 w 3538537"/>
                <a:gd name="connsiteY56" fmla="*/ 791784 h 1058484"/>
                <a:gd name="connsiteX57" fmla="*/ 0 w 3538537"/>
                <a:gd name="connsiteY57" fmla="*/ 844171 h 1058484"/>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7256 w 3538537"/>
                <a:gd name="connsiteY40" fmla="*/ 229097 h 962025"/>
                <a:gd name="connsiteX41" fmla="*/ 932810 w 3538537"/>
                <a:gd name="connsiteY41" fmla="*/ 137402 h 962025"/>
                <a:gd name="connsiteX42" fmla="*/ 843602 w 3538537"/>
                <a:gd name="connsiteY42" fmla="*/ 45777 h 962025"/>
                <a:gd name="connsiteX43" fmla="*/ 758588 w 3538537"/>
                <a:gd name="connsiteY43" fmla="*/ 73214 h 962025"/>
                <a:gd name="connsiteX44" fmla="*/ 702788 w 3538537"/>
                <a:gd name="connsiteY44" fmla="*/ 77408 h 962025"/>
                <a:gd name="connsiteX45" fmla="*/ 665399 w 3538537"/>
                <a:gd name="connsiteY45" fmla="*/ 75489 h 962025"/>
                <a:gd name="connsiteX46" fmla="*/ 566737 w 3538537"/>
                <a:gd name="connsiteY46" fmla="*/ 100012 h 962025"/>
                <a:gd name="connsiteX47" fmla="*/ 485775 w 3538537"/>
                <a:gd name="connsiteY47" fmla="*/ 123825 h 962025"/>
                <a:gd name="connsiteX48" fmla="*/ 347662 w 3538537"/>
                <a:gd name="connsiteY48" fmla="*/ 128587 h 962025"/>
                <a:gd name="connsiteX49" fmla="*/ 276225 w 3538537"/>
                <a:gd name="connsiteY49" fmla="*/ 138112 h 962025"/>
                <a:gd name="connsiteX50" fmla="*/ 233362 w 3538537"/>
                <a:gd name="connsiteY50" fmla="*/ 257175 h 962025"/>
                <a:gd name="connsiteX51" fmla="*/ 200025 w 3538537"/>
                <a:gd name="connsiteY51" fmla="*/ 342900 h 962025"/>
                <a:gd name="connsiteX52" fmla="*/ 171450 w 3538537"/>
                <a:gd name="connsiteY52" fmla="*/ 428625 h 962025"/>
                <a:gd name="connsiteX53" fmla="*/ 142875 w 3538537"/>
                <a:gd name="connsiteY53" fmla="*/ 500062 h 962025"/>
                <a:gd name="connsiteX54" fmla="*/ 128587 w 3538537"/>
                <a:gd name="connsiteY54" fmla="*/ 590550 h 962025"/>
                <a:gd name="connsiteX55" fmla="*/ 109537 w 3538537"/>
                <a:gd name="connsiteY55" fmla="*/ 652462 h 962025"/>
                <a:gd name="connsiteX56" fmla="*/ 66675 w 3538537"/>
                <a:gd name="connsiteY56" fmla="*/ 695325 h 962025"/>
                <a:gd name="connsiteX57" fmla="*/ 0 w 3538537"/>
                <a:gd name="connsiteY57"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7256 w 3538537"/>
                <a:gd name="connsiteY40" fmla="*/ 229097 h 962025"/>
                <a:gd name="connsiteX41" fmla="*/ 908997 w 3538537"/>
                <a:gd name="connsiteY41" fmla="*/ 132639 h 962025"/>
                <a:gd name="connsiteX42" fmla="*/ 843602 w 3538537"/>
                <a:gd name="connsiteY42" fmla="*/ 45777 h 962025"/>
                <a:gd name="connsiteX43" fmla="*/ 758588 w 3538537"/>
                <a:gd name="connsiteY43" fmla="*/ 73214 h 962025"/>
                <a:gd name="connsiteX44" fmla="*/ 702788 w 3538537"/>
                <a:gd name="connsiteY44" fmla="*/ 77408 h 962025"/>
                <a:gd name="connsiteX45" fmla="*/ 665399 w 3538537"/>
                <a:gd name="connsiteY45" fmla="*/ 75489 h 962025"/>
                <a:gd name="connsiteX46" fmla="*/ 566737 w 3538537"/>
                <a:gd name="connsiteY46" fmla="*/ 100012 h 962025"/>
                <a:gd name="connsiteX47" fmla="*/ 485775 w 3538537"/>
                <a:gd name="connsiteY47" fmla="*/ 123825 h 962025"/>
                <a:gd name="connsiteX48" fmla="*/ 347662 w 3538537"/>
                <a:gd name="connsiteY48" fmla="*/ 128587 h 962025"/>
                <a:gd name="connsiteX49" fmla="*/ 276225 w 3538537"/>
                <a:gd name="connsiteY49" fmla="*/ 138112 h 962025"/>
                <a:gd name="connsiteX50" fmla="*/ 233362 w 3538537"/>
                <a:gd name="connsiteY50" fmla="*/ 257175 h 962025"/>
                <a:gd name="connsiteX51" fmla="*/ 200025 w 3538537"/>
                <a:gd name="connsiteY51" fmla="*/ 342900 h 962025"/>
                <a:gd name="connsiteX52" fmla="*/ 171450 w 3538537"/>
                <a:gd name="connsiteY52" fmla="*/ 428625 h 962025"/>
                <a:gd name="connsiteX53" fmla="*/ 142875 w 3538537"/>
                <a:gd name="connsiteY53" fmla="*/ 500062 h 962025"/>
                <a:gd name="connsiteX54" fmla="*/ 128587 w 3538537"/>
                <a:gd name="connsiteY54" fmla="*/ 590550 h 962025"/>
                <a:gd name="connsiteX55" fmla="*/ 109537 w 3538537"/>
                <a:gd name="connsiteY55" fmla="*/ 652462 h 962025"/>
                <a:gd name="connsiteX56" fmla="*/ 66675 w 3538537"/>
                <a:gd name="connsiteY56" fmla="*/ 695325 h 962025"/>
                <a:gd name="connsiteX57" fmla="*/ 0 w 3538537"/>
                <a:gd name="connsiteY57"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817231 w 3538537"/>
                <a:gd name="connsiteY40" fmla="*/ 224335 h 962025"/>
                <a:gd name="connsiteX41" fmla="*/ 908997 w 3538537"/>
                <a:gd name="connsiteY41" fmla="*/ 132639 h 962025"/>
                <a:gd name="connsiteX42" fmla="*/ 843602 w 3538537"/>
                <a:gd name="connsiteY42" fmla="*/ 45777 h 962025"/>
                <a:gd name="connsiteX43" fmla="*/ 758588 w 3538537"/>
                <a:gd name="connsiteY43" fmla="*/ 73214 h 962025"/>
                <a:gd name="connsiteX44" fmla="*/ 702788 w 3538537"/>
                <a:gd name="connsiteY44" fmla="*/ 77408 h 962025"/>
                <a:gd name="connsiteX45" fmla="*/ 665399 w 3538537"/>
                <a:gd name="connsiteY45" fmla="*/ 75489 h 962025"/>
                <a:gd name="connsiteX46" fmla="*/ 566737 w 3538537"/>
                <a:gd name="connsiteY46" fmla="*/ 100012 h 962025"/>
                <a:gd name="connsiteX47" fmla="*/ 485775 w 3538537"/>
                <a:gd name="connsiteY47" fmla="*/ 123825 h 962025"/>
                <a:gd name="connsiteX48" fmla="*/ 347662 w 3538537"/>
                <a:gd name="connsiteY48" fmla="*/ 128587 h 962025"/>
                <a:gd name="connsiteX49" fmla="*/ 276225 w 3538537"/>
                <a:gd name="connsiteY49" fmla="*/ 138112 h 962025"/>
                <a:gd name="connsiteX50" fmla="*/ 233362 w 3538537"/>
                <a:gd name="connsiteY50" fmla="*/ 257175 h 962025"/>
                <a:gd name="connsiteX51" fmla="*/ 200025 w 3538537"/>
                <a:gd name="connsiteY51" fmla="*/ 342900 h 962025"/>
                <a:gd name="connsiteX52" fmla="*/ 171450 w 3538537"/>
                <a:gd name="connsiteY52" fmla="*/ 428625 h 962025"/>
                <a:gd name="connsiteX53" fmla="*/ 142875 w 3538537"/>
                <a:gd name="connsiteY53" fmla="*/ 500062 h 962025"/>
                <a:gd name="connsiteX54" fmla="*/ 128587 w 3538537"/>
                <a:gd name="connsiteY54" fmla="*/ 590550 h 962025"/>
                <a:gd name="connsiteX55" fmla="*/ 109537 w 3538537"/>
                <a:gd name="connsiteY55" fmla="*/ 652462 h 962025"/>
                <a:gd name="connsiteX56" fmla="*/ 66675 w 3538537"/>
                <a:gd name="connsiteY56" fmla="*/ 695325 h 962025"/>
                <a:gd name="connsiteX57" fmla="*/ 0 w 3538537"/>
                <a:gd name="connsiteY57"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934951 w 3538537"/>
                <a:gd name="connsiteY40" fmla="*/ 215441 h 962025"/>
                <a:gd name="connsiteX41" fmla="*/ 817231 w 3538537"/>
                <a:gd name="connsiteY41" fmla="*/ 224335 h 962025"/>
                <a:gd name="connsiteX42" fmla="*/ 908997 w 3538537"/>
                <a:gd name="connsiteY42" fmla="*/ 132639 h 962025"/>
                <a:gd name="connsiteX43" fmla="*/ 843602 w 3538537"/>
                <a:gd name="connsiteY43" fmla="*/ 45777 h 962025"/>
                <a:gd name="connsiteX44" fmla="*/ 758588 w 3538537"/>
                <a:gd name="connsiteY44" fmla="*/ 73214 h 962025"/>
                <a:gd name="connsiteX45" fmla="*/ 702788 w 3538537"/>
                <a:gd name="connsiteY45" fmla="*/ 77408 h 962025"/>
                <a:gd name="connsiteX46" fmla="*/ 665399 w 3538537"/>
                <a:gd name="connsiteY46" fmla="*/ 75489 h 962025"/>
                <a:gd name="connsiteX47" fmla="*/ 566737 w 3538537"/>
                <a:gd name="connsiteY47" fmla="*/ 100012 h 962025"/>
                <a:gd name="connsiteX48" fmla="*/ 485775 w 3538537"/>
                <a:gd name="connsiteY48" fmla="*/ 123825 h 962025"/>
                <a:gd name="connsiteX49" fmla="*/ 347662 w 3538537"/>
                <a:gd name="connsiteY49" fmla="*/ 128587 h 962025"/>
                <a:gd name="connsiteX50" fmla="*/ 276225 w 3538537"/>
                <a:gd name="connsiteY50" fmla="*/ 138112 h 962025"/>
                <a:gd name="connsiteX51" fmla="*/ 233362 w 3538537"/>
                <a:gd name="connsiteY51" fmla="*/ 257175 h 962025"/>
                <a:gd name="connsiteX52" fmla="*/ 200025 w 3538537"/>
                <a:gd name="connsiteY52" fmla="*/ 342900 h 962025"/>
                <a:gd name="connsiteX53" fmla="*/ 171450 w 3538537"/>
                <a:gd name="connsiteY53" fmla="*/ 428625 h 962025"/>
                <a:gd name="connsiteX54" fmla="*/ 142875 w 3538537"/>
                <a:gd name="connsiteY54" fmla="*/ 500062 h 962025"/>
                <a:gd name="connsiteX55" fmla="*/ 128587 w 3538537"/>
                <a:gd name="connsiteY55" fmla="*/ 590550 h 962025"/>
                <a:gd name="connsiteX56" fmla="*/ 109537 w 3538537"/>
                <a:gd name="connsiteY56" fmla="*/ 652462 h 962025"/>
                <a:gd name="connsiteX57" fmla="*/ 66675 w 3538537"/>
                <a:gd name="connsiteY57" fmla="*/ 695325 h 962025"/>
                <a:gd name="connsiteX58" fmla="*/ 0 w 3538537"/>
                <a:gd name="connsiteY58"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906376 w 3538537"/>
                <a:gd name="connsiteY40" fmla="*/ 282116 h 962025"/>
                <a:gd name="connsiteX41" fmla="*/ 817231 w 3538537"/>
                <a:gd name="connsiteY41" fmla="*/ 224335 h 962025"/>
                <a:gd name="connsiteX42" fmla="*/ 908997 w 3538537"/>
                <a:gd name="connsiteY42" fmla="*/ 132639 h 962025"/>
                <a:gd name="connsiteX43" fmla="*/ 843602 w 3538537"/>
                <a:gd name="connsiteY43" fmla="*/ 45777 h 962025"/>
                <a:gd name="connsiteX44" fmla="*/ 758588 w 3538537"/>
                <a:gd name="connsiteY44" fmla="*/ 73214 h 962025"/>
                <a:gd name="connsiteX45" fmla="*/ 702788 w 3538537"/>
                <a:gd name="connsiteY45" fmla="*/ 77408 h 962025"/>
                <a:gd name="connsiteX46" fmla="*/ 665399 w 3538537"/>
                <a:gd name="connsiteY46" fmla="*/ 75489 h 962025"/>
                <a:gd name="connsiteX47" fmla="*/ 566737 w 3538537"/>
                <a:gd name="connsiteY47" fmla="*/ 100012 h 962025"/>
                <a:gd name="connsiteX48" fmla="*/ 485775 w 3538537"/>
                <a:gd name="connsiteY48" fmla="*/ 123825 h 962025"/>
                <a:gd name="connsiteX49" fmla="*/ 347662 w 3538537"/>
                <a:gd name="connsiteY49" fmla="*/ 128587 h 962025"/>
                <a:gd name="connsiteX50" fmla="*/ 276225 w 3538537"/>
                <a:gd name="connsiteY50" fmla="*/ 138112 h 962025"/>
                <a:gd name="connsiteX51" fmla="*/ 233362 w 3538537"/>
                <a:gd name="connsiteY51" fmla="*/ 257175 h 962025"/>
                <a:gd name="connsiteX52" fmla="*/ 200025 w 3538537"/>
                <a:gd name="connsiteY52" fmla="*/ 342900 h 962025"/>
                <a:gd name="connsiteX53" fmla="*/ 171450 w 3538537"/>
                <a:gd name="connsiteY53" fmla="*/ 428625 h 962025"/>
                <a:gd name="connsiteX54" fmla="*/ 142875 w 3538537"/>
                <a:gd name="connsiteY54" fmla="*/ 500062 h 962025"/>
                <a:gd name="connsiteX55" fmla="*/ 128587 w 3538537"/>
                <a:gd name="connsiteY55" fmla="*/ 590550 h 962025"/>
                <a:gd name="connsiteX56" fmla="*/ 109537 w 3538537"/>
                <a:gd name="connsiteY56" fmla="*/ 652462 h 962025"/>
                <a:gd name="connsiteX57" fmla="*/ 66675 w 3538537"/>
                <a:gd name="connsiteY57" fmla="*/ 695325 h 962025"/>
                <a:gd name="connsiteX58" fmla="*/ 0 w 3538537"/>
                <a:gd name="connsiteY58"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01626 w 3538537"/>
                <a:gd name="connsiteY40" fmla="*/ 272591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119437 w 3538537"/>
                <a:gd name="connsiteY24" fmla="*/ 40481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1143000 w 3538537"/>
                <a:gd name="connsiteY6" fmla="*/ 723900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85837 w 3538537"/>
                <a:gd name="connsiteY6" fmla="*/ 771525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1428750 w 3538537"/>
                <a:gd name="connsiteY7" fmla="*/ 652462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985838 w 3538537"/>
                <a:gd name="connsiteY7" fmla="*/ 890587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985838 w 3538537"/>
                <a:gd name="connsiteY7" fmla="*/ 890587 h 962025"/>
                <a:gd name="connsiteX8" fmla="*/ 1566862 w 3538537"/>
                <a:gd name="connsiteY8" fmla="*/ 628650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962025"/>
                <a:gd name="connsiteX1" fmla="*/ 133350 w 3538537"/>
                <a:gd name="connsiteY1" fmla="*/ 766762 h 962025"/>
                <a:gd name="connsiteX2" fmla="*/ 204787 w 3538537"/>
                <a:gd name="connsiteY2" fmla="*/ 838200 h 962025"/>
                <a:gd name="connsiteX3" fmla="*/ 266700 w 3538537"/>
                <a:gd name="connsiteY3" fmla="*/ 938212 h 962025"/>
                <a:gd name="connsiteX4" fmla="*/ 300037 w 3538537"/>
                <a:gd name="connsiteY4" fmla="*/ 962025 h 962025"/>
                <a:gd name="connsiteX5" fmla="*/ 614362 w 3538537"/>
                <a:gd name="connsiteY5" fmla="*/ 866775 h 962025"/>
                <a:gd name="connsiteX6" fmla="*/ 909637 w 3538537"/>
                <a:gd name="connsiteY6" fmla="*/ 814387 h 962025"/>
                <a:gd name="connsiteX7" fmla="*/ 985838 w 3538537"/>
                <a:gd name="connsiteY7" fmla="*/ 890587 h 962025"/>
                <a:gd name="connsiteX8" fmla="*/ 1157287 w 3538537"/>
                <a:gd name="connsiteY8" fmla="*/ 928688 h 962025"/>
                <a:gd name="connsiteX9" fmla="*/ 1866900 w 3538537"/>
                <a:gd name="connsiteY9" fmla="*/ 585787 h 962025"/>
                <a:gd name="connsiteX10" fmla="*/ 2138362 w 3538537"/>
                <a:gd name="connsiteY10" fmla="*/ 604837 h 962025"/>
                <a:gd name="connsiteX11" fmla="*/ 2324100 w 3538537"/>
                <a:gd name="connsiteY11" fmla="*/ 614362 h 962025"/>
                <a:gd name="connsiteX12" fmla="*/ 2495550 w 3538537"/>
                <a:gd name="connsiteY12" fmla="*/ 628650 h 962025"/>
                <a:gd name="connsiteX13" fmla="*/ 2686050 w 3538537"/>
                <a:gd name="connsiteY13" fmla="*/ 628650 h 962025"/>
                <a:gd name="connsiteX14" fmla="*/ 2967037 w 3538537"/>
                <a:gd name="connsiteY14" fmla="*/ 638175 h 962025"/>
                <a:gd name="connsiteX15" fmla="*/ 3048000 w 3538537"/>
                <a:gd name="connsiteY15" fmla="*/ 657225 h 962025"/>
                <a:gd name="connsiteX16" fmla="*/ 3209925 w 3538537"/>
                <a:gd name="connsiteY16" fmla="*/ 638175 h 962025"/>
                <a:gd name="connsiteX17" fmla="*/ 3395662 w 3538537"/>
                <a:gd name="connsiteY17" fmla="*/ 642937 h 962025"/>
                <a:gd name="connsiteX18" fmla="*/ 3533775 w 3538537"/>
                <a:gd name="connsiteY18" fmla="*/ 557212 h 962025"/>
                <a:gd name="connsiteX19" fmla="*/ 3538537 w 3538537"/>
                <a:gd name="connsiteY19" fmla="*/ 466725 h 962025"/>
                <a:gd name="connsiteX20" fmla="*/ 3471862 w 3538537"/>
                <a:gd name="connsiteY20" fmla="*/ 390525 h 962025"/>
                <a:gd name="connsiteX21" fmla="*/ 3390900 w 3538537"/>
                <a:gd name="connsiteY21" fmla="*/ 223837 h 962025"/>
                <a:gd name="connsiteX22" fmla="*/ 3262312 w 3538537"/>
                <a:gd name="connsiteY22" fmla="*/ 238125 h 962025"/>
                <a:gd name="connsiteX23" fmla="*/ 3176587 w 3538537"/>
                <a:gd name="connsiteY23" fmla="*/ 338137 h 962025"/>
                <a:gd name="connsiteX24" fmla="*/ 3076574 w 3538537"/>
                <a:gd name="connsiteY24" fmla="*/ 385762 h 962025"/>
                <a:gd name="connsiteX25" fmla="*/ 2871787 w 3538537"/>
                <a:gd name="connsiteY25" fmla="*/ 352425 h 962025"/>
                <a:gd name="connsiteX26" fmla="*/ 2839950 w 3538537"/>
                <a:gd name="connsiteY26" fmla="*/ 263069 h 962025"/>
                <a:gd name="connsiteX27" fmla="*/ 2257425 w 3538537"/>
                <a:gd name="connsiteY27" fmla="*/ 71437 h 962025"/>
                <a:gd name="connsiteX28" fmla="*/ 1905000 w 3538537"/>
                <a:gd name="connsiteY28" fmla="*/ 4762 h 962025"/>
                <a:gd name="connsiteX29" fmla="*/ 1785937 w 3538537"/>
                <a:gd name="connsiteY29" fmla="*/ 0 h 962025"/>
                <a:gd name="connsiteX30" fmla="*/ 1747838 w 3538537"/>
                <a:gd name="connsiteY30" fmla="*/ 90486 h 962025"/>
                <a:gd name="connsiteX31" fmla="*/ 1651094 w 3538537"/>
                <a:gd name="connsiteY31" fmla="*/ 103139 h 962025"/>
                <a:gd name="connsiteX32" fmla="*/ 1600626 w 3538537"/>
                <a:gd name="connsiteY32" fmla="*/ 108328 h 962025"/>
                <a:gd name="connsiteX33" fmla="*/ 1541486 w 3538537"/>
                <a:gd name="connsiteY33" fmla="*/ 87075 h 962025"/>
                <a:gd name="connsiteX34" fmla="*/ 1416808 w 3538537"/>
                <a:gd name="connsiteY34" fmla="*/ 54377 h 962025"/>
                <a:gd name="connsiteX35" fmla="*/ 1310824 w 3538537"/>
                <a:gd name="connsiteY35" fmla="*/ 1564 h 962025"/>
                <a:gd name="connsiteX36" fmla="*/ 1194890 w 3538537"/>
                <a:gd name="connsiteY36" fmla="*/ 19548 h 962025"/>
                <a:gd name="connsiteX37" fmla="*/ 1285734 w 3538537"/>
                <a:gd name="connsiteY37" fmla="*/ 106196 h 962025"/>
                <a:gd name="connsiteX38" fmla="*/ 1270520 w 3538537"/>
                <a:gd name="connsiteY38" fmla="*/ 225399 h 962025"/>
                <a:gd name="connsiteX39" fmla="*/ 1104117 w 3538537"/>
                <a:gd name="connsiteY39" fmla="*/ 275160 h 962025"/>
                <a:gd name="connsiteX40" fmla="*/ 1011151 w 3538537"/>
                <a:gd name="connsiteY40" fmla="*/ 305928 h 962025"/>
                <a:gd name="connsiteX41" fmla="*/ 906376 w 3538537"/>
                <a:gd name="connsiteY41" fmla="*/ 282116 h 962025"/>
                <a:gd name="connsiteX42" fmla="*/ 817231 w 3538537"/>
                <a:gd name="connsiteY42" fmla="*/ 224335 h 962025"/>
                <a:gd name="connsiteX43" fmla="*/ 908997 w 3538537"/>
                <a:gd name="connsiteY43" fmla="*/ 132639 h 962025"/>
                <a:gd name="connsiteX44" fmla="*/ 843602 w 3538537"/>
                <a:gd name="connsiteY44" fmla="*/ 45777 h 962025"/>
                <a:gd name="connsiteX45" fmla="*/ 758588 w 3538537"/>
                <a:gd name="connsiteY45" fmla="*/ 73214 h 962025"/>
                <a:gd name="connsiteX46" fmla="*/ 702788 w 3538537"/>
                <a:gd name="connsiteY46" fmla="*/ 77408 h 962025"/>
                <a:gd name="connsiteX47" fmla="*/ 665399 w 3538537"/>
                <a:gd name="connsiteY47" fmla="*/ 75489 h 962025"/>
                <a:gd name="connsiteX48" fmla="*/ 566737 w 3538537"/>
                <a:gd name="connsiteY48" fmla="*/ 100012 h 962025"/>
                <a:gd name="connsiteX49" fmla="*/ 485775 w 3538537"/>
                <a:gd name="connsiteY49" fmla="*/ 123825 h 962025"/>
                <a:gd name="connsiteX50" fmla="*/ 347662 w 3538537"/>
                <a:gd name="connsiteY50" fmla="*/ 128587 h 962025"/>
                <a:gd name="connsiteX51" fmla="*/ 276225 w 3538537"/>
                <a:gd name="connsiteY51" fmla="*/ 138112 h 962025"/>
                <a:gd name="connsiteX52" fmla="*/ 233362 w 3538537"/>
                <a:gd name="connsiteY52" fmla="*/ 257175 h 962025"/>
                <a:gd name="connsiteX53" fmla="*/ 200025 w 3538537"/>
                <a:gd name="connsiteY53" fmla="*/ 342900 h 962025"/>
                <a:gd name="connsiteX54" fmla="*/ 171450 w 3538537"/>
                <a:gd name="connsiteY54" fmla="*/ 428625 h 962025"/>
                <a:gd name="connsiteX55" fmla="*/ 142875 w 3538537"/>
                <a:gd name="connsiteY55" fmla="*/ 500062 h 962025"/>
                <a:gd name="connsiteX56" fmla="*/ 128587 w 3538537"/>
                <a:gd name="connsiteY56" fmla="*/ 590550 h 962025"/>
                <a:gd name="connsiteX57" fmla="*/ 109537 w 3538537"/>
                <a:gd name="connsiteY57" fmla="*/ 652462 h 962025"/>
                <a:gd name="connsiteX58" fmla="*/ 66675 w 3538537"/>
                <a:gd name="connsiteY58" fmla="*/ 695325 h 962025"/>
                <a:gd name="connsiteX59" fmla="*/ 0 w 3538537"/>
                <a:gd name="connsiteY59" fmla="*/ 747712 h 962025"/>
                <a:gd name="connsiteX0" fmla="*/ 0 w 3538537"/>
                <a:gd name="connsiteY0" fmla="*/ 747712 h 1034989"/>
                <a:gd name="connsiteX1" fmla="*/ 133350 w 3538537"/>
                <a:gd name="connsiteY1" fmla="*/ 766762 h 1034989"/>
                <a:gd name="connsiteX2" fmla="*/ 204787 w 3538537"/>
                <a:gd name="connsiteY2" fmla="*/ 838200 h 1034989"/>
                <a:gd name="connsiteX3" fmla="*/ 266700 w 3538537"/>
                <a:gd name="connsiteY3" fmla="*/ 938212 h 1034989"/>
                <a:gd name="connsiteX4" fmla="*/ 300037 w 3538537"/>
                <a:gd name="connsiteY4" fmla="*/ 962025 h 1034989"/>
                <a:gd name="connsiteX5" fmla="*/ 614362 w 3538537"/>
                <a:gd name="connsiteY5" fmla="*/ 866775 h 1034989"/>
                <a:gd name="connsiteX6" fmla="*/ 909637 w 3538537"/>
                <a:gd name="connsiteY6" fmla="*/ 814387 h 1034989"/>
                <a:gd name="connsiteX7" fmla="*/ 985838 w 3538537"/>
                <a:gd name="connsiteY7" fmla="*/ 890587 h 1034989"/>
                <a:gd name="connsiteX8" fmla="*/ 1062037 w 3538537"/>
                <a:gd name="connsiteY8" fmla="*/ 1028700 h 1034989"/>
                <a:gd name="connsiteX9" fmla="*/ 1866900 w 3538537"/>
                <a:gd name="connsiteY9" fmla="*/ 585787 h 1034989"/>
                <a:gd name="connsiteX10" fmla="*/ 2138362 w 3538537"/>
                <a:gd name="connsiteY10" fmla="*/ 604837 h 1034989"/>
                <a:gd name="connsiteX11" fmla="*/ 2324100 w 3538537"/>
                <a:gd name="connsiteY11" fmla="*/ 614362 h 1034989"/>
                <a:gd name="connsiteX12" fmla="*/ 2495550 w 3538537"/>
                <a:gd name="connsiteY12" fmla="*/ 628650 h 1034989"/>
                <a:gd name="connsiteX13" fmla="*/ 2686050 w 3538537"/>
                <a:gd name="connsiteY13" fmla="*/ 628650 h 1034989"/>
                <a:gd name="connsiteX14" fmla="*/ 2967037 w 3538537"/>
                <a:gd name="connsiteY14" fmla="*/ 638175 h 1034989"/>
                <a:gd name="connsiteX15" fmla="*/ 3048000 w 3538537"/>
                <a:gd name="connsiteY15" fmla="*/ 657225 h 1034989"/>
                <a:gd name="connsiteX16" fmla="*/ 3209925 w 3538537"/>
                <a:gd name="connsiteY16" fmla="*/ 638175 h 1034989"/>
                <a:gd name="connsiteX17" fmla="*/ 3395662 w 3538537"/>
                <a:gd name="connsiteY17" fmla="*/ 642937 h 1034989"/>
                <a:gd name="connsiteX18" fmla="*/ 3533775 w 3538537"/>
                <a:gd name="connsiteY18" fmla="*/ 557212 h 1034989"/>
                <a:gd name="connsiteX19" fmla="*/ 3538537 w 3538537"/>
                <a:gd name="connsiteY19" fmla="*/ 466725 h 1034989"/>
                <a:gd name="connsiteX20" fmla="*/ 3471862 w 3538537"/>
                <a:gd name="connsiteY20" fmla="*/ 390525 h 1034989"/>
                <a:gd name="connsiteX21" fmla="*/ 3390900 w 3538537"/>
                <a:gd name="connsiteY21" fmla="*/ 223837 h 1034989"/>
                <a:gd name="connsiteX22" fmla="*/ 3262312 w 3538537"/>
                <a:gd name="connsiteY22" fmla="*/ 238125 h 1034989"/>
                <a:gd name="connsiteX23" fmla="*/ 3176587 w 3538537"/>
                <a:gd name="connsiteY23" fmla="*/ 338137 h 1034989"/>
                <a:gd name="connsiteX24" fmla="*/ 3076574 w 3538537"/>
                <a:gd name="connsiteY24" fmla="*/ 385762 h 1034989"/>
                <a:gd name="connsiteX25" fmla="*/ 2871787 w 3538537"/>
                <a:gd name="connsiteY25" fmla="*/ 352425 h 1034989"/>
                <a:gd name="connsiteX26" fmla="*/ 2839950 w 3538537"/>
                <a:gd name="connsiteY26" fmla="*/ 263069 h 1034989"/>
                <a:gd name="connsiteX27" fmla="*/ 2257425 w 3538537"/>
                <a:gd name="connsiteY27" fmla="*/ 71437 h 1034989"/>
                <a:gd name="connsiteX28" fmla="*/ 1905000 w 3538537"/>
                <a:gd name="connsiteY28" fmla="*/ 4762 h 1034989"/>
                <a:gd name="connsiteX29" fmla="*/ 1785937 w 3538537"/>
                <a:gd name="connsiteY29" fmla="*/ 0 h 1034989"/>
                <a:gd name="connsiteX30" fmla="*/ 1747838 w 3538537"/>
                <a:gd name="connsiteY30" fmla="*/ 90486 h 1034989"/>
                <a:gd name="connsiteX31" fmla="*/ 1651094 w 3538537"/>
                <a:gd name="connsiteY31" fmla="*/ 103139 h 1034989"/>
                <a:gd name="connsiteX32" fmla="*/ 1600626 w 3538537"/>
                <a:gd name="connsiteY32" fmla="*/ 108328 h 1034989"/>
                <a:gd name="connsiteX33" fmla="*/ 1541486 w 3538537"/>
                <a:gd name="connsiteY33" fmla="*/ 87075 h 1034989"/>
                <a:gd name="connsiteX34" fmla="*/ 1416808 w 3538537"/>
                <a:gd name="connsiteY34" fmla="*/ 54377 h 1034989"/>
                <a:gd name="connsiteX35" fmla="*/ 1310824 w 3538537"/>
                <a:gd name="connsiteY35" fmla="*/ 1564 h 1034989"/>
                <a:gd name="connsiteX36" fmla="*/ 1194890 w 3538537"/>
                <a:gd name="connsiteY36" fmla="*/ 19548 h 1034989"/>
                <a:gd name="connsiteX37" fmla="*/ 1285734 w 3538537"/>
                <a:gd name="connsiteY37" fmla="*/ 106196 h 1034989"/>
                <a:gd name="connsiteX38" fmla="*/ 1270520 w 3538537"/>
                <a:gd name="connsiteY38" fmla="*/ 225399 h 1034989"/>
                <a:gd name="connsiteX39" fmla="*/ 1104117 w 3538537"/>
                <a:gd name="connsiteY39" fmla="*/ 275160 h 1034989"/>
                <a:gd name="connsiteX40" fmla="*/ 1011151 w 3538537"/>
                <a:gd name="connsiteY40" fmla="*/ 305928 h 1034989"/>
                <a:gd name="connsiteX41" fmla="*/ 906376 w 3538537"/>
                <a:gd name="connsiteY41" fmla="*/ 282116 h 1034989"/>
                <a:gd name="connsiteX42" fmla="*/ 817231 w 3538537"/>
                <a:gd name="connsiteY42" fmla="*/ 224335 h 1034989"/>
                <a:gd name="connsiteX43" fmla="*/ 908997 w 3538537"/>
                <a:gd name="connsiteY43" fmla="*/ 132639 h 1034989"/>
                <a:gd name="connsiteX44" fmla="*/ 843602 w 3538537"/>
                <a:gd name="connsiteY44" fmla="*/ 45777 h 1034989"/>
                <a:gd name="connsiteX45" fmla="*/ 758588 w 3538537"/>
                <a:gd name="connsiteY45" fmla="*/ 73214 h 1034989"/>
                <a:gd name="connsiteX46" fmla="*/ 702788 w 3538537"/>
                <a:gd name="connsiteY46" fmla="*/ 77408 h 1034989"/>
                <a:gd name="connsiteX47" fmla="*/ 665399 w 3538537"/>
                <a:gd name="connsiteY47" fmla="*/ 75489 h 1034989"/>
                <a:gd name="connsiteX48" fmla="*/ 566737 w 3538537"/>
                <a:gd name="connsiteY48" fmla="*/ 100012 h 1034989"/>
                <a:gd name="connsiteX49" fmla="*/ 485775 w 3538537"/>
                <a:gd name="connsiteY49" fmla="*/ 123825 h 1034989"/>
                <a:gd name="connsiteX50" fmla="*/ 347662 w 3538537"/>
                <a:gd name="connsiteY50" fmla="*/ 128587 h 1034989"/>
                <a:gd name="connsiteX51" fmla="*/ 276225 w 3538537"/>
                <a:gd name="connsiteY51" fmla="*/ 138112 h 1034989"/>
                <a:gd name="connsiteX52" fmla="*/ 233362 w 3538537"/>
                <a:gd name="connsiteY52" fmla="*/ 257175 h 1034989"/>
                <a:gd name="connsiteX53" fmla="*/ 200025 w 3538537"/>
                <a:gd name="connsiteY53" fmla="*/ 342900 h 1034989"/>
                <a:gd name="connsiteX54" fmla="*/ 171450 w 3538537"/>
                <a:gd name="connsiteY54" fmla="*/ 428625 h 1034989"/>
                <a:gd name="connsiteX55" fmla="*/ 142875 w 3538537"/>
                <a:gd name="connsiteY55" fmla="*/ 500062 h 1034989"/>
                <a:gd name="connsiteX56" fmla="*/ 128587 w 3538537"/>
                <a:gd name="connsiteY56" fmla="*/ 590550 h 1034989"/>
                <a:gd name="connsiteX57" fmla="*/ 109537 w 3538537"/>
                <a:gd name="connsiteY57" fmla="*/ 652462 h 1034989"/>
                <a:gd name="connsiteX58" fmla="*/ 66675 w 3538537"/>
                <a:gd name="connsiteY58" fmla="*/ 695325 h 1034989"/>
                <a:gd name="connsiteX59" fmla="*/ 0 w 3538537"/>
                <a:gd name="connsiteY59" fmla="*/ 747712 h 1034989"/>
                <a:gd name="connsiteX0" fmla="*/ 0 w 3538537"/>
                <a:gd name="connsiteY0" fmla="*/ 747712 h 1033015"/>
                <a:gd name="connsiteX1" fmla="*/ 133350 w 3538537"/>
                <a:gd name="connsiteY1" fmla="*/ 766762 h 1033015"/>
                <a:gd name="connsiteX2" fmla="*/ 204787 w 3538537"/>
                <a:gd name="connsiteY2" fmla="*/ 838200 h 1033015"/>
                <a:gd name="connsiteX3" fmla="*/ 266700 w 3538537"/>
                <a:gd name="connsiteY3" fmla="*/ 938212 h 1033015"/>
                <a:gd name="connsiteX4" fmla="*/ 300037 w 3538537"/>
                <a:gd name="connsiteY4" fmla="*/ 962025 h 1033015"/>
                <a:gd name="connsiteX5" fmla="*/ 614362 w 3538537"/>
                <a:gd name="connsiteY5" fmla="*/ 866775 h 1033015"/>
                <a:gd name="connsiteX6" fmla="*/ 909637 w 3538537"/>
                <a:gd name="connsiteY6" fmla="*/ 814387 h 1033015"/>
                <a:gd name="connsiteX7" fmla="*/ 985838 w 3538537"/>
                <a:gd name="connsiteY7" fmla="*/ 890587 h 1033015"/>
                <a:gd name="connsiteX8" fmla="*/ 1062037 w 3538537"/>
                <a:gd name="connsiteY8" fmla="*/ 1028700 h 1033015"/>
                <a:gd name="connsiteX9" fmla="*/ 1866900 w 3538537"/>
                <a:gd name="connsiteY9" fmla="*/ 585787 h 1033015"/>
                <a:gd name="connsiteX10" fmla="*/ 2138362 w 3538537"/>
                <a:gd name="connsiteY10" fmla="*/ 604837 h 1033015"/>
                <a:gd name="connsiteX11" fmla="*/ 2324100 w 3538537"/>
                <a:gd name="connsiteY11" fmla="*/ 614362 h 1033015"/>
                <a:gd name="connsiteX12" fmla="*/ 2495550 w 3538537"/>
                <a:gd name="connsiteY12" fmla="*/ 628650 h 1033015"/>
                <a:gd name="connsiteX13" fmla="*/ 2686050 w 3538537"/>
                <a:gd name="connsiteY13" fmla="*/ 628650 h 1033015"/>
                <a:gd name="connsiteX14" fmla="*/ 2967037 w 3538537"/>
                <a:gd name="connsiteY14" fmla="*/ 638175 h 1033015"/>
                <a:gd name="connsiteX15" fmla="*/ 3048000 w 3538537"/>
                <a:gd name="connsiteY15" fmla="*/ 657225 h 1033015"/>
                <a:gd name="connsiteX16" fmla="*/ 3209925 w 3538537"/>
                <a:gd name="connsiteY16" fmla="*/ 638175 h 1033015"/>
                <a:gd name="connsiteX17" fmla="*/ 3395662 w 3538537"/>
                <a:gd name="connsiteY17" fmla="*/ 642937 h 1033015"/>
                <a:gd name="connsiteX18" fmla="*/ 3533775 w 3538537"/>
                <a:gd name="connsiteY18" fmla="*/ 557212 h 1033015"/>
                <a:gd name="connsiteX19" fmla="*/ 3538537 w 3538537"/>
                <a:gd name="connsiteY19" fmla="*/ 466725 h 1033015"/>
                <a:gd name="connsiteX20" fmla="*/ 3471862 w 3538537"/>
                <a:gd name="connsiteY20" fmla="*/ 390525 h 1033015"/>
                <a:gd name="connsiteX21" fmla="*/ 3390900 w 3538537"/>
                <a:gd name="connsiteY21" fmla="*/ 223837 h 1033015"/>
                <a:gd name="connsiteX22" fmla="*/ 3262312 w 3538537"/>
                <a:gd name="connsiteY22" fmla="*/ 238125 h 1033015"/>
                <a:gd name="connsiteX23" fmla="*/ 3176587 w 3538537"/>
                <a:gd name="connsiteY23" fmla="*/ 338137 h 1033015"/>
                <a:gd name="connsiteX24" fmla="*/ 3076574 w 3538537"/>
                <a:gd name="connsiteY24" fmla="*/ 385762 h 1033015"/>
                <a:gd name="connsiteX25" fmla="*/ 2871787 w 3538537"/>
                <a:gd name="connsiteY25" fmla="*/ 352425 h 1033015"/>
                <a:gd name="connsiteX26" fmla="*/ 2839950 w 3538537"/>
                <a:gd name="connsiteY26" fmla="*/ 263069 h 1033015"/>
                <a:gd name="connsiteX27" fmla="*/ 2257425 w 3538537"/>
                <a:gd name="connsiteY27" fmla="*/ 71437 h 1033015"/>
                <a:gd name="connsiteX28" fmla="*/ 1905000 w 3538537"/>
                <a:gd name="connsiteY28" fmla="*/ 4762 h 1033015"/>
                <a:gd name="connsiteX29" fmla="*/ 1785937 w 3538537"/>
                <a:gd name="connsiteY29" fmla="*/ 0 h 1033015"/>
                <a:gd name="connsiteX30" fmla="*/ 1747838 w 3538537"/>
                <a:gd name="connsiteY30" fmla="*/ 90486 h 1033015"/>
                <a:gd name="connsiteX31" fmla="*/ 1651094 w 3538537"/>
                <a:gd name="connsiteY31" fmla="*/ 103139 h 1033015"/>
                <a:gd name="connsiteX32" fmla="*/ 1600626 w 3538537"/>
                <a:gd name="connsiteY32" fmla="*/ 108328 h 1033015"/>
                <a:gd name="connsiteX33" fmla="*/ 1541486 w 3538537"/>
                <a:gd name="connsiteY33" fmla="*/ 87075 h 1033015"/>
                <a:gd name="connsiteX34" fmla="*/ 1416808 w 3538537"/>
                <a:gd name="connsiteY34" fmla="*/ 54377 h 1033015"/>
                <a:gd name="connsiteX35" fmla="*/ 1310824 w 3538537"/>
                <a:gd name="connsiteY35" fmla="*/ 1564 h 1033015"/>
                <a:gd name="connsiteX36" fmla="*/ 1194890 w 3538537"/>
                <a:gd name="connsiteY36" fmla="*/ 19548 h 1033015"/>
                <a:gd name="connsiteX37" fmla="*/ 1285734 w 3538537"/>
                <a:gd name="connsiteY37" fmla="*/ 106196 h 1033015"/>
                <a:gd name="connsiteX38" fmla="*/ 1270520 w 3538537"/>
                <a:gd name="connsiteY38" fmla="*/ 225399 h 1033015"/>
                <a:gd name="connsiteX39" fmla="*/ 1104117 w 3538537"/>
                <a:gd name="connsiteY39" fmla="*/ 275160 h 1033015"/>
                <a:gd name="connsiteX40" fmla="*/ 1011151 w 3538537"/>
                <a:gd name="connsiteY40" fmla="*/ 305928 h 1033015"/>
                <a:gd name="connsiteX41" fmla="*/ 906376 w 3538537"/>
                <a:gd name="connsiteY41" fmla="*/ 282116 h 1033015"/>
                <a:gd name="connsiteX42" fmla="*/ 817231 w 3538537"/>
                <a:gd name="connsiteY42" fmla="*/ 224335 h 1033015"/>
                <a:gd name="connsiteX43" fmla="*/ 908997 w 3538537"/>
                <a:gd name="connsiteY43" fmla="*/ 132639 h 1033015"/>
                <a:gd name="connsiteX44" fmla="*/ 843602 w 3538537"/>
                <a:gd name="connsiteY44" fmla="*/ 45777 h 1033015"/>
                <a:gd name="connsiteX45" fmla="*/ 758588 w 3538537"/>
                <a:gd name="connsiteY45" fmla="*/ 73214 h 1033015"/>
                <a:gd name="connsiteX46" fmla="*/ 702788 w 3538537"/>
                <a:gd name="connsiteY46" fmla="*/ 77408 h 1033015"/>
                <a:gd name="connsiteX47" fmla="*/ 665399 w 3538537"/>
                <a:gd name="connsiteY47" fmla="*/ 75489 h 1033015"/>
                <a:gd name="connsiteX48" fmla="*/ 566737 w 3538537"/>
                <a:gd name="connsiteY48" fmla="*/ 100012 h 1033015"/>
                <a:gd name="connsiteX49" fmla="*/ 485775 w 3538537"/>
                <a:gd name="connsiteY49" fmla="*/ 123825 h 1033015"/>
                <a:gd name="connsiteX50" fmla="*/ 347662 w 3538537"/>
                <a:gd name="connsiteY50" fmla="*/ 128587 h 1033015"/>
                <a:gd name="connsiteX51" fmla="*/ 276225 w 3538537"/>
                <a:gd name="connsiteY51" fmla="*/ 138112 h 1033015"/>
                <a:gd name="connsiteX52" fmla="*/ 233362 w 3538537"/>
                <a:gd name="connsiteY52" fmla="*/ 257175 h 1033015"/>
                <a:gd name="connsiteX53" fmla="*/ 200025 w 3538537"/>
                <a:gd name="connsiteY53" fmla="*/ 342900 h 1033015"/>
                <a:gd name="connsiteX54" fmla="*/ 171450 w 3538537"/>
                <a:gd name="connsiteY54" fmla="*/ 428625 h 1033015"/>
                <a:gd name="connsiteX55" fmla="*/ 142875 w 3538537"/>
                <a:gd name="connsiteY55" fmla="*/ 500062 h 1033015"/>
                <a:gd name="connsiteX56" fmla="*/ 128587 w 3538537"/>
                <a:gd name="connsiteY56" fmla="*/ 590550 h 1033015"/>
                <a:gd name="connsiteX57" fmla="*/ 109537 w 3538537"/>
                <a:gd name="connsiteY57" fmla="*/ 652462 h 1033015"/>
                <a:gd name="connsiteX58" fmla="*/ 66675 w 3538537"/>
                <a:gd name="connsiteY58" fmla="*/ 695325 h 1033015"/>
                <a:gd name="connsiteX59" fmla="*/ 0 w 3538537"/>
                <a:gd name="connsiteY59" fmla="*/ 747712 h 1033015"/>
                <a:gd name="connsiteX0" fmla="*/ 0 w 3538537"/>
                <a:gd name="connsiteY0" fmla="*/ 747712 h 1042256"/>
                <a:gd name="connsiteX1" fmla="*/ 133350 w 3538537"/>
                <a:gd name="connsiteY1" fmla="*/ 766762 h 1042256"/>
                <a:gd name="connsiteX2" fmla="*/ 204787 w 3538537"/>
                <a:gd name="connsiteY2" fmla="*/ 838200 h 1042256"/>
                <a:gd name="connsiteX3" fmla="*/ 266700 w 3538537"/>
                <a:gd name="connsiteY3" fmla="*/ 938212 h 1042256"/>
                <a:gd name="connsiteX4" fmla="*/ 300037 w 3538537"/>
                <a:gd name="connsiteY4" fmla="*/ 962025 h 1042256"/>
                <a:gd name="connsiteX5" fmla="*/ 614362 w 3538537"/>
                <a:gd name="connsiteY5" fmla="*/ 866775 h 1042256"/>
                <a:gd name="connsiteX6" fmla="*/ 909637 w 3538537"/>
                <a:gd name="connsiteY6" fmla="*/ 814387 h 1042256"/>
                <a:gd name="connsiteX7" fmla="*/ 985838 w 3538537"/>
                <a:gd name="connsiteY7" fmla="*/ 890587 h 1042256"/>
                <a:gd name="connsiteX8" fmla="*/ 1051434 w 3538537"/>
                <a:gd name="connsiteY8" fmla="*/ 925056 h 1042256"/>
                <a:gd name="connsiteX9" fmla="*/ 1062037 w 3538537"/>
                <a:gd name="connsiteY9" fmla="*/ 1028700 h 1042256"/>
                <a:gd name="connsiteX10" fmla="*/ 1866900 w 3538537"/>
                <a:gd name="connsiteY10" fmla="*/ 585787 h 1042256"/>
                <a:gd name="connsiteX11" fmla="*/ 2138362 w 3538537"/>
                <a:gd name="connsiteY11" fmla="*/ 604837 h 1042256"/>
                <a:gd name="connsiteX12" fmla="*/ 2324100 w 3538537"/>
                <a:gd name="connsiteY12" fmla="*/ 614362 h 1042256"/>
                <a:gd name="connsiteX13" fmla="*/ 2495550 w 3538537"/>
                <a:gd name="connsiteY13" fmla="*/ 628650 h 1042256"/>
                <a:gd name="connsiteX14" fmla="*/ 2686050 w 3538537"/>
                <a:gd name="connsiteY14" fmla="*/ 628650 h 1042256"/>
                <a:gd name="connsiteX15" fmla="*/ 2967037 w 3538537"/>
                <a:gd name="connsiteY15" fmla="*/ 638175 h 1042256"/>
                <a:gd name="connsiteX16" fmla="*/ 3048000 w 3538537"/>
                <a:gd name="connsiteY16" fmla="*/ 657225 h 1042256"/>
                <a:gd name="connsiteX17" fmla="*/ 3209925 w 3538537"/>
                <a:gd name="connsiteY17" fmla="*/ 638175 h 1042256"/>
                <a:gd name="connsiteX18" fmla="*/ 3395662 w 3538537"/>
                <a:gd name="connsiteY18" fmla="*/ 642937 h 1042256"/>
                <a:gd name="connsiteX19" fmla="*/ 3533775 w 3538537"/>
                <a:gd name="connsiteY19" fmla="*/ 557212 h 1042256"/>
                <a:gd name="connsiteX20" fmla="*/ 3538537 w 3538537"/>
                <a:gd name="connsiteY20" fmla="*/ 466725 h 1042256"/>
                <a:gd name="connsiteX21" fmla="*/ 3471862 w 3538537"/>
                <a:gd name="connsiteY21" fmla="*/ 390525 h 1042256"/>
                <a:gd name="connsiteX22" fmla="*/ 3390900 w 3538537"/>
                <a:gd name="connsiteY22" fmla="*/ 223837 h 1042256"/>
                <a:gd name="connsiteX23" fmla="*/ 3262312 w 3538537"/>
                <a:gd name="connsiteY23" fmla="*/ 238125 h 1042256"/>
                <a:gd name="connsiteX24" fmla="*/ 3176587 w 3538537"/>
                <a:gd name="connsiteY24" fmla="*/ 338137 h 1042256"/>
                <a:gd name="connsiteX25" fmla="*/ 3076574 w 3538537"/>
                <a:gd name="connsiteY25" fmla="*/ 385762 h 1042256"/>
                <a:gd name="connsiteX26" fmla="*/ 2871787 w 3538537"/>
                <a:gd name="connsiteY26" fmla="*/ 352425 h 1042256"/>
                <a:gd name="connsiteX27" fmla="*/ 2839950 w 3538537"/>
                <a:gd name="connsiteY27" fmla="*/ 263069 h 1042256"/>
                <a:gd name="connsiteX28" fmla="*/ 2257425 w 3538537"/>
                <a:gd name="connsiteY28" fmla="*/ 71437 h 1042256"/>
                <a:gd name="connsiteX29" fmla="*/ 1905000 w 3538537"/>
                <a:gd name="connsiteY29" fmla="*/ 4762 h 1042256"/>
                <a:gd name="connsiteX30" fmla="*/ 1785937 w 3538537"/>
                <a:gd name="connsiteY30" fmla="*/ 0 h 1042256"/>
                <a:gd name="connsiteX31" fmla="*/ 1747838 w 3538537"/>
                <a:gd name="connsiteY31" fmla="*/ 90486 h 1042256"/>
                <a:gd name="connsiteX32" fmla="*/ 1651094 w 3538537"/>
                <a:gd name="connsiteY32" fmla="*/ 103139 h 1042256"/>
                <a:gd name="connsiteX33" fmla="*/ 1600626 w 3538537"/>
                <a:gd name="connsiteY33" fmla="*/ 108328 h 1042256"/>
                <a:gd name="connsiteX34" fmla="*/ 1541486 w 3538537"/>
                <a:gd name="connsiteY34" fmla="*/ 87075 h 1042256"/>
                <a:gd name="connsiteX35" fmla="*/ 1416808 w 3538537"/>
                <a:gd name="connsiteY35" fmla="*/ 54377 h 1042256"/>
                <a:gd name="connsiteX36" fmla="*/ 1310824 w 3538537"/>
                <a:gd name="connsiteY36" fmla="*/ 1564 h 1042256"/>
                <a:gd name="connsiteX37" fmla="*/ 1194890 w 3538537"/>
                <a:gd name="connsiteY37" fmla="*/ 19548 h 1042256"/>
                <a:gd name="connsiteX38" fmla="*/ 1285734 w 3538537"/>
                <a:gd name="connsiteY38" fmla="*/ 106196 h 1042256"/>
                <a:gd name="connsiteX39" fmla="*/ 1270520 w 3538537"/>
                <a:gd name="connsiteY39" fmla="*/ 225399 h 1042256"/>
                <a:gd name="connsiteX40" fmla="*/ 1104117 w 3538537"/>
                <a:gd name="connsiteY40" fmla="*/ 275160 h 1042256"/>
                <a:gd name="connsiteX41" fmla="*/ 1011151 w 3538537"/>
                <a:gd name="connsiteY41" fmla="*/ 305928 h 1042256"/>
                <a:gd name="connsiteX42" fmla="*/ 906376 w 3538537"/>
                <a:gd name="connsiteY42" fmla="*/ 282116 h 1042256"/>
                <a:gd name="connsiteX43" fmla="*/ 817231 w 3538537"/>
                <a:gd name="connsiteY43" fmla="*/ 224335 h 1042256"/>
                <a:gd name="connsiteX44" fmla="*/ 908997 w 3538537"/>
                <a:gd name="connsiteY44" fmla="*/ 132639 h 1042256"/>
                <a:gd name="connsiteX45" fmla="*/ 843602 w 3538537"/>
                <a:gd name="connsiteY45" fmla="*/ 45777 h 1042256"/>
                <a:gd name="connsiteX46" fmla="*/ 758588 w 3538537"/>
                <a:gd name="connsiteY46" fmla="*/ 73214 h 1042256"/>
                <a:gd name="connsiteX47" fmla="*/ 702788 w 3538537"/>
                <a:gd name="connsiteY47" fmla="*/ 77408 h 1042256"/>
                <a:gd name="connsiteX48" fmla="*/ 665399 w 3538537"/>
                <a:gd name="connsiteY48" fmla="*/ 75489 h 1042256"/>
                <a:gd name="connsiteX49" fmla="*/ 566737 w 3538537"/>
                <a:gd name="connsiteY49" fmla="*/ 100012 h 1042256"/>
                <a:gd name="connsiteX50" fmla="*/ 485775 w 3538537"/>
                <a:gd name="connsiteY50" fmla="*/ 123825 h 1042256"/>
                <a:gd name="connsiteX51" fmla="*/ 347662 w 3538537"/>
                <a:gd name="connsiteY51" fmla="*/ 128587 h 1042256"/>
                <a:gd name="connsiteX52" fmla="*/ 276225 w 3538537"/>
                <a:gd name="connsiteY52" fmla="*/ 138112 h 1042256"/>
                <a:gd name="connsiteX53" fmla="*/ 233362 w 3538537"/>
                <a:gd name="connsiteY53" fmla="*/ 257175 h 1042256"/>
                <a:gd name="connsiteX54" fmla="*/ 200025 w 3538537"/>
                <a:gd name="connsiteY54" fmla="*/ 342900 h 1042256"/>
                <a:gd name="connsiteX55" fmla="*/ 171450 w 3538537"/>
                <a:gd name="connsiteY55" fmla="*/ 428625 h 1042256"/>
                <a:gd name="connsiteX56" fmla="*/ 142875 w 3538537"/>
                <a:gd name="connsiteY56" fmla="*/ 500062 h 1042256"/>
                <a:gd name="connsiteX57" fmla="*/ 128587 w 3538537"/>
                <a:gd name="connsiteY57" fmla="*/ 590550 h 1042256"/>
                <a:gd name="connsiteX58" fmla="*/ 109537 w 3538537"/>
                <a:gd name="connsiteY58" fmla="*/ 652462 h 1042256"/>
                <a:gd name="connsiteX59" fmla="*/ 66675 w 3538537"/>
                <a:gd name="connsiteY59" fmla="*/ 695325 h 1042256"/>
                <a:gd name="connsiteX60" fmla="*/ 0 w 3538537"/>
                <a:gd name="connsiteY60" fmla="*/ 747712 h 1042256"/>
                <a:gd name="connsiteX0" fmla="*/ 0 w 3538537"/>
                <a:gd name="connsiteY0" fmla="*/ 747712 h 1048447"/>
                <a:gd name="connsiteX1" fmla="*/ 133350 w 3538537"/>
                <a:gd name="connsiteY1" fmla="*/ 766762 h 1048447"/>
                <a:gd name="connsiteX2" fmla="*/ 204787 w 3538537"/>
                <a:gd name="connsiteY2" fmla="*/ 838200 h 1048447"/>
                <a:gd name="connsiteX3" fmla="*/ 266700 w 3538537"/>
                <a:gd name="connsiteY3" fmla="*/ 938212 h 1048447"/>
                <a:gd name="connsiteX4" fmla="*/ 300037 w 3538537"/>
                <a:gd name="connsiteY4" fmla="*/ 962025 h 1048447"/>
                <a:gd name="connsiteX5" fmla="*/ 614362 w 3538537"/>
                <a:gd name="connsiteY5" fmla="*/ 866775 h 1048447"/>
                <a:gd name="connsiteX6" fmla="*/ 909637 w 3538537"/>
                <a:gd name="connsiteY6" fmla="*/ 814387 h 1048447"/>
                <a:gd name="connsiteX7" fmla="*/ 985838 w 3538537"/>
                <a:gd name="connsiteY7" fmla="*/ 890587 h 1048447"/>
                <a:gd name="connsiteX8" fmla="*/ 1027622 w 3538537"/>
                <a:gd name="connsiteY8" fmla="*/ 963156 h 1048447"/>
                <a:gd name="connsiteX9" fmla="*/ 1062037 w 3538537"/>
                <a:gd name="connsiteY9" fmla="*/ 1028700 h 1048447"/>
                <a:gd name="connsiteX10" fmla="*/ 1866900 w 3538537"/>
                <a:gd name="connsiteY10" fmla="*/ 585787 h 1048447"/>
                <a:gd name="connsiteX11" fmla="*/ 2138362 w 3538537"/>
                <a:gd name="connsiteY11" fmla="*/ 604837 h 1048447"/>
                <a:gd name="connsiteX12" fmla="*/ 2324100 w 3538537"/>
                <a:gd name="connsiteY12" fmla="*/ 614362 h 1048447"/>
                <a:gd name="connsiteX13" fmla="*/ 2495550 w 3538537"/>
                <a:gd name="connsiteY13" fmla="*/ 628650 h 1048447"/>
                <a:gd name="connsiteX14" fmla="*/ 2686050 w 3538537"/>
                <a:gd name="connsiteY14" fmla="*/ 628650 h 1048447"/>
                <a:gd name="connsiteX15" fmla="*/ 2967037 w 3538537"/>
                <a:gd name="connsiteY15" fmla="*/ 638175 h 1048447"/>
                <a:gd name="connsiteX16" fmla="*/ 3048000 w 3538537"/>
                <a:gd name="connsiteY16" fmla="*/ 657225 h 1048447"/>
                <a:gd name="connsiteX17" fmla="*/ 3209925 w 3538537"/>
                <a:gd name="connsiteY17" fmla="*/ 638175 h 1048447"/>
                <a:gd name="connsiteX18" fmla="*/ 3395662 w 3538537"/>
                <a:gd name="connsiteY18" fmla="*/ 642937 h 1048447"/>
                <a:gd name="connsiteX19" fmla="*/ 3533775 w 3538537"/>
                <a:gd name="connsiteY19" fmla="*/ 557212 h 1048447"/>
                <a:gd name="connsiteX20" fmla="*/ 3538537 w 3538537"/>
                <a:gd name="connsiteY20" fmla="*/ 466725 h 1048447"/>
                <a:gd name="connsiteX21" fmla="*/ 3471862 w 3538537"/>
                <a:gd name="connsiteY21" fmla="*/ 390525 h 1048447"/>
                <a:gd name="connsiteX22" fmla="*/ 3390900 w 3538537"/>
                <a:gd name="connsiteY22" fmla="*/ 223837 h 1048447"/>
                <a:gd name="connsiteX23" fmla="*/ 3262312 w 3538537"/>
                <a:gd name="connsiteY23" fmla="*/ 238125 h 1048447"/>
                <a:gd name="connsiteX24" fmla="*/ 3176587 w 3538537"/>
                <a:gd name="connsiteY24" fmla="*/ 338137 h 1048447"/>
                <a:gd name="connsiteX25" fmla="*/ 3076574 w 3538537"/>
                <a:gd name="connsiteY25" fmla="*/ 385762 h 1048447"/>
                <a:gd name="connsiteX26" fmla="*/ 2871787 w 3538537"/>
                <a:gd name="connsiteY26" fmla="*/ 352425 h 1048447"/>
                <a:gd name="connsiteX27" fmla="*/ 2839950 w 3538537"/>
                <a:gd name="connsiteY27" fmla="*/ 263069 h 1048447"/>
                <a:gd name="connsiteX28" fmla="*/ 2257425 w 3538537"/>
                <a:gd name="connsiteY28" fmla="*/ 71437 h 1048447"/>
                <a:gd name="connsiteX29" fmla="*/ 1905000 w 3538537"/>
                <a:gd name="connsiteY29" fmla="*/ 4762 h 1048447"/>
                <a:gd name="connsiteX30" fmla="*/ 1785937 w 3538537"/>
                <a:gd name="connsiteY30" fmla="*/ 0 h 1048447"/>
                <a:gd name="connsiteX31" fmla="*/ 1747838 w 3538537"/>
                <a:gd name="connsiteY31" fmla="*/ 90486 h 1048447"/>
                <a:gd name="connsiteX32" fmla="*/ 1651094 w 3538537"/>
                <a:gd name="connsiteY32" fmla="*/ 103139 h 1048447"/>
                <a:gd name="connsiteX33" fmla="*/ 1600626 w 3538537"/>
                <a:gd name="connsiteY33" fmla="*/ 108328 h 1048447"/>
                <a:gd name="connsiteX34" fmla="*/ 1541486 w 3538537"/>
                <a:gd name="connsiteY34" fmla="*/ 87075 h 1048447"/>
                <a:gd name="connsiteX35" fmla="*/ 1416808 w 3538537"/>
                <a:gd name="connsiteY35" fmla="*/ 54377 h 1048447"/>
                <a:gd name="connsiteX36" fmla="*/ 1310824 w 3538537"/>
                <a:gd name="connsiteY36" fmla="*/ 1564 h 1048447"/>
                <a:gd name="connsiteX37" fmla="*/ 1194890 w 3538537"/>
                <a:gd name="connsiteY37" fmla="*/ 19548 h 1048447"/>
                <a:gd name="connsiteX38" fmla="*/ 1285734 w 3538537"/>
                <a:gd name="connsiteY38" fmla="*/ 106196 h 1048447"/>
                <a:gd name="connsiteX39" fmla="*/ 1270520 w 3538537"/>
                <a:gd name="connsiteY39" fmla="*/ 225399 h 1048447"/>
                <a:gd name="connsiteX40" fmla="*/ 1104117 w 3538537"/>
                <a:gd name="connsiteY40" fmla="*/ 275160 h 1048447"/>
                <a:gd name="connsiteX41" fmla="*/ 1011151 w 3538537"/>
                <a:gd name="connsiteY41" fmla="*/ 305928 h 1048447"/>
                <a:gd name="connsiteX42" fmla="*/ 906376 w 3538537"/>
                <a:gd name="connsiteY42" fmla="*/ 282116 h 1048447"/>
                <a:gd name="connsiteX43" fmla="*/ 817231 w 3538537"/>
                <a:gd name="connsiteY43" fmla="*/ 224335 h 1048447"/>
                <a:gd name="connsiteX44" fmla="*/ 908997 w 3538537"/>
                <a:gd name="connsiteY44" fmla="*/ 132639 h 1048447"/>
                <a:gd name="connsiteX45" fmla="*/ 843602 w 3538537"/>
                <a:gd name="connsiteY45" fmla="*/ 45777 h 1048447"/>
                <a:gd name="connsiteX46" fmla="*/ 758588 w 3538537"/>
                <a:gd name="connsiteY46" fmla="*/ 73214 h 1048447"/>
                <a:gd name="connsiteX47" fmla="*/ 702788 w 3538537"/>
                <a:gd name="connsiteY47" fmla="*/ 77408 h 1048447"/>
                <a:gd name="connsiteX48" fmla="*/ 665399 w 3538537"/>
                <a:gd name="connsiteY48" fmla="*/ 75489 h 1048447"/>
                <a:gd name="connsiteX49" fmla="*/ 566737 w 3538537"/>
                <a:gd name="connsiteY49" fmla="*/ 100012 h 1048447"/>
                <a:gd name="connsiteX50" fmla="*/ 485775 w 3538537"/>
                <a:gd name="connsiteY50" fmla="*/ 123825 h 1048447"/>
                <a:gd name="connsiteX51" fmla="*/ 347662 w 3538537"/>
                <a:gd name="connsiteY51" fmla="*/ 128587 h 1048447"/>
                <a:gd name="connsiteX52" fmla="*/ 276225 w 3538537"/>
                <a:gd name="connsiteY52" fmla="*/ 138112 h 1048447"/>
                <a:gd name="connsiteX53" fmla="*/ 233362 w 3538537"/>
                <a:gd name="connsiteY53" fmla="*/ 257175 h 1048447"/>
                <a:gd name="connsiteX54" fmla="*/ 200025 w 3538537"/>
                <a:gd name="connsiteY54" fmla="*/ 342900 h 1048447"/>
                <a:gd name="connsiteX55" fmla="*/ 171450 w 3538537"/>
                <a:gd name="connsiteY55" fmla="*/ 428625 h 1048447"/>
                <a:gd name="connsiteX56" fmla="*/ 142875 w 3538537"/>
                <a:gd name="connsiteY56" fmla="*/ 500062 h 1048447"/>
                <a:gd name="connsiteX57" fmla="*/ 128587 w 3538537"/>
                <a:gd name="connsiteY57" fmla="*/ 590550 h 1048447"/>
                <a:gd name="connsiteX58" fmla="*/ 109537 w 3538537"/>
                <a:gd name="connsiteY58" fmla="*/ 652462 h 1048447"/>
                <a:gd name="connsiteX59" fmla="*/ 66675 w 3538537"/>
                <a:gd name="connsiteY59" fmla="*/ 695325 h 1048447"/>
                <a:gd name="connsiteX60" fmla="*/ 0 w 3538537"/>
                <a:gd name="connsiteY60" fmla="*/ 747712 h 1048447"/>
                <a:gd name="connsiteX0" fmla="*/ 0 w 3538537"/>
                <a:gd name="connsiteY0" fmla="*/ 747712 h 1032070"/>
                <a:gd name="connsiteX1" fmla="*/ 133350 w 3538537"/>
                <a:gd name="connsiteY1" fmla="*/ 766762 h 1032070"/>
                <a:gd name="connsiteX2" fmla="*/ 204787 w 3538537"/>
                <a:gd name="connsiteY2" fmla="*/ 838200 h 1032070"/>
                <a:gd name="connsiteX3" fmla="*/ 266700 w 3538537"/>
                <a:gd name="connsiteY3" fmla="*/ 938212 h 1032070"/>
                <a:gd name="connsiteX4" fmla="*/ 300037 w 3538537"/>
                <a:gd name="connsiteY4" fmla="*/ 962025 h 1032070"/>
                <a:gd name="connsiteX5" fmla="*/ 614362 w 3538537"/>
                <a:gd name="connsiteY5" fmla="*/ 866775 h 1032070"/>
                <a:gd name="connsiteX6" fmla="*/ 909637 w 3538537"/>
                <a:gd name="connsiteY6" fmla="*/ 814387 h 1032070"/>
                <a:gd name="connsiteX7" fmla="*/ 985838 w 3538537"/>
                <a:gd name="connsiteY7" fmla="*/ 890587 h 1032070"/>
                <a:gd name="connsiteX8" fmla="*/ 1027622 w 3538537"/>
                <a:gd name="connsiteY8" fmla="*/ 963156 h 1032070"/>
                <a:gd name="connsiteX9" fmla="*/ 1062037 w 3538537"/>
                <a:gd name="connsiteY9" fmla="*/ 1028700 h 1032070"/>
                <a:gd name="connsiteX10" fmla="*/ 1380046 w 3538537"/>
                <a:gd name="connsiteY10" fmla="*/ 853617 h 1032070"/>
                <a:gd name="connsiteX11" fmla="*/ 1866900 w 3538537"/>
                <a:gd name="connsiteY11" fmla="*/ 585787 h 1032070"/>
                <a:gd name="connsiteX12" fmla="*/ 2138362 w 3538537"/>
                <a:gd name="connsiteY12" fmla="*/ 604837 h 1032070"/>
                <a:gd name="connsiteX13" fmla="*/ 2324100 w 3538537"/>
                <a:gd name="connsiteY13" fmla="*/ 614362 h 1032070"/>
                <a:gd name="connsiteX14" fmla="*/ 2495550 w 3538537"/>
                <a:gd name="connsiteY14" fmla="*/ 628650 h 1032070"/>
                <a:gd name="connsiteX15" fmla="*/ 2686050 w 3538537"/>
                <a:gd name="connsiteY15" fmla="*/ 628650 h 1032070"/>
                <a:gd name="connsiteX16" fmla="*/ 2967037 w 3538537"/>
                <a:gd name="connsiteY16" fmla="*/ 638175 h 1032070"/>
                <a:gd name="connsiteX17" fmla="*/ 3048000 w 3538537"/>
                <a:gd name="connsiteY17" fmla="*/ 657225 h 1032070"/>
                <a:gd name="connsiteX18" fmla="*/ 3209925 w 3538537"/>
                <a:gd name="connsiteY18" fmla="*/ 638175 h 1032070"/>
                <a:gd name="connsiteX19" fmla="*/ 3395662 w 3538537"/>
                <a:gd name="connsiteY19" fmla="*/ 642937 h 1032070"/>
                <a:gd name="connsiteX20" fmla="*/ 3533775 w 3538537"/>
                <a:gd name="connsiteY20" fmla="*/ 557212 h 1032070"/>
                <a:gd name="connsiteX21" fmla="*/ 3538537 w 3538537"/>
                <a:gd name="connsiteY21" fmla="*/ 466725 h 1032070"/>
                <a:gd name="connsiteX22" fmla="*/ 3471862 w 3538537"/>
                <a:gd name="connsiteY22" fmla="*/ 390525 h 1032070"/>
                <a:gd name="connsiteX23" fmla="*/ 3390900 w 3538537"/>
                <a:gd name="connsiteY23" fmla="*/ 223837 h 1032070"/>
                <a:gd name="connsiteX24" fmla="*/ 3262312 w 3538537"/>
                <a:gd name="connsiteY24" fmla="*/ 238125 h 1032070"/>
                <a:gd name="connsiteX25" fmla="*/ 3176587 w 3538537"/>
                <a:gd name="connsiteY25" fmla="*/ 338137 h 1032070"/>
                <a:gd name="connsiteX26" fmla="*/ 3076574 w 3538537"/>
                <a:gd name="connsiteY26" fmla="*/ 385762 h 1032070"/>
                <a:gd name="connsiteX27" fmla="*/ 2871787 w 3538537"/>
                <a:gd name="connsiteY27" fmla="*/ 352425 h 1032070"/>
                <a:gd name="connsiteX28" fmla="*/ 2839950 w 3538537"/>
                <a:gd name="connsiteY28" fmla="*/ 263069 h 1032070"/>
                <a:gd name="connsiteX29" fmla="*/ 2257425 w 3538537"/>
                <a:gd name="connsiteY29" fmla="*/ 71437 h 1032070"/>
                <a:gd name="connsiteX30" fmla="*/ 1905000 w 3538537"/>
                <a:gd name="connsiteY30" fmla="*/ 4762 h 1032070"/>
                <a:gd name="connsiteX31" fmla="*/ 1785937 w 3538537"/>
                <a:gd name="connsiteY31" fmla="*/ 0 h 1032070"/>
                <a:gd name="connsiteX32" fmla="*/ 1747838 w 3538537"/>
                <a:gd name="connsiteY32" fmla="*/ 90486 h 1032070"/>
                <a:gd name="connsiteX33" fmla="*/ 1651094 w 3538537"/>
                <a:gd name="connsiteY33" fmla="*/ 103139 h 1032070"/>
                <a:gd name="connsiteX34" fmla="*/ 1600626 w 3538537"/>
                <a:gd name="connsiteY34" fmla="*/ 108328 h 1032070"/>
                <a:gd name="connsiteX35" fmla="*/ 1541486 w 3538537"/>
                <a:gd name="connsiteY35" fmla="*/ 87075 h 1032070"/>
                <a:gd name="connsiteX36" fmla="*/ 1416808 w 3538537"/>
                <a:gd name="connsiteY36" fmla="*/ 54377 h 1032070"/>
                <a:gd name="connsiteX37" fmla="*/ 1310824 w 3538537"/>
                <a:gd name="connsiteY37" fmla="*/ 1564 h 1032070"/>
                <a:gd name="connsiteX38" fmla="*/ 1194890 w 3538537"/>
                <a:gd name="connsiteY38" fmla="*/ 19548 h 1032070"/>
                <a:gd name="connsiteX39" fmla="*/ 1285734 w 3538537"/>
                <a:gd name="connsiteY39" fmla="*/ 106196 h 1032070"/>
                <a:gd name="connsiteX40" fmla="*/ 1270520 w 3538537"/>
                <a:gd name="connsiteY40" fmla="*/ 225399 h 1032070"/>
                <a:gd name="connsiteX41" fmla="*/ 1104117 w 3538537"/>
                <a:gd name="connsiteY41" fmla="*/ 275160 h 1032070"/>
                <a:gd name="connsiteX42" fmla="*/ 1011151 w 3538537"/>
                <a:gd name="connsiteY42" fmla="*/ 305928 h 1032070"/>
                <a:gd name="connsiteX43" fmla="*/ 906376 w 3538537"/>
                <a:gd name="connsiteY43" fmla="*/ 282116 h 1032070"/>
                <a:gd name="connsiteX44" fmla="*/ 817231 w 3538537"/>
                <a:gd name="connsiteY44" fmla="*/ 224335 h 1032070"/>
                <a:gd name="connsiteX45" fmla="*/ 908997 w 3538537"/>
                <a:gd name="connsiteY45" fmla="*/ 132639 h 1032070"/>
                <a:gd name="connsiteX46" fmla="*/ 843602 w 3538537"/>
                <a:gd name="connsiteY46" fmla="*/ 45777 h 1032070"/>
                <a:gd name="connsiteX47" fmla="*/ 758588 w 3538537"/>
                <a:gd name="connsiteY47" fmla="*/ 73214 h 1032070"/>
                <a:gd name="connsiteX48" fmla="*/ 702788 w 3538537"/>
                <a:gd name="connsiteY48" fmla="*/ 77408 h 1032070"/>
                <a:gd name="connsiteX49" fmla="*/ 665399 w 3538537"/>
                <a:gd name="connsiteY49" fmla="*/ 75489 h 1032070"/>
                <a:gd name="connsiteX50" fmla="*/ 566737 w 3538537"/>
                <a:gd name="connsiteY50" fmla="*/ 100012 h 1032070"/>
                <a:gd name="connsiteX51" fmla="*/ 485775 w 3538537"/>
                <a:gd name="connsiteY51" fmla="*/ 123825 h 1032070"/>
                <a:gd name="connsiteX52" fmla="*/ 347662 w 3538537"/>
                <a:gd name="connsiteY52" fmla="*/ 128587 h 1032070"/>
                <a:gd name="connsiteX53" fmla="*/ 276225 w 3538537"/>
                <a:gd name="connsiteY53" fmla="*/ 138112 h 1032070"/>
                <a:gd name="connsiteX54" fmla="*/ 233362 w 3538537"/>
                <a:gd name="connsiteY54" fmla="*/ 257175 h 1032070"/>
                <a:gd name="connsiteX55" fmla="*/ 200025 w 3538537"/>
                <a:gd name="connsiteY55" fmla="*/ 342900 h 1032070"/>
                <a:gd name="connsiteX56" fmla="*/ 171450 w 3538537"/>
                <a:gd name="connsiteY56" fmla="*/ 428625 h 1032070"/>
                <a:gd name="connsiteX57" fmla="*/ 142875 w 3538537"/>
                <a:gd name="connsiteY57" fmla="*/ 500062 h 1032070"/>
                <a:gd name="connsiteX58" fmla="*/ 128587 w 3538537"/>
                <a:gd name="connsiteY58" fmla="*/ 590550 h 1032070"/>
                <a:gd name="connsiteX59" fmla="*/ 109537 w 3538537"/>
                <a:gd name="connsiteY59" fmla="*/ 652462 h 1032070"/>
                <a:gd name="connsiteX60" fmla="*/ 66675 w 3538537"/>
                <a:gd name="connsiteY60" fmla="*/ 695325 h 1032070"/>
                <a:gd name="connsiteX61" fmla="*/ 0 w 3538537"/>
                <a:gd name="connsiteY61" fmla="*/ 747712 h 1032070"/>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866900 w 3538537"/>
                <a:gd name="connsiteY11" fmla="*/ 585787 h 1031288"/>
                <a:gd name="connsiteX12" fmla="*/ 2138362 w 3538537"/>
                <a:gd name="connsiteY12" fmla="*/ 604837 h 1031288"/>
                <a:gd name="connsiteX13" fmla="*/ 2324100 w 3538537"/>
                <a:gd name="connsiteY13" fmla="*/ 614362 h 1031288"/>
                <a:gd name="connsiteX14" fmla="*/ 2495550 w 3538537"/>
                <a:gd name="connsiteY14" fmla="*/ 628650 h 1031288"/>
                <a:gd name="connsiteX15" fmla="*/ 2686050 w 3538537"/>
                <a:gd name="connsiteY15" fmla="*/ 628650 h 1031288"/>
                <a:gd name="connsiteX16" fmla="*/ 2967037 w 3538537"/>
                <a:gd name="connsiteY16" fmla="*/ 638175 h 1031288"/>
                <a:gd name="connsiteX17" fmla="*/ 3048000 w 3538537"/>
                <a:gd name="connsiteY17" fmla="*/ 657225 h 1031288"/>
                <a:gd name="connsiteX18" fmla="*/ 3209925 w 3538537"/>
                <a:gd name="connsiteY18" fmla="*/ 638175 h 1031288"/>
                <a:gd name="connsiteX19" fmla="*/ 3395662 w 3538537"/>
                <a:gd name="connsiteY19" fmla="*/ 642937 h 1031288"/>
                <a:gd name="connsiteX20" fmla="*/ 3533775 w 3538537"/>
                <a:gd name="connsiteY20" fmla="*/ 557212 h 1031288"/>
                <a:gd name="connsiteX21" fmla="*/ 3538537 w 3538537"/>
                <a:gd name="connsiteY21" fmla="*/ 466725 h 1031288"/>
                <a:gd name="connsiteX22" fmla="*/ 3471862 w 3538537"/>
                <a:gd name="connsiteY22" fmla="*/ 390525 h 1031288"/>
                <a:gd name="connsiteX23" fmla="*/ 3390900 w 3538537"/>
                <a:gd name="connsiteY23" fmla="*/ 223837 h 1031288"/>
                <a:gd name="connsiteX24" fmla="*/ 3262312 w 3538537"/>
                <a:gd name="connsiteY24" fmla="*/ 238125 h 1031288"/>
                <a:gd name="connsiteX25" fmla="*/ 3176587 w 3538537"/>
                <a:gd name="connsiteY25" fmla="*/ 338137 h 1031288"/>
                <a:gd name="connsiteX26" fmla="*/ 3076574 w 3538537"/>
                <a:gd name="connsiteY26" fmla="*/ 385762 h 1031288"/>
                <a:gd name="connsiteX27" fmla="*/ 2871787 w 3538537"/>
                <a:gd name="connsiteY27" fmla="*/ 352425 h 1031288"/>
                <a:gd name="connsiteX28" fmla="*/ 2839950 w 3538537"/>
                <a:gd name="connsiteY28" fmla="*/ 263069 h 1031288"/>
                <a:gd name="connsiteX29" fmla="*/ 2257425 w 3538537"/>
                <a:gd name="connsiteY29" fmla="*/ 71437 h 1031288"/>
                <a:gd name="connsiteX30" fmla="*/ 1905000 w 3538537"/>
                <a:gd name="connsiteY30" fmla="*/ 4762 h 1031288"/>
                <a:gd name="connsiteX31" fmla="*/ 1785937 w 3538537"/>
                <a:gd name="connsiteY31" fmla="*/ 0 h 1031288"/>
                <a:gd name="connsiteX32" fmla="*/ 1747838 w 3538537"/>
                <a:gd name="connsiteY32" fmla="*/ 90486 h 1031288"/>
                <a:gd name="connsiteX33" fmla="*/ 1651094 w 3538537"/>
                <a:gd name="connsiteY33" fmla="*/ 103139 h 1031288"/>
                <a:gd name="connsiteX34" fmla="*/ 1600626 w 3538537"/>
                <a:gd name="connsiteY34" fmla="*/ 108328 h 1031288"/>
                <a:gd name="connsiteX35" fmla="*/ 1541486 w 3538537"/>
                <a:gd name="connsiteY35" fmla="*/ 87075 h 1031288"/>
                <a:gd name="connsiteX36" fmla="*/ 1416808 w 3538537"/>
                <a:gd name="connsiteY36" fmla="*/ 54377 h 1031288"/>
                <a:gd name="connsiteX37" fmla="*/ 1310824 w 3538537"/>
                <a:gd name="connsiteY37" fmla="*/ 1564 h 1031288"/>
                <a:gd name="connsiteX38" fmla="*/ 1194890 w 3538537"/>
                <a:gd name="connsiteY38" fmla="*/ 19548 h 1031288"/>
                <a:gd name="connsiteX39" fmla="*/ 1285734 w 3538537"/>
                <a:gd name="connsiteY39" fmla="*/ 106196 h 1031288"/>
                <a:gd name="connsiteX40" fmla="*/ 1270520 w 3538537"/>
                <a:gd name="connsiteY40" fmla="*/ 225399 h 1031288"/>
                <a:gd name="connsiteX41" fmla="*/ 1104117 w 3538537"/>
                <a:gd name="connsiteY41" fmla="*/ 275160 h 1031288"/>
                <a:gd name="connsiteX42" fmla="*/ 1011151 w 3538537"/>
                <a:gd name="connsiteY42" fmla="*/ 305928 h 1031288"/>
                <a:gd name="connsiteX43" fmla="*/ 906376 w 3538537"/>
                <a:gd name="connsiteY43" fmla="*/ 282116 h 1031288"/>
                <a:gd name="connsiteX44" fmla="*/ 817231 w 3538537"/>
                <a:gd name="connsiteY44" fmla="*/ 224335 h 1031288"/>
                <a:gd name="connsiteX45" fmla="*/ 908997 w 3538537"/>
                <a:gd name="connsiteY45" fmla="*/ 132639 h 1031288"/>
                <a:gd name="connsiteX46" fmla="*/ 843602 w 3538537"/>
                <a:gd name="connsiteY46" fmla="*/ 45777 h 1031288"/>
                <a:gd name="connsiteX47" fmla="*/ 758588 w 3538537"/>
                <a:gd name="connsiteY47" fmla="*/ 73214 h 1031288"/>
                <a:gd name="connsiteX48" fmla="*/ 702788 w 3538537"/>
                <a:gd name="connsiteY48" fmla="*/ 77408 h 1031288"/>
                <a:gd name="connsiteX49" fmla="*/ 665399 w 3538537"/>
                <a:gd name="connsiteY49" fmla="*/ 75489 h 1031288"/>
                <a:gd name="connsiteX50" fmla="*/ 566737 w 3538537"/>
                <a:gd name="connsiteY50" fmla="*/ 100012 h 1031288"/>
                <a:gd name="connsiteX51" fmla="*/ 485775 w 3538537"/>
                <a:gd name="connsiteY51" fmla="*/ 123825 h 1031288"/>
                <a:gd name="connsiteX52" fmla="*/ 347662 w 3538537"/>
                <a:gd name="connsiteY52" fmla="*/ 128587 h 1031288"/>
                <a:gd name="connsiteX53" fmla="*/ 276225 w 3538537"/>
                <a:gd name="connsiteY53" fmla="*/ 138112 h 1031288"/>
                <a:gd name="connsiteX54" fmla="*/ 233362 w 3538537"/>
                <a:gd name="connsiteY54" fmla="*/ 257175 h 1031288"/>
                <a:gd name="connsiteX55" fmla="*/ 200025 w 3538537"/>
                <a:gd name="connsiteY55" fmla="*/ 342900 h 1031288"/>
                <a:gd name="connsiteX56" fmla="*/ 171450 w 3538537"/>
                <a:gd name="connsiteY56" fmla="*/ 428625 h 1031288"/>
                <a:gd name="connsiteX57" fmla="*/ 142875 w 3538537"/>
                <a:gd name="connsiteY57" fmla="*/ 500062 h 1031288"/>
                <a:gd name="connsiteX58" fmla="*/ 128587 w 3538537"/>
                <a:gd name="connsiteY58" fmla="*/ 590550 h 1031288"/>
                <a:gd name="connsiteX59" fmla="*/ 109537 w 3538537"/>
                <a:gd name="connsiteY59" fmla="*/ 652462 h 1031288"/>
                <a:gd name="connsiteX60" fmla="*/ 66675 w 3538537"/>
                <a:gd name="connsiteY60" fmla="*/ 695325 h 1031288"/>
                <a:gd name="connsiteX61" fmla="*/ 0 w 3538537"/>
                <a:gd name="connsiteY6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2138362 w 3538537"/>
                <a:gd name="connsiteY12" fmla="*/ 604837 h 1031288"/>
                <a:gd name="connsiteX13" fmla="*/ 2324100 w 3538537"/>
                <a:gd name="connsiteY13" fmla="*/ 614362 h 1031288"/>
                <a:gd name="connsiteX14" fmla="*/ 2495550 w 3538537"/>
                <a:gd name="connsiteY14" fmla="*/ 628650 h 1031288"/>
                <a:gd name="connsiteX15" fmla="*/ 2686050 w 3538537"/>
                <a:gd name="connsiteY15" fmla="*/ 628650 h 1031288"/>
                <a:gd name="connsiteX16" fmla="*/ 2967037 w 3538537"/>
                <a:gd name="connsiteY16" fmla="*/ 638175 h 1031288"/>
                <a:gd name="connsiteX17" fmla="*/ 3048000 w 3538537"/>
                <a:gd name="connsiteY17" fmla="*/ 657225 h 1031288"/>
                <a:gd name="connsiteX18" fmla="*/ 3209925 w 3538537"/>
                <a:gd name="connsiteY18" fmla="*/ 638175 h 1031288"/>
                <a:gd name="connsiteX19" fmla="*/ 3395662 w 3538537"/>
                <a:gd name="connsiteY19" fmla="*/ 642937 h 1031288"/>
                <a:gd name="connsiteX20" fmla="*/ 3533775 w 3538537"/>
                <a:gd name="connsiteY20" fmla="*/ 557212 h 1031288"/>
                <a:gd name="connsiteX21" fmla="*/ 3538537 w 3538537"/>
                <a:gd name="connsiteY21" fmla="*/ 466725 h 1031288"/>
                <a:gd name="connsiteX22" fmla="*/ 3471862 w 3538537"/>
                <a:gd name="connsiteY22" fmla="*/ 390525 h 1031288"/>
                <a:gd name="connsiteX23" fmla="*/ 3390900 w 3538537"/>
                <a:gd name="connsiteY23" fmla="*/ 223837 h 1031288"/>
                <a:gd name="connsiteX24" fmla="*/ 3262312 w 3538537"/>
                <a:gd name="connsiteY24" fmla="*/ 238125 h 1031288"/>
                <a:gd name="connsiteX25" fmla="*/ 3176587 w 3538537"/>
                <a:gd name="connsiteY25" fmla="*/ 338137 h 1031288"/>
                <a:gd name="connsiteX26" fmla="*/ 3076574 w 3538537"/>
                <a:gd name="connsiteY26" fmla="*/ 385762 h 1031288"/>
                <a:gd name="connsiteX27" fmla="*/ 2871787 w 3538537"/>
                <a:gd name="connsiteY27" fmla="*/ 352425 h 1031288"/>
                <a:gd name="connsiteX28" fmla="*/ 2839950 w 3538537"/>
                <a:gd name="connsiteY28" fmla="*/ 263069 h 1031288"/>
                <a:gd name="connsiteX29" fmla="*/ 2257425 w 3538537"/>
                <a:gd name="connsiteY29" fmla="*/ 71437 h 1031288"/>
                <a:gd name="connsiteX30" fmla="*/ 1905000 w 3538537"/>
                <a:gd name="connsiteY30" fmla="*/ 4762 h 1031288"/>
                <a:gd name="connsiteX31" fmla="*/ 1785937 w 3538537"/>
                <a:gd name="connsiteY31" fmla="*/ 0 h 1031288"/>
                <a:gd name="connsiteX32" fmla="*/ 1747838 w 3538537"/>
                <a:gd name="connsiteY32" fmla="*/ 90486 h 1031288"/>
                <a:gd name="connsiteX33" fmla="*/ 1651094 w 3538537"/>
                <a:gd name="connsiteY33" fmla="*/ 103139 h 1031288"/>
                <a:gd name="connsiteX34" fmla="*/ 1600626 w 3538537"/>
                <a:gd name="connsiteY34" fmla="*/ 108328 h 1031288"/>
                <a:gd name="connsiteX35" fmla="*/ 1541486 w 3538537"/>
                <a:gd name="connsiteY35" fmla="*/ 87075 h 1031288"/>
                <a:gd name="connsiteX36" fmla="*/ 1416808 w 3538537"/>
                <a:gd name="connsiteY36" fmla="*/ 54377 h 1031288"/>
                <a:gd name="connsiteX37" fmla="*/ 1310824 w 3538537"/>
                <a:gd name="connsiteY37" fmla="*/ 1564 h 1031288"/>
                <a:gd name="connsiteX38" fmla="*/ 1194890 w 3538537"/>
                <a:gd name="connsiteY38" fmla="*/ 19548 h 1031288"/>
                <a:gd name="connsiteX39" fmla="*/ 1285734 w 3538537"/>
                <a:gd name="connsiteY39" fmla="*/ 106196 h 1031288"/>
                <a:gd name="connsiteX40" fmla="*/ 1270520 w 3538537"/>
                <a:gd name="connsiteY40" fmla="*/ 225399 h 1031288"/>
                <a:gd name="connsiteX41" fmla="*/ 1104117 w 3538537"/>
                <a:gd name="connsiteY41" fmla="*/ 275160 h 1031288"/>
                <a:gd name="connsiteX42" fmla="*/ 1011151 w 3538537"/>
                <a:gd name="connsiteY42" fmla="*/ 305928 h 1031288"/>
                <a:gd name="connsiteX43" fmla="*/ 906376 w 3538537"/>
                <a:gd name="connsiteY43" fmla="*/ 282116 h 1031288"/>
                <a:gd name="connsiteX44" fmla="*/ 817231 w 3538537"/>
                <a:gd name="connsiteY44" fmla="*/ 224335 h 1031288"/>
                <a:gd name="connsiteX45" fmla="*/ 908997 w 3538537"/>
                <a:gd name="connsiteY45" fmla="*/ 132639 h 1031288"/>
                <a:gd name="connsiteX46" fmla="*/ 843602 w 3538537"/>
                <a:gd name="connsiteY46" fmla="*/ 45777 h 1031288"/>
                <a:gd name="connsiteX47" fmla="*/ 758588 w 3538537"/>
                <a:gd name="connsiteY47" fmla="*/ 73214 h 1031288"/>
                <a:gd name="connsiteX48" fmla="*/ 702788 w 3538537"/>
                <a:gd name="connsiteY48" fmla="*/ 77408 h 1031288"/>
                <a:gd name="connsiteX49" fmla="*/ 665399 w 3538537"/>
                <a:gd name="connsiteY49" fmla="*/ 75489 h 1031288"/>
                <a:gd name="connsiteX50" fmla="*/ 566737 w 3538537"/>
                <a:gd name="connsiteY50" fmla="*/ 100012 h 1031288"/>
                <a:gd name="connsiteX51" fmla="*/ 485775 w 3538537"/>
                <a:gd name="connsiteY51" fmla="*/ 123825 h 1031288"/>
                <a:gd name="connsiteX52" fmla="*/ 347662 w 3538537"/>
                <a:gd name="connsiteY52" fmla="*/ 128587 h 1031288"/>
                <a:gd name="connsiteX53" fmla="*/ 276225 w 3538537"/>
                <a:gd name="connsiteY53" fmla="*/ 138112 h 1031288"/>
                <a:gd name="connsiteX54" fmla="*/ 233362 w 3538537"/>
                <a:gd name="connsiteY54" fmla="*/ 257175 h 1031288"/>
                <a:gd name="connsiteX55" fmla="*/ 200025 w 3538537"/>
                <a:gd name="connsiteY55" fmla="*/ 342900 h 1031288"/>
                <a:gd name="connsiteX56" fmla="*/ 171450 w 3538537"/>
                <a:gd name="connsiteY56" fmla="*/ 428625 h 1031288"/>
                <a:gd name="connsiteX57" fmla="*/ 142875 w 3538537"/>
                <a:gd name="connsiteY57" fmla="*/ 500062 h 1031288"/>
                <a:gd name="connsiteX58" fmla="*/ 128587 w 3538537"/>
                <a:gd name="connsiteY58" fmla="*/ 590550 h 1031288"/>
                <a:gd name="connsiteX59" fmla="*/ 109537 w 3538537"/>
                <a:gd name="connsiteY59" fmla="*/ 652462 h 1031288"/>
                <a:gd name="connsiteX60" fmla="*/ 66675 w 3538537"/>
                <a:gd name="connsiteY60" fmla="*/ 695325 h 1031288"/>
                <a:gd name="connsiteX61" fmla="*/ 0 w 3538537"/>
                <a:gd name="connsiteY6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822959 w 3538537"/>
                <a:gd name="connsiteY12" fmla="*/ 782180 h 1031288"/>
                <a:gd name="connsiteX13" fmla="*/ 2138362 w 3538537"/>
                <a:gd name="connsiteY13" fmla="*/ 604837 h 1031288"/>
                <a:gd name="connsiteX14" fmla="*/ 2324100 w 3538537"/>
                <a:gd name="connsiteY14" fmla="*/ 614362 h 1031288"/>
                <a:gd name="connsiteX15" fmla="*/ 2495550 w 3538537"/>
                <a:gd name="connsiteY15" fmla="*/ 628650 h 1031288"/>
                <a:gd name="connsiteX16" fmla="*/ 2686050 w 3538537"/>
                <a:gd name="connsiteY16" fmla="*/ 628650 h 1031288"/>
                <a:gd name="connsiteX17" fmla="*/ 2967037 w 3538537"/>
                <a:gd name="connsiteY17" fmla="*/ 638175 h 1031288"/>
                <a:gd name="connsiteX18" fmla="*/ 3048000 w 3538537"/>
                <a:gd name="connsiteY18" fmla="*/ 657225 h 1031288"/>
                <a:gd name="connsiteX19" fmla="*/ 3209925 w 3538537"/>
                <a:gd name="connsiteY19" fmla="*/ 638175 h 1031288"/>
                <a:gd name="connsiteX20" fmla="*/ 3395662 w 3538537"/>
                <a:gd name="connsiteY20" fmla="*/ 642937 h 1031288"/>
                <a:gd name="connsiteX21" fmla="*/ 3533775 w 3538537"/>
                <a:gd name="connsiteY21" fmla="*/ 557212 h 1031288"/>
                <a:gd name="connsiteX22" fmla="*/ 3538537 w 3538537"/>
                <a:gd name="connsiteY22" fmla="*/ 466725 h 1031288"/>
                <a:gd name="connsiteX23" fmla="*/ 3471862 w 3538537"/>
                <a:gd name="connsiteY23" fmla="*/ 390525 h 1031288"/>
                <a:gd name="connsiteX24" fmla="*/ 3390900 w 3538537"/>
                <a:gd name="connsiteY24" fmla="*/ 223837 h 1031288"/>
                <a:gd name="connsiteX25" fmla="*/ 3262312 w 3538537"/>
                <a:gd name="connsiteY25" fmla="*/ 238125 h 1031288"/>
                <a:gd name="connsiteX26" fmla="*/ 3176587 w 3538537"/>
                <a:gd name="connsiteY26" fmla="*/ 338137 h 1031288"/>
                <a:gd name="connsiteX27" fmla="*/ 3076574 w 3538537"/>
                <a:gd name="connsiteY27" fmla="*/ 385762 h 1031288"/>
                <a:gd name="connsiteX28" fmla="*/ 2871787 w 3538537"/>
                <a:gd name="connsiteY28" fmla="*/ 352425 h 1031288"/>
                <a:gd name="connsiteX29" fmla="*/ 2839950 w 3538537"/>
                <a:gd name="connsiteY29" fmla="*/ 263069 h 1031288"/>
                <a:gd name="connsiteX30" fmla="*/ 2257425 w 3538537"/>
                <a:gd name="connsiteY30" fmla="*/ 71437 h 1031288"/>
                <a:gd name="connsiteX31" fmla="*/ 1905000 w 3538537"/>
                <a:gd name="connsiteY31" fmla="*/ 4762 h 1031288"/>
                <a:gd name="connsiteX32" fmla="*/ 1785937 w 3538537"/>
                <a:gd name="connsiteY32" fmla="*/ 0 h 1031288"/>
                <a:gd name="connsiteX33" fmla="*/ 1747838 w 3538537"/>
                <a:gd name="connsiteY33" fmla="*/ 90486 h 1031288"/>
                <a:gd name="connsiteX34" fmla="*/ 1651094 w 3538537"/>
                <a:gd name="connsiteY34" fmla="*/ 103139 h 1031288"/>
                <a:gd name="connsiteX35" fmla="*/ 1600626 w 3538537"/>
                <a:gd name="connsiteY35" fmla="*/ 108328 h 1031288"/>
                <a:gd name="connsiteX36" fmla="*/ 1541486 w 3538537"/>
                <a:gd name="connsiteY36" fmla="*/ 87075 h 1031288"/>
                <a:gd name="connsiteX37" fmla="*/ 1416808 w 3538537"/>
                <a:gd name="connsiteY37" fmla="*/ 54377 h 1031288"/>
                <a:gd name="connsiteX38" fmla="*/ 1310824 w 3538537"/>
                <a:gd name="connsiteY38" fmla="*/ 1564 h 1031288"/>
                <a:gd name="connsiteX39" fmla="*/ 1194890 w 3538537"/>
                <a:gd name="connsiteY39" fmla="*/ 19548 h 1031288"/>
                <a:gd name="connsiteX40" fmla="*/ 1285734 w 3538537"/>
                <a:gd name="connsiteY40" fmla="*/ 106196 h 1031288"/>
                <a:gd name="connsiteX41" fmla="*/ 1270520 w 3538537"/>
                <a:gd name="connsiteY41" fmla="*/ 225399 h 1031288"/>
                <a:gd name="connsiteX42" fmla="*/ 1104117 w 3538537"/>
                <a:gd name="connsiteY42" fmla="*/ 275160 h 1031288"/>
                <a:gd name="connsiteX43" fmla="*/ 1011151 w 3538537"/>
                <a:gd name="connsiteY43" fmla="*/ 305928 h 1031288"/>
                <a:gd name="connsiteX44" fmla="*/ 906376 w 3538537"/>
                <a:gd name="connsiteY44" fmla="*/ 282116 h 1031288"/>
                <a:gd name="connsiteX45" fmla="*/ 817231 w 3538537"/>
                <a:gd name="connsiteY45" fmla="*/ 224335 h 1031288"/>
                <a:gd name="connsiteX46" fmla="*/ 908997 w 3538537"/>
                <a:gd name="connsiteY46" fmla="*/ 132639 h 1031288"/>
                <a:gd name="connsiteX47" fmla="*/ 843602 w 3538537"/>
                <a:gd name="connsiteY47" fmla="*/ 45777 h 1031288"/>
                <a:gd name="connsiteX48" fmla="*/ 758588 w 3538537"/>
                <a:gd name="connsiteY48" fmla="*/ 73214 h 1031288"/>
                <a:gd name="connsiteX49" fmla="*/ 702788 w 3538537"/>
                <a:gd name="connsiteY49" fmla="*/ 77408 h 1031288"/>
                <a:gd name="connsiteX50" fmla="*/ 665399 w 3538537"/>
                <a:gd name="connsiteY50" fmla="*/ 75489 h 1031288"/>
                <a:gd name="connsiteX51" fmla="*/ 566737 w 3538537"/>
                <a:gd name="connsiteY51" fmla="*/ 100012 h 1031288"/>
                <a:gd name="connsiteX52" fmla="*/ 485775 w 3538537"/>
                <a:gd name="connsiteY52" fmla="*/ 123825 h 1031288"/>
                <a:gd name="connsiteX53" fmla="*/ 347662 w 3538537"/>
                <a:gd name="connsiteY53" fmla="*/ 128587 h 1031288"/>
                <a:gd name="connsiteX54" fmla="*/ 276225 w 3538537"/>
                <a:gd name="connsiteY54" fmla="*/ 138112 h 1031288"/>
                <a:gd name="connsiteX55" fmla="*/ 233362 w 3538537"/>
                <a:gd name="connsiteY55" fmla="*/ 257175 h 1031288"/>
                <a:gd name="connsiteX56" fmla="*/ 200025 w 3538537"/>
                <a:gd name="connsiteY56" fmla="*/ 342900 h 1031288"/>
                <a:gd name="connsiteX57" fmla="*/ 171450 w 3538537"/>
                <a:gd name="connsiteY57" fmla="*/ 428625 h 1031288"/>
                <a:gd name="connsiteX58" fmla="*/ 142875 w 3538537"/>
                <a:gd name="connsiteY58" fmla="*/ 500062 h 1031288"/>
                <a:gd name="connsiteX59" fmla="*/ 128587 w 3538537"/>
                <a:gd name="connsiteY59" fmla="*/ 590550 h 1031288"/>
                <a:gd name="connsiteX60" fmla="*/ 109537 w 3538537"/>
                <a:gd name="connsiteY60" fmla="*/ 652462 h 1031288"/>
                <a:gd name="connsiteX61" fmla="*/ 66675 w 3538537"/>
                <a:gd name="connsiteY61" fmla="*/ 695325 h 1031288"/>
                <a:gd name="connsiteX62" fmla="*/ 0 w 3538537"/>
                <a:gd name="connsiteY6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2138362 w 3538537"/>
                <a:gd name="connsiteY13" fmla="*/ 604837 h 1031288"/>
                <a:gd name="connsiteX14" fmla="*/ 2324100 w 3538537"/>
                <a:gd name="connsiteY14" fmla="*/ 614362 h 1031288"/>
                <a:gd name="connsiteX15" fmla="*/ 2495550 w 3538537"/>
                <a:gd name="connsiteY15" fmla="*/ 628650 h 1031288"/>
                <a:gd name="connsiteX16" fmla="*/ 2686050 w 3538537"/>
                <a:gd name="connsiteY16" fmla="*/ 628650 h 1031288"/>
                <a:gd name="connsiteX17" fmla="*/ 2967037 w 3538537"/>
                <a:gd name="connsiteY17" fmla="*/ 638175 h 1031288"/>
                <a:gd name="connsiteX18" fmla="*/ 3048000 w 3538537"/>
                <a:gd name="connsiteY18" fmla="*/ 657225 h 1031288"/>
                <a:gd name="connsiteX19" fmla="*/ 3209925 w 3538537"/>
                <a:gd name="connsiteY19" fmla="*/ 638175 h 1031288"/>
                <a:gd name="connsiteX20" fmla="*/ 3395662 w 3538537"/>
                <a:gd name="connsiteY20" fmla="*/ 642937 h 1031288"/>
                <a:gd name="connsiteX21" fmla="*/ 3533775 w 3538537"/>
                <a:gd name="connsiteY21" fmla="*/ 557212 h 1031288"/>
                <a:gd name="connsiteX22" fmla="*/ 3538537 w 3538537"/>
                <a:gd name="connsiteY22" fmla="*/ 466725 h 1031288"/>
                <a:gd name="connsiteX23" fmla="*/ 3471862 w 3538537"/>
                <a:gd name="connsiteY23" fmla="*/ 390525 h 1031288"/>
                <a:gd name="connsiteX24" fmla="*/ 3390900 w 3538537"/>
                <a:gd name="connsiteY24" fmla="*/ 223837 h 1031288"/>
                <a:gd name="connsiteX25" fmla="*/ 3262312 w 3538537"/>
                <a:gd name="connsiteY25" fmla="*/ 238125 h 1031288"/>
                <a:gd name="connsiteX26" fmla="*/ 3176587 w 3538537"/>
                <a:gd name="connsiteY26" fmla="*/ 338137 h 1031288"/>
                <a:gd name="connsiteX27" fmla="*/ 3076574 w 3538537"/>
                <a:gd name="connsiteY27" fmla="*/ 385762 h 1031288"/>
                <a:gd name="connsiteX28" fmla="*/ 2871787 w 3538537"/>
                <a:gd name="connsiteY28" fmla="*/ 352425 h 1031288"/>
                <a:gd name="connsiteX29" fmla="*/ 2839950 w 3538537"/>
                <a:gd name="connsiteY29" fmla="*/ 263069 h 1031288"/>
                <a:gd name="connsiteX30" fmla="*/ 2257425 w 3538537"/>
                <a:gd name="connsiteY30" fmla="*/ 71437 h 1031288"/>
                <a:gd name="connsiteX31" fmla="*/ 1905000 w 3538537"/>
                <a:gd name="connsiteY31" fmla="*/ 4762 h 1031288"/>
                <a:gd name="connsiteX32" fmla="*/ 1785937 w 3538537"/>
                <a:gd name="connsiteY32" fmla="*/ 0 h 1031288"/>
                <a:gd name="connsiteX33" fmla="*/ 1747838 w 3538537"/>
                <a:gd name="connsiteY33" fmla="*/ 90486 h 1031288"/>
                <a:gd name="connsiteX34" fmla="*/ 1651094 w 3538537"/>
                <a:gd name="connsiteY34" fmla="*/ 103139 h 1031288"/>
                <a:gd name="connsiteX35" fmla="*/ 1600626 w 3538537"/>
                <a:gd name="connsiteY35" fmla="*/ 108328 h 1031288"/>
                <a:gd name="connsiteX36" fmla="*/ 1541486 w 3538537"/>
                <a:gd name="connsiteY36" fmla="*/ 87075 h 1031288"/>
                <a:gd name="connsiteX37" fmla="*/ 1416808 w 3538537"/>
                <a:gd name="connsiteY37" fmla="*/ 54377 h 1031288"/>
                <a:gd name="connsiteX38" fmla="*/ 1310824 w 3538537"/>
                <a:gd name="connsiteY38" fmla="*/ 1564 h 1031288"/>
                <a:gd name="connsiteX39" fmla="*/ 1194890 w 3538537"/>
                <a:gd name="connsiteY39" fmla="*/ 19548 h 1031288"/>
                <a:gd name="connsiteX40" fmla="*/ 1285734 w 3538537"/>
                <a:gd name="connsiteY40" fmla="*/ 106196 h 1031288"/>
                <a:gd name="connsiteX41" fmla="*/ 1270520 w 3538537"/>
                <a:gd name="connsiteY41" fmla="*/ 225399 h 1031288"/>
                <a:gd name="connsiteX42" fmla="*/ 1104117 w 3538537"/>
                <a:gd name="connsiteY42" fmla="*/ 275160 h 1031288"/>
                <a:gd name="connsiteX43" fmla="*/ 1011151 w 3538537"/>
                <a:gd name="connsiteY43" fmla="*/ 305928 h 1031288"/>
                <a:gd name="connsiteX44" fmla="*/ 906376 w 3538537"/>
                <a:gd name="connsiteY44" fmla="*/ 282116 h 1031288"/>
                <a:gd name="connsiteX45" fmla="*/ 817231 w 3538537"/>
                <a:gd name="connsiteY45" fmla="*/ 224335 h 1031288"/>
                <a:gd name="connsiteX46" fmla="*/ 908997 w 3538537"/>
                <a:gd name="connsiteY46" fmla="*/ 132639 h 1031288"/>
                <a:gd name="connsiteX47" fmla="*/ 843602 w 3538537"/>
                <a:gd name="connsiteY47" fmla="*/ 45777 h 1031288"/>
                <a:gd name="connsiteX48" fmla="*/ 758588 w 3538537"/>
                <a:gd name="connsiteY48" fmla="*/ 73214 h 1031288"/>
                <a:gd name="connsiteX49" fmla="*/ 702788 w 3538537"/>
                <a:gd name="connsiteY49" fmla="*/ 77408 h 1031288"/>
                <a:gd name="connsiteX50" fmla="*/ 665399 w 3538537"/>
                <a:gd name="connsiteY50" fmla="*/ 75489 h 1031288"/>
                <a:gd name="connsiteX51" fmla="*/ 566737 w 3538537"/>
                <a:gd name="connsiteY51" fmla="*/ 100012 h 1031288"/>
                <a:gd name="connsiteX52" fmla="*/ 485775 w 3538537"/>
                <a:gd name="connsiteY52" fmla="*/ 123825 h 1031288"/>
                <a:gd name="connsiteX53" fmla="*/ 347662 w 3538537"/>
                <a:gd name="connsiteY53" fmla="*/ 128587 h 1031288"/>
                <a:gd name="connsiteX54" fmla="*/ 276225 w 3538537"/>
                <a:gd name="connsiteY54" fmla="*/ 138112 h 1031288"/>
                <a:gd name="connsiteX55" fmla="*/ 233362 w 3538537"/>
                <a:gd name="connsiteY55" fmla="*/ 257175 h 1031288"/>
                <a:gd name="connsiteX56" fmla="*/ 200025 w 3538537"/>
                <a:gd name="connsiteY56" fmla="*/ 342900 h 1031288"/>
                <a:gd name="connsiteX57" fmla="*/ 171450 w 3538537"/>
                <a:gd name="connsiteY57" fmla="*/ 428625 h 1031288"/>
                <a:gd name="connsiteX58" fmla="*/ 142875 w 3538537"/>
                <a:gd name="connsiteY58" fmla="*/ 500062 h 1031288"/>
                <a:gd name="connsiteX59" fmla="*/ 128587 w 3538537"/>
                <a:gd name="connsiteY59" fmla="*/ 590550 h 1031288"/>
                <a:gd name="connsiteX60" fmla="*/ 109537 w 3538537"/>
                <a:gd name="connsiteY60" fmla="*/ 652462 h 1031288"/>
                <a:gd name="connsiteX61" fmla="*/ 66675 w 3538537"/>
                <a:gd name="connsiteY61" fmla="*/ 695325 h 1031288"/>
                <a:gd name="connsiteX62" fmla="*/ 0 w 3538537"/>
                <a:gd name="connsiteY6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834567 h 1031288"/>
                <a:gd name="connsiteX14" fmla="*/ 2138362 w 3538537"/>
                <a:gd name="connsiteY14" fmla="*/ 604837 h 1031288"/>
                <a:gd name="connsiteX15" fmla="*/ 2324100 w 3538537"/>
                <a:gd name="connsiteY15" fmla="*/ 614362 h 1031288"/>
                <a:gd name="connsiteX16" fmla="*/ 2495550 w 3538537"/>
                <a:gd name="connsiteY16" fmla="*/ 628650 h 1031288"/>
                <a:gd name="connsiteX17" fmla="*/ 2686050 w 3538537"/>
                <a:gd name="connsiteY17" fmla="*/ 628650 h 1031288"/>
                <a:gd name="connsiteX18" fmla="*/ 2967037 w 3538537"/>
                <a:gd name="connsiteY18" fmla="*/ 638175 h 1031288"/>
                <a:gd name="connsiteX19" fmla="*/ 3048000 w 3538537"/>
                <a:gd name="connsiteY19" fmla="*/ 657225 h 1031288"/>
                <a:gd name="connsiteX20" fmla="*/ 3209925 w 3538537"/>
                <a:gd name="connsiteY20" fmla="*/ 638175 h 1031288"/>
                <a:gd name="connsiteX21" fmla="*/ 3395662 w 3538537"/>
                <a:gd name="connsiteY21" fmla="*/ 642937 h 1031288"/>
                <a:gd name="connsiteX22" fmla="*/ 3533775 w 3538537"/>
                <a:gd name="connsiteY22" fmla="*/ 557212 h 1031288"/>
                <a:gd name="connsiteX23" fmla="*/ 3538537 w 3538537"/>
                <a:gd name="connsiteY23" fmla="*/ 466725 h 1031288"/>
                <a:gd name="connsiteX24" fmla="*/ 3471862 w 3538537"/>
                <a:gd name="connsiteY24" fmla="*/ 390525 h 1031288"/>
                <a:gd name="connsiteX25" fmla="*/ 3390900 w 3538537"/>
                <a:gd name="connsiteY25" fmla="*/ 223837 h 1031288"/>
                <a:gd name="connsiteX26" fmla="*/ 3262312 w 3538537"/>
                <a:gd name="connsiteY26" fmla="*/ 238125 h 1031288"/>
                <a:gd name="connsiteX27" fmla="*/ 3176587 w 3538537"/>
                <a:gd name="connsiteY27" fmla="*/ 338137 h 1031288"/>
                <a:gd name="connsiteX28" fmla="*/ 3076574 w 3538537"/>
                <a:gd name="connsiteY28" fmla="*/ 385762 h 1031288"/>
                <a:gd name="connsiteX29" fmla="*/ 2871787 w 3538537"/>
                <a:gd name="connsiteY29" fmla="*/ 352425 h 1031288"/>
                <a:gd name="connsiteX30" fmla="*/ 2839950 w 3538537"/>
                <a:gd name="connsiteY30" fmla="*/ 263069 h 1031288"/>
                <a:gd name="connsiteX31" fmla="*/ 2257425 w 3538537"/>
                <a:gd name="connsiteY31" fmla="*/ 71437 h 1031288"/>
                <a:gd name="connsiteX32" fmla="*/ 1905000 w 3538537"/>
                <a:gd name="connsiteY32" fmla="*/ 4762 h 1031288"/>
                <a:gd name="connsiteX33" fmla="*/ 1785937 w 3538537"/>
                <a:gd name="connsiteY33" fmla="*/ 0 h 1031288"/>
                <a:gd name="connsiteX34" fmla="*/ 1747838 w 3538537"/>
                <a:gd name="connsiteY34" fmla="*/ 90486 h 1031288"/>
                <a:gd name="connsiteX35" fmla="*/ 1651094 w 3538537"/>
                <a:gd name="connsiteY35" fmla="*/ 103139 h 1031288"/>
                <a:gd name="connsiteX36" fmla="*/ 1600626 w 3538537"/>
                <a:gd name="connsiteY36" fmla="*/ 108328 h 1031288"/>
                <a:gd name="connsiteX37" fmla="*/ 1541486 w 3538537"/>
                <a:gd name="connsiteY37" fmla="*/ 87075 h 1031288"/>
                <a:gd name="connsiteX38" fmla="*/ 1416808 w 3538537"/>
                <a:gd name="connsiteY38" fmla="*/ 54377 h 1031288"/>
                <a:gd name="connsiteX39" fmla="*/ 1310824 w 3538537"/>
                <a:gd name="connsiteY39" fmla="*/ 1564 h 1031288"/>
                <a:gd name="connsiteX40" fmla="*/ 1194890 w 3538537"/>
                <a:gd name="connsiteY40" fmla="*/ 19548 h 1031288"/>
                <a:gd name="connsiteX41" fmla="*/ 1285734 w 3538537"/>
                <a:gd name="connsiteY41" fmla="*/ 106196 h 1031288"/>
                <a:gd name="connsiteX42" fmla="*/ 1270520 w 3538537"/>
                <a:gd name="connsiteY42" fmla="*/ 225399 h 1031288"/>
                <a:gd name="connsiteX43" fmla="*/ 1104117 w 3538537"/>
                <a:gd name="connsiteY43" fmla="*/ 275160 h 1031288"/>
                <a:gd name="connsiteX44" fmla="*/ 1011151 w 3538537"/>
                <a:gd name="connsiteY44" fmla="*/ 305928 h 1031288"/>
                <a:gd name="connsiteX45" fmla="*/ 906376 w 3538537"/>
                <a:gd name="connsiteY45" fmla="*/ 282116 h 1031288"/>
                <a:gd name="connsiteX46" fmla="*/ 817231 w 3538537"/>
                <a:gd name="connsiteY46" fmla="*/ 224335 h 1031288"/>
                <a:gd name="connsiteX47" fmla="*/ 908997 w 3538537"/>
                <a:gd name="connsiteY47" fmla="*/ 132639 h 1031288"/>
                <a:gd name="connsiteX48" fmla="*/ 843602 w 3538537"/>
                <a:gd name="connsiteY48" fmla="*/ 45777 h 1031288"/>
                <a:gd name="connsiteX49" fmla="*/ 758588 w 3538537"/>
                <a:gd name="connsiteY49" fmla="*/ 73214 h 1031288"/>
                <a:gd name="connsiteX50" fmla="*/ 702788 w 3538537"/>
                <a:gd name="connsiteY50" fmla="*/ 77408 h 1031288"/>
                <a:gd name="connsiteX51" fmla="*/ 665399 w 3538537"/>
                <a:gd name="connsiteY51" fmla="*/ 75489 h 1031288"/>
                <a:gd name="connsiteX52" fmla="*/ 566737 w 3538537"/>
                <a:gd name="connsiteY52" fmla="*/ 100012 h 1031288"/>
                <a:gd name="connsiteX53" fmla="*/ 485775 w 3538537"/>
                <a:gd name="connsiteY53" fmla="*/ 123825 h 1031288"/>
                <a:gd name="connsiteX54" fmla="*/ 347662 w 3538537"/>
                <a:gd name="connsiteY54" fmla="*/ 128587 h 1031288"/>
                <a:gd name="connsiteX55" fmla="*/ 276225 w 3538537"/>
                <a:gd name="connsiteY55" fmla="*/ 138112 h 1031288"/>
                <a:gd name="connsiteX56" fmla="*/ 233362 w 3538537"/>
                <a:gd name="connsiteY56" fmla="*/ 257175 h 1031288"/>
                <a:gd name="connsiteX57" fmla="*/ 200025 w 3538537"/>
                <a:gd name="connsiteY57" fmla="*/ 342900 h 1031288"/>
                <a:gd name="connsiteX58" fmla="*/ 171450 w 3538537"/>
                <a:gd name="connsiteY58" fmla="*/ 428625 h 1031288"/>
                <a:gd name="connsiteX59" fmla="*/ 142875 w 3538537"/>
                <a:gd name="connsiteY59" fmla="*/ 500062 h 1031288"/>
                <a:gd name="connsiteX60" fmla="*/ 128587 w 3538537"/>
                <a:gd name="connsiteY60" fmla="*/ 590550 h 1031288"/>
                <a:gd name="connsiteX61" fmla="*/ 109537 w 3538537"/>
                <a:gd name="connsiteY61" fmla="*/ 652462 h 1031288"/>
                <a:gd name="connsiteX62" fmla="*/ 66675 w 3538537"/>
                <a:gd name="connsiteY62" fmla="*/ 695325 h 1031288"/>
                <a:gd name="connsiteX63" fmla="*/ 0 w 3538537"/>
                <a:gd name="connsiteY6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2138362 w 3538537"/>
                <a:gd name="connsiteY14" fmla="*/ 604837 h 1031288"/>
                <a:gd name="connsiteX15" fmla="*/ 2324100 w 3538537"/>
                <a:gd name="connsiteY15" fmla="*/ 614362 h 1031288"/>
                <a:gd name="connsiteX16" fmla="*/ 2495550 w 3538537"/>
                <a:gd name="connsiteY16" fmla="*/ 628650 h 1031288"/>
                <a:gd name="connsiteX17" fmla="*/ 2686050 w 3538537"/>
                <a:gd name="connsiteY17" fmla="*/ 628650 h 1031288"/>
                <a:gd name="connsiteX18" fmla="*/ 2967037 w 3538537"/>
                <a:gd name="connsiteY18" fmla="*/ 638175 h 1031288"/>
                <a:gd name="connsiteX19" fmla="*/ 3048000 w 3538537"/>
                <a:gd name="connsiteY19" fmla="*/ 657225 h 1031288"/>
                <a:gd name="connsiteX20" fmla="*/ 3209925 w 3538537"/>
                <a:gd name="connsiteY20" fmla="*/ 638175 h 1031288"/>
                <a:gd name="connsiteX21" fmla="*/ 3395662 w 3538537"/>
                <a:gd name="connsiteY21" fmla="*/ 642937 h 1031288"/>
                <a:gd name="connsiteX22" fmla="*/ 3533775 w 3538537"/>
                <a:gd name="connsiteY22" fmla="*/ 557212 h 1031288"/>
                <a:gd name="connsiteX23" fmla="*/ 3538537 w 3538537"/>
                <a:gd name="connsiteY23" fmla="*/ 466725 h 1031288"/>
                <a:gd name="connsiteX24" fmla="*/ 3471862 w 3538537"/>
                <a:gd name="connsiteY24" fmla="*/ 390525 h 1031288"/>
                <a:gd name="connsiteX25" fmla="*/ 3390900 w 3538537"/>
                <a:gd name="connsiteY25" fmla="*/ 223837 h 1031288"/>
                <a:gd name="connsiteX26" fmla="*/ 3262312 w 3538537"/>
                <a:gd name="connsiteY26" fmla="*/ 238125 h 1031288"/>
                <a:gd name="connsiteX27" fmla="*/ 3176587 w 3538537"/>
                <a:gd name="connsiteY27" fmla="*/ 338137 h 1031288"/>
                <a:gd name="connsiteX28" fmla="*/ 3076574 w 3538537"/>
                <a:gd name="connsiteY28" fmla="*/ 385762 h 1031288"/>
                <a:gd name="connsiteX29" fmla="*/ 2871787 w 3538537"/>
                <a:gd name="connsiteY29" fmla="*/ 352425 h 1031288"/>
                <a:gd name="connsiteX30" fmla="*/ 2839950 w 3538537"/>
                <a:gd name="connsiteY30" fmla="*/ 263069 h 1031288"/>
                <a:gd name="connsiteX31" fmla="*/ 2257425 w 3538537"/>
                <a:gd name="connsiteY31" fmla="*/ 71437 h 1031288"/>
                <a:gd name="connsiteX32" fmla="*/ 1905000 w 3538537"/>
                <a:gd name="connsiteY32" fmla="*/ 4762 h 1031288"/>
                <a:gd name="connsiteX33" fmla="*/ 1785937 w 3538537"/>
                <a:gd name="connsiteY33" fmla="*/ 0 h 1031288"/>
                <a:gd name="connsiteX34" fmla="*/ 1747838 w 3538537"/>
                <a:gd name="connsiteY34" fmla="*/ 90486 h 1031288"/>
                <a:gd name="connsiteX35" fmla="*/ 1651094 w 3538537"/>
                <a:gd name="connsiteY35" fmla="*/ 103139 h 1031288"/>
                <a:gd name="connsiteX36" fmla="*/ 1600626 w 3538537"/>
                <a:gd name="connsiteY36" fmla="*/ 108328 h 1031288"/>
                <a:gd name="connsiteX37" fmla="*/ 1541486 w 3538537"/>
                <a:gd name="connsiteY37" fmla="*/ 87075 h 1031288"/>
                <a:gd name="connsiteX38" fmla="*/ 1416808 w 3538537"/>
                <a:gd name="connsiteY38" fmla="*/ 54377 h 1031288"/>
                <a:gd name="connsiteX39" fmla="*/ 1310824 w 3538537"/>
                <a:gd name="connsiteY39" fmla="*/ 1564 h 1031288"/>
                <a:gd name="connsiteX40" fmla="*/ 1194890 w 3538537"/>
                <a:gd name="connsiteY40" fmla="*/ 19548 h 1031288"/>
                <a:gd name="connsiteX41" fmla="*/ 1285734 w 3538537"/>
                <a:gd name="connsiteY41" fmla="*/ 106196 h 1031288"/>
                <a:gd name="connsiteX42" fmla="*/ 1270520 w 3538537"/>
                <a:gd name="connsiteY42" fmla="*/ 225399 h 1031288"/>
                <a:gd name="connsiteX43" fmla="*/ 1104117 w 3538537"/>
                <a:gd name="connsiteY43" fmla="*/ 275160 h 1031288"/>
                <a:gd name="connsiteX44" fmla="*/ 1011151 w 3538537"/>
                <a:gd name="connsiteY44" fmla="*/ 305928 h 1031288"/>
                <a:gd name="connsiteX45" fmla="*/ 906376 w 3538537"/>
                <a:gd name="connsiteY45" fmla="*/ 282116 h 1031288"/>
                <a:gd name="connsiteX46" fmla="*/ 817231 w 3538537"/>
                <a:gd name="connsiteY46" fmla="*/ 224335 h 1031288"/>
                <a:gd name="connsiteX47" fmla="*/ 908997 w 3538537"/>
                <a:gd name="connsiteY47" fmla="*/ 132639 h 1031288"/>
                <a:gd name="connsiteX48" fmla="*/ 843602 w 3538537"/>
                <a:gd name="connsiteY48" fmla="*/ 45777 h 1031288"/>
                <a:gd name="connsiteX49" fmla="*/ 758588 w 3538537"/>
                <a:gd name="connsiteY49" fmla="*/ 73214 h 1031288"/>
                <a:gd name="connsiteX50" fmla="*/ 702788 w 3538537"/>
                <a:gd name="connsiteY50" fmla="*/ 77408 h 1031288"/>
                <a:gd name="connsiteX51" fmla="*/ 665399 w 3538537"/>
                <a:gd name="connsiteY51" fmla="*/ 75489 h 1031288"/>
                <a:gd name="connsiteX52" fmla="*/ 566737 w 3538537"/>
                <a:gd name="connsiteY52" fmla="*/ 100012 h 1031288"/>
                <a:gd name="connsiteX53" fmla="*/ 485775 w 3538537"/>
                <a:gd name="connsiteY53" fmla="*/ 123825 h 1031288"/>
                <a:gd name="connsiteX54" fmla="*/ 347662 w 3538537"/>
                <a:gd name="connsiteY54" fmla="*/ 128587 h 1031288"/>
                <a:gd name="connsiteX55" fmla="*/ 276225 w 3538537"/>
                <a:gd name="connsiteY55" fmla="*/ 138112 h 1031288"/>
                <a:gd name="connsiteX56" fmla="*/ 233362 w 3538537"/>
                <a:gd name="connsiteY56" fmla="*/ 257175 h 1031288"/>
                <a:gd name="connsiteX57" fmla="*/ 200025 w 3538537"/>
                <a:gd name="connsiteY57" fmla="*/ 342900 h 1031288"/>
                <a:gd name="connsiteX58" fmla="*/ 171450 w 3538537"/>
                <a:gd name="connsiteY58" fmla="*/ 428625 h 1031288"/>
                <a:gd name="connsiteX59" fmla="*/ 142875 w 3538537"/>
                <a:gd name="connsiteY59" fmla="*/ 500062 h 1031288"/>
                <a:gd name="connsiteX60" fmla="*/ 128587 w 3538537"/>
                <a:gd name="connsiteY60" fmla="*/ 590550 h 1031288"/>
                <a:gd name="connsiteX61" fmla="*/ 109537 w 3538537"/>
                <a:gd name="connsiteY61" fmla="*/ 652462 h 1031288"/>
                <a:gd name="connsiteX62" fmla="*/ 66675 w 3538537"/>
                <a:gd name="connsiteY62" fmla="*/ 695325 h 1031288"/>
                <a:gd name="connsiteX63" fmla="*/ 0 w 3538537"/>
                <a:gd name="connsiteY6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99171 w 3538537"/>
                <a:gd name="connsiteY14" fmla="*/ 725030 h 1031288"/>
                <a:gd name="connsiteX15" fmla="*/ 2138362 w 3538537"/>
                <a:gd name="connsiteY15" fmla="*/ 604837 h 1031288"/>
                <a:gd name="connsiteX16" fmla="*/ 2324100 w 3538537"/>
                <a:gd name="connsiteY16" fmla="*/ 614362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38362 w 3538537"/>
                <a:gd name="connsiteY15" fmla="*/ 604837 h 1031288"/>
                <a:gd name="connsiteX16" fmla="*/ 2324100 w 3538537"/>
                <a:gd name="connsiteY16" fmla="*/ 614362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324100 w 3538537"/>
                <a:gd name="connsiteY16" fmla="*/ 614362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95550 w 3538537"/>
                <a:gd name="connsiteY17" fmla="*/ 628650 h 1031288"/>
                <a:gd name="connsiteX18" fmla="*/ 2686050 w 3538537"/>
                <a:gd name="connsiteY18" fmla="*/ 628650 h 1031288"/>
                <a:gd name="connsiteX19" fmla="*/ 2967037 w 3538537"/>
                <a:gd name="connsiteY19" fmla="*/ 638175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95550 w 3538537"/>
                <a:gd name="connsiteY17" fmla="*/ 628650 h 1031288"/>
                <a:gd name="connsiteX18" fmla="*/ 2686050 w 3538537"/>
                <a:gd name="connsiteY18" fmla="*/ 628650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95550 w 3538537"/>
                <a:gd name="connsiteY17" fmla="*/ 62865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43138 w 3538537"/>
                <a:gd name="connsiteY16" fmla="*/ 814387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906376 w 3538537"/>
                <a:gd name="connsiteY46" fmla="*/ 282116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1011151 w 3538537"/>
                <a:gd name="connsiteY45" fmla="*/ 305928 h 1031288"/>
                <a:gd name="connsiteX46" fmla="*/ 873038 w 3538537"/>
                <a:gd name="connsiteY46" fmla="*/ 348791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104117 w 3538537"/>
                <a:gd name="connsiteY44" fmla="*/ 275160 h 1031288"/>
                <a:gd name="connsiteX45" fmla="*/ 858751 w 3538537"/>
                <a:gd name="connsiteY45" fmla="*/ 424991 h 1031288"/>
                <a:gd name="connsiteX46" fmla="*/ 873038 w 3538537"/>
                <a:gd name="connsiteY46" fmla="*/ 348791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751692 w 3538537"/>
                <a:gd name="connsiteY44" fmla="*/ 484710 h 1031288"/>
                <a:gd name="connsiteX45" fmla="*/ 858751 w 3538537"/>
                <a:gd name="connsiteY45" fmla="*/ 424991 h 1031288"/>
                <a:gd name="connsiteX46" fmla="*/ 873038 w 3538537"/>
                <a:gd name="connsiteY46" fmla="*/ 348791 h 1031288"/>
                <a:gd name="connsiteX47" fmla="*/ 817231 w 3538537"/>
                <a:gd name="connsiteY47" fmla="*/ 224335 h 1031288"/>
                <a:gd name="connsiteX48" fmla="*/ 908997 w 3538537"/>
                <a:gd name="connsiteY48" fmla="*/ 132639 h 1031288"/>
                <a:gd name="connsiteX49" fmla="*/ 843602 w 3538537"/>
                <a:gd name="connsiteY49" fmla="*/ 45777 h 1031288"/>
                <a:gd name="connsiteX50" fmla="*/ 758588 w 3538537"/>
                <a:gd name="connsiteY50" fmla="*/ 73214 h 1031288"/>
                <a:gd name="connsiteX51" fmla="*/ 702788 w 3538537"/>
                <a:gd name="connsiteY51" fmla="*/ 77408 h 1031288"/>
                <a:gd name="connsiteX52" fmla="*/ 665399 w 3538537"/>
                <a:gd name="connsiteY52" fmla="*/ 75489 h 1031288"/>
                <a:gd name="connsiteX53" fmla="*/ 566737 w 3538537"/>
                <a:gd name="connsiteY53" fmla="*/ 100012 h 1031288"/>
                <a:gd name="connsiteX54" fmla="*/ 485775 w 3538537"/>
                <a:gd name="connsiteY54" fmla="*/ 123825 h 1031288"/>
                <a:gd name="connsiteX55" fmla="*/ 347662 w 3538537"/>
                <a:gd name="connsiteY55" fmla="*/ 128587 h 1031288"/>
                <a:gd name="connsiteX56" fmla="*/ 276225 w 3538537"/>
                <a:gd name="connsiteY56" fmla="*/ 138112 h 1031288"/>
                <a:gd name="connsiteX57" fmla="*/ 233362 w 3538537"/>
                <a:gd name="connsiteY57" fmla="*/ 257175 h 1031288"/>
                <a:gd name="connsiteX58" fmla="*/ 200025 w 3538537"/>
                <a:gd name="connsiteY58" fmla="*/ 342900 h 1031288"/>
                <a:gd name="connsiteX59" fmla="*/ 171450 w 3538537"/>
                <a:gd name="connsiteY59" fmla="*/ 428625 h 1031288"/>
                <a:gd name="connsiteX60" fmla="*/ 142875 w 3538537"/>
                <a:gd name="connsiteY60" fmla="*/ 500062 h 1031288"/>
                <a:gd name="connsiteX61" fmla="*/ 128587 w 3538537"/>
                <a:gd name="connsiteY61" fmla="*/ 590550 h 1031288"/>
                <a:gd name="connsiteX62" fmla="*/ 109537 w 3538537"/>
                <a:gd name="connsiteY62" fmla="*/ 652462 h 1031288"/>
                <a:gd name="connsiteX63" fmla="*/ 66675 w 3538537"/>
                <a:gd name="connsiteY63" fmla="*/ 695325 h 1031288"/>
                <a:gd name="connsiteX64" fmla="*/ 0 w 3538537"/>
                <a:gd name="connsiteY6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34035 w 3538537"/>
                <a:gd name="connsiteY44" fmla="*/ 345199 h 1031288"/>
                <a:gd name="connsiteX45" fmla="*/ 751692 w 3538537"/>
                <a:gd name="connsiteY45" fmla="*/ 484710 h 1031288"/>
                <a:gd name="connsiteX46" fmla="*/ 858751 w 3538537"/>
                <a:gd name="connsiteY46" fmla="*/ 424991 h 1031288"/>
                <a:gd name="connsiteX47" fmla="*/ 873038 w 3538537"/>
                <a:gd name="connsiteY47" fmla="*/ 348791 h 1031288"/>
                <a:gd name="connsiteX48" fmla="*/ 817231 w 3538537"/>
                <a:gd name="connsiteY48" fmla="*/ 224335 h 1031288"/>
                <a:gd name="connsiteX49" fmla="*/ 908997 w 3538537"/>
                <a:gd name="connsiteY49" fmla="*/ 132639 h 1031288"/>
                <a:gd name="connsiteX50" fmla="*/ 843602 w 3538537"/>
                <a:gd name="connsiteY50" fmla="*/ 45777 h 1031288"/>
                <a:gd name="connsiteX51" fmla="*/ 758588 w 3538537"/>
                <a:gd name="connsiteY51" fmla="*/ 73214 h 1031288"/>
                <a:gd name="connsiteX52" fmla="*/ 702788 w 3538537"/>
                <a:gd name="connsiteY52" fmla="*/ 77408 h 1031288"/>
                <a:gd name="connsiteX53" fmla="*/ 665399 w 3538537"/>
                <a:gd name="connsiteY53" fmla="*/ 75489 h 1031288"/>
                <a:gd name="connsiteX54" fmla="*/ 566737 w 3538537"/>
                <a:gd name="connsiteY54" fmla="*/ 100012 h 1031288"/>
                <a:gd name="connsiteX55" fmla="*/ 485775 w 3538537"/>
                <a:gd name="connsiteY55" fmla="*/ 123825 h 1031288"/>
                <a:gd name="connsiteX56" fmla="*/ 347662 w 3538537"/>
                <a:gd name="connsiteY56" fmla="*/ 128587 h 1031288"/>
                <a:gd name="connsiteX57" fmla="*/ 276225 w 3538537"/>
                <a:gd name="connsiteY57" fmla="*/ 138112 h 1031288"/>
                <a:gd name="connsiteX58" fmla="*/ 233362 w 3538537"/>
                <a:gd name="connsiteY58" fmla="*/ 257175 h 1031288"/>
                <a:gd name="connsiteX59" fmla="*/ 200025 w 3538537"/>
                <a:gd name="connsiteY59" fmla="*/ 342900 h 1031288"/>
                <a:gd name="connsiteX60" fmla="*/ 171450 w 3538537"/>
                <a:gd name="connsiteY60" fmla="*/ 428625 h 1031288"/>
                <a:gd name="connsiteX61" fmla="*/ 142875 w 3538537"/>
                <a:gd name="connsiteY61" fmla="*/ 500062 h 1031288"/>
                <a:gd name="connsiteX62" fmla="*/ 128587 w 3538537"/>
                <a:gd name="connsiteY62" fmla="*/ 590550 h 1031288"/>
                <a:gd name="connsiteX63" fmla="*/ 109537 w 3538537"/>
                <a:gd name="connsiteY63" fmla="*/ 652462 h 1031288"/>
                <a:gd name="connsiteX64" fmla="*/ 66675 w 3538537"/>
                <a:gd name="connsiteY64" fmla="*/ 695325 h 1031288"/>
                <a:gd name="connsiteX65" fmla="*/ 0 w 3538537"/>
                <a:gd name="connsiteY6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710185 w 3538537"/>
                <a:gd name="connsiteY44" fmla="*/ 545224 h 1031288"/>
                <a:gd name="connsiteX45" fmla="*/ 751692 w 3538537"/>
                <a:gd name="connsiteY45" fmla="*/ 484710 h 1031288"/>
                <a:gd name="connsiteX46" fmla="*/ 858751 w 3538537"/>
                <a:gd name="connsiteY46" fmla="*/ 424991 h 1031288"/>
                <a:gd name="connsiteX47" fmla="*/ 873038 w 3538537"/>
                <a:gd name="connsiteY47" fmla="*/ 348791 h 1031288"/>
                <a:gd name="connsiteX48" fmla="*/ 817231 w 3538537"/>
                <a:gd name="connsiteY48" fmla="*/ 224335 h 1031288"/>
                <a:gd name="connsiteX49" fmla="*/ 908997 w 3538537"/>
                <a:gd name="connsiteY49" fmla="*/ 132639 h 1031288"/>
                <a:gd name="connsiteX50" fmla="*/ 843602 w 3538537"/>
                <a:gd name="connsiteY50" fmla="*/ 45777 h 1031288"/>
                <a:gd name="connsiteX51" fmla="*/ 758588 w 3538537"/>
                <a:gd name="connsiteY51" fmla="*/ 73214 h 1031288"/>
                <a:gd name="connsiteX52" fmla="*/ 702788 w 3538537"/>
                <a:gd name="connsiteY52" fmla="*/ 77408 h 1031288"/>
                <a:gd name="connsiteX53" fmla="*/ 665399 w 3538537"/>
                <a:gd name="connsiteY53" fmla="*/ 75489 h 1031288"/>
                <a:gd name="connsiteX54" fmla="*/ 566737 w 3538537"/>
                <a:gd name="connsiteY54" fmla="*/ 100012 h 1031288"/>
                <a:gd name="connsiteX55" fmla="*/ 485775 w 3538537"/>
                <a:gd name="connsiteY55" fmla="*/ 123825 h 1031288"/>
                <a:gd name="connsiteX56" fmla="*/ 347662 w 3538537"/>
                <a:gd name="connsiteY56" fmla="*/ 128587 h 1031288"/>
                <a:gd name="connsiteX57" fmla="*/ 276225 w 3538537"/>
                <a:gd name="connsiteY57" fmla="*/ 138112 h 1031288"/>
                <a:gd name="connsiteX58" fmla="*/ 233362 w 3538537"/>
                <a:gd name="connsiteY58" fmla="*/ 257175 h 1031288"/>
                <a:gd name="connsiteX59" fmla="*/ 200025 w 3538537"/>
                <a:gd name="connsiteY59" fmla="*/ 342900 h 1031288"/>
                <a:gd name="connsiteX60" fmla="*/ 171450 w 3538537"/>
                <a:gd name="connsiteY60" fmla="*/ 428625 h 1031288"/>
                <a:gd name="connsiteX61" fmla="*/ 142875 w 3538537"/>
                <a:gd name="connsiteY61" fmla="*/ 500062 h 1031288"/>
                <a:gd name="connsiteX62" fmla="*/ 128587 w 3538537"/>
                <a:gd name="connsiteY62" fmla="*/ 590550 h 1031288"/>
                <a:gd name="connsiteX63" fmla="*/ 109537 w 3538537"/>
                <a:gd name="connsiteY63" fmla="*/ 652462 h 1031288"/>
                <a:gd name="connsiteX64" fmla="*/ 66675 w 3538537"/>
                <a:gd name="connsiteY64" fmla="*/ 695325 h 1031288"/>
                <a:gd name="connsiteX65" fmla="*/ 0 w 3538537"/>
                <a:gd name="connsiteY6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710185 w 3538537"/>
                <a:gd name="connsiteY45" fmla="*/ 545224 h 1031288"/>
                <a:gd name="connsiteX46" fmla="*/ 751692 w 3538537"/>
                <a:gd name="connsiteY46" fmla="*/ 484710 h 1031288"/>
                <a:gd name="connsiteX47" fmla="*/ 858751 w 3538537"/>
                <a:gd name="connsiteY47" fmla="*/ 424991 h 1031288"/>
                <a:gd name="connsiteX48" fmla="*/ 873038 w 3538537"/>
                <a:gd name="connsiteY48" fmla="*/ 348791 h 1031288"/>
                <a:gd name="connsiteX49" fmla="*/ 817231 w 3538537"/>
                <a:gd name="connsiteY49" fmla="*/ 224335 h 1031288"/>
                <a:gd name="connsiteX50" fmla="*/ 908997 w 3538537"/>
                <a:gd name="connsiteY50" fmla="*/ 132639 h 1031288"/>
                <a:gd name="connsiteX51" fmla="*/ 843602 w 3538537"/>
                <a:gd name="connsiteY51" fmla="*/ 45777 h 1031288"/>
                <a:gd name="connsiteX52" fmla="*/ 758588 w 3538537"/>
                <a:gd name="connsiteY52" fmla="*/ 73214 h 1031288"/>
                <a:gd name="connsiteX53" fmla="*/ 702788 w 3538537"/>
                <a:gd name="connsiteY53" fmla="*/ 77408 h 1031288"/>
                <a:gd name="connsiteX54" fmla="*/ 665399 w 3538537"/>
                <a:gd name="connsiteY54" fmla="*/ 75489 h 1031288"/>
                <a:gd name="connsiteX55" fmla="*/ 566737 w 3538537"/>
                <a:gd name="connsiteY55" fmla="*/ 100012 h 1031288"/>
                <a:gd name="connsiteX56" fmla="*/ 485775 w 3538537"/>
                <a:gd name="connsiteY56" fmla="*/ 123825 h 1031288"/>
                <a:gd name="connsiteX57" fmla="*/ 347662 w 3538537"/>
                <a:gd name="connsiteY57" fmla="*/ 128587 h 1031288"/>
                <a:gd name="connsiteX58" fmla="*/ 276225 w 3538537"/>
                <a:gd name="connsiteY58" fmla="*/ 138112 h 1031288"/>
                <a:gd name="connsiteX59" fmla="*/ 233362 w 3538537"/>
                <a:gd name="connsiteY59" fmla="*/ 257175 h 1031288"/>
                <a:gd name="connsiteX60" fmla="*/ 200025 w 3538537"/>
                <a:gd name="connsiteY60" fmla="*/ 342900 h 1031288"/>
                <a:gd name="connsiteX61" fmla="*/ 171450 w 3538537"/>
                <a:gd name="connsiteY61" fmla="*/ 428625 h 1031288"/>
                <a:gd name="connsiteX62" fmla="*/ 142875 w 3538537"/>
                <a:gd name="connsiteY62" fmla="*/ 500062 h 1031288"/>
                <a:gd name="connsiteX63" fmla="*/ 128587 w 3538537"/>
                <a:gd name="connsiteY63" fmla="*/ 590550 h 1031288"/>
                <a:gd name="connsiteX64" fmla="*/ 109537 w 3538537"/>
                <a:gd name="connsiteY64" fmla="*/ 652462 h 1031288"/>
                <a:gd name="connsiteX65" fmla="*/ 66675 w 3538537"/>
                <a:gd name="connsiteY65" fmla="*/ 695325 h 1031288"/>
                <a:gd name="connsiteX66" fmla="*/ 0 w 3538537"/>
                <a:gd name="connsiteY6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1014985 w 3538537"/>
                <a:gd name="connsiteY45" fmla="*/ 383299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95947 w 3538537"/>
                <a:gd name="connsiteY44" fmla="*/ 330912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0520 w 3538537"/>
                <a:gd name="connsiteY43" fmla="*/ 225399 h 1031288"/>
                <a:gd name="connsiteX44" fmla="*/ 1005460 w 3538537"/>
                <a:gd name="connsiteY44" fmla="*/ 592850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065732 w 3538537"/>
                <a:gd name="connsiteY43" fmla="*/ 634974 h 1031288"/>
                <a:gd name="connsiteX44" fmla="*/ 1005460 w 3538537"/>
                <a:gd name="connsiteY44" fmla="*/ 592850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065732 w 3538537"/>
                <a:gd name="connsiteY43" fmla="*/ 634974 h 1031288"/>
                <a:gd name="connsiteX44" fmla="*/ 1005460 w 3538537"/>
                <a:gd name="connsiteY44" fmla="*/ 592850 h 1031288"/>
                <a:gd name="connsiteX45" fmla="*/ 748285 w 3538537"/>
                <a:gd name="connsiteY45" fmla="*/ 597612 h 1031288"/>
                <a:gd name="connsiteX46" fmla="*/ 710185 w 3538537"/>
                <a:gd name="connsiteY46" fmla="*/ 545224 h 1031288"/>
                <a:gd name="connsiteX47" fmla="*/ 751692 w 3538537"/>
                <a:gd name="connsiteY47" fmla="*/ 484710 h 1031288"/>
                <a:gd name="connsiteX48" fmla="*/ 858751 w 3538537"/>
                <a:gd name="connsiteY48" fmla="*/ 424991 h 1031288"/>
                <a:gd name="connsiteX49" fmla="*/ 873038 w 3538537"/>
                <a:gd name="connsiteY49" fmla="*/ 348791 h 1031288"/>
                <a:gd name="connsiteX50" fmla="*/ 817231 w 3538537"/>
                <a:gd name="connsiteY50" fmla="*/ 224335 h 1031288"/>
                <a:gd name="connsiteX51" fmla="*/ 908997 w 3538537"/>
                <a:gd name="connsiteY51" fmla="*/ 132639 h 1031288"/>
                <a:gd name="connsiteX52" fmla="*/ 843602 w 3538537"/>
                <a:gd name="connsiteY52" fmla="*/ 45777 h 1031288"/>
                <a:gd name="connsiteX53" fmla="*/ 758588 w 3538537"/>
                <a:gd name="connsiteY53" fmla="*/ 73214 h 1031288"/>
                <a:gd name="connsiteX54" fmla="*/ 702788 w 3538537"/>
                <a:gd name="connsiteY54" fmla="*/ 77408 h 1031288"/>
                <a:gd name="connsiteX55" fmla="*/ 665399 w 3538537"/>
                <a:gd name="connsiteY55" fmla="*/ 75489 h 1031288"/>
                <a:gd name="connsiteX56" fmla="*/ 566737 w 3538537"/>
                <a:gd name="connsiteY56" fmla="*/ 100012 h 1031288"/>
                <a:gd name="connsiteX57" fmla="*/ 485775 w 3538537"/>
                <a:gd name="connsiteY57" fmla="*/ 123825 h 1031288"/>
                <a:gd name="connsiteX58" fmla="*/ 347662 w 3538537"/>
                <a:gd name="connsiteY58" fmla="*/ 128587 h 1031288"/>
                <a:gd name="connsiteX59" fmla="*/ 276225 w 3538537"/>
                <a:gd name="connsiteY59" fmla="*/ 138112 h 1031288"/>
                <a:gd name="connsiteX60" fmla="*/ 233362 w 3538537"/>
                <a:gd name="connsiteY60" fmla="*/ 257175 h 1031288"/>
                <a:gd name="connsiteX61" fmla="*/ 200025 w 3538537"/>
                <a:gd name="connsiteY61" fmla="*/ 342900 h 1031288"/>
                <a:gd name="connsiteX62" fmla="*/ 171450 w 3538537"/>
                <a:gd name="connsiteY62" fmla="*/ 428625 h 1031288"/>
                <a:gd name="connsiteX63" fmla="*/ 142875 w 3538537"/>
                <a:gd name="connsiteY63" fmla="*/ 500062 h 1031288"/>
                <a:gd name="connsiteX64" fmla="*/ 128587 w 3538537"/>
                <a:gd name="connsiteY64" fmla="*/ 590550 h 1031288"/>
                <a:gd name="connsiteX65" fmla="*/ 109537 w 3538537"/>
                <a:gd name="connsiteY65" fmla="*/ 652462 h 1031288"/>
                <a:gd name="connsiteX66" fmla="*/ 66675 w 3538537"/>
                <a:gd name="connsiteY66" fmla="*/ 695325 h 1031288"/>
                <a:gd name="connsiteX67" fmla="*/ 0 w 3538537"/>
                <a:gd name="connsiteY6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10247 w 3538537"/>
                <a:gd name="connsiteY43" fmla="*/ 302337 h 1031288"/>
                <a:gd name="connsiteX44" fmla="*/ 1065732 w 3538537"/>
                <a:gd name="connsiteY44" fmla="*/ 634974 h 1031288"/>
                <a:gd name="connsiteX45" fmla="*/ 1005460 w 3538537"/>
                <a:gd name="connsiteY45" fmla="*/ 592850 h 1031288"/>
                <a:gd name="connsiteX46" fmla="*/ 748285 w 3538537"/>
                <a:gd name="connsiteY46" fmla="*/ 597612 h 1031288"/>
                <a:gd name="connsiteX47" fmla="*/ 710185 w 3538537"/>
                <a:gd name="connsiteY47" fmla="*/ 545224 h 1031288"/>
                <a:gd name="connsiteX48" fmla="*/ 751692 w 3538537"/>
                <a:gd name="connsiteY48" fmla="*/ 484710 h 1031288"/>
                <a:gd name="connsiteX49" fmla="*/ 858751 w 3538537"/>
                <a:gd name="connsiteY49" fmla="*/ 424991 h 1031288"/>
                <a:gd name="connsiteX50" fmla="*/ 873038 w 3538537"/>
                <a:gd name="connsiteY50" fmla="*/ 348791 h 1031288"/>
                <a:gd name="connsiteX51" fmla="*/ 817231 w 3538537"/>
                <a:gd name="connsiteY51" fmla="*/ 224335 h 1031288"/>
                <a:gd name="connsiteX52" fmla="*/ 908997 w 3538537"/>
                <a:gd name="connsiteY52" fmla="*/ 132639 h 1031288"/>
                <a:gd name="connsiteX53" fmla="*/ 843602 w 3538537"/>
                <a:gd name="connsiteY53" fmla="*/ 45777 h 1031288"/>
                <a:gd name="connsiteX54" fmla="*/ 758588 w 3538537"/>
                <a:gd name="connsiteY54" fmla="*/ 73214 h 1031288"/>
                <a:gd name="connsiteX55" fmla="*/ 702788 w 3538537"/>
                <a:gd name="connsiteY55" fmla="*/ 77408 h 1031288"/>
                <a:gd name="connsiteX56" fmla="*/ 665399 w 3538537"/>
                <a:gd name="connsiteY56" fmla="*/ 75489 h 1031288"/>
                <a:gd name="connsiteX57" fmla="*/ 566737 w 3538537"/>
                <a:gd name="connsiteY57" fmla="*/ 100012 h 1031288"/>
                <a:gd name="connsiteX58" fmla="*/ 485775 w 3538537"/>
                <a:gd name="connsiteY58" fmla="*/ 123825 h 1031288"/>
                <a:gd name="connsiteX59" fmla="*/ 347662 w 3538537"/>
                <a:gd name="connsiteY59" fmla="*/ 128587 h 1031288"/>
                <a:gd name="connsiteX60" fmla="*/ 276225 w 3538537"/>
                <a:gd name="connsiteY60" fmla="*/ 138112 h 1031288"/>
                <a:gd name="connsiteX61" fmla="*/ 233362 w 3538537"/>
                <a:gd name="connsiteY61" fmla="*/ 257175 h 1031288"/>
                <a:gd name="connsiteX62" fmla="*/ 200025 w 3538537"/>
                <a:gd name="connsiteY62" fmla="*/ 342900 h 1031288"/>
                <a:gd name="connsiteX63" fmla="*/ 171450 w 3538537"/>
                <a:gd name="connsiteY63" fmla="*/ 428625 h 1031288"/>
                <a:gd name="connsiteX64" fmla="*/ 142875 w 3538537"/>
                <a:gd name="connsiteY64" fmla="*/ 500062 h 1031288"/>
                <a:gd name="connsiteX65" fmla="*/ 128587 w 3538537"/>
                <a:gd name="connsiteY65" fmla="*/ 590550 h 1031288"/>
                <a:gd name="connsiteX66" fmla="*/ 109537 w 3538537"/>
                <a:gd name="connsiteY66" fmla="*/ 652462 h 1031288"/>
                <a:gd name="connsiteX67" fmla="*/ 66675 w 3538537"/>
                <a:gd name="connsiteY67" fmla="*/ 695325 h 1031288"/>
                <a:gd name="connsiteX68" fmla="*/ 0 w 3538537"/>
                <a:gd name="connsiteY68"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38822 w 3538537"/>
                <a:gd name="connsiteY43" fmla="*/ 702387 h 1031288"/>
                <a:gd name="connsiteX44" fmla="*/ 1065732 w 3538537"/>
                <a:gd name="connsiteY44" fmla="*/ 634974 h 1031288"/>
                <a:gd name="connsiteX45" fmla="*/ 1005460 w 3538537"/>
                <a:gd name="connsiteY45" fmla="*/ 592850 h 1031288"/>
                <a:gd name="connsiteX46" fmla="*/ 748285 w 3538537"/>
                <a:gd name="connsiteY46" fmla="*/ 597612 h 1031288"/>
                <a:gd name="connsiteX47" fmla="*/ 710185 w 3538537"/>
                <a:gd name="connsiteY47" fmla="*/ 545224 h 1031288"/>
                <a:gd name="connsiteX48" fmla="*/ 751692 w 3538537"/>
                <a:gd name="connsiteY48" fmla="*/ 484710 h 1031288"/>
                <a:gd name="connsiteX49" fmla="*/ 858751 w 3538537"/>
                <a:gd name="connsiteY49" fmla="*/ 424991 h 1031288"/>
                <a:gd name="connsiteX50" fmla="*/ 873038 w 3538537"/>
                <a:gd name="connsiteY50" fmla="*/ 348791 h 1031288"/>
                <a:gd name="connsiteX51" fmla="*/ 817231 w 3538537"/>
                <a:gd name="connsiteY51" fmla="*/ 224335 h 1031288"/>
                <a:gd name="connsiteX52" fmla="*/ 908997 w 3538537"/>
                <a:gd name="connsiteY52" fmla="*/ 132639 h 1031288"/>
                <a:gd name="connsiteX53" fmla="*/ 843602 w 3538537"/>
                <a:gd name="connsiteY53" fmla="*/ 45777 h 1031288"/>
                <a:gd name="connsiteX54" fmla="*/ 758588 w 3538537"/>
                <a:gd name="connsiteY54" fmla="*/ 73214 h 1031288"/>
                <a:gd name="connsiteX55" fmla="*/ 702788 w 3538537"/>
                <a:gd name="connsiteY55" fmla="*/ 77408 h 1031288"/>
                <a:gd name="connsiteX56" fmla="*/ 665399 w 3538537"/>
                <a:gd name="connsiteY56" fmla="*/ 75489 h 1031288"/>
                <a:gd name="connsiteX57" fmla="*/ 566737 w 3538537"/>
                <a:gd name="connsiteY57" fmla="*/ 100012 h 1031288"/>
                <a:gd name="connsiteX58" fmla="*/ 485775 w 3538537"/>
                <a:gd name="connsiteY58" fmla="*/ 123825 h 1031288"/>
                <a:gd name="connsiteX59" fmla="*/ 347662 w 3538537"/>
                <a:gd name="connsiteY59" fmla="*/ 128587 h 1031288"/>
                <a:gd name="connsiteX60" fmla="*/ 276225 w 3538537"/>
                <a:gd name="connsiteY60" fmla="*/ 138112 h 1031288"/>
                <a:gd name="connsiteX61" fmla="*/ 233362 w 3538537"/>
                <a:gd name="connsiteY61" fmla="*/ 257175 h 1031288"/>
                <a:gd name="connsiteX62" fmla="*/ 200025 w 3538537"/>
                <a:gd name="connsiteY62" fmla="*/ 342900 h 1031288"/>
                <a:gd name="connsiteX63" fmla="*/ 171450 w 3538537"/>
                <a:gd name="connsiteY63" fmla="*/ 428625 h 1031288"/>
                <a:gd name="connsiteX64" fmla="*/ 142875 w 3538537"/>
                <a:gd name="connsiteY64" fmla="*/ 500062 h 1031288"/>
                <a:gd name="connsiteX65" fmla="*/ 128587 w 3538537"/>
                <a:gd name="connsiteY65" fmla="*/ 590550 h 1031288"/>
                <a:gd name="connsiteX66" fmla="*/ 109537 w 3538537"/>
                <a:gd name="connsiteY66" fmla="*/ 652462 h 1031288"/>
                <a:gd name="connsiteX67" fmla="*/ 66675 w 3538537"/>
                <a:gd name="connsiteY67" fmla="*/ 695325 h 1031288"/>
                <a:gd name="connsiteX68" fmla="*/ 0 w 3538537"/>
                <a:gd name="connsiteY68"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57872 w 3538537"/>
                <a:gd name="connsiteY43" fmla="*/ 283287 h 1031288"/>
                <a:gd name="connsiteX44" fmla="*/ 1238822 w 3538537"/>
                <a:gd name="connsiteY44" fmla="*/ 702387 h 1031288"/>
                <a:gd name="connsiteX45" fmla="*/ 1065732 w 3538537"/>
                <a:gd name="connsiteY45" fmla="*/ 634974 h 1031288"/>
                <a:gd name="connsiteX46" fmla="*/ 1005460 w 3538537"/>
                <a:gd name="connsiteY46" fmla="*/ 592850 h 1031288"/>
                <a:gd name="connsiteX47" fmla="*/ 748285 w 3538537"/>
                <a:gd name="connsiteY47" fmla="*/ 597612 h 1031288"/>
                <a:gd name="connsiteX48" fmla="*/ 710185 w 3538537"/>
                <a:gd name="connsiteY48" fmla="*/ 545224 h 1031288"/>
                <a:gd name="connsiteX49" fmla="*/ 751692 w 3538537"/>
                <a:gd name="connsiteY49" fmla="*/ 484710 h 1031288"/>
                <a:gd name="connsiteX50" fmla="*/ 858751 w 3538537"/>
                <a:gd name="connsiteY50" fmla="*/ 424991 h 1031288"/>
                <a:gd name="connsiteX51" fmla="*/ 873038 w 3538537"/>
                <a:gd name="connsiteY51" fmla="*/ 348791 h 1031288"/>
                <a:gd name="connsiteX52" fmla="*/ 817231 w 3538537"/>
                <a:gd name="connsiteY52" fmla="*/ 224335 h 1031288"/>
                <a:gd name="connsiteX53" fmla="*/ 908997 w 3538537"/>
                <a:gd name="connsiteY53" fmla="*/ 132639 h 1031288"/>
                <a:gd name="connsiteX54" fmla="*/ 843602 w 3538537"/>
                <a:gd name="connsiteY54" fmla="*/ 45777 h 1031288"/>
                <a:gd name="connsiteX55" fmla="*/ 758588 w 3538537"/>
                <a:gd name="connsiteY55" fmla="*/ 73214 h 1031288"/>
                <a:gd name="connsiteX56" fmla="*/ 702788 w 3538537"/>
                <a:gd name="connsiteY56" fmla="*/ 77408 h 1031288"/>
                <a:gd name="connsiteX57" fmla="*/ 665399 w 3538537"/>
                <a:gd name="connsiteY57" fmla="*/ 75489 h 1031288"/>
                <a:gd name="connsiteX58" fmla="*/ 566737 w 3538537"/>
                <a:gd name="connsiteY58" fmla="*/ 100012 h 1031288"/>
                <a:gd name="connsiteX59" fmla="*/ 485775 w 3538537"/>
                <a:gd name="connsiteY59" fmla="*/ 123825 h 1031288"/>
                <a:gd name="connsiteX60" fmla="*/ 347662 w 3538537"/>
                <a:gd name="connsiteY60" fmla="*/ 128587 h 1031288"/>
                <a:gd name="connsiteX61" fmla="*/ 276225 w 3538537"/>
                <a:gd name="connsiteY61" fmla="*/ 138112 h 1031288"/>
                <a:gd name="connsiteX62" fmla="*/ 233362 w 3538537"/>
                <a:gd name="connsiteY62" fmla="*/ 257175 h 1031288"/>
                <a:gd name="connsiteX63" fmla="*/ 200025 w 3538537"/>
                <a:gd name="connsiteY63" fmla="*/ 342900 h 1031288"/>
                <a:gd name="connsiteX64" fmla="*/ 171450 w 3538537"/>
                <a:gd name="connsiteY64" fmla="*/ 428625 h 1031288"/>
                <a:gd name="connsiteX65" fmla="*/ 142875 w 3538537"/>
                <a:gd name="connsiteY65" fmla="*/ 500062 h 1031288"/>
                <a:gd name="connsiteX66" fmla="*/ 128587 w 3538537"/>
                <a:gd name="connsiteY66" fmla="*/ 590550 h 1031288"/>
                <a:gd name="connsiteX67" fmla="*/ 109537 w 3538537"/>
                <a:gd name="connsiteY67" fmla="*/ 652462 h 1031288"/>
                <a:gd name="connsiteX68" fmla="*/ 66675 w 3538537"/>
                <a:gd name="connsiteY68" fmla="*/ 695325 h 1031288"/>
                <a:gd name="connsiteX69" fmla="*/ 0 w 3538537"/>
                <a:gd name="connsiteY69"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53135 w 3538537"/>
                <a:gd name="connsiteY43" fmla="*/ 649999 h 1031288"/>
                <a:gd name="connsiteX44" fmla="*/ 1238822 w 3538537"/>
                <a:gd name="connsiteY44" fmla="*/ 702387 h 1031288"/>
                <a:gd name="connsiteX45" fmla="*/ 1065732 w 3538537"/>
                <a:gd name="connsiteY45" fmla="*/ 634974 h 1031288"/>
                <a:gd name="connsiteX46" fmla="*/ 1005460 w 3538537"/>
                <a:gd name="connsiteY46" fmla="*/ 592850 h 1031288"/>
                <a:gd name="connsiteX47" fmla="*/ 748285 w 3538537"/>
                <a:gd name="connsiteY47" fmla="*/ 597612 h 1031288"/>
                <a:gd name="connsiteX48" fmla="*/ 710185 w 3538537"/>
                <a:gd name="connsiteY48" fmla="*/ 545224 h 1031288"/>
                <a:gd name="connsiteX49" fmla="*/ 751692 w 3538537"/>
                <a:gd name="connsiteY49" fmla="*/ 484710 h 1031288"/>
                <a:gd name="connsiteX50" fmla="*/ 858751 w 3538537"/>
                <a:gd name="connsiteY50" fmla="*/ 424991 h 1031288"/>
                <a:gd name="connsiteX51" fmla="*/ 873038 w 3538537"/>
                <a:gd name="connsiteY51" fmla="*/ 348791 h 1031288"/>
                <a:gd name="connsiteX52" fmla="*/ 817231 w 3538537"/>
                <a:gd name="connsiteY52" fmla="*/ 224335 h 1031288"/>
                <a:gd name="connsiteX53" fmla="*/ 908997 w 3538537"/>
                <a:gd name="connsiteY53" fmla="*/ 132639 h 1031288"/>
                <a:gd name="connsiteX54" fmla="*/ 843602 w 3538537"/>
                <a:gd name="connsiteY54" fmla="*/ 45777 h 1031288"/>
                <a:gd name="connsiteX55" fmla="*/ 758588 w 3538537"/>
                <a:gd name="connsiteY55" fmla="*/ 73214 h 1031288"/>
                <a:gd name="connsiteX56" fmla="*/ 702788 w 3538537"/>
                <a:gd name="connsiteY56" fmla="*/ 77408 h 1031288"/>
                <a:gd name="connsiteX57" fmla="*/ 665399 w 3538537"/>
                <a:gd name="connsiteY57" fmla="*/ 75489 h 1031288"/>
                <a:gd name="connsiteX58" fmla="*/ 566737 w 3538537"/>
                <a:gd name="connsiteY58" fmla="*/ 100012 h 1031288"/>
                <a:gd name="connsiteX59" fmla="*/ 485775 w 3538537"/>
                <a:gd name="connsiteY59" fmla="*/ 123825 h 1031288"/>
                <a:gd name="connsiteX60" fmla="*/ 347662 w 3538537"/>
                <a:gd name="connsiteY60" fmla="*/ 128587 h 1031288"/>
                <a:gd name="connsiteX61" fmla="*/ 276225 w 3538537"/>
                <a:gd name="connsiteY61" fmla="*/ 138112 h 1031288"/>
                <a:gd name="connsiteX62" fmla="*/ 233362 w 3538537"/>
                <a:gd name="connsiteY62" fmla="*/ 257175 h 1031288"/>
                <a:gd name="connsiteX63" fmla="*/ 200025 w 3538537"/>
                <a:gd name="connsiteY63" fmla="*/ 342900 h 1031288"/>
                <a:gd name="connsiteX64" fmla="*/ 171450 w 3538537"/>
                <a:gd name="connsiteY64" fmla="*/ 428625 h 1031288"/>
                <a:gd name="connsiteX65" fmla="*/ 142875 w 3538537"/>
                <a:gd name="connsiteY65" fmla="*/ 500062 h 1031288"/>
                <a:gd name="connsiteX66" fmla="*/ 128587 w 3538537"/>
                <a:gd name="connsiteY66" fmla="*/ 590550 h 1031288"/>
                <a:gd name="connsiteX67" fmla="*/ 109537 w 3538537"/>
                <a:gd name="connsiteY67" fmla="*/ 652462 h 1031288"/>
                <a:gd name="connsiteX68" fmla="*/ 66675 w 3538537"/>
                <a:gd name="connsiteY68" fmla="*/ 695325 h 1031288"/>
                <a:gd name="connsiteX69" fmla="*/ 0 w 3538537"/>
                <a:gd name="connsiteY69"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34072 w 3538537"/>
                <a:gd name="connsiteY43" fmla="*/ 278524 h 1031288"/>
                <a:gd name="connsiteX44" fmla="*/ 1453135 w 3538537"/>
                <a:gd name="connsiteY44" fmla="*/ 649999 h 1031288"/>
                <a:gd name="connsiteX45" fmla="*/ 1238822 w 3538537"/>
                <a:gd name="connsiteY45" fmla="*/ 702387 h 1031288"/>
                <a:gd name="connsiteX46" fmla="*/ 1065732 w 3538537"/>
                <a:gd name="connsiteY46" fmla="*/ 634974 h 1031288"/>
                <a:gd name="connsiteX47" fmla="*/ 1005460 w 3538537"/>
                <a:gd name="connsiteY47" fmla="*/ 592850 h 1031288"/>
                <a:gd name="connsiteX48" fmla="*/ 748285 w 3538537"/>
                <a:gd name="connsiteY48" fmla="*/ 597612 h 1031288"/>
                <a:gd name="connsiteX49" fmla="*/ 710185 w 3538537"/>
                <a:gd name="connsiteY49" fmla="*/ 545224 h 1031288"/>
                <a:gd name="connsiteX50" fmla="*/ 751692 w 3538537"/>
                <a:gd name="connsiteY50" fmla="*/ 484710 h 1031288"/>
                <a:gd name="connsiteX51" fmla="*/ 858751 w 3538537"/>
                <a:gd name="connsiteY51" fmla="*/ 424991 h 1031288"/>
                <a:gd name="connsiteX52" fmla="*/ 873038 w 3538537"/>
                <a:gd name="connsiteY52" fmla="*/ 348791 h 1031288"/>
                <a:gd name="connsiteX53" fmla="*/ 817231 w 3538537"/>
                <a:gd name="connsiteY53" fmla="*/ 224335 h 1031288"/>
                <a:gd name="connsiteX54" fmla="*/ 908997 w 3538537"/>
                <a:gd name="connsiteY54" fmla="*/ 132639 h 1031288"/>
                <a:gd name="connsiteX55" fmla="*/ 843602 w 3538537"/>
                <a:gd name="connsiteY55" fmla="*/ 45777 h 1031288"/>
                <a:gd name="connsiteX56" fmla="*/ 758588 w 3538537"/>
                <a:gd name="connsiteY56" fmla="*/ 73214 h 1031288"/>
                <a:gd name="connsiteX57" fmla="*/ 702788 w 3538537"/>
                <a:gd name="connsiteY57" fmla="*/ 77408 h 1031288"/>
                <a:gd name="connsiteX58" fmla="*/ 665399 w 3538537"/>
                <a:gd name="connsiteY58" fmla="*/ 75489 h 1031288"/>
                <a:gd name="connsiteX59" fmla="*/ 566737 w 3538537"/>
                <a:gd name="connsiteY59" fmla="*/ 100012 h 1031288"/>
                <a:gd name="connsiteX60" fmla="*/ 485775 w 3538537"/>
                <a:gd name="connsiteY60" fmla="*/ 123825 h 1031288"/>
                <a:gd name="connsiteX61" fmla="*/ 347662 w 3538537"/>
                <a:gd name="connsiteY61" fmla="*/ 128587 h 1031288"/>
                <a:gd name="connsiteX62" fmla="*/ 276225 w 3538537"/>
                <a:gd name="connsiteY62" fmla="*/ 138112 h 1031288"/>
                <a:gd name="connsiteX63" fmla="*/ 233362 w 3538537"/>
                <a:gd name="connsiteY63" fmla="*/ 257175 h 1031288"/>
                <a:gd name="connsiteX64" fmla="*/ 200025 w 3538537"/>
                <a:gd name="connsiteY64" fmla="*/ 342900 h 1031288"/>
                <a:gd name="connsiteX65" fmla="*/ 171450 w 3538537"/>
                <a:gd name="connsiteY65" fmla="*/ 428625 h 1031288"/>
                <a:gd name="connsiteX66" fmla="*/ 142875 w 3538537"/>
                <a:gd name="connsiteY66" fmla="*/ 500062 h 1031288"/>
                <a:gd name="connsiteX67" fmla="*/ 128587 w 3538537"/>
                <a:gd name="connsiteY67" fmla="*/ 590550 h 1031288"/>
                <a:gd name="connsiteX68" fmla="*/ 109537 w 3538537"/>
                <a:gd name="connsiteY68" fmla="*/ 652462 h 1031288"/>
                <a:gd name="connsiteX69" fmla="*/ 66675 w 3538537"/>
                <a:gd name="connsiteY69" fmla="*/ 695325 h 1031288"/>
                <a:gd name="connsiteX70" fmla="*/ 0 w 3538537"/>
                <a:gd name="connsiteY70"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643635 w 3538537"/>
                <a:gd name="connsiteY43" fmla="*/ 611899 h 1031288"/>
                <a:gd name="connsiteX44" fmla="*/ 1453135 w 3538537"/>
                <a:gd name="connsiteY44" fmla="*/ 649999 h 1031288"/>
                <a:gd name="connsiteX45" fmla="*/ 1238822 w 3538537"/>
                <a:gd name="connsiteY45" fmla="*/ 702387 h 1031288"/>
                <a:gd name="connsiteX46" fmla="*/ 1065732 w 3538537"/>
                <a:gd name="connsiteY46" fmla="*/ 634974 h 1031288"/>
                <a:gd name="connsiteX47" fmla="*/ 1005460 w 3538537"/>
                <a:gd name="connsiteY47" fmla="*/ 592850 h 1031288"/>
                <a:gd name="connsiteX48" fmla="*/ 748285 w 3538537"/>
                <a:gd name="connsiteY48" fmla="*/ 597612 h 1031288"/>
                <a:gd name="connsiteX49" fmla="*/ 710185 w 3538537"/>
                <a:gd name="connsiteY49" fmla="*/ 545224 h 1031288"/>
                <a:gd name="connsiteX50" fmla="*/ 751692 w 3538537"/>
                <a:gd name="connsiteY50" fmla="*/ 484710 h 1031288"/>
                <a:gd name="connsiteX51" fmla="*/ 858751 w 3538537"/>
                <a:gd name="connsiteY51" fmla="*/ 424991 h 1031288"/>
                <a:gd name="connsiteX52" fmla="*/ 873038 w 3538537"/>
                <a:gd name="connsiteY52" fmla="*/ 348791 h 1031288"/>
                <a:gd name="connsiteX53" fmla="*/ 817231 w 3538537"/>
                <a:gd name="connsiteY53" fmla="*/ 224335 h 1031288"/>
                <a:gd name="connsiteX54" fmla="*/ 908997 w 3538537"/>
                <a:gd name="connsiteY54" fmla="*/ 132639 h 1031288"/>
                <a:gd name="connsiteX55" fmla="*/ 843602 w 3538537"/>
                <a:gd name="connsiteY55" fmla="*/ 45777 h 1031288"/>
                <a:gd name="connsiteX56" fmla="*/ 758588 w 3538537"/>
                <a:gd name="connsiteY56" fmla="*/ 73214 h 1031288"/>
                <a:gd name="connsiteX57" fmla="*/ 702788 w 3538537"/>
                <a:gd name="connsiteY57" fmla="*/ 77408 h 1031288"/>
                <a:gd name="connsiteX58" fmla="*/ 665399 w 3538537"/>
                <a:gd name="connsiteY58" fmla="*/ 75489 h 1031288"/>
                <a:gd name="connsiteX59" fmla="*/ 566737 w 3538537"/>
                <a:gd name="connsiteY59" fmla="*/ 100012 h 1031288"/>
                <a:gd name="connsiteX60" fmla="*/ 485775 w 3538537"/>
                <a:gd name="connsiteY60" fmla="*/ 123825 h 1031288"/>
                <a:gd name="connsiteX61" fmla="*/ 347662 w 3538537"/>
                <a:gd name="connsiteY61" fmla="*/ 128587 h 1031288"/>
                <a:gd name="connsiteX62" fmla="*/ 276225 w 3538537"/>
                <a:gd name="connsiteY62" fmla="*/ 138112 h 1031288"/>
                <a:gd name="connsiteX63" fmla="*/ 233362 w 3538537"/>
                <a:gd name="connsiteY63" fmla="*/ 257175 h 1031288"/>
                <a:gd name="connsiteX64" fmla="*/ 200025 w 3538537"/>
                <a:gd name="connsiteY64" fmla="*/ 342900 h 1031288"/>
                <a:gd name="connsiteX65" fmla="*/ 171450 w 3538537"/>
                <a:gd name="connsiteY65" fmla="*/ 428625 h 1031288"/>
                <a:gd name="connsiteX66" fmla="*/ 142875 w 3538537"/>
                <a:gd name="connsiteY66" fmla="*/ 500062 h 1031288"/>
                <a:gd name="connsiteX67" fmla="*/ 128587 w 3538537"/>
                <a:gd name="connsiteY67" fmla="*/ 590550 h 1031288"/>
                <a:gd name="connsiteX68" fmla="*/ 109537 w 3538537"/>
                <a:gd name="connsiteY68" fmla="*/ 652462 h 1031288"/>
                <a:gd name="connsiteX69" fmla="*/ 66675 w 3538537"/>
                <a:gd name="connsiteY69" fmla="*/ 695325 h 1031288"/>
                <a:gd name="connsiteX70" fmla="*/ 0 w 3538537"/>
                <a:gd name="connsiteY70"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86472 w 3538537"/>
                <a:gd name="connsiteY43" fmla="*/ 369012 h 1031288"/>
                <a:gd name="connsiteX44" fmla="*/ 1643635 w 3538537"/>
                <a:gd name="connsiteY44" fmla="*/ 611899 h 1031288"/>
                <a:gd name="connsiteX45" fmla="*/ 1453135 w 3538537"/>
                <a:gd name="connsiteY45" fmla="*/ 649999 h 1031288"/>
                <a:gd name="connsiteX46" fmla="*/ 1238822 w 3538537"/>
                <a:gd name="connsiteY46" fmla="*/ 702387 h 1031288"/>
                <a:gd name="connsiteX47" fmla="*/ 1065732 w 3538537"/>
                <a:gd name="connsiteY47" fmla="*/ 634974 h 1031288"/>
                <a:gd name="connsiteX48" fmla="*/ 1005460 w 3538537"/>
                <a:gd name="connsiteY48" fmla="*/ 592850 h 1031288"/>
                <a:gd name="connsiteX49" fmla="*/ 748285 w 3538537"/>
                <a:gd name="connsiteY49" fmla="*/ 597612 h 1031288"/>
                <a:gd name="connsiteX50" fmla="*/ 710185 w 3538537"/>
                <a:gd name="connsiteY50" fmla="*/ 545224 h 1031288"/>
                <a:gd name="connsiteX51" fmla="*/ 751692 w 3538537"/>
                <a:gd name="connsiteY51" fmla="*/ 484710 h 1031288"/>
                <a:gd name="connsiteX52" fmla="*/ 858751 w 3538537"/>
                <a:gd name="connsiteY52" fmla="*/ 424991 h 1031288"/>
                <a:gd name="connsiteX53" fmla="*/ 873038 w 3538537"/>
                <a:gd name="connsiteY53" fmla="*/ 348791 h 1031288"/>
                <a:gd name="connsiteX54" fmla="*/ 817231 w 3538537"/>
                <a:gd name="connsiteY54" fmla="*/ 224335 h 1031288"/>
                <a:gd name="connsiteX55" fmla="*/ 908997 w 3538537"/>
                <a:gd name="connsiteY55" fmla="*/ 132639 h 1031288"/>
                <a:gd name="connsiteX56" fmla="*/ 843602 w 3538537"/>
                <a:gd name="connsiteY56" fmla="*/ 45777 h 1031288"/>
                <a:gd name="connsiteX57" fmla="*/ 758588 w 3538537"/>
                <a:gd name="connsiteY57" fmla="*/ 73214 h 1031288"/>
                <a:gd name="connsiteX58" fmla="*/ 702788 w 3538537"/>
                <a:gd name="connsiteY58" fmla="*/ 77408 h 1031288"/>
                <a:gd name="connsiteX59" fmla="*/ 665399 w 3538537"/>
                <a:gd name="connsiteY59" fmla="*/ 75489 h 1031288"/>
                <a:gd name="connsiteX60" fmla="*/ 566737 w 3538537"/>
                <a:gd name="connsiteY60" fmla="*/ 100012 h 1031288"/>
                <a:gd name="connsiteX61" fmla="*/ 485775 w 3538537"/>
                <a:gd name="connsiteY61" fmla="*/ 123825 h 1031288"/>
                <a:gd name="connsiteX62" fmla="*/ 347662 w 3538537"/>
                <a:gd name="connsiteY62" fmla="*/ 128587 h 1031288"/>
                <a:gd name="connsiteX63" fmla="*/ 276225 w 3538537"/>
                <a:gd name="connsiteY63" fmla="*/ 138112 h 1031288"/>
                <a:gd name="connsiteX64" fmla="*/ 233362 w 3538537"/>
                <a:gd name="connsiteY64" fmla="*/ 257175 h 1031288"/>
                <a:gd name="connsiteX65" fmla="*/ 200025 w 3538537"/>
                <a:gd name="connsiteY65" fmla="*/ 342900 h 1031288"/>
                <a:gd name="connsiteX66" fmla="*/ 171450 w 3538537"/>
                <a:gd name="connsiteY66" fmla="*/ 428625 h 1031288"/>
                <a:gd name="connsiteX67" fmla="*/ 142875 w 3538537"/>
                <a:gd name="connsiteY67" fmla="*/ 500062 h 1031288"/>
                <a:gd name="connsiteX68" fmla="*/ 128587 w 3538537"/>
                <a:gd name="connsiteY68" fmla="*/ 590550 h 1031288"/>
                <a:gd name="connsiteX69" fmla="*/ 109537 w 3538537"/>
                <a:gd name="connsiteY69" fmla="*/ 652462 h 1031288"/>
                <a:gd name="connsiteX70" fmla="*/ 66675 w 3538537"/>
                <a:gd name="connsiteY70" fmla="*/ 695325 h 1031288"/>
                <a:gd name="connsiteX71" fmla="*/ 0 w 3538537"/>
                <a:gd name="connsiteY7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729359 w 3538537"/>
                <a:gd name="connsiteY43" fmla="*/ 564274 h 1031288"/>
                <a:gd name="connsiteX44" fmla="*/ 1643635 w 3538537"/>
                <a:gd name="connsiteY44" fmla="*/ 611899 h 1031288"/>
                <a:gd name="connsiteX45" fmla="*/ 1453135 w 3538537"/>
                <a:gd name="connsiteY45" fmla="*/ 649999 h 1031288"/>
                <a:gd name="connsiteX46" fmla="*/ 1238822 w 3538537"/>
                <a:gd name="connsiteY46" fmla="*/ 702387 h 1031288"/>
                <a:gd name="connsiteX47" fmla="*/ 1065732 w 3538537"/>
                <a:gd name="connsiteY47" fmla="*/ 634974 h 1031288"/>
                <a:gd name="connsiteX48" fmla="*/ 1005460 w 3538537"/>
                <a:gd name="connsiteY48" fmla="*/ 592850 h 1031288"/>
                <a:gd name="connsiteX49" fmla="*/ 748285 w 3538537"/>
                <a:gd name="connsiteY49" fmla="*/ 597612 h 1031288"/>
                <a:gd name="connsiteX50" fmla="*/ 710185 w 3538537"/>
                <a:gd name="connsiteY50" fmla="*/ 545224 h 1031288"/>
                <a:gd name="connsiteX51" fmla="*/ 751692 w 3538537"/>
                <a:gd name="connsiteY51" fmla="*/ 484710 h 1031288"/>
                <a:gd name="connsiteX52" fmla="*/ 858751 w 3538537"/>
                <a:gd name="connsiteY52" fmla="*/ 424991 h 1031288"/>
                <a:gd name="connsiteX53" fmla="*/ 873038 w 3538537"/>
                <a:gd name="connsiteY53" fmla="*/ 348791 h 1031288"/>
                <a:gd name="connsiteX54" fmla="*/ 817231 w 3538537"/>
                <a:gd name="connsiteY54" fmla="*/ 224335 h 1031288"/>
                <a:gd name="connsiteX55" fmla="*/ 908997 w 3538537"/>
                <a:gd name="connsiteY55" fmla="*/ 132639 h 1031288"/>
                <a:gd name="connsiteX56" fmla="*/ 843602 w 3538537"/>
                <a:gd name="connsiteY56" fmla="*/ 45777 h 1031288"/>
                <a:gd name="connsiteX57" fmla="*/ 758588 w 3538537"/>
                <a:gd name="connsiteY57" fmla="*/ 73214 h 1031288"/>
                <a:gd name="connsiteX58" fmla="*/ 702788 w 3538537"/>
                <a:gd name="connsiteY58" fmla="*/ 77408 h 1031288"/>
                <a:gd name="connsiteX59" fmla="*/ 665399 w 3538537"/>
                <a:gd name="connsiteY59" fmla="*/ 75489 h 1031288"/>
                <a:gd name="connsiteX60" fmla="*/ 566737 w 3538537"/>
                <a:gd name="connsiteY60" fmla="*/ 100012 h 1031288"/>
                <a:gd name="connsiteX61" fmla="*/ 485775 w 3538537"/>
                <a:gd name="connsiteY61" fmla="*/ 123825 h 1031288"/>
                <a:gd name="connsiteX62" fmla="*/ 347662 w 3538537"/>
                <a:gd name="connsiteY62" fmla="*/ 128587 h 1031288"/>
                <a:gd name="connsiteX63" fmla="*/ 276225 w 3538537"/>
                <a:gd name="connsiteY63" fmla="*/ 138112 h 1031288"/>
                <a:gd name="connsiteX64" fmla="*/ 233362 w 3538537"/>
                <a:gd name="connsiteY64" fmla="*/ 257175 h 1031288"/>
                <a:gd name="connsiteX65" fmla="*/ 200025 w 3538537"/>
                <a:gd name="connsiteY65" fmla="*/ 342900 h 1031288"/>
                <a:gd name="connsiteX66" fmla="*/ 171450 w 3538537"/>
                <a:gd name="connsiteY66" fmla="*/ 428625 h 1031288"/>
                <a:gd name="connsiteX67" fmla="*/ 142875 w 3538537"/>
                <a:gd name="connsiteY67" fmla="*/ 500062 h 1031288"/>
                <a:gd name="connsiteX68" fmla="*/ 128587 w 3538537"/>
                <a:gd name="connsiteY68" fmla="*/ 590550 h 1031288"/>
                <a:gd name="connsiteX69" fmla="*/ 109537 w 3538537"/>
                <a:gd name="connsiteY69" fmla="*/ 652462 h 1031288"/>
                <a:gd name="connsiteX70" fmla="*/ 66675 w 3538537"/>
                <a:gd name="connsiteY70" fmla="*/ 695325 h 1031288"/>
                <a:gd name="connsiteX71" fmla="*/ 0 w 3538537"/>
                <a:gd name="connsiteY71"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634110 w 3538537"/>
                <a:gd name="connsiteY43" fmla="*/ 459499 h 1031288"/>
                <a:gd name="connsiteX44" fmla="*/ 1729359 w 3538537"/>
                <a:gd name="connsiteY44" fmla="*/ 564274 h 1031288"/>
                <a:gd name="connsiteX45" fmla="*/ 1643635 w 3538537"/>
                <a:gd name="connsiteY45" fmla="*/ 611899 h 1031288"/>
                <a:gd name="connsiteX46" fmla="*/ 1453135 w 3538537"/>
                <a:gd name="connsiteY46" fmla="*/ 649999 h 1031288"/>
                <a:gd name="connsiteX47" fmla="*/ 1238822 w 3538537"/>
                <a:gd name="connsiteY47" fmla="*/ 702387 h 1031288"/>
                <a:gd name="connsiteX48" fmla="*/ 1065732 w 3538537"/>
                <a:gd name="connsiteY48" fmla="*/ 634974 h 1031288"/>
                <a:gd name="connsiteX49" fmla="*/ 1005460 w 3538537"/>
                <a:gd name="connsiteY49" fmla="*/ 592850 h 1031288"/>
                <a:gd name="connsiteX50" fmla="*/ 748285 w 3538537"/>
                <a:gd name="connsiteY50" fmla="*/ 597612 h 1031288"/>
                <a:gd name="connsiteX51" fmla="*/ 710185 w 3538537"/>
                <a:gd name="connsiteY51" fmla="*/ 545224 h 1031288"/>
                <a:gd name="connsiteX52" fmla="*/ 751692 w 3538537"/>
                <a:gd name="connsiteY52" fmla="*/ 484710 h 1031288"/>
                <a:gd name="connsiteX53" fmla="*/ 858751 w 3538537"/>
                <a:gd name="connsiteY53" fmla="*/ 424991 h 1031288"/>
                <a:gd name="connsiteX54" fmla="*/ 873038 w 3538537"/>
                <a:gd name="connsiteY54" fmla="*/ 348791 h 1031288"/>
                <a:gd name="connsiteX55" fmla="*/ 817231 w 3538537"/>
                <a:gd name="connsiteY55" fmla="*/ 224335 h 1031288"/>
                <a:gd name="connsiteX56" fmla="*/ 908997 w 3538537"/>
                <a:gd name="connsiteY56" fmla="*/ 132639 h 1031288"/>
                <a:gd name="connsiteX57" fmla="*/ 843602 w 3538537"/>
                <a:gd name="connsiteY57" fmla="*/ 45777 h 1031288"/>
                <a:gd name="connsiteX58" fmla="*/ 758588 w 3538537"/>
                <a:gd name="connsiteY58" fmla="*/ 73214 h 1031288"/>
                <a:gd name="connsiteX59" fmla="*/ 702788 w 3538537"/>
                <a:gd name="connsiteY59" fmla="*/ 77408 h 1031288"/>
                <a:gd name="connsiteX60" fmla="*/ 665399 w 3538537"/>
                <a:gd name="connsiteY60" fmla="*/ 75489 h 1031288"/>
                <a:gd name="connsiteX61" fmla="*/ 566737 w 3538537"/>
                <a:gd name="connsiteY61" fmla="*/ 100012 h 1031288"/>
                <a:gd name="connsiteX62" fmla="*/ 485775 w 3538537"/>
                <a:gd name="connsiteY62" fmla="*/ 123825 h 1031288"/>
                <a:gd name="connsiteX63" fmla="*/ 347662 w 3538537"/>
                <a:gd name="connsiteY63" fmla="*/ 128587 h 1031288"/>
                <a:gd name="connsiteX64" fmla="*/ 276225 w 3538537"/>
                <a:gd name="connsiteY64" fmla="*/ 138112 h 1031288"/>
                <a:gd name="connsiteX65" fmla="*/ 233362 w 3538537"/>
                <a:gd name="connsiteY65" fmla="*/ 257175 h 1031288"/>
                <a:gd name="connsiteX66" fmla="*/ 200025 w 3538537"/>
                <a:gd name="connsiteY66" fmla="*/ 342900 h 1031288"/>
                <a:gd name="connsiteX67" fmla="*/ 171450 w 3538537"/>
                <a:gd name="connsiteY67" fmla="*/ 428625 h 1031288"/>
                <a:gd name="connsiteX68" fmla="*/ 142875 w 3538537"/>
                <a:gd name="connsiteY68" fmla="*/ 500062 h 1031288"/>
                <a:gd name="connsiteX69" fmla="*/ 128587 w 3538537"/>
                <a:gd name="connsiteY69" fmla="*/ 590550 h 1031288"/>
                <a:gd name="connsiteX70" fmla="*/ 109537 w 3538537"/>
                <a:gd name="connsiteY70" fmla="*/ 652462 h 1031288"/>
                <a:gd name="connsiteX71" fmla="*/ 66675 w 3538537"/>
                <a:gd name="connsiteY71" fmla="*/ 695325 h 1031288"/>
                <a:gd name="connsiteX72" fmla="*/ 0 w 3538537"/>
                <a:gd name="connsiteY7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753172 w 3538537"/>
                <a:gd name="connsiteY43" fmla="*/ 473786 h 1031288"/>
                <a:gd name="connsiteX44" fmla="*/ 1729359 w 3538537"/>
                <a:gd name="connsiteY44" fmla="*/ 564274 h 1031288"/>
                <a:gd name="connsiteX45" fmla="*/ 1643635 w 3538537"/>
                <a:gd name="connsiteY45" fmla="*/ 611899 h 1031288"/>
                <a:gd name="connsiteX46" fmla="*/ 1453135 w 3538537"/>
                <a:gd name="connsiteY46" fmla="*/ 649999 h 1031288"/>
                <a:gd name="connsiteX47" fmla="*/ 1238822 w 3538537"/>
                <a:gd name="connsiteY47" fmla="*/ 702387 h 1031288"/>
                <a:gd name="connsiteX48" fmla="*/ 1065732 w 3538537"/>
                <a:gd name="connsiteY48" fmla="*/ 634974 h 1031288"/>
                <a:gd name="connsiteX49" fmla="*/ 1005460 w 3538537"/>
                <a:gd name="connsiteY49" fmla="*/ 592850 h 1031288"/>
                <a:gd name="connsiteX50" fmla="*/ 748285 w 3538537"/>
                <a:gd name="connsiteY50" fmla="*/ 597612 h 1031288"/>
                <a:gd name="connsiteX51" fmla="*/ 710185 w 3538537"/>
                <a:gd name="connsiteY51" fmla="*/ 545224 h 1031288"/>
                <a:gd name="connsiteX52" fmla="*/ 751692 w 3538537"/>
                <a:gd name="connsiteY52" fmla="*/ 484710 h 1031288"/>
                <a:gd name="connsiteX53" fmla="*/ 858751 w 3538537"/>
                <a:gd name="connsiteY53" fmla="*/ 424991 h 1031288"/>
                <a:gd name="connsiteX54" fmla="*/ 873038 w 3538537"/>
                <a:gd name="connsiteY54" fmla="*/ 348791 h 1031288"/>
                <a:gd name="connsiteX55" fmla="*/ 817231 w 3538537"/>
                <a:gd name="connsiteY55" fmla="*/ 224335 h 1031288"/>
                <a:gd name="connsiteX56" fmla="*/ 908997 w 3538537"/>
                <a:gd name="connsiteY56" fmla="*/ 132639 h 1031288"/>
                <a:gd name="connsiteX57" fmla="*/ 843602 w 3538537"/>
                <a:gd name="connsiteY57" fmla="*/ 45777 h 1031288"/>
                <a:gd name="connsiteX58" fmla="*/ 758588 w 3538537"/>
                <a:gd name="connsiteY58" fmla="*/ 73214 h 1031288"/>
                <a:gd name="connsiteX59" fmla="*/ 702788 w 3538537"/>
                <a:gd name="connsiteY59" fmla="*/ 77408 h 1031288"/>
                <a:gd name="connsiteX60" fmla="*/ 665399 w 3538537"/>
                <a:gd name="connsiteY60" fmla="*/ 75489 h 1031288"/>
                <a:gd name="connsiteX61" fmla="*/ 566737 w 3538537"/>
                <a:gd name="connsiteY61" fmla="*/ 100012 h 1031288"/>
                <a:gd name="connsiteX62" fmla="*/ 485775 w 3538537"/>
                <a:gd name="connsiteY62" fmla="*/ 123825 h 1031288"/>
                <a:gd name="connsiteX63" fmla="*/ 347662 w 3538537"/>
                <a:gd name="connsiteY63" fmla="*/ 128587 h 1031288"/>
                <a:gd name="connsiteX64" fmla="*/ 276225 w 3538537"/>
                <a:gd name="connsiteY64" fmla="*/ 138112 h 1031288"/>
                <a:gd name="connsiteX65" fmla="*/ 233362 w 3538537"/>
                <a:gd name="connsiteY65" fmla="*/ 257175 h 1031288"/>
                <a:gd name="connsiteX66" fmla="*/ 200025 w 3538537"/>
                <a:gd name="connsiteY66" fmla="*/ 342900 h 1031288"/>
                <a:gd name="connsiteX67" fmla="*/ 171450 w 3538537"/>
                <a:gd name="connsiteY67" fmla="*/ 428625 h 1031288"/>
                <a:gd name="connsiteX68" fmla="*/ 142875 w 3538537"/>
                <a:gd name="connsiteY68" fmla="*/ 500062 h 1031288"/>
                <a:gd name="connsiteX69" fmla="*/ 128587 w 3538537"/>
                <a:gd name="connsiteY69" fmla="*/ 590550 h 1031288"/>
                <a:gd name="connsiteX70" fmla="*/ 109537 w 3538537"/>
                <a:gd name="connsiteY70" fmla="*/ 652462 h 1031288"/>
                <a:gd name="connsiteX71" fmla="*/ 66675 w 3538537"/>
                <a:gd name="connsiteY71" fmla="*/ 695325 h 1031288"/>
                <a:gd name="connsiteX72" fmla="*/ 0 w 3538537"/>
                <a:gd name="connsiteY72"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67422 w 3538537"/>
                <a:gd name="connsiteY43" fmla="*/ 240424 h 1031288"/>
                <a:gd name="connsiteX44" fmla="*/ 1753172 w 3538537"/>
                <a:gd name="connsiteY44" fmla="*/ 473786 h 1031288"/>
                <a:gd name="connsiteX45" fmla="*/ 1729359 w 3538537"/>
                <a:gd name="connsiteY45" fmla="*/ 564274 h 1031288"/>
                <a:gd name="connsiteX46" fmla="*/ 1643635 w 3538537"/>
                <a:gd name="connsiteY46" fmla="*/ 611899 h 1031288"/>
                <a:gd name="connsiteX47" fmla="*/ 1453135 w 3538537"/>
                <a:gd name="connsiteY47" fmla="*/ 649999 h 1031288"/>
                <a:gd name="connsiteX48" fmla="*/ 1238822 w 3538537"/>
                <a:gd name="connsiteY48" fmla="*/ 702387 h 1031288"/>
                <a:gd name="connsiteX49" fmla="*/ 1065732 w 3538537"/>
                <a:gd name="connsiteY49" fmla="*/ 634974 h 1031288"/>
                <a:gd name="connsiteX50" fmla="*/ 1005460 w 3538537"/>
                <a:gd name="connsiteY50" fmla="*/ 592850 h 1031288"/>
                <a:gd name="connsiteX51" fmla="*/ 748285 w 3538537"/>
                <a:gd name="connsiteY51" fmla="*/ 597612 h 1031288"/>
                <a:gd name="connsiteX52" fmla="*/ 710185 w 3538537"/>
                <a:gd name="connsiteY52" fmla="*/ 545224 h 1031288"/>
                <a:gd name="connsiteX53" fmla="*/ 751692 w 3538537"/>
                <a:gd name="connsiteY53" fmla="*/ 484710 h 1031288"/>
                <a:gd name="connsiteX54" fmla="*/ 858751 w 3538537"/>
                <a:gd name="connsiteY54" fmla="*/ 424991 h 1031288"/>
                <a:gd name="connsiteX55" fmla="*/ 873038 w 3538537"/>
                <a:gd name="connsiteY55" fmla="*/ 348791 h 1031288"/>
                <a:gd name="connsiteX56" fmla="*/ 817231 w 3538537"/>
                <a:gd name="connsiteY56" fmla="*/ 224335 h 1031288"/>
                <a:gd name="connsiteX57" fmla="*/ 908997 w 3538537"/>
                <a:gd name="connsiteY57" fmla="*/ 132639 h 1031288"/>
                <a:gd name="connsiteX58" fmla="*/ 843602 w 3538537"/>
                <a:gd name="connsiteY58" fmla="*/ 45777 h 1031288"/>
                <a:gd name="connsiteX59" fmla="*/ 758588 w 3538537"/>
                <a:gd name="connsiteY59" fmla="*/ 73214 h 1031288"/>
                <a:gd name="connsiteX60" fmla="*/ 702788 w 3538537"/>
                <a:gd name="connsiteY60" fmla="*/ 77408 h 1031288"/>
                <a:gd name="connsiteX61" fmla="*/ 665399 w 3538537"/>
                <a:gd name="connsiteY61" fmla="*/ 75489 h 1031288"/>
                <a:gd name="connsiteX62" fmla="*/ 566737 w 3538537"/>
                <a:gd name="connsiteY62" fmla="*/ 100012 h 1031288"/>
                <a:gd name="connsiteX63" fmla="*/ 485775 w 3538537"/>
                <a:gd name="connsiteY63" fmla="*/ 123825 h 1031288"/>
                <a:gd name="connsiteX64" fmla="*/ 347662 w 3538537"/>
                <a:gd name="connsiteY64" fmla="*/ 128587 h 1031288"/>
                <a:gd name="connsiteX65" fmla="*/ 276225 w 3538537"/>
                <a:gd name="connsiteY65" fmla="*/ 138112 h 1031288"/>
                <a:gd name="connsiteX66" fmla="*/ 233362 w 3538537"/>
                <a:gd name="connsiteY66" fmla="*/ 257175 h 1031288"/>
                <a:gd name="connsiteX67" fmla="*/ 200025 w 3538537"/>
                <a:gd name="connsiteY67" fmla="*/ 342900 h 1031288"/>
                <a:gd name="connsiteX68" fmla="*/ 171450 w 3538537"/>
                <a:gd name="connsiteY68" fmla="*/ 428625 h 1031288"/>
                <a:gd name="connsiteX69" fmla="*/ 142875 w 3538537"/>
                <a:gd name="connsiteY69" fmla="*/ 500062 h 1031288"/>
                <a:gd name="connsiteX70" fmla="*/ 128587 w 3538537"/>
                <a:gd name="connsiteY70" fmla="*/ 590550 h 1031288"/>
                <a:gd name="connsiteX71" fmla="*/ 109537 w 3538537"/>
                <a:gd name="connsiteY71" fmla="*/ 652462 h 1031288"/>
                <a:gd name="connsiteX72" fmla="*/ 66675 w 3538537"/>
                <a:gd name="connsiteY72" fmla="*/ 695325 h 1031288"/>
                <a:gd name="connsiteX73" fmla="*/ 0 w 3538537"/>
                <a:gd name="connsiteY7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686497 w 3538537"/>
                <a:gd name="connsiteY43" fmla="*/ 397586 h 1031288"/>
                <a:gd name="connsiteX44" fmla="*/ 1753172 w 3538537"/>
                <a:gd name="connsiteY44" fmla="*/ 473786 h 1031288"/>
                <a:gd name="connsiteX45" fmla="*/ 1729359 w 3538537"/>
                <a:gd name="connsiteY45" fmla="*/ 564274 h 1031288"/>
                <a:gd name="connsiteX46" fmla="*/ 1643635 w 3538537"/>
                <a:gd name="connsiteY46" fmla="*/ 611899 h 1031288"/>
                <a:gd name="connsiteX47" fmla="*/ 1453135 w 3538537"/>
                <a:gd name="connsiteY47" fmla="*/ 649999 h 1031288"/>
                <a:gd name="connsiteX48" fmla="*/ 1238822 w 3538537"/>
                <a:gd name="connsiteY48" fmla="*/ 702387 h 1031288"/>
                <a:gd name="connsiteX49" fmla="*/ 1065732 w 3538537"/>
                <a:gd name="connsiteY49" fmla="*/ 634974 h 1031288"/>
                <a:gd name="connsiteX50" fmla="*/ 1005460 w 3538537"/>
                <a:gd name="connsiteY50" fmla="*/ 592850 h 1031288"/>
                <a:gd name="connsiteX51" fmla="*/ 748285 w 3538537"/>
                <a:gd name="connsiteY51" fmla="*/ 597612 h 1031288"/>
                <a:gd name="connsiteX52" fmla="*/ 710185 w 3538537"/>
                <a:gd name="connsiteY52" fmla="*/ 545224 h 1031288"/>
                <a:gd name="connsiteX53" fmla="*/ 751692 w 3538537"/>
                <a:gd name="connsiteY53" fmla="*/ 484710 h 1031288"/>
                <a:gd name="connsiteX54" fmla="*/ 858751 w 3538537"/>
                <a:gd name="connsiteY54" fmla="*/ 424991 h 1031288"/>
                <a:gd name="connsiteX55" fmla="*/ 873038 w 3538537"/>
                <a:gd name="connsiteY55" fmla="*/ 348791 h 1031288"/>
                <a:gd name="connsiteX56" fmla="*/ 817231 w 3538537"/>
                <a:gd name="connsiteY56" fmla="*/ 224335 h 1031288"/>
                <a:gd name="connsiteX57" fmla="*/ 908997 w 3538537"/>
                <a:gd name="connsiteY57" fmla="*/ 132639 h 1031288"/>
                <a:gd name="connsiteX58" fmla="*/ 843602 w 3538537"/>
                <a:gd name="connsiteY58" fmla="*/ 45777 h 1031288"/>
                <a:gd name="connsiteX59" fmla="*/ 758588 w 3538537"/>
                <a:gd name="connsiteY59" fmla="*/ 73214 h 1031288"/>
                <a:gd name="connsiteX60" fmla="*/ 702788 w 3538537"/>
                <a:gd name="connsiteY60" fmla="*/ 77408 h 1031288"/>
                <a:gd name="connsiteX61" fmla="*/ 665399 w 3538537"/>
                <a:gd name="connsiteY61" fmla="*/ 75489 h 1031288"/>
                <a:gd name="connsiteX62" fmla="*/ 566737 w 3538537"/>
                <a:gd name="connsiteY62" fmla="*/ 100012 h 1031288"/>
                <a:gd name="connsiteX63" fmla="*/ 485775 w 3538537"/>
                <a:gd name="connsiteY63" fmla="*/ 123825 h 1031288"/>
                <a:gd name="connsiteX64" fmla="*/ 347662 w 3538537"/>
                <a:gd name="connsiteY64" fmla="*/ 128587 h 1031288"/>
                <a:gd name="connsiteX65" fmla="*/ 276225 w 3538537"/>
                <a:gd name="connsiteY65" fmla="*/ 138112 h 1031288"/>
                <a:gd name="connsiteX66" fmla="*/ 233362 w 3538537"/>
                <a:gd name="connsiteY66" fmla="*/ 257175 h 1031288"/>
                <a:gd name="connsiteX67" fmla="*/ 200025 w 3538537"/>
                <a:gd name="connsiteY67" fmla="*/ 342900 h 1031288"/>
                <a:gd name="connsiteX68" fmla="*/ 171450 w 3538537"/>
                <a:gd name="connsiteY68" fmla="*/ 428625 h 1031288"/>
                <a:gd name="connsiteX69" fmla="*/ 142875 w 3538537"/>
                <a:gd name="connsiteY69" fmla="*/ 500062 h 1031288"/>
                <a:gd name="connsiteX70" fmla="*/ 128587 w 3538537"/>
                <a:gd name="connsiteY70" fmla="*/ 590550 h 1031288"/>
                <a:gd name="connsiteX71" fmla="*/ 109537 w 3538537"/>
                <a:gd name="connsiteY71" fmla="*/ 652462 h 1031288"/>
                <a:gd name="connsiteX72" fmla="*/ 66675 w 3538537"/>
                <a:gd name="connsiteY72" fmla="*/ 695325 h 1031288"/>
                <a:gd name="connsiteX73" fmla="*/ 0 w 3538537"/>
                <a:gd name="connsiteY73"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19797 w 3538537"/>
                <a:gd name="connsiteY43" fmla="*/ 202324 h 1031288"/>
                <a:gd name="connsiteX44" fmla="*/ 1686497 w 3538537"/>
                <a:gd name="connsiteY44" fmla="*/ 397586 h 1031288"/>
                <a:gd name="connsiteX45" fmla="*/ 1753172 w 3538537"/>
                <a:gd name="connsiteY45" fmla="*/ 473786 h 1031288"/>
                <a:gd name="connsiteX46" fmla="*/ 1729359 w 3538537"/>
                <a:gd name="connsiteY46" fmla="*/ 564274 h 1031288"/>
                <a:gd name="connsiteX47" fmla="*/ 1643635 w 3538537"/>
                <a:gd name="connsiteY47" fmla="*/ 611899 h 1031288"/>
                <a:gd name="connsiteX48" fmla="*/ 1453135 w 3538537"/>
                <a:gd name="connsiteY48" fmla="*/ 649999 h 1031288"/>
                <a:gd name="connsiteX49" fmla="*/ 1238822 w 3538537"/>
                <a:gd name="connsiteY49" fmla="*/ 702387 h 1031288"/>
                <a:gd name="connsiteX50" fmla="*/ 1065732 w 3538537"/>
                <a:gd name="connsiteY50" fmla="*/ 634974 h 1031288"/>
                <a:gd name="connsiteX51" fmla="*/ 1005460 w 3538537"/>
                <a:gd name="connsiteY51" fmla="*/ 592850 h 1031288"/>
                <a:gd name="connsiteX52" fmla="*/ 748285 w 3538537"/>
                <a:gd name="connsiteY52" fmla="*/ 597612 h 1031288"/>
                <a:gd name="connsiteX53" fmla="*/ 710185 w 3538537"/>
                <a:gd name="connsiteY53" fmla="*/ 545224 h 1031288"/>
                <a:gd name="connsiteX54" fmla="*/ 751692 w 3538537"/>
                <a:gd name="connsiteY54" fmla="*/ 484710 h 1031288"/>
                <a:gd name="connsiteX55" fmla="*/ 858751 w 3538537"/>
                <a:gd name="connsiteY55" fmla="*/ 424991 h 1031288"/>
                <a:gd name="connsiteX56" fmla="*/ 873038 w 3538537"/>
                <a:gd name="connsiteY56" fmla="*/ 348791 h 1031288"/>
                <a:gd name="connsiteX57" fmla="*/ 817231 w 3538537"/>
                <a:gd name="connsiteY57" fmla="*/ 224335 h 1031288"/>
                <a:gd name="connsiteX58" fmla="*/ 908997 w 3538537"/>
                <a:gd name="connsiteY58" fmla="*/ 132639 h 1031288"/>
                <a:gd name="connsiteX59" fmla="*/ 843602 w 3538537"/>
                <a:gd name="connsiteY59" fmla="*/ 45777 h 1031288"/>
                <a:gd name="connsiteX60" fmla="*/ 758588 w 3538537"/>
                <a:gd name="connsiteY60" fmla="*/ 73214 h 1031288"/>
                <a:gd name="connsiteX61" fmla="*/ 702788 w 3538537"/>
                <a:gd name="connsiteY61" fmla="*/ 77408 h 1031288"/>
                <a:gd name="connsiteX62" fmla="*/ 665399 w 3538537"/>
                <a:gd name="connsiteY62" fmla="*/ 75489 h 1031288"/>
                <a:gd name="connsiteX63" fmla="*/ 566737 w 3538537"/>
                <a:gd name="connsiteY63" fmla="*/ 100012 h 1031288"/>
                <a:gd name="connsiteX64" fmla="*/ 485775 w 3538537"/>
                <a:gd name="connsiteY64" fmla="*/ 123825 h 1031288"/>
                <a:gd name="connsiteX65" fmla="*/ 347662 w 3538537"/>
                <a:gd name="connsiteY65" fmla="*/ 128587 h 1031288"/>
                <a:gd name="connsiteX66" fmla="*/ 276225 w 3538537"/>
                <a:gd name="connsiteY66" fmla="*/ 138112 h 1031288"/>
                <a:gd name="connsiteX67" fmla="*/ 233362 w 3538537"/>
                <a:gd name="connsiteY67" fmla="*/ 257175 h 1031288"/>
                <a:gd name="connsiteX68" fmla="*/ 200025 w 3538537"/>
                <a:gd name="connsiteY68" fmla="*/ 342900 h 1031288"/>
                <a:gd name="connsiteX69" fmla="*/ 171450 w 3538537"/>
                <a:gd name="connsiteY69" fmla="*/ 428625 h 1031288"/>
                <a:gd name="connsiteX70" fmla="*/ 142875 w 3538537"/>
                <a:gd name="connsiteY70" fmla="*/ 500062 h 1031288"/>
                <a:gd name="connsiteX71" fmla="*/ 128587 w 3538537"/>
                <a:gd name="connsiteY71" fmla="*/ 590550 h 1031288"/>
                <a:gd name="connsiteX72" fmla="*/ 109537 w 3538537"/>
                <a:gd name="connsiteY72" fmla="*/ 652462 h 1031288"/>
                <a:gd name="connsiteX73" fmla="*/ 66675 w 3538537"/>
                <a:gd name="connsiteY73" fmla="*/ 695325 h 1031288"/>
                <a:gd name="connsiteX74" fmla="*/ 0 w 3538537"/>
                <a:gd name="connsiteY7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572197 w 3538537"/>
                <a:gd name="connsiteY43" fmla="*/ 354724 h 1031288"/>
                <a:gd name="connsiteX44" fmla="*/ 1686497 w 3538537"/>
                <a:gd name="connsiteY44" fmla="*/ 397586 h 1031288"/>
                <a:gd name="connsiteX45" fmla="*/ 1753172 w 3538537"/>
                <a:gd name="connsiteY45" fmla="*/ 473786 h 1031288"/>
                <a:gd name="connsiteX46" fmla="*/ 1729359 w 3538537"/>
                <a:gd name="connsiteY46" fmla="*/ 564274 h 1031288"/>
                <a:gd name="connsiteX47" fmla="*/ 1643635 w 3538537"/>
                <a:gd name="connsiteY47" fmla="*/ 611899 h 1031288"/>
                <a:gd name="connsiteX48" fmla="*/ 1453135 w 3538537"/>
                <a:gd name="connsiteY48" fmla="*/ 649999 h 1031288"/>
                <a:gd name="connsiteX49" fmla="*/ 1238822 w 3538537"/>
                <a:gd name="connsiteY49" fmla="*/ 702387 h 1031288"/>
                <a:gd name="connsiteX50" fmla="*/ 1065732 w 3538537"/>
                <a:gd name="connsiteY50" fmla="*/ 634974 h 1031288"/>
                <a:gd name="connsiteX51" fmla="*/ 1005460 w 3538537"/>
                <a:gd name="connsiteY51" fmla="*/ 592850 h 1031288"/>
                <a:gd name="connsiteX52" fmla="*/ 748285 w 3538537"/>
                <a:gd name="connsiteY52" fmla="*/ 597612 h 1031288"/>
                <a:gd name="connsiteX53" fmla="*/ 710185 w 3538537"/>
                <a:gd name="connsiteY53" fmla="*/ 545224 h 1031288"/>
                <a:gd name="connsiteX54" fmla="*/ 751692 w 3538537"/>
                <a:gd name="connsiteY54" fmla="*/ 484710 h 1031288"/>
                <a:gd name="connsiteX55" fmla="*/ 858751 w 3538537"/>
                <a:gd name="connsiteY55" fmla="*/ 424991 h 1031288"/>
                <a:gd name="connsiteX56" fmla="*/ 873038 w 3538537"/>
                <a:gd name="connsiteY56" fmla="*/ 348791 h 1031288"/>
                <a:gd name="connsiteX57" fmla="*/ 817231 w 3538537"/>
                <a:gd name="connsiteY57" fmla="*/ 224335 h 1031288"/>
                <a:gd name="connsiteX58" fmla="*/ 908997 w 3538537"/>
                <a:gd name="connsiteY58" fmla="*/ 132639 h 1031288"/>
                <a:gd name="connsiteX59" fmla="*/ 843602 w 3538537"/>
                <a:gd name="connsiteY59" fmla="*/ 45777 h 1031288"/>
                <a:gd name="connsiteX60" fmla="*/ 758588 w 3538537"/>
                <a:gd name="connsiteY60" fmla="*/ 73214 h 1031288"/>
                <a:gd name="connsiteX61" fmla="*/ 702788 w 3538537"/>
                <a:gd name="connsiteY61" fmla="*/ 77408 h 1031288"/>
                <a:gd name="connsiteX62" fmla="*/ 665399 w 3538537"/>
                <a:gd name="connsiteY62" fmla="*/ 75489 h 1031288"/>
                <a:gd name="connsiteX63" fmla="*/ 566737 w 3538537"/>
                <a:gd name="connsiteY63" fmla="*/ 100012 h 1031288"/>
                <a:gd name="connsiteX64" fmla="*/ 485775 w 3538537"/>
                <a:gd name="connsiteY64" fmla="*/ 123825 h 1031288"/>
                <a:gd name="connsiteX65" fmla="*/ 347662 w 3538537"/>
                <a:gd name="connsiteY65" fmla="*/ 128587 h 1031288"/>
                <a:gd name="connsiteX66" fmla="*/ 276225 w 3538537"/>
                <a:gd name="connsiteY66" fmla="*/ 138112 h 1031288"/>
                <a:gd name="connsiteX67" fmla="*/ 233362 w 3538537"/>
                <a:gd name="connsiteY67" fmla="*/ 257175 h 1031288"/>
                <a:gd name="connsiteX68" fmla="*/ 200025 w 3538537"/>
                <a:gd name="connsiteY68" fmla="*/ 342900 h 1031288"/>
                <a:gd name="connsiteX69" fmla="*/ 171450 w 3538537"/>
                <a:gd name="connsiteY69" fmla="*/ 428625 h 1031288"/>
                <a:gd name="connsiteX70" fmla="*/ 142875 w 3538537"/>
                <a:gd name="connsiteY70" fmla="*/ 500062 h 1031288"/>
                <a:gd name="connsiteX71" fmla="*/ 128587 w 3538537"/>
                <a:gd name="connsiteY71" fmla="*/ 590550 h 1031288"/>
                <a:gd name="connsiteX72" fmla="*/ 109537 w 3538537"/>
                <a:gd name="connsiteY72" fmla="*/ 652462 h 1031288"/>
                <a:gd name="connsiteX73" fmla="*/ 66675 w 3538537"/>
                <a:gd name="connsiteY73" fmla="*/ 695325 h 1031288"/>
                <a:gd name="connsiteX74" fmla="*/ 0 w 3538537"/>
                <a:gd name="connsiteY74"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86460 w 3538537"/>
                <a:gd name="connsiteY43" fmla="*/ 197562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53122 w 3538537"/>
                <a:gd name="connsiteY43" fmla="*/ 183274 h 1031288"/>
                <a:gd name="connsiteX44" fmla="*/ 1491235 w 3538537"/>
                <a:gd name="connsiteY44" fmla="*/ 316625 h 1031288"/>
                <a:gd name="connsiteX45" fmla="*/ 1572197 w 3538537"/>
                <a:gd name="connsiteY45" fmla="*/ 354724 h 1031288"/>
                <a:gd name="connsiteX46" fmla="*/ 1686497 w 3538537"/>
                <a:gd name="connsiteY46" fmla="*/ 397586 h 1031288"/>
                <a:gd name="connsiteX47" fmla="*/ 1753172 w 3538537"/>
                <a:gd name="connsiteY47" fmla="*/ 473786 h 1031288"/>
                <a:gd name="connsiteX48" fmla="*/ 1729359 w 3538537"/>
                <a:gd name="connsiteY48" fmla="*/ 564274 h 1031288"/>
                <a:gd name="connsiteX49" fmla="*/ 1643635 w 3538537"/>
                <a:gd name="connsiteY49" fmla="*/ 611899 h 1031288"/>
                <a:gd name="connsiteX50" fmla="*/ 1453135 w 3538537"/>
                <a:gd name="connsiteY50" fmla="*/ 649999 h 1031288"/>
                <a:gd name="connsiteX51" fmla="*/ 1238822 w 3538537"/>
                <a:gd name="connsiteY51" fmla="*/ 702387 h 1031288"/>
                <a:gd name="connsiteX52" fmla="*/ 1065732 w 3538537"/>
                <a:gd name="connsiteY52" fmla="*/ 634974 h 1031288"/>
                <a:gd name="connsiteX53" fmla="*/ 1005460 w 3538537"/>
                <a:gd name="connsiteY53" fmla="*/ 592850 h 1031288"/>
                <a:gd name="connsiteX54" fmla="*/ 748285 w 3538537"/>
                <a:gd name="connsiteY54" fmla="*/ 597612 h 1031288"/>
                <a:gd name="connsiteX55" fmla="*/ 710185 w 3538537"/>
                <a:gd name="connsiteY55" fmla="*/ 545224 h 1031288"/>
                <a:gd name="connsiteX56" fmla="*/ 751692 w 3538537"/>
                <a:gd name="connsiteY56" fmla="*/ 484710 h 1031288"/>
                <a:gd name="connsiteX57" fmla="*/ 858751 w 3538537"/>
                <a:gd name="connsiteY57" fmla="*/ 424991 h 1031288"/>
                <a:gd name="connsiteX58" fmla="*/ 873038 w 3538537"/>
                <a:gd name="connsiteY58" fmla="*/ 348791 h 1031288"/>
                <a:gd name="connsiteX59" fmla="*/ 817231 w 3538537"/>
                <a:gd name="connsiteY59" fmla="*/ 224335 h 1031288"/>
                <a:gd name="connsiteX60" fmla="*/ 908997 w 3538537"/>
                <a:gd name="connsiteY60" fmla="*/ 132639 h 1031288"/>
                <a:gd name="connsiteX61" fmla="*/ 843602 w 3538537"/>
                <a:gd name="connsiteY61" fmla="*/ 45777 h 1031288"/>
                <a:gd name="connsiteX62" fmla="*/ 758588 w 3538537"/>
                <a:gd name="connsiteY62" fmla="*/ 73214 h 1031288"/>
                <a:gd name="connsiteX63" fmla="*/ 702788 w 3538537"/>
                <a:gd name="connsiteY63" fmla="*/ 77408 h 1031288"/>
                <a:gd name="connsiteX64" fmla="*/ 665399 w 3538537"/>
                <a:gd name="connsiteY64" fmla="*/ 75489 h 1031288"/>
                <a:gd name="connsiteX65" fmla="*/ 566737 w 3538537"/>
                <a:gd name="connsiteY65" fmla="*/ 100012 h 1031288"/>
                <a:gd name="connsiteX66" fmla="*/ 485775 w 3538537"/>
                <a:gd name="connsiteY66" fmla="*/ 123825 h 1031288"/>
                <a:gd name="connsiteX67" fmla="*/ 347662 w 3538537"/>
                <a:gd name="connsiteY67" fmla="*/ 128587 h 1031288"/>
                <a:gd name="connsiteX68" fmla="*/ 276225 w 3538537"/>
                <a:gd name="connsiteY68" fmla="*/ 138112 h 1031288"/>
                <a:gd name="connsiteX69" fmla="*/ 233362 w 3538537"/>
                <a:gd name="connsiteY69" fmla="*/ 257175 h 1031288"/>
                <a:gd name="connsiteX70" fmla="*/ 200025 w 3538537"/>
                <a:gd name="connsiteY70" fmla="*/ 342900 h 1031288"/>
                <a:gd name="connsiteX71" fmla="*/ 171450 w 3538537"/>
                <a:gd name="connsiteY71" fmla="*/ 428625 h 1031288"/>
                <a:gd name="connsiteX72" fmla="*/ 142875 w 3538537"/>
                <a:gd name="connsiteY72" fmla="*/ 500062 h 1031288"/>
                <a:gd name="connsiteX73" fmla="*/ 128587 w 3538537"/>
                <a:gd name="connsiteY73" fmla="*/ 590550 h 1031288"/>
                <a:gd name="connsiteX74" fmla="*/ 109537 w 3538537"/>
                <a:gd name="connsiteY74" fmla="*/ 652462 h 1031288"/>
                <a:gd name="connsiteX75" fmla="*/ 66675 w 3538537"/>
                <a:gd name="connsiteY75" fmla="*/ 695325 h 1031288"/>
                <a:gd name="connsiteX76" fmla="*/ 0 w 3538537"/>
                <a:gd name="connsiteY7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91222 w 3538537"/>
                <a:gd name="connsiteY43" fmla="*/ 264236 h 1031288"/>
                <a:gd name="connsiteX44" fmla="*/ 1491235 w 3538537"/>
                <a:gd name="connsiteY44" fmla="*/ 316625 h 1031288"/>
                <a:gd name="connsiteX45" fmla="*/ 1572197 w 3538537"/>
                <a:gd name="connsiteY45" fmla="*/ 354724 h 1031288"/>
                <a:gd name="connsiteX46" fmla="*/ 1686497 w 3538537"/>
                <a:gd name="connsiteY46" fmla="*/ 397586 h 1031288"/>
                <a:gd name="connsiteX47" fmla="*/ 1753172 w 3538537"/>
                <a:gd name="connsiteY47" fmla="*/ 473786 h 1031288"/>
                <a:gd name="connsiteX48" fmla="*/ 1729359 w 3538537"/>
                <a:gd name="connsiteY48" fmla="*/ 564274 h 1031288"/>
                <a:gd name="connsiteX49" fmla="*/ 1643635 w 3538537"/>
                <a:gd name="connsiteY49" fmla="*/ 611899 h 1031288"/>
                <a:gd name="connsiteX50" fmla="*/ 1453135 w 3538537"/>
                <a:gd name="connsiteY50" fmla="*/ 649999 h 1031288"/>
                <a:gd name="connsiteX51" fmla="*/ 1238822 w 3538537"/>
                <a:gd name="connsiteY51" fmla="*/ 702387 h 1031288"/>
                <a:gd name="connsiteX52" fmla="*/ 1065732 w 3538537"/>
                <a:gd name="connsiteY52" fmla="*/ 634974 h 1031288"/>
                <a:gd name="connsiteX53" fmla="*/ 1005460 w 3538537"/>
                <a:gd name="connsiteY53" fmla="*/ 592850 h 1031288"/>
                <a:gd name="connsiteX54" fmla="*/ 748285 w 3538537"/>
                <a:gd name="connsiteY54" fmla="*/ 597612 h 1031288"/>
                <a:gd name="connsiteX55" fmla="*/ 710185 w 3538537"/>
                <a:gd name="connsiteY55" fmla="*/ 545224 h 1031288"/>
                <a:gd name="connsiteX56" fmla="*/ 751692 w 3538537"/>
                <a:gd name="connsiteY56" fmla="*/ 484710 h 1031288"/>
                <a:gd name="connsiteX57" fmla="*/ 858751 w 3538537"/>
                <a:gd name="connsiteY57" fmla="*/ 424991 h 1031288"/>
                <a:gd name="connsiteX58" fmla="*/ 873038 w 3538537"/>
                <a:gd name="connsiteY58" fmla="*/ 348791 h 1031288"/>
                <a:gd name="connsiteX59" fmla="*/ 817231 w 3538537"/>
                <a:gd name="connsiteY59" fmla="*/ 224335 h 1031288"/>
                <a:gd name="connsiteX60" fmla="*/ 908997 w 3538537"/>
                <a:gd name="connsiteY60" fmla="*/ 132639 h 1031288"/>
                <a:gd name="connsiteX61" fmla="*/ 843602 w 3538537"/>
                <a:gd name="connsiteY61" fmla="*/ 45777 h 1031288"/>
                <a:gd name="connsiteX62" fmla="*/ 758588 w 3538537"/>
                <a:gd name="connsiteY62" fmla="*/ 73214 h 1031288"/>
                <a:gd name="connsiteX63" fmla="*/ 702788 w 3538537"/>
                <a:gd name="connsiteY63" fmla="*/ 77408 h 1031288"/>
                <a:gd name="connsiteX64" fmla="*/ 665399 w 3538537"/>
                <a:gd name="connsiteY64" fmla="*/ 75489 h 1031288"/>
                <a:gd name="connsiteX65" fmla="*/ 566737 w 3538537"/>
                <a:gd name="connsiteY65" fmla="*/ 100012 h 1031288"/>
                <a:gd name="connsiteX66" fmla="*/ 485775 w 3538537"/>
                <a:gd name="connsiteY66" fmla="*/ 123825 h 1031288"/>
                <a:gd name="connsiteX67" fmla="*/ 347662 w 3538537"/>
                <a:gd name="connsiteY67" fmla="*/ 128587 h 1031288"/>
                <a:gd name="connsiteX68" fmla="*/ 276225 w 3538537"/>
                <a:gd name="connsiteY68" fmla="*/ 138112 h 1031288"/>
                <a:gd name="connsiteX69" fmla="*/ 233362 w 3538537"/>
                <a:gd name="connsiteY69" fmla="*/ 257175 h 1031288"/>
                <a:gd name="connsiteX70" fmla="*/ 200025 w 3538537"/>
                <a:gd name="connsiteY70" fmla="*/ 342900 h 1031288"/>
                <a:gd name="connsiteX71" fmla="*/ 171450 w 3538537"/>
                <a:gd name="connsiteY71" fmla="*/ 428625 h 1031288"/>
                <a:gd name="connsiteX72" fmla="*/ 142875 w 3538537"/>
                <a:gd name="connsiteY72" fmla="*/ 500062 h 1031288"/>
                <a:gd name="connsiteX73" fmla="*/ 128587 w 3538537"/>
                <a:gd name="connsiteY73" fmla="*/ 590550 h 1031288"/>
                <a:gd name="connsiteX74" fmla="*/ 109537 w 3538537"/>
                <a:gd name="connsiteY74" fmla="*/ 652462 h 1031288"/>
                <a:gd name="connsiteX75" fmla="*/ 66675 w 3538537"/>
                <a:gd name="connsiteY75" fmla="*/ 695325 h 1031288"/>
                <a:gd name="connsiteX76" fmla="*/ 0 w 3538537"/>
                <a:gd name="connsiteY7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310260 w 3538537"/>
                <a:gd name="connsiteY43" fmla="*/ 14993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285734 w 3538537"/>
                <a:gd name="connsiteY42" fmla="*/ 106196 h 1031288"/>
                <a:gd name="connsiteX43" fmla="*/ 1272160 w 3538537"/>
                <a:gd name="connsiteY43" fmla="*/ 20708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194890 w 3538537"/>
                <a:gd name="connsiteY41" fmla="*/ 19548 h 1031288"/>
                <a:gd name="connsiteX42" fmla="*/ 1385747 w 3538537"/>
                <a:gd name="connsiteY42" fmla="*/ 163346 h 1031288"/>
                <a:gd name="connsiteX43" fmla="*/ 1272160 w 3538537"/>
                <a:gd name="connsiteY43" fmla="*/ 20708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310824 w 3538537"/>
                <a:gd name="connsiteY40" fmla="*/ 1564 h 1031288"/>
                <a:gd name="connsiteX41" fmla="*/ 1461590 w 3538537"/>
                <a:gd name="connsiteY41" fmla="*/ 105273 h 1031288"/>
                <a:gd name="connsiteX42" fmla="*/ 1385747 w 3538537"/>
                <a:gd name="connsiteY42" fmla="*/ 163346 h 1031288"/>
                <a:gd name="connsiteX43" fmla="*/ 1272160 w 3538537"/>
                <a:gd name="connsiteY43" fmla="*/ 207087 h 1031288"/>
                <a:gd name="connsiteX44" fmla="*/ 1391222 w 3538537"/>
                <a:gd name="connsiteY44" fmla="*/ 264236 h 1031288"/>
                <a:gd name="connsiteX45" fmla="*/ 1491235 w 3538537"/>
                <a:gd name="connsiteY45" fmla="*/ 316625 h 1031288"/>
                <a:gd name="connsiteX46" fmla="*/ 1572197 w 3538537"/>
                <a:gd name="connsiteY46" fmla="*/ 354724 h 1031288"/>
                <a:gd name="connsiteX47" fmla="*/ 1686497 w 3538537"/>
                <a:gd name="connsiteY47" fmla="*/ 397586 h 1031288"/>
                <a:gd name="connsiteX48" fmla="*/ 1753172 w 3538537"/>
                <a:gd name="connsiteY48" fmla="*/ 473786 h 1031288"/>
                <a:gd name="connsiteX49" fmla="*/ 1729359 w 3538537"/>
                <a:gd name="connsiteY49" fmla="*/ 564274 h 1031288"/>
                <a:gd name="connsiteX50" fmla="*/ 1643635 w 3538537"/>
                <a:gd name="connsiteY50" fmla="*/ 611899 h 1031288"/>
                <a:gd name="connsiteX51" fmla="*/ 1453135 w 3538537"/>
                <a:gd name="connsiteY51" fmla="*/ 649999 h 1031288"/>
                <a:gd name="connsiteX52" fmla="*/ 1238822 w 3538537"/>
                <a:gd name="connsiteY52" fmla="*/ 702387 h 1031288"/>
                <a:gd name="connsiteX53" fmla="*/ 1065732 w 3538537"/>
                <a:gd name="connsiteY53" fmla="*/ 634974 h 1031288"/>
                <a:gd name="connsiteX54" fmla="*/ 1005460 w 3538537"/>
                <a:gd name="connsiteY54" fmla="*/ 592850 h 1031288"/>
                <a:gd name="connsiteX55" fmla="*/ 748285 w 3538537"/>
                <a:gd name="connsiteY55" fmla="*/ 597612 h 1031288"/>
                <a:gd name="connsiteX56" fmla="*/ 710185 w 3538537"/>
                <a:gd name="connsiteY56" fmla="*/ 545224 h 1031288"/>
                <a:gd name="connsiteX57" fmla="*/ 751692 w 3538537"/>
                <a:gd name="connsiteY57" fmla="*/ 484710 h 1031288"/>
                <a:gd name="connsiteX58" fmla="*/ 858751 w 3538537"/>
                <a:gd name="connsiteY58" fmla="*/ 424991 h 1031288"/>
                <a:gd name="connsiteX59" fmla="*/ 873038 w 3538537"/>
                <a:gd name="connsiteY59" fmla="*/ 348791 h 1031288"/>
                <a:gd name="connsiteX60" fmla="*/ 817231 w 3538537"/>
                <a:gd name="connsiteY60" fmla="*/ 224335 h 1031288"/>
                <a:gd name="connsiteX61" fmla="*/ 908997 w 3538537"/>
                <a:gd name="connsiteY61" fmla="*/ 132639 h 1031288"/>
                <a:gd name="connsiteX62" fmla="*/ 843602 w 3538537"/>
                <a:gd name="connsiteY62" fmla="*/ 45777 h 1031288"/>
                <a:gd name="connsiteX63" fmla="*/ 758588 w 3538537"/>
                <a:gd name="connsiteY63" fmla="*/ 73214 h 1031288"/>
                <a:gd name="connsiteX64" fmla="*/ 702788 w 3538537"/>
                <a:gd name="connsiteY64" fmla="*/ 77408 h 1031288"/>
                <a:gd name="connsiteX65" fmla="*/ 665399 w 3538537"/>
                <a:gd name="connsiteY65" fmla="*/ 75489 h 1031288"/>
                <a:gd name="connsiteX66" fmla="*/ 566737 w 3538537"/>
                <a:gd name="connsiteY66" fmla="*/ 100012 h 1031288"/>
                <a:gd name="connsiteX67" fmla="*/ 485775 w 3538537"/>
                <a:gd name="connsiteY67" fmla="*/ 123825 h 1031288"/>
                <a:gd name="connsiteX68" fmla="*/ 347662 w 3538537"/>
                <a:gd name="connsiteY68" fmla="*/ 128587 h 1031288"/>
                <a:gd name="connsiteX69" fmla="*/ 276225 w 3538537"/>
                <a:gd name="connsiteY69" fmla="*/ 138112 h 1031288"/>
                <a:gd name="connsiteX70" fmla="*/ 233362 w 3538537"/>
                <a:gd name="connsiteY70" fmla="*/ 257175 h 1031288"/>
                <a:gd name="connsiteX71" fmla="*/ 200025 w 3538537"/>
                <a:gd name="connsiteY71" fmla="*/ 342900 h 1031288"/>
                <a:gd name="connsiteX72" fmla="*/ 171450 w 3538537"/>
                <a:gd name="connsiteY72" fmla="*/ 428625 h 1031288"/>
                <a:gd name="connsiteX73" fmla="*/ 142875 w 3538537"/>
                <a:gd name="connsiteY73" fmla="*/ 500062 h 1031288"/>
                <a:gd name="connsiteX74" fmla="*/ 128587 w 3538537"/>
                <a:gd name="connsiteY74" fmla="*/ 590550 h 1031288"/>
                <a:gd name="connsiteX75" fmla="*/ 109537 w 3538537"/>
                <a:gd name="connsiteY75" fmla="*/ 652462 h 1031288"/>
                <a:gd name="connsiteX76" fmla="*/ 66675 w 3538537"/>
                <a:gd name="connsiteY76" fmla="*/ 695325 h 1031288"/>
                <a:gd name="connsiteX77" fmla="*/ 0 w 3538537"/>
                <a:gd name="connsiteY77"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16808 w 3538537"/>
                <a:gd name="connsiteY39" fmla="*/ 54377 h 1031288"/>
                <a:gd name="connsiteX40" fmla="*/ 1461590 w 3538537"/>
                <a:gd name="connsiteY40" fmla="*/ 105273 h 1031288"/>
                <a:gd name="connsiteX41" fmla="*/ 1385747 w 3538537"/>
                <a:gd name="connsiteY41" fmla="*/ 163346 h 1031288"/>
                <a:gd name="connsiteX42" fmla="*/ 1272160 w 3538537"/>
                <a:gd name="connsiteY42" fmla="*/ 207087 h 1031288"/>
                <a:gd name="connsiteX43" fmla="*/ 1391222 w 3538537"/>
                <a:gd name="connsiteY43" fmla="*/ 264236 h 1031288"/>
                <a:gd name="connsiteX44" fmla="*/ 1491235 w 3538537"/>
                <a:gd name="connsiteY44" fmla="*/ 316625 h 1031288"/>
                <a:gd name="connsiteX45" fmla="*/ 1572197 w 3538537"/>
                <a:gd name="connsiteY45" fmla="*/ 354724 h 1031288"/>
                <a:gd name="connsiteX46" fmla="*/ 1686497 w 3538537"/>
                <a:gd name="connsiteY46" fmla="*/ 397586 h 1031288"/>
                <a:gd name="connsiteX47" fmla="*/ 1753172 w 3538537"/>
                <a:gd name="connsiteY47" fmla="*/ 473786 h 1031288"/>
                <a:gd name="connsiteX48" fmla="*/ 1729359 w 3538537"/>
                <a:gd name="connsiteY48" fmla="*/ 564274 h 1031288"/>
                <a:gd name="connsiteX49" fmla="*/ 1643635 w 3538537"/>
                <a:gd name="connsiteY49" fmla="*/ 611899 h 1031288"/>
                <a:gd name="connsiteX50" fmla="*/ 1453135 w 3538537"/>
                <a:gd name="connsiteY50" fmla="*/ 649999 h 1031288"/>
                <a:gd name="connsiteX51" fmla="*/ 1238822 w 3538537"/>
                <a:gd name="connsiteY51" fmla="*/ 702387 h 1031288"/>
                <a:gd name="connsiteX52" fmla="*/ 1065732 w 3538537"/>
                <a:gd name="connsiteY52" fmla="*/ 634974 h 1031288"/>
                <a:gd name="connsiteX53" fmla="*/ 1005460 w 3538537"/>
                <a:gd name="connsiteY53" fmla="*/ 592850 h 1031288"/>
                <a:gd name="connsiteX54" fmla="*/ 748285 w 3538537"/>
                <a:gd name="connsiteY54" fmla="*/ 597612 h 1031288"/>
                <a:gd name="connsiteX55" fmla="*/ 710185 w 3538537"/>
                <a:gd name="connsiteY55" fmla="*/ 545224 h 1031288"/>
                <a:gd name="connsiteX56" fmla="*/ 751692 w 3538537"/>
                <a:gd name="connsiteY56" fmla="*/ 484710 h 1031288"/>
                <a:gd name="connsiteX57" fmla="*/ 858751 w 3538537"/>
                <a:gd name="connsiteY57" fmla="*/ 424991 h 1031288"/>
                <a:gd name="connsiteX58" fmla="*/ 873038 w 3538537"/>
                <a:gd name="connsiteY58" fmla="*/ 348791 h 1031288"/>
                <a:gd name="connsiteX59" fmla="*/ 817231 w 3538537"/>
                <a:gd name="connsiteY59" fmla="*/ 224335 h 1031288"/>
                <a:gd name="connsiteX60" fmla="*/ 908997 w 3538537"/>
                <a:gd name="connsiteY60" fmla="*/ 132639 h 1031288"/>
                <a:gd name="connsiteX61" fmla="*/ 843602 w 3538537"/>
                <a:gd name="connsiteY61" fmla="*/ 45777 h 1031288"/>
                <a:gd name="connsiteX62" fmla="*/ 758588 w 3538537"/>
                <a:gd name="connsiteY62" fmla="*/ 73214 h 1031288"/>
                <a:gd name="connsiteX63" fmla="*/ 702788 w 3538537"/>
                <a:gd name="connsiteY63" fmla="*/ 77408 h 1031288"/>
                <a:gd name="connsiteX64" fmla="*/ 665399 w 3538537"/>
                <a:gd name="connsiteY64" fmla="*/ 75489 h 1031288"/>
                <a:gd name="connsiteX65" fmla="*/ 566737 w 3538537"/>
                <a:gd name="connsiteY65" fmla="*/ 100012 h 1031288"/>
                <a:gd name="connsiteX66" fmla="*/ 485775 w 3538537"/>
                <a:gd name="connsiteY66" fmla="*/ 123825 h 1031288"/>
                <a:gd name="connsiteX67" fmla="*/ 347662 w 3538537"/>
                <a:gd name="connsiteY67" fmla="*/ 128587 h 1031288"/>
                <a:gd name="connsiteX68" fmla="*/ 276225 w 3538537"/>
                <a:gd name="connsiteY68" fmla="*/ 138112 h 1031288"/>
                <a:gd name="connsiteX69" fmla="*/ 233362 w 3538537"/>
                <a:gd name="connsiteY69" fmla="*/ 257175 h 1031288"/>
                <a:gd name="connsiteX70" fmla="*/ 200025 w 3538537"/>
                <a:gd name="connsiteY70" fmla="*/ 342900 h 1031288"/>
                <a:gd name="connsiteX71" fmla="*/ 171450 w 3538537"/>
                <a:gd name="connsiteY71" fmla="*/ 428625 h 1031288"/>
                <a:gd name="connsiteX72" fmla="*/ 142875 w 3538537"/>
                <a:gd name="connsiteY72" fmla="*/ 500062 h 1031288"/>
                <a:gd name="connsiteX73" fmla="*/ 128587 w 3538537"/>
                <a:gd name="connsiteY73" fmla="*/ 590550 h 1031288"/>
                <a:gd name="connsiteX74" fmla="*/ 109537 w 3538537"/>
                <a:gd name="connsiteY74" fmla="*/ 652462 h 1031288"/>
                <a:gd name="connsiteX75" fmla="*/ 66675 w 3538537"/>
                <a:gd name="connsiteY75" fmla="*/ 695325 h 1031288"/>
                <a:gd name="connsiteX76" fmla="*/ 0 w 3538537"/>
                <a:gd name="connsiteY76"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61590 w 3538537"/>
                <a:gd name="connsiteY39" fmla="*/ 105273 h 1031288"/>
                <a:gd name="connsiteX40" fmla="*/ 1385747 w 3538537"/>
                <a:gd name="connsiteY40" fmla="*/ 163346 h 1031288"/>
                <a:gd name="connsiteX41" fmla="*/ 1272160 w 3538537"/>
                <a:gd name="connsiteY41" fmla="*/ 20708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61590 w 3538537"/>
                <a:gd name="connsiteY39" fmla="*/ 105273 h 1031288"/>
                <a:gd name="connsiteX40" fmla="*/ 1385747 w 3538537"/>
                <a:gd name="connsiteY40" fmla="*/ 163346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461590 w 3538537"/>
                <a:gd name="connsiteY39" fmla="*/ 1052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600626 w 3538537"/>
                <a:gd name="connsiteY37" fmla="*/ 108328 h 1031288"/>
                <a:gd name="connsiteX38" fmla="*/ 1541486 w 3538537"/>
                <a:gd name="connsiteY38" fmla="*/ 87075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541486 w 3538537"/>
                <a:gd name="connsiteY38" fmla="*/ 87075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1905000 w 3538537"/>
                <a:gd name="connsiteY33" fmla="*/ 4762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812949 w 3538537"/>
                <a:gd name="connsiteY38" fmla="*/ 168038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257425 w 3538537"/>
                <a:gd name="connsiteY32" fmla="*/ 71437 h 1031288"/>
                <a:gd name="connsiteX33" fmla="*/ 2233613 w 3538537"/>
                <a:gd name="connsiteY33" fmla="*/ 128587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812949 w 3538537"/>
                <a:gd name="connsiteY38" fmla="*/ 168038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47712 h 1031288"/>
                <a:gd name="connsiteX1" fmla="*/ 133350 w 3538537"/>
                <a:gd name="connsiteY1" fmla="*/ 766762 h 1031288"/>
                <a:gd name="connsiteX2" fmla="*/ 204787 w 3538537"/>
                <a:gd name="connsiteY2" fmla="*/ 838200 h 1031288"/>
                <a:gd name="connsiteX3" fmla="*/ 266700 w 3538537"/>
                <a:gd name="connsiteY3" fmla="*/ 938212 h 1031288"/>
                <a:gd name="connsiteX4" fmla="*/ 300037 w 3538537"/>
                <a:gd name="connsiteY4" fmla="*/ 962025 h 1031288"/>
                <a:gd name="connsiteX5" fmla="*/ 614362 w 3538537"/>
                <a:gd name="connsiteY5" fmla="*/ 866775 h 1031288"/>
                <a:gd name="connsiteX6" fmla="*/ 909637 w 3538537"/>
                <a:gd name="connsiteY6" fmla="*/ 814387 h 1031288"/>
                <a:gd name="connsiteX7" fmla="*/ 985838 w 3538537"/>
                <a:gd name="connsiteY7" fmla="*/ 890587 h 1031288"/>
                <a:gd name="connsiteX8" fmla="*/ 1027622 w 3538537"/>
                <a:gd name="connsiteY8" fmla="*/ 963156 h 1031288"/>
                <a:gd name="connsiteX9" fmla="*/ 1062037 w 3538537"/>
                <a:gd name="connsiteY9" fmla="*/ 1028700 h 1031288"/>
                <a:gd name="connsiteX10" fmla="*/ 1227646 w 3538537"/>
                <a:gd name="connsiteY10" fmla="*/ 972679 h 1031288"/>
                <a:gd name="connsiteX11" fmla="*/ 1414463 w 3538537"/>
                <a:gd name="connsiteY11" fmla="*/ 990599 h 1031288"/>
                <a:gd name="connsiteX12" fmla="*/ 1661034 w 3538537"/>
                <a:gd name="connsiteY12" fmla="*/ 958392 h 1031288"/>
                <a:gd name="connsiteX13" fmla="*/ 1803909 w 3538537"/>
                <a:gd name="connsiteY13" fmla="*/ 915529 h 1031288"/>
                <a:gd name="connsiteX14" fmla="*/ 1932496 w 3538537"/>
                <a:gd name="connsiteY14" fmla="*/ 891717 h 1031288"/>
                <a:gd name="connsiteX15" fmla="*/ 2100262 w 3538537"/>
                <a:gd name="connsiteY15" fmla="*/ 895350 h 1031288"/>
                <a:gd name="connsiteX16" fmla="*/ 2228851 w 3538537"/>
                <a:gd name="connsiteY16" fmla="*/ 866775 h 1031288"/>
                <a:gd name="connsiteX17" fmla="*/ 2447925 w 3538537"/>
                <a:gd name="connsiteY17" fmla="*/ 838200 h 1031288"/>
                <a:gd name="connsiteX18" fmla="*/ 2676525 w 3538537"/>
                <a:gd name="connsiteY18" fmla="*/ 757238 h 1031288"/>
                <a:gd name="connsiteX19" fmla="*/ 2943224 w 3538537"/>
                <a:gd name="connsiteY19" fmla="*/ 671512 h 1031288"/>
                <a:gd name="connsiteX20" fmla="*/ 3048000 w 3538537"/>
                <a:gd name="connsiteY20" fmla="*/ 657225 h 1031288"/>
                <a:gd name="connsiteX21" fmla="*/ 3209925 w 3538537"/>
                <a:gd name="connsiteY21" fmla="*/ 638175 h 1031288"/>
                <a:gd name="connsiteX22" fmla="*/ 3395662 w 3538537"/>
                <a:gd name="connsiteY22" fmla="*/ 642937 h 1031288"/>
                <a:gd name="connsiteX23" fmla="*/ 3533775 w 3538537"/>
                <a:gd name="connsiteY23" fmla="*/ 557212 h 1031288"/>
                <a:gd name="connsiteX24" fmla="*/ 3538537 w 3538537"/>
                <a:gd name="connsiteY24" fmla="*/ 466725 h 1031288"/>
                <a:gd name="connsiteX25" fmla="*/ 3471862 w 3538537"/>
                <a:gd name="connsiteY25" fmla="*/ 390525 h 1031288"/>
                <a:gd name="connsiteX26" fmla="*/ 3390900 w 3538537"/>
                <a:gd name="connsiteY26" fmla="*/ 223837 h 1031288"/>
                <a:gd name="connsiteX27" fmla="*/ 3262312 w 3538537"/>
                <a:gd name="connsiteY27" fmla="*/ 238125 h 1031288"/>
                <a:gd name="connsiteX28" fmla="*/ 3176587 w 3538537"/>
                <a:gd name="connsiteY28" fmla="*/ 338137 h 1031288"/>
                <a:gd name="connsiteX29" fmla="*/ 3076574 w 3538537"/>
                <a:gd name="connsiteY29" fmla="*/ 385762 h 1031288"/>
                <a:gd name="connsiteX30" fmla="*/ 2871787 w 3538537"/>
                <a:gd name="connsiteY30" fmla="*/ 352425 h 1031288"/>
                <a:gd name="connsiteX31" fmla="*/ 2839950 w 3538537"/>
                <a:gd name="connsiteY31" fmla="*/ 263069 h 1031288"/>
                <a:gd name="connsiteX32" fmla="*/ 2314575 w 3538537"/>
                <a:gd name="connsiteY32" fmla="*/ 95250 h 1031288"/>
                <a:gd name="connsiteX33" fmla="*/ 2233613 w 3538537"/>
                <a:gd name="connsiteY33" fmla="*/ 128587 h 1031288"/>
                <a:gd name="connsiteX34" fmla="*/ 1785937 w 3538537"/>
                <a:gd name="connsiteY34" fmla="*/ 0 h 1031288"/>
                <a:gd name="connsiteX35" fmla="*/ 1747838 w 3538537"/>
                <a:gd name="connsiteY35" fmla="*/ 90486 h 1031288"/>
                <a:gd name="connsiteX36" fmla="*/ 1651094 w 3538537"/>
                <a:gd name="connsiteY36" fmla="*/ 103139 h 1031288"/>
                <a:gd name="connsiteX37" fmla="*/ 1876851 w 3538537"/>
                <a:gd name="connsiteY37" fmla="*/ 160716 h 1031288"/>
                <a:gd name="connsiteX38" fmla="*/ 1812949 w 3538537"/>
                <a:gd name="connsiteY38" fmla="*/ 168038 h 1031288"/>
                <a:gd name="connsiteX39" fmla="*/ 1752103 w 3538537"/>
                <a:gd name="connsiteY39" fmla="*/ 181473 h 1031288"/>
                <a:gd name="connsiteX40" fmla="*/ 1609584 w 3538537"/>
                <a:gd name="connsiteY40" fmla="*/ 191921 h 1031288"/>
                <a:gd name="connsiteX41" fmla="*/ 1481710 w 3538537"/>
                <a:gd name="connsiteY41" fmla="*/ 226137 h 1031288"/>
                <a:gd name="connsiteX42" fmla="*/ 1391222 w 3538537"/>
                <a:gd name="connsiteY42" fmla="*/ 264236 h 1031288"/>
                <a:gd name="connsiteX43" fmla="*/ 1491235 w 3538537"/>
                <a:gd name="connsiteY43" fmla="*/ 316625 h 1031288"/>
                <a:gd name="connsiteX44" fmla="*/ 1572197 w 3538537"/>
                <a:gd name="connsiteY44" fmla="*/ 354724 h 1031288"/>
                <a:gd name="connsiteX45" fmla="*/ 1686497 w 3538537"/>
                <a:gd name="connsiteY45" fmla="*/ 397586 h 1031288"/>
                <a:gd name="connsiteX46" fmla="*/ 1753172 w 3538537"/>
                <a:gd name="connsiteY46" fmla="*/ 473786 h 1031288"/>
                <a:gd name="connsiteX47" fmla="*/ 1729359 w 3538537"/>
                <a:gd name="connsiteY47" fmla="*/ 564274 h 1031288"/>
                <a:gd name="connsiteX48" fmla="*/ 1643635 w 3538537"/>
                <a:gd name="connsiteY48" fmla="*/ 611899 h 1031288"/>
                <a:gd name="connsiteX49" fmla="*/ 1453135 w 3538537"/>
                <a:gd name="connsiteY49" fmla="*/ 649999 h 1031288"/>
                <a:gd name="connsiteX50" fmla="*/ 1238822 w 3538537"/>
                <a:gd name="connsiteY50" fmla="*/ 702387 h 1031288"/>
                <a:gd name="connsiteX51" fmla="*/ 1065732 w 3538537"/>
                <a:gd name="connsiteY51" fmla="*/ 634974 h 1031288"/>
                <a:gd name="connsiteX52" fmla="*/ 1005460 w 3538537"/>
                <a:gd name="connsiteY52" fmla="*/ 592850 h 1031288"/>
                <a:gd name="connsiteX53" fmla="*/ 748285 w 3538537"/>
                <a:gd name="connsiteY53" fmla="*/ 597612 h 1031288"/>
                <a:gd name="connsiteX54" fmla="*/ 710185 w 3538537"/>
                <a:gd name="connsiteY54" fmla="*/ 545224 h 1031288"/>
                <a:gd name="connsiteX55" fmla="*/ 751692 w 3538537"/>
                <a:gd name="connsiteY55" fmla="*/ 484710 h 1031288"/>
                <a:gd name="connsiteX56" fmla="*/ 858751 w 3538537"/>
                <a:gd name="connsiteY56" fmla="*/ 424991 h 1031288"/>
                <a:gd name="connsiteX57" fmla="*/ 873038 w 3538537"/>
                <a:gd name="connsiteY57" fmla="*/ 348791 h 1031288"/>
                <a:gd name="connsiteX58" fmla="*/ 817231 w 3538537"/>
                <a:gd name="connsiteY58" fmla="*/ 224335 h 1031288"/>
                <a:gd name="connsiteX59" fmla="*/ 908997 w 3538537"/>
                <a:gd name="connsiteY59" fmla="*/ 132639 h 1031288"/>
                <a:gd name="connsiteX60" fmla="*/ 843602 w 3538537"/>
                <a:gd name="connsiteY60" fmla="*/ 45777 h 1031288"/>
                <a:gd name="connsiteX61" fmla="*/ 758588 w 3538537"/>
                <a:gd name="connsiteY61" fmla="*/ 73214 h 1031288"/>
                <a:gd name="connsiteX62" fmla="*/ 702788 w 3538537"/>
                <a:gd name="connsiteY62" fmla="*/ 77408 h 1031288"/>
                <a:gd name="connsiteX63" fmla="*/ 665399 w 3538537"/>
                <a:gd name="connsiteY63" fmla="*/ 75489 h 1031288"/>
                <a:gd name="connsiteX64" fmla="*/ 566737 w 3538537"/>
                <a:gd name="connsiteY64" fmla="*/ 100012 h 1031288"/>
                <a:gd name="connsiteX65" fmla="*/ 485775 w 3538537"/>
                <a:gd name="connsiteY65" fmla="*/ 123825 h 1031288"/>
                <a:gd name="connsiteX66" fmla="*/ 347662 w 3538537"/>
                <a:gd name="connsiteY66" fmla="*/ 128587 h 1031288"/>
                <a:gd name="connsiteX67" fmla="*/ 276225 w 3538537"/>
                <a:gd name="connsiteY67" fmla="*/ 138112 h 1031288"/>
                <a:gd name="connsiteX68" fmla="*/ 233362 w 3538537"/>
                <a:gd name="connsiteY68" fmla="*/ 257175 h 1031288"/>
                <a:gd name="connsiteX69" fmla="*/ 200025 w 3538537"/>
                <a:gd name="connsiteY69" fmla="*/ 342900 h 1031288"/>
                <a:gd name="connsiteX70" fmla="*/ 171450 w 3538537"/>
                <a:gd name="connsiteY70" fmla="*/ 428625 h 1031288"/>
                <a:gd name="connsiteX71" fmla="*/ 142875 w 3538537"/>
                <a:gd name="connsiteY71" fmla="*/ 500062 h 1031288"/>
                <a:gd name="connsiteX72" fmla="*/ 128587 w 3538537"/>
                <a:gd name="connsiteY72" fmla="*/ 590550 h 1031288"/>
                <a:gd name="connsiteX73" fmla="*/ 109537 w 3538537"/>
                <a:gd name="connsiteY73" fmla="*/ 652462 h 1031288"/>
                <a:gd name="connsiteX74" fmla="*/ 66675 w 3538537"/>
                <a:gd name="connsiteY74" fmla="*/ 695325 h 1031288"/>
                <a:gd name="connsiteX75" fmla="*/ 0 w 3538537"/>
                <a:gd name="connsiteY75" fmla="*/ 747712 h 1031288"/>
                <a:gd name="connsiteX0" fmla="*/ 0 w 3538537"/>
                <a:gd name="connsiteY0" fmla="*/ 701935 h 985511"/>
                <a:gd name="connsiteX1" fmla="*/ 133350 w 3538537"/>
                <a:gd name="connsiteY1" fmla="*/ 720985 h 985511"/>
                <a:gd name="connsiteX2" fmla="*/ 204787 w 3538537"/>
                <a:gd name="connsiteY2" fmla="*/ 792423 h 985511"/>
                <a:gd name="connsiteX3" fmla="*/ 266700 w 3538537"/>
                <a:gd name="connsiteY3" fmla="*/ 892435 h 985511"/>
                <a:gd name="connsiteX4" fmla="*/ 300037 w 3538537"/>
                <a:gd name="connsiteY4" fmla="*/ 916248 h 985511"/>
                <a:gd name="connsiteX5" fmla="*/ 614362 w 3538537"/>
                <a:gd name="connsiteY5" fmla="*/ 820998 h 985511"/>
                <a:gd name="connsiteX6" fmla="*/ 909637 w 3538537"/>
                <a:gd name="connsiteY6" fmla="*/ 768610 h 985511"/>
                <a:gd name="connsiteX7" fmla="*/ 985838 w 3538537"/>
                <a:gd name="connsiteY7" fmla="*/ 844810 h 985511"/>
                <a:gd name="connsiteX8" fmla="*/ 1027622 w 3538537"/>
                <a:gd name="connsiteY8" fmla="*/ 917379 h 985511"/>
                <a:gd name="connsiteX9" fmla="*/ 1062037 w 3538537"/>
                <a:gd name="connsiteY9" fmla="*/ 982923 h 985511"/>
                <a:gd name="connsiteX10" fmla="*/ 1227646 w 3538537"/>
                <a:gd name="connsiteY10" fmla="*/ 926902 h 985511"/>
                <a:gd name="connsiteX11" fmla="*/ 1414463 w 3538537"/>
                <a:gd name="connsiteY11" fmla="*/ 944822 h 985511"/>
                <a:gd name="connsiteX12" fmla="*/ 1661034 w 3538537"/>
                <a:gd name="connsiteY12" fmla="*/ 912615 h 985511"/>
                <a:gd name="connsiteX13" fmla="*/ 1803909 w 3538537"/>
                <a:gd name="connsiteY13" fmla="*/ 869752 h 985511"/>
                <a:gd name="connsiteX14" fmla="*/ 1932496 w 3538537"/>
                <a:gd name="connsiteY14" fmla="*/ 845940 h 985511"/>
                <a:gd name="connsiteX15" fmla="*/ 2100262 w 3538537"/>
                <a:gd name="connsiteY15" fmla="*/ 849573 h 985511"/>
                <a:gd name="connsiteX16" fmla="*/ 2228851 w 3538537"/>
                <a:gd name="connsiteY16" fmla="*/ 820998 h 985511"/>
                <a:gd name="connsiteX17" fmla="*/ 2447925 w 3538537"/>
                <a:gd name="connsiteY17" fmla="*/ 792423 h 985511"/>
                <a:gd name="connsiteX18" fmla="*/ 2676525 w 3538537"/>
                <a:gd name="connsiteY18" fmla="*/ 711461 h 985511"/>
                <a:gd name="connsiteX19" fmla="*/ 2943224 w 3538537"/>
                <a:gd name="connsiteY19" fmla="*/ 625735 h 985511"/>
                <a:gd name="connsiteX20" fmla="*/ 3048000 w 3538537"/>
                <a:gd name="connsiteY20" fmla="*/ 611448 h 985511"/>
                <a:gd name="connsiteX21" fmla="*/ 3209925 w 3538537"/>
                <a:gd name="connsiteY21" fmla="*/ 592398 h 985511"/>
                <a:gd name="connsiteX22" fmla="*/ 3395662 w 3538537"/>
                <a:gd name="connsiteY22" fmla="*/ 597160 h 985511"/>
                <a:gd name="connsiteX23" fmla="*/ 3533775 w 3538537"/>
                <a:gd name="connsiteY23" fmla="*/ 511435 h 985511"/>
                <a:gd name="connsiteX24" fmla="*/ 3538537 w 3538537"/>
                <a:gd name="connsiteY24" fmla="*/ 420948 h 985511"/>
                <a:gd name="connsiteX25" fmla="*/ 3471862 w 3538537"/>
                <a:gd name="connsiteY25" fmla="*/ 344748 h 985511"/>
                <a:gd name="connsiteX26" fmla="*/ 3390900 w 3538537"/>
                <a:gd name="connsiteY26" fmla="*/ 178060 h 985511"/>
                <a:gd name="connsiteX27" fmla="*/ 3262312 w 3538537"/>
                <a:gd name="connsiteY27" fmla="*/ 192348 h 985511"/>
                <a:gd name="connsiteX28" fmla="*/ 3176587 w 3538537"/>
                <a:gd name="connsiteY28" fmla="*/ 292360 h 985511"/>
                <a:gd name="connsiteX29" fmla="*/ 3076574 w 3538537"/>
                <a:gd name="connsiteY29" fmla="*/ 339985 h 985511"/>
                <a:gd name="connsiteX30" fmla="*/ 2871787 w 3538537"/>
                <a:gd name="connsiteY30" fmla="*/ 306648 h 985511"/>
                <a:gd name="connsiteX31" fmla="*/ 2839950 w 3538537"/>
                <a:gd name="connsiteY31" fmla="*/ 217292 h 985511"/>
                <a:gd name="connsiteX32" fmla="*/ 2314575 w 3538537"/>
                <a:gd name="connsiteY32" fmla="*/ 49473 h 985511"/>
                <a:gd name="connsiteX33" fmla="*/ 2233613 w 3538537"/>
                <a:gd name="connsiteY33" fmla="*/ 82810 h 985511"/>
                <a:gd name="connsiteX34" fmla="*/ 2133599 w 3538537"/>
                <a:gd name="connsiteY34" fmla="*/ 139961 h 985511"/>
                <a:gd name="connsiteX35" fmla="*/ 1747838 w 3538537"/>
                <a:gd name="connsiteY35" fmla="*/ 44709 h 985511"/>
                <a:gd name="connsiteX36" fmla="*/ 1651094 w 3538537"/>
                <a:gd name="connsiteY36" fmla="*/ 57362 h 985511"/>
                <a:gd name="connsiteX37" fmla="*/ 1876851 w 3538537"/>
                <a:gd name="connsiteY37" fmla="*/ 114939 h 985511"/>
                <a:gd name="connsiteX38" fmla="*/ 1812949 w 3538537"/>
                <a:gd name="connsiteY38" fmla="*/ 122261 h 985511"/>
                <a:gd name="connsiteX39" fmla="*/ 1752103 w 3538537"/>
                <a:gd name="connsiteY39" fmla="*/ 135696 h 985511"/>
                <a:gd name="connsiteX40" fmla="*/ 1609584 w 3538537"/>
                <a:gd name="connsiteY40" fmla="*/ 146144 h 985511"/>
                <a:gd name="connsiteX41" fmla="*/ 1481710 w 3538537"/>
                <a:gd name="connsiteY41" fmla="*/ 180360 h 985511"/>
                <a:gd name="connsiteX42" fmla="*/ 1391222 w 3538537"/>
                <a:gd name="connsiteY42" fmla="*/ 218459 h 985511"/>
                <a:gd name="connsiteX43" fmla="*/ 1491235 w 3538537"/>
                <a:gd name="connsiteY43" fmla="*/ 270848 h 985511"/>
                <a:gd name="connsiteX44" fmla="*/ 1572197 w 3538537"/>
                <a:gd name="connsiteY44" fmla="*/ 308947 h 985511"/>
                <a:gd name="connsiteX45" fmla="*/ 1686497 w 3538537"/>
                <a:gd name="connsiteY45" fmla="*/ 351809 h 985511"/>
                <a:gd name="connsiteX46" fmla="*/ 1753172 w 3538537"/>
                <a:gd name="connsiteY46" fmla="*/ 428009 h 985511"/>
                <a:gd name="connsiteX47" fmla="*/ 1729359 w 3538537"/>
                <a:gd name="connsiteY47" fmla="*/ 518497 h 985511"/>
                <a:gd name="connsiteX48" fmla="*/ 1643635 w 3538537"/>
                <a:gd name="connsiteY48" fmla="*/ 566122 h 985511"/>
                <a:gd name="connsiteX49" fmla="*/ 1453135 w 3538537"/>
                <a:gd name="connsiteY49" fmla="*/ 604222 h 985511"/>
                <a:gd name="connsiteX50" fmla="*/ 1238822 w 3538537"/>
                <a:gd name="connsiteY50" fmla="*/ 656610 h 985511"/>
                <a:gd name="connsiteX51" fmla="*/ 1065732 w 3538537"/>
                <a:gd name="connsiteY51" fmla="*/ 589197 h 985511"/>
                <a:gd name="connsiteX52" fmla="*/ 1005460 w 3538537"/>
                <a:gd name="connsiteY52" fmla="*/ 547073 h 985511"/>
                <a:gd name="connsiteX53" fmla="*/ 748285 w 3538537"/>
                <a:gd name="connsiteY53" fmla="*/ 551835 h 985511"/>
                <a:gd name="connsiteX54" fmla="*/ 710185 w 3538537"/>
                <a:gd name="connsiteY54" fmla="*/ 499447 h 985511"/>
                <a:gd name="connsiteX55" fmla="*/ 751692 w 3538537"/>
                <a:gd name="connsiteY55" fmla="*/ 438933 h 985511"/>
                <a:gd name="connsiteX56" fmla="*/ 858751 w 3538537"/>
                <a:gd name="connsiteY56" fmla="*/ 379214 h 985511"/>
                <a:gd name="connsiteX57" fmla="*/ 873038 w 3538537"/>
                <a:gd name="connsiteY57" fmla="*/ 303014 h 985511"/>
                <a:gd name="connsiteX58" fmla="*/ 817231 w 3538537"/>
                <a:gd name="connsiteY58" fmla="*/ 178558 h 985511"/>
                <a:gd name="connsiteX59" fmla="*/ 908997 w 3538537"/>
                <a:gd name="connsiteY59" fmla="*/ 86862 h 985511"/>
                <a:gd name="connsiteX60" fmla="*/ 843602 w 3538537"/>
                <a:gd name="connsiteY60" fmla="*/ 0 h 985511"/>
                <a:gd name="connsiteX61" fmla="*/ 758588 w 3538537"/>
                <a:gd name="connsiteY61" fmla="*/ 27437 h 985511"/>
                <a:gd name="connsiteX62" fmla="*/ 702788 w 3538537"/>
                <a:gd name="connsiteY62" fmla="*/ 31631 h 985511"/>
                <a:gd name="connsiteX63" fmla="*/ 665399 w 3538537"/>
                <a:gd name="connsiteY63" fmla="*/ 29712 h 985511"/>
                <a:gd name="connsiteX64" fmla="*/ 566737 w 3538537"/>
                <a:gd name="connsiteY64" fmla="*/ 54235 h 985511"/>
                <a:gd name="connsiteX65" fmla="*/ 485775 w 3538537"/>
                <a:gd name="connsiteY65" fmla="*/ 78048 h 985511"/>
                <a:gd name="connsiteX66" fmla="*/ 347662 w 3538537"/>
                <a:gd name="connsiteY66" fmla="*/ 82810 h 985511"/>
                <a:gd name="connsiteX67" fmla="*/ 276225 w 3538537"/>
                <a:gd name="connsiteY67" fmla="*/ 92335 h 985511"/>
                <a:gd name="connsiteX68" fmla="*/ 233362 w 3538537"/>
                <a:gd name="connsiteY68" fmla="*/ 211398 h 985511"/>
                <a:gd name="connsiteX69" fmla="*/ 200025 w 3538537"/>
                <a:gd name="connsiteY69" fmla="*/ 297123 h 985511"/>
                <a:gd name="connsiteX70" fmla="*/ 171450 w 3538537"/>
                <a:gd name="connsiteY70" fmla="*/ 382848 h 985511"/>
                <a:gd name="connsiteX71" fmla="*/ 142875 w 3538537"/>
                <a:gd name="connsiteY71" fmla="*/ 454285 h 985511"/>
                <a:gd name="connsiteX72" fmla="*/ 128587 w 3538537"/>
                <a:gd name="connsiteY72" fmla="*/ 544773 h 985511"/>
                <a:gd name="connsiteX73" fmla="*/ 109537 w 3538537"/>
                <a:gd name="connsiteY73" fmla="*/ 606685 h 985511"/>
                <a:gd name="connsiteX74" fmla="*/ 66675 w 3538537"/>
                <a:gd name="connsiteY74" fmla="*/ 649548 h 985511"/>
                <a:gd name="connsiteX75" fmla="*/ 0 w 3538537"/>
                <a:gd name="connsiteY75" fmla="*/ 701935 h 985511"/>
                <a:gd name="connsiteX0" fmla="*/ 0 w 3538537"/>
                <a:gd name="connsiteY0" fmla="*/ 701935 h 985511"/>
                <a:gd name="connsiteX1" fmla="*/ 133350 w 3538537"/>
                <a:gd name="connsiteY1" fmla="*/ 720985 h 985511"/>
                <a:gd name="connsiteX2" fmla="*/ 204787 w 3538537"/>
                <a:gd name="connsiteY2" fmla="*/ 792423 h 985511"/>
                <a:gd name="connsiteX3" fmla="*/ 266700 w 3538537"/>
                <a:gd name="connsiteY3" fmla="*/ 892435 h 985511"/>
                <a:gd name="connsiteX4" fmla="*/ 300037 w 3538537"/>
                <a:gd name="connsiteY4" fmla="*/ 916248 h 985511"/>
                <a:gd name="connsiteX5" fmla="*/ 614362 w 3538537"/>
                <a:gd name="connsiteY5" fmla="*/ 820998 h 985511"/>
                <a:gd name="connsiteX6" fmla="*/ 909637 w 3538537"/>
                <a:gd name="connsiteY6" fmla="*/ 768610 h 985511"/>
                <a:gd name="connsiteX7" fmla="*/ 985838 w 3538537"/>
                <a:gd name="connsiteY7" fmla="*/ 844810 h 985511"/>
                <a:gd name="connsiteX8" fmla="*/ 1027622 w 3538537"/>
                <a:gd name="connsiteY8" fmla="*/ 917379 h 985511"/>
                <a:gd name="connsiteX9" fmla="*/ 1062037 w 3538537"/>
                <a:gd name="connsiteY9" fmla="*/ 982923 h 985511"/>
                <a:gd name="connsiteX10" fmla="*/ 1227646 w 3538537"/>
                <a:gd name="connsiteY10" fmla="*/ 926902 h 985511"/>
                <a:gd name="connsiteX11" fmla="*/ 1414463 w 3538537"/>
                <a:gd name="connsiteY11" fmla="*/ 944822 h 985511"/>
                <a:gd name="connsiteX12" fmla="*/ 1661034 w 3538537"/>
                <a:gd name="connsiteY12" fmla="*/ 912615 h 985511"/>
                <a:gd name="connsiteX13" fmla="*/ 1803909 w 3538537"/>
                <a:gd name="connsiteY13" fmla="*/ 869752 h 985511"/>
                <a:gd name="connsiteX14" fmla="*/ 1932496 w 3538537"/>
                <a:gd name="connsiteY14" fmla="*/ 845940 h 985511"/>
                <a:gd name="connsiteX15" fmla="*/ 2100262 w 3538537"/>
                <a:gd name="connsiteY15" fmla="*/ 849573 h 985511"/>
                <a:gd name="connsiteX16" fmla="*/ 2228851 w 3538537"/>
                <a:gd name="connsiteY16" fmla="*/ 820998 h 985511"/>
                <a:gd name="connsiteX17" fmla="*/ 2447925 w 3538537"/>
                <a:gd name="connsiteY17" fmla="*/ 792423 h 985511"/>
                <a:gd name="connsiteX18" fmla="*/ 2676525 w 3538537"/>
                <a:gd name="connsiteY18" fmla="*/ 711461 h 985511"/>
                <a:gd name="connsiteX19" fmla="*/ 2943224 w 3538537"/>
                <a:gd name="connsiteY19" fmla="*/ 625735 h 985511"/>
                <a:gd name="connsiteX20" fmla="*/ 3048000 w 3538537"/>
                <a:gd name="connsiteY20" fmla="*/ 611448 h 985511"/>
                <a:gd name="connsiteX21" fmla="*/ 3209925 w 3538537"/>
                <a:gd name="connsiteY21" fmla="*/ 592398 h 985511"/>
                <a:gd name="connsiteX22" fmla="*/ 3395662 w 3538537"/>
                <a:gd name="connsiteY22" fmla="*/ 597160 h 985511"/>
                <a:gd name="connsiteX23" fmla="*/ 3533775 w 3538537"/>
                <a:gd name="connsiteY23" fmla="*/ 511435 h 985511"/>
                <a:gd name="connsiteX24" fmla="*/ 3538537 w 3538537"/>
                <a:gd name="connsiteY24" fmla="*/ 420948 h 985511"/>
                <a:gd name="connsiteX25" fmla="*/ 3471862 w 3538537"/>
                <a:gd name="connsiteY25" fmla="*/ 344748 h 985511"/>
                <a:gd name="connsiteX26" fmla="*/ 3390900 w 3538537"/>
                <a:gd name="connsiteY26" fmla="*/ 178060 h 985511"/>
                <a:gd name="connsiteX27" fmla="*/ 3262312 w 3538537"/>
                <a:gd name="connsiteY27" fmla="*/ 192348 h 985511"/>
                <a:gd name="connsiteX28" fmla="*/ 3176587 w 3538537"/>
                <a:gd name="connsiteY28" fmla="*/ 292360 h 985511"/>
                <a:gd name="connsiteX29" fmla="*/ 3076574 w 3538537"/>
                <a:gd name="connsiteY29" fmla="*/ 339985 h 985511"/>
                <a:gd name="connsiteX30" fmla="*/ 2871787 w 3538537"/>
                <a:gd name="connsiteY30" fmla="*/ 306648 h 985511"/>
                <a:gd name="connsiteX31" fmla="*/ 2839950 w 3538537"/>
                <a:gd name="connsiteY31" fmla="*/ 217292 h 985511"/>
                <a:gd name="connsiteX32" fmla="*/ 2314575 w 3538537"/>
                <a:gd name="connsiteY32" fmla="*/ 49473 h 985511"/>
                <a:gd name="connsiteX33" fmla="*/ 2233613 w 3538537"/>
                <a:gd name="connsiteY33" fmla="*/ 82810 h 985511"/>
                <a:gd name="connsiteX34" fmla="*/ 2133599 w 3538537"/>
                <a:gd name="connsiteY34" fmla="*/ 139961 h 985511"/>
                <a:gd name="connsiteX35" fmla="*/ 2052638 w 3538537"/>
                <a:gd name="connsiteY35" fmla="*/ 187584 h 985511"/>
                <a:gd name="connsiteX36" fmla="*/ 1651094 w 3538537"/>
                <a:gd name="connsiteY36" fmla="*/ 57362 h 985511"/>
                <a:gd name="connsiteX37" fmla="*/ 1876851 w 3538537"/>
                <a:gd name="connsiteY37" fmla="*/ 114939 h 985511"/>
                <a:gd name="connsiteX38" fmla="*/ 1812949 w 3538537"/>
                <a:gd name="connsiteY38" fmla="*/ 122261 h 985511"/>
                <a:gd name="connsiteX39" fmla="*/ 1752103 w 3538537"/>
                <a:gd name="connsiteY39" fmla="*/ 135696 h 985511"/>
                <a:gd name="connsiteX40" fmla="*/ 1609584 w 3538537"/>
                <a:gd name="connsiteY40" fmla="*/ 146144 h 985511"/>
                <a:gd name="connsiteX41" fmla="*/ 1481710 w 3538537"/>
                <a:gd name="connsiteY41" fmla="*/ 180360 h 985511"/>
                <a:gd name="connsiteX42" fmla="*/ 1391222 w 3538537"/>
                <a:gd name="connsiteY42" fmla="*/ 218459 h 985511"/>
                <a:gd name="connsiteX43" fmla="*/ 1491235 w 3538537"/>
                <a:gd name="connsiteY43" fmla="*/ 270848 h 985511"/>
                <a:gd name="connsiteX44" fmla="*/ 1572197 w 3538537"/>
                <a:gd name="connsiteY44" fmla="*/ 308947 h 985511"/>
                <a:gd name="connsiteX45" fmla="*/ 1686497 w 3538537"/>
                <a:gd name="connsiteY45" fmla="*/ 351809 h 985511"/>
                <a:gd name="connsiteX46" fmla="*/ 1753172 w 3538537"/>
                <a:gd name="connsiteY46" fmla="*/ 428009 h 985511"/>
                <a:gd name="connsiteX47" fmla="*/ 1729359 w 3538537"/>
                <a:gd name="connsiteY47" fmla="*/ 518497 h 985511"/>
                <a:gd name="connsiteX48" fmla="*/ 1643635 w 3538537"/>
                <a:gd name="connsiteY48" fmla="*/ 566122 h 985511"/>
                <a:gd name="connsiteX49" fmla="*/ 1453135 w 3538537"/>
                <a:gd name="connsiteY49" fmla="*/ 604222 h 985511"/>
                <a:gd name="connsiteX50" fmla="*/ 1238822 w 3538537"/>
                <a:gd name="connsiteY50" fmla="*/ 656610 h 985511"/>
                <a:gd name="connsiteX51" fmla="*/ 1065732 w 3538537"/>
                <a:gd name="connsiteY51" fmla="*/ 589197 h 985511"/>
                <a:gd name="connsiteX52" fmla="*/ 1005460 w 3538537"/>
                <a:gd name="connsiteY52" fmla="*/ 547073 h 985511"/>
                <a:gd name="connsiteX53" fmla="*/ 748285 w 3538537"/>
                <a:gd name="connsiteY53" fmla="*/ 551835 h 985511"/>
                <a:gd name="connsiteX54" fmla="*/ 710185 w 3538537"/>
                <a:gd name="connsiteY54" fmla="*/ 499447 h 985511"/>
                <a:gd name="connsiteX55" fmla="*/ 751692 w 3538537"/>
                <a:gd name="connsiteY55" fmla="*/ 438933 h 985511"/>
                <a:gd name="connsiteX56" fmla="*/ 858751 w 3538537"/>
                <a:gd name="connsiteY56" fmla="*/ 379214 h 985511"/>
                <a:gd name="connsiteX57" fmla="*/ 873038 w 3538537"/>
                <a:gd name="connsiteY57" fmla="*/ 303014 h 985511"/>
                <a:gd name="connsiteX58" fmla="*/ 817231 w 3538537"/>
                <a:gd name="connsiteY58" fmla="*/ 178558 h 985511"/>
                <a:gd name="connsiteX59" fmla="*/ 908997 w 3538537"/>
                <a:gd name="connsiteY59" fmla="*/ 86862 h 985511"/>
                <a:gd name="connsiteX60" fmla="*/ 843602 w 3538537"/>
                <a:gd name="connsiteY60" fmla="*/ 0 h 985511"/>
                <a:gd name="connsiteX61" fmla="*/ 758588 w 3538537"/>
                <a:gd name="connsiteY61" fmla="*/ 27437 h 985511"/>
                <a:gd name="connsiteX62" fmla="*/ 702788 w 3538537"/>
                <a:gd name="connsiteY62" fmla="*/ 31631 h 985511"/>
                <a:gd name="connsiteX63" fmla="*/ 665399 w 3538537"/>
                <a:gd name="connsiteY63" fmla="*/ 29712 h 985511"/>
                <a:gd name="connsiteX64" fmla="*/ 566737 w 3538537"/>
                <a:gd name="connsiteY64" fmla="*/ 54235 h 985511"/>
                <a:gd name="connsiteX65" fmla="*/ 485775 w 3538537"/>
                <a:gd name="connsiteY65" fmla="*/ 78048 h 985511"/>
                <a:gd name="connsiteX66" fmla="*/ 347662 w 3538537"/>
                <a:gd name="connsiteY66" fmla="*/ 82810 h 985511"/>
                <a:gd name="connsiteX67" fmla="*/ 276225 w 3538537"/>
                <a:gd name="connsiteY67" fmla="*/ 92335 h 985511"/>
                <a:gd name="connsiteX68" fmla="*/ 233362 w 3538537"/>
                <a:gd name="connsiteY68" fmla="*/ 211398 h 985511"/>
                <a:gd name="connsiteX69" fmla="*/ 200025 w 3538537"/>
                <a:gd name="connsiteY69" fmla="*/ 297123 h 985511"/>
                <a:gd name="connsiteX70" fmla="*/ 171450 w 3538537"/>
                <a:gd name="connsiteY70" fmla="*/ 382848 h 985511"/>
                <a:gd name="connsiteX71" fmla="*/ 142875 w 3538537"/>
                <a:gd name="connsiteY71" fmla="*/ 454285 h 985511"/>
                <a:gd name="connsiteX72" fmla="*/ 128587 w 3538537"/>
                <a:gd name="connsiteY72" fmla="*/ 544773 h 985511"/>
                <a:gd name="connsiteX73" fmla="*/ 109537 w 3538537"/>
                <a:gd name="connsiteY73" fmla="*/ 606685 h 985511"/>
                <a:gd name="connsiteX74" fmla="*/ 66675 w 3538537"/>
                <a:gd name="connsiteY74" fmla="*/ 649548 h 985511"/>
                <a:gd name="connsiteX75" fmla="*/ 0 w 3538537"/>
                <a:gd name="connsiteY75" fmla="*/ 701935 h 985511"/>
                <a:gd name="connsiteX0" fmla="*/ 0 w 3538537"/>
                <a:gd name="connsiteY0" fmla="*/ 701935 h 985511"/>
                <a:gd name="connsiteX1" fmla="*/ 133350 w 3538537"/>
                <a:gd name="connsiteY1" fmla="*/ 720985 h 985511"/>
                <a:gd name="connsiteX2" fmla="*/ 204787 w 3538537"/>
                <a:gd name="connsiteY2" fmla="*/ 792423 h 985511"/>
                <a:gd name="connsiteX3" fmla="*/ 266700 w 3538537"/>
                <a:gd name="connsiteY3" fmla="*/ 892435 h 985511"/>
                <a:gd name="connsiteX4" fmla="*/ 300037 w 3538537"/>
                <a:gd name="connsiteY4" fmla="*/ 916248 h 985511"/>
                <a:gd name="connsiteX5" fmla="*/ 614362 w 3538537"/>
                <a:gd name="connsiteY5" fmla="*/ 820998 h 985511"/>
                <a:gd name="connsiteX6" fmla="*/ 909637 w 3538537"/>
                <a:gd name="connsiteY6" fmla="*/ 768610 h 985511"/>
                <a:gd name="connsiteX7" fmla="*/ 985838 w 3538537"/>
                <a:gd name="connsiteY7" fmla="*/ 844810 h 985511"/>
                <a:gd name="connsiteX8" fmla="*/ 1027622 w 3538537"/>
                <a:gd name="connsiteY8" fmla="*/ 917379 h 985511"/>
                <a:gd name="connsiteX9" fmla="*/ 1062037 w 3538537"/>
                <a:gd name="connsiteY9" fmla="*/ 982923 h 985511"/>
                <a:gd name="connsiteX10" fmla="*/ 1227646 w 3538537"/>
                <a:gd name="connsiteY10" fmla="*/ 926902 h 985511"/>
                <a:gd name="connsiteX11" fmla="*/ 1414463 w 3538537"/>
                <a:gd name="connsiteY11" fmla="*/ 944822 h 985511"/>
                <a:gd name="connsiteX12" fmla="*/ 1661034 w 3538537"/>
                <a:gd name="connsiteY12" fmla="*/ 912615 h 985511"/>
                <a:gd name="connsiteX13" fmla="*/ 1803909 w 3538537"/>
                <a:gd name="connsiteY13" fmla="*/ 869752 h 985511"/>
                <a:gd name="connsiteX14" fmla="*/ 1932496 w 3538537"/>
                <a:gd name="connsiteY14" fmla="*/ 845940 h 985511"/>
                <a:gd name="connsiteX15" fmla="*/ 2100262 w 3538537"/>
                <a:gd name="connsiteY15" fmla="*/ 849573 h 985511"/>
                <a:gd name="connsiteX16" fmla="*/ 2228851 w 3538537"/>
                <a:gd name="connsiteY16" fmla="*/ 820998 h 985511"/>
                <a:gd name="connsiteX17" fmla="*/ 2447925 w 3538537"/>
                <a:gd name="connsiteY17" fmla="*/ 792423 h 985511"/>
                <a:gd name="connsiteX18" fmla="*/ 2676525 w 3538537"/>
                <a:gd name="connsiteY18" fmla="*/ 711461 h 985511"/>
                <a:gd name="connsiteX19" fmla="*/ 2943224 w 3538537"/>
                <a:gd name="connsiteY19" fmla="*/ 625735 h 985511"/>
                <a:gd name="connsiteX20" fmla="*/ 3048000 w 3538537"/>
                <a:gd name="connsiteY20" fmla="*/ 611448 h 985511"/>
                <a:gd name="connsiteX21" fmla="*/ 3209925 w 3538537"/>
                <a:gd name="connsiteY21" fmla="*/ 592398 h 985511"/>
                <a:gd name="connsiteX22" fmla="*/ 3395662 w 3538537"/>
                <a:gd name="connsiteY22" fmla="*/ 597160 h 985511"/>
                <a:gd name="connsiteX23" fmla="*/ 3533775 w 3538537"/>
                <a:gd name="connsiteY23" fmla="*/ 511435 h 985511"/>
                <a:gd name="connsiteX24" fmla="*/ 3538537 w 3538537"/>
                <a:gd name="connsiteY24" fmla="*/ 420948 h 985511"/>
                <a:gd name="connsiteX25" fmla="*/ 3471862 w 3538537"/>
                <a:gd name="connsiteY25" fmla="*/ 344748 h 985511"/>
                <a:gd name="connsiteX26" fmla="*/ 3390900 w 3538537"/>
                <a:gd name="connsiteY26" fmla="*/ 178060 h 985511"/>
                <a:gd name="connsiteX27" fmla="*/ 3262312 w 3538537"/>
                <a:gd name="connsiteY27" fmla="*/ 192348 h 985511"/>
                <a:gd name="connsiteX28" fmla="*/ 3176587 w 3538537"/>
                <a:gd name="connsiteY28" fmla="*/ 292360 h 985511"/>
                <a:gd name="connsiteX29" fmla="*/ 3076574 w 3538537"/>
                <a:gd name="connsiteY29" fmla="*/ 339985 h 985511"/>
                <a:gd name="connsiteX30" fmla="*/ 2871787 w 3538537"/>
                <a:gd name="connsiteY30" fmla="*/ 306648 h 985511"/>
                <a:gd name="connsiteX31" fmla="*/ 2839950 w 3538537"/>
                <a:gd name="connsiteY31" fmla="*/ 217292 h 985511"/>
                <a:gd name="connsiteX32" fmla="*/ 2314575 w 3538537"/>
                <a:gd name="connsiteY32" fmla="*/ 49473 h 985511"/>
                <a:gd name="connsiteX33" fmla="*/ 2233613 w 3538537"/>
                <a:gd name="connsiteY33" fmla="*/ 82810 h 985511"/>
                <a:gd name="connsiteX34" fmla="*/ 2133599 w 3538537"/>
                <a:gd name="connsiteY34" fmla="*/ 139961 h 985511"/>
                <a:gd name="connsiteX35" fmla="*/ 2052638 w 3538537"/>
                <a:gd name="connsiteY35" fmla="*/ 187584 h 985511"/>
                <a:gd name="connsiteX36" fmla="*/ 1970181 w 3538537"/>
                <a:gd name="connsiteY36" fmla="*/ 95462 h 985511"/>
                <a:gd name="connsiteX37" fmla="*/ 1876851 w 3538537"/>
                <a:gd name="connsiteY37" fmla="*/ 114939 h 985511"/>
                <a:gd name="connsiteX38" fmla="*/ 1812949 w 3538537"/>
                <a:gd name="connsiteY38" fmla="*/ 122261 h 985511"/>
                <a:gd name="connsiteX39" fmla="*/ 1752103 w 3538537"/>
                <a:gd name="connsiteY39" fmla="*/ 135696 h 985511"/>
                <a:gd name="connsiteX40" fmla="*/ 1609584 w 3538537"/>
                <a:gd name="connsiteY40" fmla="*/ 146144 h 985511"/>
                <a:gd name="connsiteX41" fmla="*/ 1481710 w 3538537"/>
                <a:gd name="connsiteY41" fmla="*/ 180360 h 985511"/>
                <a:gd name="connsiteX42" fmla="*/ 1391222 w 3538537"/>
                <a:gd name="connsiteY42" fmla="*/ 218459 h 985511"/>
                <a:gd name="connsiteX43" fmla="*/ 1491235 w 3538537"/>
                <a:gd name="connsiteY43" fmla="*/ 270848 h 985511"/>
                <a:gd name="connsiteX44" fmla="*/ 1572197 w 3538537"/>
                <a:gd name="connsiteY44" fmla="*/ 308947 h 985511"/>
                <a:gd name="connsiteX45" fmla="*/ 1686497 w 3538537"/>
                <a:gd name="connsiteY45" fmla="*/ 351809 h 985511"/>
                <a:gd name="connsiteX46" fmla="*/ 1753172 w 3538537"/>
                <a:gd name="connsiteY46" fmla="*/ 428009 h 985511"/>
                <a:gd name="connsiteX47" fmla="*/ 1729359 w 3538537"/>
                <a:gd name="connsiteY47" fmla="*/ 518497 h 985511"/>
                <a:gd name="connsiteX48" fmla="*/ 1643635 w 3538537"/>
                <a:gd name="connsiteY48" fmla="*/ 566122 h 985511"/>
                <a:gd name="connsiteX49" fmla="*/ 1453135 w 3538537"/>
                <a:gd name="connsiteY49" fmla="*/ 604222 h 985511"/>
                <a:gd name="connsiteX50" fmla="*/ 1238822 w 3538537"/>
                <a:gd name="connsiteY50" fmla="*/ 656610 h 985511"/>
                <a:gd name="connsiteX51" fmla="*/ 1065732 w 3538537"/>
                <a:gd name="connsiteY51" fmla="*/ 589197 h 985511"/>
                <a:gd name="connsiteX52" fmla="*/ 1005460 w 3538537"/>
                <a:gd name="connsiteY52" fmla="*/ 547073 h 985511"/>
                <a:gd name="connsiteX53" fmla="*/ 748285 w 3538537"/>
                <a:gd name="connsiteY53" fmla="*/ 551835 h 985511"/>
                <a:gd name="connsiteX54" fmla="*/ 710185 w 3538537"/>
                <a:gd name="connsiteY54" fmla="*/ 499447 h 985511"/>
                <a:gd name="connsiteX55" fmla="*/ 751692 w 3538537"/>
                <a:gd name="connsiteY55" fmla="*/ 438933 h 985511"/>
                <a:gd name="connsiteX56" fmla="*/ 858751 w 3538537"/>
                <a:gd name="connsiteY56" fmla="*/ 379214 h 985511"/>
                <a:gd name="connsiteX57" fmla="*/ 873038 w 3538537"/>
                <a:gd name="connsiteY57" fmla="*/ 303014 h 985511"/>
                <a:gd name="connsiteX58" fmla="*/ 817231 w 3538537"/>
                <a:gd name="connsiteY58" fmla="*/ 178558 h 985511"/>
                <a:gd name="connsiteX59" fmla="*/ 908997 w 3538537"/>
                <a:gd name="connsiteY59" fmla="*/ 86862 h 985511"/>
                <a:gd name="connsiteX60" fmla="*/ 843602 w 3538537"/>
                <a:gd name="connsiteY60" fmla="*/ 0 h 985511"/>
                <a:gd name="connsiteX61" fmla="*/ 758588 w 3538537"/>
                <a:gd name="connsiteY61" fmla="*/ 27437 h 985511"/>
                <a:gd name="connsiteX62" fmla="*/ 702788 w 3538537"/>
                <a:gd name="connsiteY62" fmla="*/ 31631 h 985511"/>
                <a:gd name="connsiteX63" fmla="*/ 665399 w 3538537"/>
                <a:gd name="connsiteY63" fmla="*/ 29712 h 985511"/>
                <a:gd name="connsiteX64" fmla="*/ 566737 w 3538537"/>
                <a:gd name="connsiteY64" fmla="*/ 54235 h 985511"/>
                <a:gd name="connsiteX65" fmla="*/ 485775 w 3538537"/>
                <a:gd name="connsiteY65" fmla="*/ 78048 h 985511"/>
                <a:gd name="connsiteX66" fmla="*/ 347662 w 3538537"/>
                <a:gd name="connsiteY66" fmla="*/ 82810 h 985511"/>
                <a:gd name="connsiteX67" fmla="*/ 276225 w 3538537"/>
                <a:gd name="connsiteY67" fmla="*/ 92335 h 985511"/>
                <a:gd name="connsiteX68" fmla="*/ 233362 w 3538537"/>
                <a:gd name="connsiteY68" fmla="*/ 211398 h 985511"/>
                <a:gd name="connsiteX69" fmla="*/ 200025 w 3538537"/>
                <a:gd name="connsiteY69" fmla="*/ 297123 h 985511"/>
                <a:gd name="connsiteX70" fmla="*/ 171450 w 3538537"/>
                <a:gd name="connsiteY70" fmla="*/ 382848 h 985511"/>
                <a:gd name="connsiteX71" fmla="*/ 142875 w 3538537"/>
                <a:gd name="connsiteY71" fmla="*/ 454285 h 985511"/>
                <a:gd name="connsiteX72" fmla="*/ 128587 w 3538537"/>
                <a:gd name="connsiteY72" fmla="*/ 544773 h 985511"/>
                <a:gd name="connsiteX73" fmla="*/ 109537 w 3538537"/>
                <a:gd name="connsiteY73" fmla="*/ 606685 h 985511"/>
                <a:gd name="connsiteX74" fmla="*/ 66675 w 3538537"/>
                <a:gd name="connsiteY74" fmla="*/ 649548 h 985511"/>
                <a:gd name="connsiteX75" fmla="*/ 0 w 3538537"/>
                <a:gd name="connsiteY75" fmla="*/ 701935 h 9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538537" h="985511">
                  <a:moveTo>
                    <a:pt x="0" y="701935"/>
                  </a:moveTo>
                  <a:lnTo>
                    <a:pt x="133350" y="720985"/>
                  </a:lnTo>
                  <a:lnTo>
                    <a:pt x="204787" y="792423"/>
                  </a:lnTo>
                  <a:lnTo>
                    <a:pt x="266700" y="892435"/>
                  </a:lnTo>
                  <a:lnTo>
                    <a:pt x="300037" y="916248"/>
                  </a:lnTo>
                  <a:lnTo>
                    <a:pt x="614362" y="820998"/>
                  </a:lnTo>
                  <a:lnTo>
                    <a:pt x="909637" y="768610"/>
                  </a:lnTo>
                  <a:cubicBezTo>
                    <a:pt x="925512" y="819410"/>
                    <a:pt x="889000" y="846397"/>
                    <a:pt x="985838" y="844810"/>
                  </a:cubicBezTo>
                  <a:cubicBezTo>
                    <a:pt x="1009471" y="863255"/>
                    <a:pt x="1014922" y="894360"/>
                    <a:pt x="1027622" y="917379"/>
                  </a:cubicBezTo>
                  <a:cubicBezTo>
                    <a:pt x="1040322" y="940398"/>
                    <a:pt x="1028700" y="981336"/>
                    <a:pt x="1062037" y="982923"/>
                  </a:cubicBezTo>
                  <a:cubicBezTo>
                    <a:pt x="1095374" y="984510"/>
                    <a:pt x="1093502" y="1000721"/>
                    <a:pt x="1227646" y="926902"/>
                  </a:cubicBezTo>
                  <a:cubicBezTo>
                    <a:pt x="1361790" y="853083"/>
                    <a:pt x="1315244" y="976572"/>
                    <a:pt x="1414463" y="944822"/>
                  </a:cubicBezTo>
                  <a:lnTo>
                    <a:pt x="1661034" y="912615"/>
                  </a:lnTo>
                  <a:lnTo>
                    <a:pt x="1803909" y="869752"/>
                  </a:lnTo>
                  <a:lnTo>
                    <a:pt x="1932496" y="845940"/>
                  </a:lnTo>
                  <a:lnTo>
                    <a:pt x="2100262" y="849573"/>
                  </a:lnTo>
                  <a:lnTo>
                    <a:pt x="2228851" y="820998"/>
                  </a:lnTo>
                  <a:lnTo>
                    <a:pt x="2447925" y="792423"/>
                  </a:lnTo>
                  <a:lnTo>
                    <a:pt x="2676525" y="711461"/>
                  </a:lnTo>
                  <a:lnTo>
                    <a:pt x="2943224" y="625735"/>
                  </a:lnTo>
                  <a:lnTo>
                    <a:pt x="3048000" y="611448"/>
                  </a:lnTo>
                  <a:lnTo>
                    <a:pt x="3209925" y="592398"/>
                  </a:lnTo>
                  <a:lnTo>
                    <a:pt x="3395662" y="597160"/>
                  </a:lnTo>
                  <a:lnTo>
                    <a:pt x="3533775" y="511435"/>
                  </a:lnTo>
                  <a:lnTo>
                    <a:pt x="3538537" y="420948"/>
                  </a:lnTo>
                  <a:lnTo>
                    <a:pt x="3471862" y="344748"/>
                  </a:lnTo>
                  <a:lnTo>
                    <a:pt x="3390900" y="178060"/>
                  </a:lnTo>
                  <a:lnTo>
                    <a:pt x="3262312" y="192348"/>
                  </a:lnTo>
                  <a:lnTo>
                    <a:pt x="3176587" y="292360"/>
                  </a:lnTo>
                  <a:cubicBezTo>
                    <a:pt x="3148012" y="351098"/>
                    <a:pt x="3095624" y="300297"/>
                    <a:pt x="3076574" y="339985"/>
                  </a:cubicBezTo>
                  <a:cubicBezTo>
                    <a:pt x="2962275" y="363798"/>
                    <a:pt x="3047999" y="416185"/>
                    <a:pt x="2871787" y="306648"/>
                  </a:cubicBezTo>
                  <a:lnTo>
                    <a:pt x="2839950" y="217292"/>
                  </a:lnTo>
                  <a:lnTo>
                    <a:pt x="2314575" y="49473"/>
                  </a:lnTo>
                  <a:lnTo>
                    <a:pt x="2233613" y="82810"/>
                  </a:lnTo>
                  <a:lnTo>
                    <a:pt x="2133599" y="139961"/>
                  </a:lnTo>
                  <a:lnTo>
                    <a:pt x="2052638" y="187584"/>
                  </a:lnTo>
                  <a:lnTo>
                    <a:pt x="1970181" y="95462"/>
                  </a:lnTo>
                  <a:lnTo>
                    <a:pt x="1876851" y="114939"/>
                  </a:lnTo>
                  <a:lnTo>
                    <a:pt x="1812949" y="122261"/>
                  </a:lnTo>
                  <a:lnTo>
                    <a:pt x="1752103" y="135696"/>
                  </a:lnTo>
                  <a:lnTo>
                    <a:pt x="1609584" y="146144"/>
                  </a:lnTo>
                  <a:lnTo>
                    <a:pt x="1481710" y="180360"/>
                  </a:lnTo>
                  <a:lnTo>
                    <a:pt x="1391222" y="218459"/>
                  </a:lnTo>
                  <a:lnTo>
                    <a:pt x="1491235" y="270848"/>
                  </a:lnTo>
                  <a:lnTo>
                    <a:pt x="1572197" y="308947"/>
                  </a:lnTo>
                  <a:lnTo>
                    <a:pt x="1686497" y="351809"/>
                  </a:lnTo>
                  <a:lnTo>
                    <a:pt x="1753172" y="428009"/>
                  </a:lnTo>
                  <a:lnTo>
                    <a:pt x="1729359" y="518497"/>
                  </a:lnTo>
                  <a:lnTo>
                    <a:pt x="1643635" y="566122"/>
                  </a:lnTo>
                  <a:lnTo>
                    <a:pt x="1453135" y="604222"/>
                  </a:lnTo>
                  <a:lnTo>
                    <a:pt x="1238822" y="656610"/>
                  </a:lnTo>
                  <a:lnTo>
                    <a:pt x="1065732" y="589197"/>
                  </a:lnTo>
                  <a:cubicBezTo>
                    <a:pt x="1043626" y="564738"/>
                    <a:pt x="1098849" y="493769"/>
                    <a:pt x="1005460" y="547073"/>
                  </a:cubicBezTo>
                  <a:cubicBezTo>
                    <a:pt x="962871" y="573390"/>
                    <a:pt x="812579" y="516116"/>
                    <a:pt x="748285" y="551835"/>
                  </a:cubicBezTo>
                  <a:cubicBezTo>
                    <a:pt x="731616" y="530404"/>
                    <a:pt x="754067" y="482545"/>
                    <a:pt x="710185" y="499447"/>
                  </a:cubicBezTo>
                  <a:lnTo>
                    <a:pt x="751692" y="438933"/>
                  </a:lnTo>
                  <a:cubicBezTo>
                    <a:pt x="706876" y="446798"/>
                    <a:pt x="838527" y="401867"/>
                    <a:pt x="858751" y="379214"/>
                  </a:cubicBezTo>
                  <a:cubicBezTo>
                    <a:pt x="878975" y="356561"/>
                    <a:pt x="879958" y="336457"/>
                    <a:pt x="873038" y="303014"/>
                  </a:cubicBezTo>
                  <a:cubicBezTo>
                    <a:pt x="866118" y="269571"/>
                    <a:pt x="821557" y="192358"/>
                    <a:pt x="817231" y="178558"/>
                  </a:cubicBezTo>
                  <a:lnTo>
                    <a:pt x="908997" y="86862"/>
                  </a:lnTo>
                  <a:lnTo>
                    <a:pt x="843602" y="0"/>
                  </a:lnTo>
                  <a:lnTo>
                    <a:pt x="758588" y="27437"/>
                  </a:lnTo>
                  <a:lnTo>
                    <a:pt x="702788" y="31631"/>
                  </a:lnTo>
                  <a:lnTo>
                    <a:pt x="665399" y="29712"/>
                  </a:lnTo>
                  <a:lnTo>
                    <a:pt x="566737" y="54235"/>
                  </a:lnTo>
                  <a:lnTo>
                    <a:pt x="485775" y="78048"/>
                  </a:lnTo>
                  <a:lnTo>
                    <a:pt x="347662" y="82810"/>
                  </a:lnTo>
                  <a:lnTo>
                    <a:pt x="276225" y="92335"/>
                  </a:lnTo>
                  <a:lnTo>
                    <a:pt x="233362" y="211398"/>
                  </a:lnTo>
                  <a:lnTo>
                    <a:pt x="200025" y="297123"/>
                  </a:lnTo>
                  <a:lnTo>
                    <a:pt x="171450" y="382848"/>
                  </a:lnTo>
                  <a:lnTo>
                    <a:pt x="142875" y="454285"/>
                  </a:lnTo>
                  <a:lnTo>
                    <a:pt x="128587" y="544773"/>
                  </a:lnTo>
                  <a:lnTo>
                    <a:pt x="109537" y="606685"/>
                  </a:lnTo>
                  <a:lnTo>
                    <a:pt x="66675" y="649548"/>
                  </a:lnTo>
                  <a:lnTo>
                    <a:pt x="0" y="701935"/>
                  </a:lnTo>
                  <a:close/>
                </a:path>
              </a:pathLst>
            </a:custGeom>
            <a:solidFill>
              <a:srgbClr val="FF6600">
                <a:alpha val="40000"/>
              </a:srgbClr>
            </a:solidFill>
            <a:ln w="381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70439">
                <a:defRPr/>
              </a:pPr>
              <a:endParaRPr lang="ja-JP" altLang="en-US" sz="1713">
                <a:solidFill>
                  <a:prstClr val="white"/>
                </a:solidFill>
                <a:latin typeface="Meiryo UI"/>
                <a:ea typeface="Meiryo UI"/>
              </a:endParaRPr>
            </a:p>
          </p:txBody>
        </p:sp>
      </p:grpSp>
      <p:sp>
        <p:nvSpPr>
          <p:cNvPr id="23" name="テキスト ボックス 22"/>
          <p:cNvSpPr txBox="1"/>
          <p:nvPr/>
        </p:nvSpPr>
        <p:spPr>
          <a:xfrm>
            <a:off x="1108881" y="4386405"/>
            <a:ext cx="3290381" cy="268087"/>
          </a:xfrm>
          <a:prstGeom prst="rect">
            <a:avLst/>
          </a:prstGeom>
          <a:solidFill>
            <a:schemeClr val="bg1"/>
          </a:solidFill>
        </p:spPr>
        <p:txBody>
          <a:bodyPr wrap="square" rtlCol="0">
            <a:spAutoFit/>
          </a:bodyPr>
          <a:lstStyle/>
          <a:p>
            <a:pPr algn="ctr" defTabSz="828592">
              <a:defRPr/>
            </a:pPr>
            <a:r>
              <a:rPr lang="ja-JP" altLang="en-US" sz="1142" b="1">
                <a:solidFill>
                  <a:prstClr val="black"/>
                </a:solidFill>
                <a:latin typeface="Meiryo UI" panose="020B0604030504040204" pitchFamily="50" charset="-128"/>
                <a:ea typeface="Meiryo UI" panose="020B0604030504040204" pitchFamily="50" charset="-128"/>
              </a:rPr>
              <a:t>＜宅地造成工事規制区域（改正前）のイメージ＞</a:t>
            </a:r>
          </a:p>
        </p:txBody>
      </p:sp>
      <p:sp>
        <p:nvSpPr>
          <p:cNvPr id="93" name="タイトル 33">
            <a:extLst>
              <a:ext uri="{FF2B5EF4-FFF2-40B4-BE49-F238E27FC236}">
                <a16:creationId xmlns:a16="http://schemas.microsoft.com/office/drawing/2014/main" id="{F52C2E72-B391-43B4-9A9A-A641E8012AF7}"/>
              </a:ext>
            </a:extLst>
          </p:cNvPr>
          <p:cNvSpPr txBox="1">
            <a:spLocks/>
          </p:cNvSpPr>
          <p:nvPr/>
        </p:nvSpPr>
        <p:spPr bwMode="auto">
          <a:xfrm>
            <a:off x="237331" y="-32889"/>
            <a:ext cx="3404767" cy="453353"/>
          </a:xfrm>
          <a:prstGeom prst="rect">
            <a:avLst/>
          </a:prstGeom>
          <a:noFill/>
          <a:ln w="9525">
            <a:noFill/>
            <a:miter lim="800000"/>
            <a:headEnd/>
            <a:tailEnd/>
          </a:ln>
        </p:spPr>
        <p:txBody>
          <a:bodyPr vert="horz" wrap="square" lIns="87044" tIns="43522" rIns="87044" bIns="43522" numCol="1" anchor="t" anchorCtr="0" compatLnSpc="1">
            <a:prstTxWarp prst="textNoShape">
              <a:avLst/>
            </a:prstTxWarp>
          </a:bodyPr>
          <a:lstStyle>
            <a:lvl1pPr algn="l" rtl="0" eaLnBrk="1" fontAlgn="base" hangingPunct="1">
              <a:spcBef>
                <a:spcPct val="0"/>
              </a:spcBef>
              <a:spcAft>
                <a:spcPct val="0"/>
              </a:spcAft>
              <a:defRPr kumimoji="1" sz="2400" b="0">
                <a:solidFill>
                  <a:srgbClr val="4087C8"/>
                </a:solidFill>
                <a:latin typeface="+mj-lt"/>
                <a:ea typeface="+mj-ea"/>
                <a:cs typeface="+mj-cs"/>
              </a:defRPr>
            </a:lvl1pPr>
            <a:lvl2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2pPr>
            <a:lvl3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3pPr>
            <a:lvl4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4pPr>
            <a:lvl5pPr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5pPr>
            <a:lvl6pPr marL="457109"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6pPr>
            <a:lvl7pPr marL="914217"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7pPr>
            <a:lvl8pPr marL="1371326"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8pPr>
            <a:lvl9pPr marL="1828434" algn="l" rtl="0" eaLnBrk="1" fontAlgn="base" hangingPunct="1">
              <a:spcBef>
                <a:spcPct val="0"/>
              </a:spcBef>
              <a:spcAft>
                <a:spcPct val="0"/>
              </a:spcAft>
              <a:defRPr kumimoji="1" sz="2799">
                <a:solidFill>
                  <a:srgbClr val="4087C8"/>
                </a:solidFill>
                <a:latin typeface="HGP創英角ｺﾞｼｯｸUB" pitchFamily="50" charset="-128"/>
                <a:ea typeface="ＭＳ Ｐゴシック" charset="-128"/>
              </a:defRPr>
            </a:lvl9pPr>
          </a:lstStyle>
          <a:p>
            <a:pPr defTabSz="870439">
              <a:defRPr/>
            </a:pPr>
            <a:r>
              <a:rPr lang="ja-JP" altLang="en-US" b="1" kern="0">
                <a:solidFill>
                  <a:schemeClr val="accent1"/>
                </a:solidFill>
                <a:latin typeface="Meiryo UI"/>
                <a:ea typeface="Meiryo UI"/>
              </a:rPr>
              <a:t>スキマのない規制</a:t>
            </a:r>
          </a:p>
        </p:txBody>
      </p:sp>
      <p:sp>
        <p:nvSpPr>
          <p:cNvPr id="95" name="正方形/長方形 94"/>
          <p:cNvSpPr/>
          <p:nvPr/>
        </p:nvSpPr>
        <p:spPr bwMode="auto">
          <a:xfrm>
            <a:off x="289842" y="581405"/>
            <a:ext cx="9348613" cy="2025695"/>
          </a:xfrm>
          <a:prstGeom prst="rect">
            <a:avLst/>
          </a:prstGeom>
          <a:noFill/>
          <a:ln w="28575" cap="flat" cmpd="sng" algn="ctr">
            <a:solidFill>
              <a:sysClr val="windowText" lastClr="000000"/>
            </a:solidFill>
            <a:prstDash val="solid"/>
            <a:round/>
            <a:headEnd type="none" w="sm" len="sm"/>
            <a:tailEnd type="none" w="sm" len="sm"/>
          </a:ln>
          <a:effectLst/>
        </p:spPr>
        <p:txBody>
          <a:bodyPr vert="horz" wrap="none" lIns="87044" tIns="43522" rIns="87044" bIns="43522" numCol="1" rtlCol="0" anchor="t" anchorCtr="0" compatLnSpc="1">
            <a:prstTxWarp prst="textNoShape">
              <a:avLst/>
            </a:prstTxWarp>
          </a:bodyPr>
          <a:lstStyle/>
          <a:p>
            <a:pPr defTabSz="870439" fontAlgn="auto">
              <a:spcBef>
                <a:spcPts val="0"/>
              </a:spcBef>
              <a:spcAft>
                <a:spcPts val="0"/>
              </a:spcAft>
              <a:defRPr/>
            </a:pPr>
            <a:endParaRPr kumimoji="0" lang="ja-JP" altLang="en-US" sz="1713" kern="0">
              <a:solidFill>
                <a:prstClr val="black"/>
              </a:solidFill>
            </a:endParaRPr>
          </a:p>
        </p:txBody>
      </p:sp>
      <p:sp>
        <p:nvSpPr>
          <p:cNvPr id="24" name="テキスト ボックス 23"/>
          <p:cNvSpPr txBox="1"/>
          <p:nvPr/>
        </p:nvSpPr>
        <p:spPr>
          <a:xfrm>
            <a:off x="1481903" y="1190220"/>
            <a:ext cx="6034956" cy="271869"/>
          </a:xfrm>
          <a:prstGeom prst="rect">
            <a:avLst/>
          </a:prstGeom>
          <a:noFill/>
        </p:spPr>
        <p:txBody>
          <a:bodyPr wrap="square" rtlCol="0">
            <a:spAutoFit/>
          </a:bodyPr>
          <a:lstStyle/>
          <a:p>
            <a:pPr>
              <a:lnSpc>
                <a:spcPts val="1429"/>
              </a:lnSpc>
              <a:defRPr/>
            </a:pPr>
            <a:r>
              <a:rPr lang="en-US" altLang="ja-JP" sz="1048">
                <a:solidFill>
                  <a:prstClr val="black"/>
                </a:solidFill>
                <a:latin typeface="Meiryo UI" panose="020B0604030504040204" pitchFamily="50" charset="-128"/>
                <a:ea typeface="Meiryo UI" panose="020B0604030504040204" pitchFamily="50" charset="-128"/>
              </a:rPr>
              <a:t>※</a:t>
            </a:r>
            <a:r>
              <a:rPr lang="ja-JP" altLang="en-US" sz="1048">
                <a:solidFill>
                  <a:prstClr val="black"/>
                </a:solidFill>
                <a:latin typeface="Meiryo UI" panose="020B0604030504040204" pitchFamily="50" charset="-128"/>
                <a:ea typeface="Meiryo UI" panose="020B0604030504040204" pitchFamily="50" charset="-128"/>
              </a:rPr>
              <a:t>　「都道府県知事等」とは、都道府県知事、指定都市・中核市の長</a:t>
            </a:r>
            <a:endParaRPr kumimoji="1" lang="ja-JP" altLang="en-US"/>
          </a:p>
        </p:txBody>
      </p:sp>
      <p:sp>
        <p:nvSpPr>
          <p:cNvPr id="96" name="正方形/長方形 95"/>
          <p:cNvSpPr/>
          <p:nvPr/>
        </p:nvSpPr>
        <p:spPr>
          <a:xfrm>
            <a:off x="1479097" y="2359268"/>
            <a:ext cx="8033528" cy="253596"/>
          </a:xfrm>
          <a:prstGeom prst="rect">
            <a:avLst/>
          </a:prstGeom>
        </p:spPr>
        <p:txBody>
          <a:bodyPr wrap="square">
            <a:spAutoFit/>
          </a:bodyPr>
          <a:lstStyle/>
          <a:p>
            <a:pPr marL="173873" indent="-173873" defTabSz="870875">
              <a:defRPr/>
            </a:pPr>
            <a:r>
              <a:rPr lang="en-US" altLang="ja-JP" sz="1048">
                <a:solidFill>
                  <a:prstClr val="black"/>
                </a:solidFill>
                <a:latin typeface="Meiryo UI"/>
                <a:ea typeface="Meiryo UI"/>
              </a:rPr>
              <a:t>※</a:t>
            </a:r>
            <a:r>
              <a:rPr lang="ja-JP" altLang="en-US" sz="1048">
                <a:solidFill>
                  <a:prstClr val="black"/>
                </a:solidFill>
                <a:latin typeface="Meiryo UI"/>
                <a:ea typeface="Meiryo UI"/>
              </a:rPr>
              <a:t>　</a:t>
            </a:r>
            <a:r>
              <a:rPr lang="ja-JP" altLang="en-US" sz="1048" u="sng">
                <a:solidFill>
                  <a:prstClr val="black"/>
                </a:solidFill>
                <a:latin typeface="Meiryo UI"/>
                <a:ea typeface="Meiryo UI"/>
              </a:rPr>
              <a:t>許可された盛土等については、</a:t>
            </a:r>
            <a:r>
              <a:rPr lang="ja-JP" altLang="en-US" sz="1048" b="1" u="sng">
                <a:solidFill>
                  <a:prstClr val="black"/>
                </a:solidFill>
                <a:latin typeface="Meiryo UI"/>
                <a:ea typeface="Meiryo UI"/>
              </a:rPr>
              <a:t>①所在地等の一覧を公表</a:t>
            </a:r>
            <a:r>
              <a:rPr lang="ja-JP" altLang="en-US" sz="1048" u="sng">
                <a:solidFill>
                  <a:prstClr val="black"/>
                </a:solidFill>
                <a:latin typeface="Meiryo UI"/>
                <a:ea typeface="Meiryo UI"/>
              </a:rPr>
              <a:t>するとともに、</a:t>
            </a:r>
            <a:r>
              <a:rPr lang="ja-JP" altLang="en-US" sz="1048" b="1" u="sng">
                <a:solidFill>
                  <a:prstClr val="black"/>
                </a:solidFill>
                <a:latin typeface="Meiryo UI"/>
                <a:ea typeface="Meiryo UI"/>
              </a:rPr>
              <a:t>②現場での標識掲出</a:t>
            </a:r>
            <a:r>
              <a:rPr lang="ja-JP" altLang="en-US" sz="1048" u="sng">
                <a:solidFill>
                  <a:prstClr val="black"/>
                </a:solidFill>
                <a:latin typeface="Meiryo UI"/>
                <a:ea typeface="Meiryo UI"/>
              </a:rPr>
              <a:t>を義務化</a:t>
            </a:r>
            <a:r>
              <a:rPr lang="ja-JP" altLang="en-US" sz="1048">
                <a:solidFill>
                  <a:prstClr val="black"/>
                </a:solidFill>
                <a:latin typeface="Meiryo UI"/>
                <a:ea typeface="Meiryo UI"/>
              </a:rPr>
              <a:t>し、無許可行為の早期の摘発につなげる。</a:t>
            </a:r>
            <a:endParaRPr lang="en-US" altLang="ja-JP" sz="1048">
              <a:solidFill>
                <a:prstClr val="black"/>
              </a:solidFill>
              <a:latin typeface="Meiryo UI"/>
              <a:ea typeface="Meiryo UI"/>
            </a:endParaRPr>
          </a:p>
        </p:txBody>
      </p:sp>
      <p:sp>
        <p:nvSpPr>
          <p:cNvPr id="97" name="正方形/長方形 96"/>
          <p:cNvSpPr/>
          <p:nvPr/>
        </p:nvSpPr>
        <p:spPr>
          <a:xfrm>
            <a:off x="1387845" y="809090"/>
            <a:ext cx="8325698" cy="436723"/>
          </a:xfrm>
          <a:prstGeom prst="rect">
            <a:avLst/>
          </a:prstGeom>
        </p:spPr>
        <p:txBody>
          <a:bodyPr wrap="square">
            <a:spAutoFit/>
          </a:bodyPr>
          <a:lstStyle/>
          <a:p>
            <a:pPr marL="173873" indent="-173873">
              <a:buFont typeface="Wingdings" panose="05000000000000000000" pitchFamily="2" charset="2"/>
              <a:buChar char="Ø"/>
              <a:defRPr/>
            </a:pPr>
            <a:r>
              <a:rPr lang="en-US" altLang="ja-JP" sz="1143">
                <a:solidFill>
                  <a:prstClr val="black"/>
                </a:solidFill>
                <a:latin typeface="+mn-ea"/>
                <a:ea typeface="+mn-ea"/>
              </a:rPr>
              <a:t> </a:t>
            </a:r>
            <a:r>
              <a:rPr lang="ja-JP" altLang="en-US" sz="1095" b="1" u="sng">
                <a:solidFill>
                  <a:srgbClr val="FF0000"/>
                </a:solidFill>
                <a:latin typeface="+mn-ea"/>
                <a:ea typeface="+mn-ea"/>
              </a:rPr>
              <a:t>宅地造成等工事規制区域</a:t>
            </a:r>
            <a:r>
              <a:rPr lang="ja-JP" altLang="en-US" sz="1095" b="1">
                <a:solidFill>
                  <a:prstClr val="black"/>
                </a:solidFill>
                <a:latin typeface="+mn-ea"/>
                <a:ea typeface="+mn-ea"/>
              </a:rPr>
              <a:t>：</a:t>
            </a:r>
            <a:r>
              <a:rPr lang="ja-JP" altLang="en-US" sz="1095">
                <a:solidFill>
                  <a:prstClr val="black"/>
                </a:solidFill>
                <a:latin typeface="+mn-ea"/>
                <a:ea typeface="+mn-ea"/>
              </a:rPr>
              <a:t>市街地や集落、その周辺など、人家等が存在するエリアについて、森林や農地を含めて広く指定</a:t>
            </a:r>
            <a:endParaRPr lang="en-US" altLang="ja-JP" sz="1095">
              <a:solidFill>
                <a:prstClr val="black"/>
              </a:solidFill>
              <a:latin typeface="+mn-ea"/>
              <a:ea typeface="+mn-ea"/>
            </a:endParaRPr>
          </a:p>
          <a:p>
            <a:pPr marL="173873" indent="-173873">
              <a:buFont typeface="Wingdings" panose="05000000000000000000" pitchFamily="2" charset="2"/>
              <a:buChar char="Ø"/>
              <a:defRPr/>
            </a:pPr>
            <a:r>
              <a:rPr lang="ja-JP" altLang="en-US" sz="1095">
                <a:solidFill>
                  <a:prstClr val="black"/>
                </a:solidFill>
                <a:latin typeface="+mn-ea"/>
                <a:ea typeface="+mn-ea"/>
              </a:rPr>
              <a:t> </a:t>
            </a:r>
            <a:r>
              <a:rPr lang="ja-JP" altLang="en-US" sz="1095" b="1" u="sng">
                <a:solidFill>
                  <a:srgbClr val="FF0000"/>
                </a:solidFill>
                <a:latin typeface="+mn-ea"/>
                <a:ea typeface="+mn-ea"/>
              </a:rPr>
              <a:t>特定盛土等規制区域</a:t>
            </a:r>
            <a:r>
              <a:rPr lang="ja-JP" altLang="en-US" sz="1095" b="1">
                <a:latin typeface="+mn-ea"/>
                <a:ea typeface="+mn-ea"/>
              </a:rPr>
              <a:t>：</a:t>
            </a:r>
            <a:r>
              <a:rPr lang="ja-JP" altLang="en-US" sz="1095">
                <a:solidFill>
                  <a:prstClr val="black"/>
                </a:solidFill>
                <a:latin typeface="+mn-ea"/>
                <a:ea typeface="+mn-ea"/>
              </a:rPr>
              <a:t>市街地や集落等からは離れているものの、地形等の条件から人家等に危害を及ぼしうるエリア（斜面地等）も指定</a:t>
            </a:r>
            <a:endParaRPr lang="en-US" altLang="ja-JP" sz="1095">
              <a:latin typeface="+mn-ea"/>
              <a:ea typeface="+mn-ea"/>
            </a:endParaRPr>
          </a:p>
        </p:txBody>
      </p:sp>
      <p:sp>
        <p:nvSpPr>
          <p:cNvPr id="26" name="正方形/長方形 25"/>
          <p:cNvSpPr/>
          <p:nvPr/>
        </p:nvSpPr>
        <p:spPr>
          <a:xfrm>
            <a:off x="1253015" y="1370670"/>
            <a:ext cx="8453970" cy="579646"/>
          </a:xfrm>
          <a:prstGeom prst="rect">
            <a:avLst/>
          </a:prstGeom>
        </p:spPr>
        <p:txBody>
          <a:bodyPr wrap="square">
            <a:spAutoFit/>
          </a:bodyPr>
          <a:lstStyle/>
          <a:p>
            <a:pPr>
              <a:lnSpc>
                <a:spcPts val="1905"/>
              </a:lnSpc>
              <a:defRPr/>
            </a:pPr>
            <a:r>
              <a:rPr lang="ja-JP" altLang="en-US" sz="1524">
                <a:solidFill>
                  <a:prstClr val="black"/>
                </a:solidFill>
                <a:latin typeface="Meiryo UI" panose="020B0604030504040204" pitchFamily="50" charset="-128"/>
                <a:ea typeface="Meiryo UI" panose="020B0604030504040204" pitchFamily="50" charset="-128"/>
              </a:rPr>
              <a:t>○</a:t>
            </a:r>
            <a:r>
              <a:rPr lang="ja-JP" altLang="en-US" sz="1524">
                <a:solidFill>
                  <a:prstClr val="black"/>
                </a:solidFill>
                <a:latin typeface="Meiryo UI"/>
                <a:ea typeface="Meiryo UI"/>
              </a:rPr>
              <a:t>区域指定に</a:t>
            </a:r>
            <a:r>
              <a:rPr lang="ja-JP" altLang="ja-JP" sz="1524" b="1" u="sng">
                <a:solidFill>
                  <a:prstClr val="black"/>
                </a:solidFill>
                <a:latin typeface="Meiryo UI"/>
                <a:ea typeface="Meiryo UI"/>
              </a:rPr>
              <a:t>市町村</a:t>
            </a:r>
            <a:r>
              <a:rPr lang="ja-JP" altLang="en-US" sz="1524" b="1" u="sng">
                <a:solidFill>
                  <a:prstClr val="black"/>
                </a:solidFill>
                <a:latin typeface="Meiryo UI"/>
                <a:ea typeface="Meiryo UI"/>
              </a:rPr>
              <a:t>が関与</a:t>
            </a:r>
            <a:r>
              <a:rPr lang="ja-JP" altLang="en-US" sz="1524">
                <a:solidFill>
                  <a:prstClr val="black"/>
                </a:solidFill>
                <a:latin typeface="Meiryo UI"/>
                <a:ea typeface="Meiryo UI"/>
              </a:rPr>
              <a:t>できる仕組みを導入</a:t>
            </a:r>
            <a:r>
              <a:rPr lang="ja-JP" altLang="en-US" sz="1333">
                <a:solidFill>
                  <a:prstClr val="black"/>
                </a:solidFill>
                <a:latin typeface="Meiryo UI"/>
                <a:ea typeface="Meiryo UI"/>
              </a:rPr>
              <a:t>（指定の際の市町村への意見聴取、</a:t>
            </a:r>
            <a:r>
              <a:rPr lang="ja-JP" altLang="ja-JP" sz="1333">
                <a:solidFill>
                  <a:prstClr val="black"/>
                </a:solidFill>
                <a:latin typeface="Meiryo UI"/>
                <a:ea typeface="Meiryo UI"/>
              </a:rPr>
              <a:t>市町村からの</a:t>
            </a:r>
            <a:r>
              <a:rPr lang="ja-JP" altLang="en-US" sz="1333">
                <a:solidFill>
                  <a:prstClr val="black"/>
                </a:solidFill>
                <a:latin typeface="Meiryo UI"/>
                <a:ea typeface="Meiryo UI"/>
              </a:rPr>
              <a:t>指定の</a:t>
            </a:r>
            <a:r>
              <a:rPr lang="ja-JP" altLang="ja-JP" sz="1333">
                <a:solidFill>
                  <a:prstClr val="black"/>
                </a:solidFill>
                <a:latin typeface="Meiryo UI"/>
                <a:ea typeface="Meiryo UI"/>
              </a:rPr>
              <a:t>申出</a:t>
            </a:r>
            <a:r>
              <a:rPr lang="ja-JP" altLang="en-US" sz="1333">
                <a:solidFill>
                  <a:prstClr val="black"/>
                </a:solidFill>
                <a:latin typeface="Meiryo UI"/>
                <a:ea typeface="Meiryo UI"/>
              </a:rPr>
              <a:t>）</a:t>
            </a:r>
            <a:endParaRPr lang="en-US" altLang="ja-JP" sz="1333">
              <a:solidFill>
                <a:prstClr val="black"/>
              </a:solidFill>
              <a:latin typeface="Meiryo UI"/>
              <a:ea typeface="Meiryo UI"/>
            </a:endParaRPr>
          </a:p>
          <a:p>
            <a:pPr marL="217719" indent="-217719">
              <a:lnSpc>
                <a:spcPts val="1905"/>
              </a:lnSpc>
              <a:defRPr/>
            </a:pPr>
            <a:r>
              <a:rPr lang="ja-JP" altLang="en-US" sz="1524">
                <a:solidFill>
                  <a:prstClr val="black"/>
                </a:solidFill>
                <a:latin typeface="Meiryo UI"/>
                <a:ea typeface="Meiryo UI"/>
              </a:rPr>
              <a:t>○</a:t>
            </a:r>
            <a:r>
              <a:rPr lang="ja-JP" altLang="en-US" sz="1429">
                <a:solidFill>
                  <a:prstClr val="black"/>
                </a:solidFill>
                <a:latin typeface="Meiryo UI"/>
                <a:ea typeface="Meiryo UI"/>
              </a:rPr>
              <a:t>都道府県等は、定期的に、規制区域の指定や盛土等による災害防止のための対策に必要な</a:t>
            </a:r>
            <a:r>
              <a:rPr lang="ja-JP" altLang="en-US" sz="1429" b="1" u="sng">
                <a:solidFill>
                  <a:prstClr val="black"/>
                </a:solidFill>
                <a:latin typeface="Meiryo UI"/>
                <a:ea typeface="Meiryo UI"/>
              </a:rPr>
              <a:t>基礎調査</a:t>
            </a:r>
            <a:r>
              <a:rPr lang="ja-JP" altLang="en-US" sz="1429">
                <a:solidFill>
                  <a:prstClr val="black"/>
                </a:solidFill>
                <a:latin typeface="Meiryo UI"/>
                <a:ea typeface="Meiryo UI"/>
              </a:rPr>
              <a:t>を実施</a:t>
            </a:r>
            <a:endParaRPr lang="en-US" altLang="ja-JP" sz="1429">
              <a:solidFill>
                <a:prstClr val="black"/>
              </a:solidFill>
              <a:latin typeface="Meiryo UI"/>
              <a:ea typeface="Meiryo UI"/>
            </a:endParaRPr>
          </a:p>
        </p:txBody>
      </p:sp>
      <p:sp>
        <p:nvSpPr>
          <p:cNvPr id="27" name="スライド番号プレースホルダー 3">
            <a:extLst>
              <a:ext uri="{FF2B5EF4-FFF2-40B4-BE49-F238E27FC236}">
                <a16:creationId xmlns:a16="http://schemas.microsoft.com/office/drawing/2014/main" id="{4381E15C-1E24-6665-2434-4A4352872164}"/>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37</a:t>
            </a:fld>
            <a:endParaRPr lang="en-US" altLang="ja-JP" sz="1400">
              <a:solidFill>
                <a:srgbClr val="000000"/>
              </a:solidFill>
            </a:endParaRPr>
          </a:p>
        </p:txBody>
      </p:sp>
    </p:spTree>
    <p:extLst>
      <p:ext uri="{BB962C8B-B14F-4D97-AF65-F5344CB8AC3E}">
        <p14:creationId xmlns:p14="http://schemas.microsoft.com/office/powerpoint/2010/main" val="2482793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51B115-6B15-46BF-B357-33451BD8323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 name="正方形/長方形 12">
            <a:extLst>
              <a:ext uri="{FF2B5EF4-FFF2-40B4-BE49-F238E27FC236}">
                <a16:creationId xmlns:a16="http://schemas.microsoft.com/office/drawing/2014/main" id="{7F7F2D23-160A-7975-0BDA-253A173826B1}"/>
              </a:ext>
            </a:extLst>
          </p:cNvPr>
          <p:cNvSpPr/>
          <p:nvPr/>
        </p:nvSpPr>
        <p:spPr>
          <a:xfrm>
            <a:off x="199678" y="692696"/>
            <a:ext cx="9505056" cy="5601533"/>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   １</a:t>
            </a:r>
            <a:r>
              <a:rPr kumimoji="1" lang="en-US" altLang="ja-JP"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　都市計画法の概要</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a:t>
            </a:r>
            <a:endParaRPr kumimoji="1" lang="ja-JP" altLang="en-US" sz="24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　２</a:t>
            </a:r>
            <a:r>
              <a:rPr kumimoji="1" lang="en-US" altLang="ja-JP"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　都市計画の最近の動向</a:t>
            </a:r>
            <a:endParaRPr kumimoji="1" lang="en-US" altLang="ja-JP" sz="3800" b="0" i="0" u="dotted" strike="noStrike" kern="1200" cap="none" spc="0" normalizeH="0" baseline="0" noProof="0" dirty="0">
              <a:ln>
                <a:noFill/>
              </a:ln>
              <a:solidFill>
                <a:srgbClr val="FF0000"/>
              </a:solidFill>
              <a:effectLst/>
              <a:uLnTx/>
              <a:uFill>
                <a:solidFill>
                  <a:prstClr val="white">
                    <a:lumMod val="65000"/>
                  </a:prstClr>
                </a:solidFill>
              </a:uFill>
              <a:latin typeface="ＭＳＰゴシック"/>
              <a:ea typeface="ＭＳ Ｐゴシック"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……………20</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26</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39</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……………25</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（令和２年法律第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43</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特定都市河川浸水被害対策法等の一部を改正する法律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…31</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（令和３年法律第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31</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宅地造成等規制法の一部を改正する法律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…………………36</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（令和４年法律第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55</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都市緑地法等の一部を改正する法律</a:t>
            </a:r>
            <a:r>
              <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………………………39</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（令和６年法律第</a:t>
            </a:r>
            <a:r>
              <a:rPr kumimoji="1" lang="en-US" altLang="ja-JP"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40</a:t>
            </a:r>
            <a:r>
              <a:rPr kumimoji="1" lang="ja-JP" altLang="en-US"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都市計画制度における地方分権</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……………………………46</a:t>
            </a:r>
            <a:endPar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937148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タイトル 33">
            <a:extLst>
              <a:ext uri="{FF2B5EF4-FFF2-40B4-BE49-F238E27FC236}">
                <a16:creationId xmlns:a16="http://schemas.microsoft.com/office/drawing/2014/main" id="{F52C2E72-B391-43B4-9A9A-A641E8012AF7}"/>
              </a:ext>
            </a:extLst>
          </p:cNvPr>
          <p:cNvSpPr>
            <a:spLocks noGrp="1"/>
          </p:cNvSpPr>
          <p:nvPr>
            <p:ph type="title"/>
          </p:nvPr>
        </p:nvSpPr>
        <p:spPr/>
        <p:txBody>
          <a:bodyPr/>
          <a:lstStyle/>
          <a:p>
            <a:r>
              <a:rPr lang="ja-JP" altLang="en-US"/>
              <a:t>２．都市計画法 ： 旧法と現行法の比較</a:t>
            </a:r>
          </a:p>
        </p:txBody>
      </p:sp>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3</a:t>
            </a:fld>
            <a:endParaRPr lang="en-US" altLang="ja-JP" sz="1400">
              <a:solidFill>
                <a:srgbClr val="000000"/>
              </a:solidFill>
            </a:endParaRPr>
          </a:p>
        </p:txBody>
      </p:sp>
      <p:sp>
        <p:nvSpPr>
          <p:cNvPr id="6" name="正方形/長方形 5">
            <a:extLst>
              <a:ext uri="{FF2B5EF4-FFF2-40B4-BE49-F238E27FC236}">
                <a16:creationId xmlns:a16="http://schemas.microsoft.com/office/drawing/2014/main" id="{05B132BD-C80B-6E35-2617-DD5E57C2AADD}"/>
              </a:ext>
            </a:extLst>
          </p:cNvPr>
          <p:cNvSpPr/>
          <p:nvPr/>
        </p:nvSpPr>
        <p:spPr>
          <a:xfrm>
            <a:off x="5312188" y="2546765"/>
            <a:ext cx="4031802" cy="426619"/>
          </a:xfrm>
          <a:prstGeom prst="rect">
            <a:avLst/>
          </a:prstGeom>
          <a:solidFill>
            <a:srgbClr val="FFFF99"/>
          </a:solidFill>
          <a:ln w="12700" cap="flat" cmpd="sng" algn="ctr">
            <a:solidFill>
              <a:sysClr val="windowText" lastClr="000000"/>
            </a:solidFill>
            <a:prstDash val="solid"/>
          </a:ln>
          <a:effectLst/>
        </p:spPr>
        <p:txBody>
          <a:bodyPr wrap="square" lIns="87265" tIns="43633" rIns="87265" bIns="43633" rtlCol="0" anchor="ctr">
            <a:spAutoFit/>
          </a:bodyPr>
          <a:lstStyle/>
          <a:p>
            <a:pPr marL="0" marR="0" lvl="0" indent="0"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高度成長を背景とする都市への人口流入に伴う都市内の環境悪化及び都市周辺地域における土地利用の混乱</a:t>
            </a:r>
          </a:p>
        </p:txBody>
      </p:sp>
      <p:sp>
        <p:nvSpPr>
          <p:cNvPr id="9" name="角丸四角形 3">
            <a:extLst>
              <a:ext uri="{FF2B5EF4-FFF2-40B4-BE49-F238E27FC236}">
                <a16:creationId xmlns:a16="http://schemas.microsoft.com/office/drawing/2014/main" id="{336ACE86-47DB-1A86-968B-842D440CD865}"/>
              </a:ext>
            </a:extLst>
          </p:cNvPr>
          <p:cNvSpPr/>
          <p:nvPr/>
        </p:nvSpPr>
        <p:spPr>
          <a:xfrm>
            <a:off x="238801" y="1830972"/>
            <a:ext cx="4607262" cy="4859221"/>
          </a:xfrm>
          <a:prstGeom prst="roundRect">
            <a:avLst>
              <a:gd name="adj" fmla="val 11706"/>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lIns="87265" tIns="43633" rIns="87265" bIns="43633" rtlCol="0" anchor="ctr">
            <a:spAutoFit/>
          </a:bodyP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p:txBody>
      </p:sp>
      <p:sp>
        <p:nvSpPr>
          <p:cNvPr id="11" name="角丸四角形 6">
            <a:extLst>
              <a:ext uri="{FF2B5EF4-FFF2-40B4-BE49-F238E27FC236}">
                <a16:creationId xmlns:a16="http://schemas.microsoft.com/office/drawing/2014/main" id="{AAD0FE54-7EB3-CCAE-0B7E-9C6C71932D48}"/>
              </a:ext>
            </a:extLst>
          </p:cNvPr>
          <p:cNvSpPr/>
          <p:nvPr/>
        </p:nvSpPr>
        <p:spPr>
          <a:xfrm>
            <a:off x="5058349" y="1830972"/>
            <a:ext cx="4607262" cy="4859221"/>
          </a:xfrm>
          <a:prstGeom prst="roundRect">
            <a:avLst>
              <a:gd name="adj" fmla="val 11522"/>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square" lIns="87265" tIns="43633" rIns="87265" bIns="43633" rtlCol="0" anchor="ctr">
            <a:spAutoFit/>
          </a:bodyP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a:ln>
                <a:noFill/>
              </a:ln>
              <a:solidFill>
                <a:prstClr val="black"/>
              </a:solidFill>
              <a:effectLst/>
              <a:uLnTx/>
              <a:uFillTx/>
              <a:latin typeface="Meiryo UI"/>
              <a:ea typeface="Meiryo UI"/>
              <a:cs typeface="+mn-cs"/>
            </a:endParaRPr>
          </a:p>
        </p:txBody>
      </p:sp>
      <p:sp>
        <p:nvSpPr>
          <p:cNvPr id="13" name="正方形/長方形 12">
            <a:extLst>
              <a:ext uri="{FF2B5EF4-FFF2-40B4-BE49-F238E27FC236}">
                <a16:creationId xmlns:a16="http://schemas.microsoft.com/office/drawing/2014/main" id="{F1E71E67-C75D-ECEB-BEAA-C7979F59111E}"/>
              </a:ext>
            </a:extLst>
          </p:cNvPr>
          <p:cNvSpPr/>
          <p:nvPr/>
        </p:nvSpPr>
        <p:spPr>
          <a:xfrm>
            <a:off x="1172132" y="1679210"/>
            <a:ext cx="2735865" cy="303527"/>
          </a:xfrm>
          <a:prstGeom prst="rect">
            <a:avLst/>
          </a:prstGeom>
          <a:solidFill>
            <a:srgbClr val="AEC87A"/>
          </a:solidFill>
          <a:ln w="25400" cap="flat" cmpd="sng" algn="ctr">
            <a:solidFill>
              <a:srgbClr val="9BBB59">
                <a:shade val="50000"/>
              </a:srgbClr>
            </a:solidFill>
            <a:prstDash val="solid"/>
          </a:ln>
          <a:effectLst/>
        </p:spPr>
        <p:txBody>
          <a:bodyPr wrap="square" lIns="87265" tIns="43633" rIns="87265" bIns="43633" rtlCol="0" anchor="ctr">
            <a:spAutoFit/>
          </a:bodyPr>
          <a:lstStyle/>
          <a:p>
            <a:pPr marL="0" marR="0" lvl="0" indent="0" algn="ctr" defTabSz="914217"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prstClr val="black"/>
                </a:solidFill>
                <a:effectLst/>
                <a:uLnTx/>
                <a:uFillTx/>
                <a:latin typeface="Meiryo UI"/>
                <a:ea typeface="Meiryo UI"/>
                <a:cs typeface="+mn-cs"/>
              </a:rPr>
              <a:t>旧：都市計画法（大正８年）</a:t>
            </a:r>
          </a:p>
        </p:txBody>
      </p:sp>
      <p:sp>
        <p:nvSpPr>
          <p:cNvPr id="15" name="正方形/長方形 14">
            <a:extLst>
              <a:ext uri="{FF2B5EF4-FFF2-40B4-BE49-F238E27FC236}">
                <a16:creationId xmlns:a16="http://schemas.microsoft.com/office/drawing/2014/main" id="{51F0ED65-178B-0182-F94F-817B160C33E8}"/>
              </a:ext>
            </a:extLst>
          </p:cNvPr>
          <p:cNvSpPr/>
          <p:nvPr/>
        </p:nvSpPr>
        <p:spPr>
          <a:xfrm>
            <a:off x="5996417" y="1679210"/>
            <a:ext cx="2735865" cy="303527"/>
          </a:xfrm>
          <a:prstGeom prst="rect">
            <a:avLst/>
          </a:prstGeom>
          <a:solidFill>
            <a:srgbClr val="79C1D5"/>
          </a:solidFill>
          <a:ln w="25400" cap="flat" cmpd="sng" algn="ctr">
            <a:solidFill>
              <a:srgbClr val="4BACC6">
                <a:shade val="50000"/>
              </a:srgbClr>
            </a:solidFill>
            <a:prstDash val="solid"/>
          </a:ln>
          <a:effectLst/>
        </p:spPr>
        <p:txBody>
          <a:bodyPr wrap="square" lIns="87265" tIns="43633" rIns="87265" bIns="43633" rtlCol="0" anchor="ctr">
            <a:spAutoFit/>
          </a:bodyPr>
          <a:lstStyle/>
          <a:p>
            <a:pPr marL="0" marR="0" lvl="0" indent="0" algn="ctr" defTabSz="914217"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prstClr val="black"/>
                </a:solidFill>
                <a:effectLst/>
                <a:uLnTx/>
                <a:uFillTx/>
                <a:latin typeface="Meiryo UI"/>
                <a:ea typeface="Meiryo UI"/>
                <a:cs typeface="+mn-cs"/>
              </a:rPr>
              <a:t>現：都市計画法（昭和</a:t>
            </a:r>
            <a:r>
              <a:rPr kumimoji="0" lang="en-US" altLang="ja-JP" sz="1400" b="1" i="0" u="none" strike="noStrike" kern="0" cap="none" spc="0" normalizeH="0" baseline="0" noProof="0">
                <a:ln>
                  <a:noFill/>
                </a:ln>
                <a:solidFill>
                  <a:prstClr val="black"/>
                </a:solidFill>
                <a:effectLst/>
                <a:uLnTx/>
                <a:uFillTx/>
                <a:latin typeface="Meiryo UI"/>
                <a:ea typeface="Meiryo UI"/>
                <a:cs typeface="+mn-cs"/>
              </a:rPr>
              <a:t>43</a:t>
            </a:r>
            <a:r>
              <a:rPr kumimoji="0" lang="ja-JP" altLang="en-US" sz="1400" b="1" i="0" u="none" strike="noStrike" kern="0" cap="none" spc="0" normalizeH="0" baseline="0" noProof="0">
                <a:ln>
                  <a:noFill/>
                </a:ln>
                <a:solidFill>
                  <a:prstClr val="black"/>
                </a:solidFill>
                <a:effectLst/>
                <a:uLnTx/>
                <a:uFillTx/>
                <a:latin typeface="Meiryo UI"/>
                <a:ea typeface="Meiryo UI"/>
                <a:cs typeface="+mn-cs"/>
              </a:rPr>
              <a:t>年）</a:t>
            </a:r>
          </a:p>
        </p:txBody>
      </p:sp>
      <p:sp>
        <p:nvSpPr>
          <p:cNvPr id="16" name="正方形/長方形 15">
            <a:extLst>
              <a:ext uri="{FF2B5EF4-FFF2-40B4-BE49-F238E27FC236}">
                <a16:creationId xmlns:a16="http://schemas.microsoft.com/office/drawing/2014/main" id="{74004DF6-342A-1DF7-C54E-8A3ED1AD7D88}"/>
              </a:ext>
            </a:extLst>
          </p:cNvPr>
          <p:cNvSpPr/>
          <p:nvPr/>
        </p:nvSpPr>
        <p:spPr>
          <a:xfrm>
            <a:off x="506391" y="2168825"/>
            <a:ext cx="4067348" cy="719885"/>
          </a:xfrm>
          <a:prstGeom prst="rect">
            <a:avLst/>
          </a:prstGeom>
          <a:solidFill>
            <a:sysClr val="window" lastClr="FFFFFF"/>
          </a:solidFill>
          <a:ln w="25400" cap="flat" cmpd="sng" algn="ctr">
            <a:solidFill>
              <a:srgbClr val="9BBB59"/>
            </a:solidFill>
            <a:prstDash val="solid"/>
          </a:ln>
          <a:effectLst/>
        </p:spPr>
        <p:txBody>
          <a:bodyPr wrap="square" lIns="87265" tIns="43633" rIns="87265" bIns="43633" rtlCol="0" anchor="ctr">
            <a:noAutofit/>
          </a:bodyPr>
          <a:lstStyle/>
          <a:p>
            <a:pPr marL="0" marR="0" lvl="0" indent="-539892"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・大都市における人口流入に伴う住宅問題、保健衛生問題の発生</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a:p>
            <a:pPr marL="0" marR="0" lvl="0" indent="0" defTabSz="914217"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・近代産業の発展に対応した都市機能と環境の整備の必要性</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a:p>
            <a:pPr marL="0" marR="0" lvl="0" indent="0" defTabSz="914217"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・自然災害や戦災に備えた施設の整備の必要性</a:t>
            </a:r>
          </a:p>
        </p:txBody>
      </p:sp>
      <p:sp>
        <p:nvSpPr>
          <p:cNvPr id="17" name="正方形/長方形 16">
            <a:extLst>
              <a:ext uri="{FF2B5EF4-FFF2-40B4-BE49-F238E27FC236}">
                <a16:creationId xmlns:a16="http://schemas.microsoft.com/office/drawing/2014/main" id="{A0D24115-2D5A-5DDE-D3D2-EF7A8F7FD3C9}"/>
              </a:ext>
            </a:extLst>
          </p:cNvPr>
          <p:cNvSpPr/>
          <p:nvPr/>
        </p:nvSpPr>
        <p:spPr>
          <a:xfrm>
            <a:off x="5330673" y="2294805"/>
            <a:ext cx="4067348" cy="467925"/>
          </a:xfrm>
          <a:prstGeom prst="rect">
            <a:avLst/>
          </a:prstGeom>
          <a:solidFill>
            <a:sysClr val="window" lastClr="FFFFFF"/>
          </a:solidFill>
          <a:ln w="25400" cap="flat" cmpd="sng" algn="ctr">
            <a:solidFill>
              <a:srgbClr val="4F81BD"/>
            </a:solidFill>
            <a:prstDash val="solid"/>
          </a:ln>
          <a:effectLst/>
        </p:spPr>
        <p:txBody>
          <a:bodyPr wrap="square" lIns="87265" tIns="43633" rIns="87265" bIns="43633" rtlCol="0" anchor="ctr">
            <a:noAutofit/>
          </a:bodyPr>
          <a:lstStyle/>
          <a:p>
            <a:pPr marL="539642" marR="0" lvl="0" indent="-1079284"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・高度成長を背景とする都市への人口流入に伴う都市内の環境悪化、</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a:p>
            <a:pPr marL="539642" marR="0" lvl="0" indent="-1079284"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　 都市周辺地域における土地利用の混乱</a:t>
            </a:r>
          </a:p>
        </p:txBody>
      </p:sp>
      <p:sp>
        <p:nvSpPr>
          <p:cNvPr id="19" name="正方形/長方形 18">
            <a:extLst>
              <a:ext uri="{FF2B5EF4-FFF2-40B4-BE49-F238E27FC236}">
                <a16:creationId xmlns:a16="http://schemas.microsoft.com/office/drawing/2014/main" id="{7DF7542C-7AC1-CB63-DE60-52AB2D83F9E6}"/>
              </a:ext>
            </a:extLst>
          </p:cNvPr>
          <p:cNvSpPr/>
          <p:nvPr/>
        </p:nvSpPr>
        <p:spPr>
          <a:xfrm>
            <a:off x="506391" y="3198707"/>
            <a:ext cx="4067348" cy="467925"/>
          </a:xfrm>
          <a:prstGeom prst="rect">
            <a:avLst/>
          </a:prstGeom>
          <a:solidFill>
            <a:sysClr val="window" lastClr="FFFFFF"/>
          </a:solidFill>
          <a:ln w="25400" cap="flat" cmpd="sng" algn="ctr">
            <a:solidFill>
              <a:srgbClr val="9BBB59"/>
            </a:solidFill>
            <a:prstDash val="solid"/>
          </a:ln>
          <a:effectLst/>
        </p:spPr>
        <p:txBody>
          <a:bodyPr wrap="square" lIns="87265" tIns="43633" rIns="87265" bIns="43633" rtlCol="0" anchor="ctr">
            <a:noAutofit/>
          </a:bodyPr>
          <a:lstStyle/>
          <a:p>
            <a:pPr marL="0" marR="0" lvl="0" indent="0"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・都市における施設整備を通じた交通、衛生、保安、防空、経済等に</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a:p>
            <a:pPr marL="0" marR="0" lvl="0" indent="0"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　関する公共の安寧の維持又は福利の増進</a:t>
            </a:r>
          </a:p>
        </p:txBody>
      </p:sp>
      <p:sp>
        <p:nvSpPr>
          <p:cNvPr id="21" name="正方形/長方形 20">
            <a:extLst>
              <a:ext uri="{FF2B5EF4-FFF2-40B4-BE49-F238E27FC236}">
                <a16:creationId xmlns:a16="http://schemas.microsoft.com/office/drawing/2014/main" id="{5C94FEC7-7543-E97A-EE74-C48DAADDE397}"/>
              </a:ext>
            </a:extLst>
          </p:cNvPr>
          <p:cNvSpPr/>
          <p:nvPr/>
        </p:nvSpPr>
        <p:spPr>
          <a:xfrm>
            <a:off x="5330673" y="3288692"/>
            <a:ext cx="4067348" cy="287954"/>
          </a:xfrm>
          <a:prstGeom prst="rect">
            <a:avLst/>
          </a:prstGeom>
          <a:solidFill>
            <a:sysClr val="window" lastClr="FFFFFF"/>
          </a:solidFill>
          <a:ln w="25400" cap="flat" cmpd="sng" algn="ctr">
            <a:solidFill>
              <a:srgbClr val="4F81BD"/>
            </a:solidFill>
            <a:prstDash val="solid"/>
          </a:ln>
          <a:effectLst/>
        </p:spPr>
        <p:txBody>
          <a:bodyPr wrap="square" lIns="87265" tIns="43633" rIns="87265" bIns="43633" rtlCol="0" anchor="ctr">
            <a:noAutofit/>
          </a:bodyPr>
          <a:lstStyle/>
          <a:p>
            <a:pPr marL="0" marR="0" lvl="0" indent="-539892"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・都市の無秩序な拡大を防止し、秩序ある発展を図ること</a:t>
            </a:r>
          </a:p>
        </p:txBody>
      </p:sp>
      <p:sp>
        <p:nvSpPr>
          <p:cNvPr id="23" name="正方形/長方形 22">
            <a:extLst>
              <a:ext uri="{FF2B5EF4-FFF2-40B4-BE49-F238E27FC236}">
                <a16:creationId xmlns:a16="http://schemas.microsoft.com/office/drawing/2014/main" id="{5E8015A1-7323-D3A3-D9CA-94D22A1BB118}"/>
              </a:ext>
            </a:extLst>
          </p:cNvPr>
          <p:cNvSpPr/>
          <p:nvPr/>
        </p:nvSpPr>
        <p:spPr>
          <a:xfrm>
            <a:off x="506391" y="3918591"/>
            <a:ext cx="4067348" cy="899856"/>
          </a:xfrm>
          <a:prstGeom prst="rect">
            <a:avLst/>
          </a:prstGeom>
          <a:solidFill>
            <a:sysClr val="window" lastClr="FFFFFF"/>
          </a:solidFill>
          <a:ln w="25400" cap="flat" cmpd="sng" algn="ctr">
            <a:solidFill>
              <a:srgbClr val="9BBB59"/>
            </a:solidFill>
            <a:prstDash val="solid"/>
          </a:ln>
          <a:effectLst/>
        </p:spPr>
        <p:txBody>
          <a:bodyPr wrap="square" lIns="87265" tIns="43633" rIns="87265" bIns="43633" rtlCol="0" anchor="ctr">
            <a:noAutofit/>
          </a:bodyPr>
          <a:lstStyle/>
          <a:p>
            <a:pPr marL="0" marR="0" lvl="0" indent="0"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・都市計画区域の創設</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a:p>
            <a:pPr marL="177764" marR="0" lvl="0" indent="-177764" defTabSz="914217"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・都市施設制度の創設</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a:p>
            <a:pPr marL="177764" marR="0" lvl="0" indent="-177764" defTabSz="914217"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black"/>
                </a:solidFill>
                <a:effectLst/>
                <a:uLnTx/>
                <a:uFillTx/>
                <a:latin typeface="Meiryo UI"/>
                <a:ea typeface="Meiryo UI"/>
                <a:cs typeface="+mn-cs"/>
              </a:rPr>
              <a:t> （都市計画決定された公園、緑地、広場等の区域内における建築制限）</a:t>
            </a:r>
          </a:p>
          <a:p>
            <a:pPr marL="0" marR="0" lvl="0" indent="0" defTabSz="914217"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・地域地区制度の創設</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p:txBody>
      </p:sp>
      <p:sp>
        <p:nvSpPr>
          <p:cNvPr id="24" name="正方形/長方形 23">
            <a:extLst>
              <a:ext uri="{FF2B5EF4-FFF2-40B4-BE49-F238E27FC236}">
                <a16:creationId xmlns:a16="http://schemas.microsoft.com/office/drawing/2014/main" id="{43AA220A-041C-3961-153F-284E7AE1F33E}"/>
              </a:ext>
            </a:extLst>
          </p:cNvPr>
          <p:cNvSpPr/>
          <p:nvPr/>
        </p:nvSpPr>
        <p:spPr>
          <a:xfrm>
            <a:off x="5330673" y="3918591"/>
            <a:ext cx="4067348" cy="899856"/>
          </a:xfrm>
          <a:prstGeom prst="rect">
            <a:avLst/>
          </a:prstGeom>
          <a:solidFill>
            <a:sysClr val="window" lastClr="FFFFFF"/>
          </a:solidFill>
          <a:ln w="25400" cap="flat" cmpd="sng" algn="ctr">
            <a:solidFill>
              <a:srgbClr val="4F81BD"/>
            </a:solidFill>
            <a:prstDash val="solid"/>
          </a:ln>
          <a:effectLst/>
        </p:spPr>
        <p:txBody>
          <a:bodyPr wrap="square" lIns="87265" tIns="43633" rIns="87265" bIns="43633" rtlCol="0" anchor="ctr">
            <a:noAutofit/>
          </a:bodyPr>
          <a:lstStyle/>
          <a:p>
            <a:pPr marL="0" marR="0" lvl="0" indent="0"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・区域区分（線引き）制度の創設</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a:p>
            <a:pPr marL="177764" marR="0" lvl="0" indent="-177764" defTabSz="914217"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・開発許可制度の創設</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a:p>
            <a:pPr marL="177764" marR="0" lvl="0" indent="-177764"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　（←旧住宅地造成事業に関する法律に基づく制度を拡大）</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a:p>
            <a:pPr marL="0" marR="0" lvl="0" indent="0" defTabSz="914217"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・全ての都市計画施設の区域において建築制限</a:t>
            </a:r>
          </a:p>
        </p:txBody>
      </p:sp>
      <p:sp>
        <p:nvSpPr>
          <p:cNvPr id="25" name="正方形/長方形 24">
            <a:extLst>
              <a:ext uri="{FF2B5EF4-FFF2-40B4-BE49-F238E27FC236}">
                <a16:creationId xmlns:a16="http://schemas.microsoft.com/office/drawing/2014/main" id="{0C883BD2-3A10-9073-E978-5BA847FB47DB}"/>
              </a:ext>
            </a:extLst>
          </p:cNvPr>
          <p:cNvSpPr/>
          <p:nvPr/>
        </p:nvSpPr>
        <p:spPr>
          <a:xfrm>
            <a:off x="506391" y="5051399"/>
            <a:ext cx="4067348" cy="719885"/>
          </a:xfrm>
          <a:prstGeom prst="rect">
            <a:avLst/>
          </a:prstGeom>
          <a:solidFill>
            <a:sysClr val="window" lastClr="FFFFFF"/>
          </a:solidFill>
          <a:ln w="25400" cap="flat" cmpd="sng" algn="ctr">
            <a:solidFill>
              <a:srgbClr val="9BBB59"/>
            </a:solidFill>
            <a:prstDash val="solid"/>
          </a:ln>
          <a:effectLst/>
        </p:spPr>
        <p:txBody>
          <a:bodyPr wrap="square" lIns="87265" tIns="43633" rIns="0" bIns="43633" rtlCol="0" anchor="ctr">
            <a:noAutofit/>
          </a:bodyPr>
          <a:lstStyle/>
          <a:p>
            <a:pPr marL="0" marR="0" lvl="0" indent="0"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・市区改正条例対象の６都市</a:t>
            </a:r>
            <a:r>
              <a:rPr kumimoji="0" lang="ja-JP" altLang="en-US" sz="1000" b="0" i="0" u="none" strike="noStrike" kern="0" cap="none" spc="0" normalizeH="0" baseline="0" noProof="0">
                <a:ln>
                  <a:noFill/>
                </a:ln>
                <a:solidFill>
                  <a:prstClr val="black"/>
                </a:solidFill>
                <a:effectLst/>
                <a:uLnTx/>
                <a:uFillTx/>
                <a:latin typeface="Meiryo UI"/>
                <a:ea typeface="Meiryo UI"/>
                <a:cs typeface="+mn-cs"/>
              </a:rPr>
              <a:t>（東京・横浜・名古屋・京都・大阪・神戸）</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a:p>
            <a:pPr marL="177764" marR="0" lvl="0" indent="-177764" defTabSz="914217"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・順次、大正</a:t>
            </a:r>
            <a:r>
              <a:rPr kumimoji="0" lang="en-US" altLang="ja-JP" sz="1100" b="0" i="0" u="none" strike="noStrike" kern="0" cap="none" spc="0" normalizeH="0" baseline="0" noProof="0">
                <a:ln>
                  <a:noFill/>
                </a:ln>
                <a:solidFill>
                  <a:prstClr val="black"/>
                </a:solidFill>
                <a:effectLst/>
                <a:uLnTx/>
                <a:uFillTx/>
                <a:latin typeface="Meiryo UI"/>
                <a:ea typeface="Meiryo UI"/>
                <a:cs typeface="+mn-cs"/>
              </a:rPr>
              <a:t>12</a:t>
            </a:r>
            <a:r>
              <a:rPr kumimoji="0" lang="ja-JP" altLang="en-US" sz="1100" b="0" i="0" u="none" strike="noStrike" kern="0" cap="none" spc="0" normalizeH="0" baseline="0" noProof="0">
                <a:ln>
                  <a:noFill/>
                </a:ln>
                <a:solidFill>
                  <a:prstClr val="black"/>
                </a:solidFill>
                <a:effectLst/>
                <a:uLnTx/>
                <a:uFillTx/>
                <a:latin typeface="Meiryo UI"/>
                <a:ea typeface="Meiryo UI"/>
                <a:cs typeface="+mn-cs"/>
              </a:rPr>
              <a:t>年に</a:t>
            </a:r>
            <a:r>
              <a:rPr kumimoji="0" lang="en-US" altLang="ja-JP" sz="1100" b="0" i="0" u="none" strike="noStrike" kern="0" cap="none" spc="0" normalizeH="0" baseline="0" noProof="0">
                <a:ln>
                  <a:noFill/>
                </a:ln>
                <a:solidFill>
                  <a:prstClr val="black"/>
                </a:solidFill>
                <a:effectLst/>
                <a:uLnTx/>
                <a:uFillTx/>
                <a:latin typeface="Meiryo UI"/>
                <a:ea typeface="Meiryo UI"/>
                <a:cs typeface="+mn-cs"/>
              </a:rPr>
              <a:t>25</a:t>
            </a:r>
            <a:r>
              <a:rPr kumimoji="0" lang="ja-JP" altLang="en-US" sz="1100" b="0" i="0" u="none" strike="noStrike" kern="0" cap="none" spc="0" normalizeH="0" baseline="0" noProof="0">
                <a:ln>
                  <a:noFill/>
                </a:ln>
                <a:solidFill>
                  <a:prstClr val="black"/>
                </a:solidFill>
                <a:effectLst/>
                <a:uLnTx/>
                <a:uFillTx/>
                <a:latin typeface="Meiryo UI"/>
                <a:ea typeface="Meiryo UI"/>
                <a:cs typeface="+mn-cs"/>
              </a:rPr>
              <a:t>都市</a:t>
            </a:r>
            <a:r>
              <a:rPr kumimoji="0" lang="ja-JP" altLang="en-US" sz="1000" b="0" i="0" u="none" strike="noStrike" kern="0" cap="none" spc="0" normalizeH="0" baseline="0" noProof="0">
                <a:ln>
                  <a:noFill/>
                </a:ln>
                <a:solidFill>
                  <a:prstClr val="black"/>
                </a:solidFill>
                <a:effectLst/>
                <a:uLnTx/>
                <a:uFillTx/>
                <a:latin typeface="Meiryo UI"/>
                <a:ea typeface="Meiryo UI"/>
                <a:cs typeface="+mn-cs"/>
              </a:rPr>
              <a:t>（札仙広福等）</a:t>
            </a:r>
            <a:r>
              <a:rPr kumimoji="0" lang="ja-JP" altLang="en-US" sz="1100" b="0" i="0" u="none" strike="noStrike" kern="0" cap="none" spc="0" normalizeH="0" baseline="0" noProof="0">
                <a:ln>
                  <a:noFill/>
                </a:ln>
                <a:solidFill>
                  <a:prstClr val="black"/>
                </a:solidFill>
                <a:effectLst/>
                <a:uLnTx/>
                <a:uFillTx/>
                <a:latin typeface="Meiryo UI"/>
                <a:ea typeface="Meiryo UI"/>
                <a:cs typeface="+mn-cs"/>
              </a:rPr>
              <a:t>へ、昭和８年に全市＋</a:t>
            </a:r>
            <a:endParaRPr kumimoji="0" lang="en-US" altLang="ja-JP" sz="1100" b="0" i="0" u="none" strike="noStrike" kern="0" cap="none" spc="0" normalizeH="0" baseline="0" noProof="0">
              <a:ln>
                <a:noFill/>
              </a:ln>
              <a:solidFill>
                <a:prstClr val="black"/>
              </a:solidFill>
              <a:effectLst/>
              <a:uLnTx/>
              <a:uFillTx/>
              <a:latin typeface="Meiryo UI"/>
              <a:ea typeface="Meiryo UI"/>
              <a:cs typeface="+mn-cs"/>
            </a:endParaRPr>
          </a:p>
          <a:p>
            <a:pPr marL="177764" marR="0" lvl="0" indent="-177764"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　市に準じた町村へ、拡大</a:t>
            </a:r>
          </a:p>
        </p:txBody>
      </p:sp>
      <p:sp>
        <p:nvSpPr>
          <p:cNvPr id="26" name="正方形/長方形 25">
            <a:extLst>
              <a:ext uri="{FF2B5EF4-FFF2-40B4-BE49-F238E27FC236}">
                <a16:creationId xmlns:a16="http://schemas.microsoft.com/office/drawing/2014/main" id="{6AE3ED57-F538-F250-6B58-19E6256AF7DD}"/>
              </a:ext>
            </a:extLst>
          </p:cNvPr>
          <p:cNvSpPr/>
          <p:nvPr/>
        </p:nvSpPr>
        <p:spPr>
          <a:xfrm>
            <a:off x="5330673" y="5272661"/>
            <a:ext cx="4067348" cy="287954"/>
          </a:xfrm>
          <a:prstGeom prst="rect">
            <a:avLst/>
          </a:prstGeom>
          <a:solidFill>
            <a:sysClr val="window" lastClr="FFFFFF"/>
          </a:solidFill>
          <a:ln w="25400" cap="flat" cmpd="sng" algn="ctr">
            <a:solidFill>
              <a:srgbClr val="4F81BD"/>
            </a:solidFill>
            <a:prstDash val="solid"/>
          </a:ln>
          <a:effectLst/>
        </p:spPr>
        <p:txBody>
          <a:bodyPr wrap="square" lIns="87265" tIns="43633" rIns="87265" bIns="43633" rtlCol="0" anchor="ctr">
            <a:noAutofit/>
          </a:bodyPr>
          <a:lstStyle/>
          <a:p>
            <a:pPr marL="0" marR="0" lvl="0" indent="-539892"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・全国へ拡大</a:t>
            </a:r>
          </a:p>
        </p:txBody>
      </p:sp>
      <p:sp>
        <p:nvSpPr>
          <p:cNvPr id="27" name="正方形/長方形 26">
            <a:extLst>
              <a:ext uri="{FF2B5EF4-FFF2-40B4-BE49-F238E27FC236}">
                <a16:creationId xmlns:a16="http://schemas.microsoft.com/office/drawing/2014/main" id="{191D0414-B57E-8EF8-2E4B-DEA0D89EABCF}"/>
              </a:ext>
            </a:extLst>
          </p:cNvPr>
          <p:cNvSpPr/>
          <p:nvPr/>
        </p:nvSpPr>
        <p:spPr>
          <a:xfrm>
            <a:off x="506391" y="6006257"/>
            <a:ext cx="4067348" cy="467925"/>
          </a:xfrm>
          <a:prstGeom prst="rect">
            <a:avLst/>
          </a:prstGeom>
          <a:solidFill>
            <a:sysClr val="window" lastClr="FFFFFF"/>
          </a:solidFill>
          <a:ln w="25400" cap="flat" cmpd="sng" algn="ctr">
            <a:solidFill>
              <a:srgbClr val="9BBB59"/>
            </a:solidFill>
            <a:prstDash val="solid"/>
          </a:ln>
          <a:effectLst/>
        </p:spPr>
        <p:txBody>
          <a:bodyPr wrap="square" lIns="87265" tIns="43633" rIns="87265" bIns="43633" rtlCol="0" anchor="ctr">
            <a:noAutofit/>
          </a:bodyPr>
          <a:lstStyle/>
          <a:p>
            <a:pPr marL="0" marR="0" lvl="0" indent="0"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・都市計画地方委員会の議を経て、</a:t>
            </a:r>
            <a:r>
              <a:rPr kumimoji="0" lang="ja-JP" altLang="en-US" sz="1100" b="0" i="0" u="sng" strike="noStrike" kern="0" cap="none" spc="0" normalizeH="0" baseline="0" noProof="0">
                <a:ln>
                  <a:noFill/>
                </a:ln>
                <a:solidFill>
                  <a:prstClr val="black"/>
                </a:solidFill>
                <a:effectLst/>
                <a:uLnTx/>
                <a:uFillTx/>
                <a:latin typeface="Meiryo UI"/>
                <a:ea typeface="Meiryo UI"/>
                <a:cs typeface="+mn-cs"/>
              </a:rPr>
              <a:t>内務大臣が決定</a:t>
            </a:r>
            <a:endParaRPr kumimoji="0" lang="en-US" altLang="ja-JP" sz="1100" b="0" i="0" u="sng" strike="noStrike" kern="0" cap="none" spc="0" normalizeH="0" baseline="0" noProof="0">
              <a:ln>
                <a:noFill/>
              </a:ln>
              <a:solidFill>
                <a:prstClr val="black"/>
              </a:solidFill>
              <a:effectLst/>
              <a:uLnTx/>
              <a:uFillTx/>
              <a:latin typeface="Meiryo UI"/>
              <a:ea typeface="Meiryo UI"/>
              <a:cs typeface="+mn-cs"/>
            </a:endParaRPr>
          </a:p>
          <a:p>
            <a:pPr marL="0" marR="0" lvl="0" indent="0"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　</a:t>
            </a:r>
            <a:r>
              <a:rPr kumimoji="0" lang="en-US" altLang="ja-JP" sz="1000" b="0" i="0" u="none" strike="noStrike" kern="0" cap="none" spc="0" normalizeH="0" baseline="0" noProof="0">
                <a:ln>
                  <a:noFill/>
                </a:ln>
                <a:solidFill>
                  <a:prstClr val="black"/>
                </a:solidFill>
                <a:effectLst/>
                <a:uLnTx/>
                <a:uFillTx/>
                <a:latin typeface="Meiryo UI"/>
                <a:ea typeface="Meiryo UI"/>
                <a:cs typeface="+mn-cs"/>
              </a:rPr>
              <a:t>※</a:t>
            </a:r>
            <a:r>
              <a:rPr kumimoji="0" lang="ja-JP" altLang="en-US" sz="1000" b="0" i="0" u="none" strike="noStrike" kern="0" cap="none" spc="0" normalizeH="0" baseline="0" noProof="0">
                <a:ln>
                  <a:noFill/>
                </a:ln>
                <a:solidFill>
                  <a:prstClr val="black"/>
                </a:solidFill>
                <a:effectLst/>
                <a:uLnTx/>
                <a:uFillTx/>
                <a:latin typeface="Meiryo UI"/>
                <a:ea typeface="Meiryo UI"/>
                <a:cs typeface="+mn-cs"/>
              </a:rPr>
              <a:t>実際の運用では市町村が発案</a:t>
            </a:r>
            <a:endParaRPr kumimoji="0" lang="ja-JP" altLang="en-US" sz="1100" b="0" i="0" u="none" strike="noStrike" kern="0" cap="none" spc="0" normalizeH="0" baseline="0" noProof="0">
              <a:ln>
                <a:noFill/>
              </a:ln>
              <a:solidFill>
                <a:prstClr val="black"/>
              </a:solidFill>
              <a:effectLst/>
              <a:uLnTx/>
              <a:uFillTx/>
              <a:latin typeface="Meiryo UI"/>
              <a:ea typeface="Meiryo UI"/>
              <a:cs typeface="+mn-cs"/>
            </a:endParaRPr>
          </a:p>
        </p:txBody>
      </p:sp>
      <p:sp>
        <p:nvSpPr>
          <p:cNvPr id="28" name="正方形/長方形 27">
            <a:extLst>
              <a:ext uri="{FF2B5EF4-FFF2-40B4-BE49-F238E27FC236}">
                <a16:creationId xmlns:a16="http://schemas.microsoft.com/office/drawing/2014/main" id="{EC866FB8-4CA6-176E-D1A1-1739D220DE5E}"/>
              </a:ext>
            </a:extLst>
          </p:cNvPr>
          <p:cNvSpPr/>
          <p:nvPr/>
        </p:nvSpPr>
        <p:spPr>
          <a:xfrm>
            <a:off x="5330673" y="6096242"/>
            <a:ext cx="4067348" cy="287954"/>
          </a:xfrm>
          <a:prstGeom prst="rect">
            <a:avLst/>
          </a:prstGeom>
          <a:solidFill>
            <a:sysClr val="window" lastClr="FFFFFF"/>
          </a:solidFill>
          <a:ln w="25400" cap="flat" cmpd="sng" algn="ctr">
            <a:solidFill>
              <a:srgbClr val="4F81BD"/>
            </a:solidFill>
            <a:prstDash val="solid"/>
          </a:ln>
          <a:effectLst/>
        </p:spPr>
        <p:txBody>
          <a:bodyPr wrap="square" lIns="87265" tIns="43633" rIns="87265" bIns="43633" rtlCol="0" anchor="ctr">
            <a:noAutofit/>
          </a:bodyPr>
          <a:lstStyle/>
          <a:p>
            <a:pPr marL="0" marR="0" lvl="0" indent="-539892" defTabSz="914217"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prstClr val="black"/>
                </a:solidFill>
                <a:effectLst/>
                <a:uLnTx/>
                <a:uFillTx/>
                <a:latin typeface="Meiryo UI"/>
                <a:ea typeface="Meiryo UI"/>
                <a:cs typeface="+mn-cs"/>
              </a:rPr>
              <a:t>・公告・縦覧等の</a:t>
            </a:r>
            <a:r>
              <a:rPr kumimoji="0" lang="ja-JP" altLang="en-US" sz="1100" b="0" i="0" u="sng" strike="noStrike" kern="0" cap="none" spc="0" normalizeH="0" baseline="0" noProof="0">
                <a:ln>
                  <a:noFill/>
                </a:ln>
                <a:solidFill>
                  <a:prstClr val="black"/>
                </a:solidFill>
                <a:effectLst/>
                <a:uLnTx/>
                <a:uFillTx/>
                <a:latin typeface="Meiryo UI"/>
                <a:ea typeface="Meiryo UI"/>
                <a:cs typeface="+mn-cs"/>
              </a:rPr>
              <a:t>住民参加手続</a:t>
            </a:r>
            <a:r>
              <a:rPr kumimoji="0" lang="ja-JP" altLang="en-US" sz="1100" b="0" i="0" u="none" strike="noStrike" kern="0" cap="none" spc="0" normalizeH="0" baseline="0" noProof="0">
                <a:ln>
                  <a:noFill/>
                </a:ln>
                <a:solidFill>
                  <a:prstClr val="black"/>
                </a:solidFill>
                <a:effectLst/>
                <a:uLnTx/>
                <a:uFillTx/>
                <a:latin typeface="Meiryo UI"/>
                <a:ea typeface="Meiryo UI"/>
                <a:cs typeface="+mn-cs"/>
              </a:rPr>
              <a:t>を経て、</a:t>
            </a:r>
            <a:r>
              <a:rPr kumimoji="0" lang="ja-JP" altLang="en-US" sz="1100" b="0" i="0" u="sng" strike="noStrike" kern="0" cap="none" spc="0" normalizeH="0" baseline="0" noProof="0">
                <a:ln>
                  <a:noFill/>
                </a:ln>
                <a:solidFill>
                  <a:prstClr val="black"/>
                </a:solidFill>
                <a:effectLst/>
                <a:uLnTx/>
                <a:uFillTx/>
                <a:latin typeface="Meiryo UI"/>
                <a:ea typeface="Meiryo UI"/>
                <a:cs typeface="+mn-cs"/>
              </a:rPr>
              <a:t>都道府県・市町村等が決定</a:t>
            </a:r>
            <a:endParaRPr kumimoji="0" lang="en-US" altLang="ja-JP" sz="1100" b="0" i="0" u="sng" strike="noStrike" kern="0" cap="none" spc="0" normalizeH="0" baseline="0" noProof="0">
              <a:ln>
                <a:noFill/>
              </a:ln>
              <a:solidFill>
                <a:prstClr val="black"/>
              </a:solidFill>
              <a:effectLst/>
              <a:uLnTx/>
              <a:uFillTx/>
              <a:latin typeface="Meiryo UI"/>
              <a:ea typeface="Meiryo UI"/>
              <a:cs typeface="+mn-cs"/>
            </a:endParaRPr>
          </a:p>
        </p:txBody>
      </p:sp>
      <p:sp>
        <p:nvSpPr>
          <p:cNvPr id="29" name="Rectangle 60">
            <a:extLst>
              <a:ext uri="{FF2B5EF4-FFF2-40B4-BE49-F238E27FC236}">
                <a16:creationId xmlns:a16="http://schemas.microsoft.com/office/drawing/2014/main" id="{E79ADAFB-E1EE-06F6-B208-C9C6F9478AAE}"/>
              </a:ext>
            </a:extLst>
          </p:cNvPr>
          <p:cNvSpPr>
            <a:spLocks noChangeArrowheads="1"/>
          </p:cNvSpPr>
          <p:nvPr/>
        </p:nvSpPr>
        <p:spPr bwMode="auto">
          <a:xfrm>
            <a:off x="195069" y="626384"/>
            <a:ext cx="9514277" cy="899856"/>
          </a:xfrm>
          <a:prstGeom prst="roundRect">
            <a:avLst>
              <a:gd name="adj" fmla="val 11343"/>
            </a:avLst>
          </a:prstGeom>
          <a:solidFill>
            <a:sysClr val="window" lastClr="FFFFFF"/>
          </a:solidFill>
          <a:ln w="25400" cap="flat" cmpd="sng" algn="ctr">
            <a:solidFill>
              <a:srgbClr val="4F81BD"/>
            </a:solidFill>
            <a:prstDash val="solid"/>
            <a:headEnd/>
            <a:tailEnd/>
          </a:ln>
          <a:effectLst/>
        </p:spPr>
        <p:txBody>
          <a:bodyPr lIns="35994" tIns="35994" rIns="35994" bIns="35994" anchor="ctr"/>
          <a:lstStyle/>
          <a:p>
            <a:pPr marL="107978" marR="0" lvl="0" defTabSz="914217" eaLnBrk="1" fontAlgn="auto" latinLnBrk="0" hangingPunct="1">
              <a:lnSpc>
                <a:spcPct val="100000"/>
              </a:lnSpc>
              <a:spcBef>
                <a:spcPct val="20000"/>
              </a:spcBef>
              <a:spcAft>
                <a:spcPts val="0"/>
              </a:spcAft>
              <a:buClrTx/>
              <a:buSzTx/>
              <a:buFontTx/>
              <a:buNone/>
              <a:tabLst/>
              <a:defRPr/>
            </a:pPr>
            <a:r>
              <a:rPr kumimoji="0" lang="ja-JP" altLang="en-US" sz="1600" b="0" i="0" u="none" strike="noStrike" kern="0" cap="none" spc="0" normalizeH="0" baseline="0" noProof="0">
                <a:ln>
                  <a:noFill/>
                </a:ln>
                <a:solidFill>
                  <a:prstClr val="black"/>
                </a:solidFill>
                <a:effectLst/>
                <a:uLnTx/>
                <a:uFillTx/>
                <a:latin typeface="Meiryo UI"/>
                <a:ea typeface="Meiryo UI"/>
                <a:cs typeface="+mn-cs"/>
              </a:rPr>
              <a:t>　</a:t>
            </a:r>
            <a:r>
              <a:rPr kumimoji="0" lang="ja-JP" altLang="en-US" sz="1600" b="1" i="0" u="sng" strike="noStrike" kern="0" cap="none" spc="0" normalizeH="0" baseline="0" noProof="0">
                <a:ln>
                  <a:noFill/>
                </a:ln>
                <a:solidFill>
                  <a:prstClr val="black"/>
                </a:solidFill>
                <a:effectLst/>
                <a:uLnTx/>
                <a:uFillTx/>
                <a:latin typeface="Meiryo UI"/>
                <a:ea typeface="Meiryo UI"/>
                <a:cs typeface="+mn-cs"/>
              </a:rPr>
              <a:t>旧法における都市計画は</a:t>
            </a:r>
            <a:r>
              <a:rPr kumimoji="0" lang="ja-JP" altLang="en-US" sz="1600" b="0" i="0" u="none" strike="noStrike" kern="0" cap="none" spc="0" normalizeH="0" baseline="0" noProof="0">
                <a:ln>
                  <a:noFill/>
                </a:ln>
                <a:solidFill>
                  <a:prstClr val="black"/>
                </a:solidFill>
                <a:effectLst/>
                <a:uLnTx/>
                <a:uFillTx/>
                <a:latin typeface="Meiryo UI"/>
                <a:ea typeface="Meiryo UI"/>
                <a:cs typeface="+mn-cs"/>
              </a:rPr>
              <a:t>、「交通、衛生、保安、防空、経済等に関し永久に公共の安寧を維持し又は福利を増進するための重要施設の計画」とされており、</a:t>
            </a:r>
            <a:r>
              <a:rPr kumimoji="0" lang="ja-JP" altLang="en-US" sz="1600" b="1" i="0" u="sng" strike="noStrike" kern="0" cap="none" spc="0" normalizeH="0" baseline="0" noProof="0">
                <a:ln>
                  <a:noFill/>
                </a:ln>
                <a:solidFill>
                  <a:prstClr val="black"/>
                </a:solidFill>
                <a:effectLst/>
                <a:uLnTx/>
                <a:uFillTx/>
                <a:latin typeface="Meiryo UI"/>
                <a:ea typeface="Meiryo UI"/>
                <a:cs typeface="+mn-cs"/>
              </a:rPr>
              <a:t>施設整備が主体の制度</a:t>
            </a:r>
            <a:r>
              <a:rPr kumimoji="0" lang="ja-JP" altLang="en-US" sz="1600" b="0" i="0" u="none" strike="noStrike" kern="0" cap="none" spc="0" normalizeH="0" baseline="0" noProof="0">
                <a:ln>
                  <a:noFill/>
                </a:ln>
                <a:solidFill>
                  <a:prstClr val="black"/>
                </a:solidFill>
                <a:effectLst/>
                <a:uLnTx/>
                <a:uFillTx/>
                <a:latin typeface="Meiryo UI"/>
                <a:ea typeface="Meiryo UI"/>
                <a:cs typeface="+mn-cs"/>
              </a:rPr>
              <a:t>であったが、戦災復興を経て、</a:t>
            </a:r>
            <a:r>
              <a:rPr kumimoji="0" lang="ja-JP" altLang="en-US" sz="1600" i="0" strike="noStrike" kern="0" cap="none" spc="0" normalizeH="0" baseline="0" noProof="0">
                <a:ln>
                  <a:noFill/>
                </a:ln>
                <a:solidFill>
                  <a:prstClr val="black"/>
                </a:solidFill>
                <a:effectLst/>
                <a:uLnTx/>
                <a:uFillTx/>
                <a:latin typeface="Meiryo UI"/>
                <a:ea typeface="Meiryo UI"/>
                <a:cs typeface="+mn-cs"/>
              </a:rPr>
              <a:t>高度経済成長に伴う</a:t>
            </a:r>
            <a:r>
              <a:rPr kumimoji="0" lang="ja-JP" altLang="en-US" sz="1600" b="1" i="0" u="sng" strike="noStrike" kern="0" cap="none" spc="0" normalizeH="0" baseline="0" noProof="0">
                <a:ln>
                  <a:noFill/>
                </a:ln>
                <a:solidFill>
                  <a:prstClr val="black"/>
                </a:solidFill>
                <a:effectLst/>
                <a:uLnTx/>
                <a:uFillTx/>
                <a:latin typeface="Meiryo UI"/>
                <a:ea typeface="Meiryo UI"/>
                <a:cs typeface="+mn-cs"/>
              </a:rPr>
              <a:t>市街地拡大に対応するため、土地利用コントロールと施設整備を一体的に進める新法（現行法）を制定</a:t>
            </a:r>
          </a:p>
        </p:txBody>
      </p:sp>
      <p:sp>
        <p:nvSpPr>
          <p:cNvPr id="31" name="楕円 30">
            <a:extLst>
              <a:ext uri="{FF2B5EF4-FFF2-40B4-BE49-F238E27FC236}">
                <a16:creationId xmlns:a16="http://schemas.microsoft.com/office/drawing/2014/main" id="{4A89E0AA-5966-6C4F-3811-956E97A01C51}"/>
              </a:ext>
            </a:extLst>
          </p:cNvPr>
          <p:cNvSpPr/>
          <p:nvPr/>
        </p:nvSpPr>
        <p:spPr bwMode="auto">
          <a:xfrm>
            <a:off x="4646255" y="2276808"/>
            <a:ext cx="611902" cy="503919"/>
          </a:xfrm>
          <a:prstGeom prst="ellipse">
            <a:avLst/>
          </a:prstGeom>
          <a:solidFill>
            <a:schemeClr val="bg1">
              <a:lumMod val="85000"/>
            </a:schemeClr>
          </a:solidFill>
          <a:ln w="19050"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indent="0" algn="ctr" defTabSz="914217"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tx1"/>
                </a:solidFill>
                <a:effectLst/>
                <a:latin typeface="+mn-ea"/>
                <a:ea typeface="+mn-ea"/>
              </a:rPr>
              <a:t>時代</a:t>
            </a:r>
            <a:endParaRPr kumimoji="1" lang="en-US" altLang="ja-JP" sz="1200" b="0" i="0" u="none" strike="noStrike" cap="none" normalizeH="0" baseline="0">
              <a:ln>
                <a:noFill/>
              </a:ln>
              <a:solidFill>
                <a:schemeClr val="tx1"/>
              </a:solidFill>
              <a:effectLst/>
              <a:latin typeface="+mn-ea"/>
              <a:ea typeface="+mn-ea"/>
            </a:endParaRPr>
          </a:p>
          <a:p>
            <a:pPr marL="0" marR="0" indent="0" algn="ctr" defTabSz="914217"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背景</a:t>
            </a:r>
            <a:endParaRPr kumimoji="1" lang="en-US" altLang="ja-JP"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36" name="楕円 35">
            <a:extLst>
              <a:ext uri="{FF2B5EF4-FFF2-40B4-BE49-F238E27FC236}">
                <a16:creationId xmlns:a16="http://schemas.microsoft.com/office/drawing/2014/main" id="{B767EB49-2467-9D95-6C2D-CD3E5E740857}"/>
              </a:ext>
            </a:extLst>
          </p:cNvPr>
          <p:cNvSpPr/>
          <p:nvPr/>
        </p:nvSpPr>
        <p:spPr bwMode="auto">
          <a:xfrm>
            <a:off x="4646855" y="3180710"/>
            <a:ext cx="611902" cy="503919"/>
          </a:xfrm>
          <a:prstGeom prst="ellipse">
            <a:avLst/>
          </a:prstGeom>
          <a:solidFill>
            <a:schemeClr val="bg1">
              <a:lumMod val="85000"/>
            </a:schemeClr>
          </a:solidFill>
          <a:ln w="19050"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indent="0" algn="ctr" defTabSz="914217"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政策</a:t>
            </a:r>
            <a:endParaRPr kumimoji="1" lang="en-US" altLang="ja-JP"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p>
            <a:pPr marL="0" marR="0" indent="0" algn="ctr" defTabSz="914217"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目的</a:t>
            </a:r>
            <a:endParaRPr kumimoji="1" lang="en-US" altLang="ja-JP"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38" name="楕円 37">
            <a:extLst>
              <a:ext uri="{FF2B5EF4-FFF2-40B4-BE49-F238E27FC236}">
                <a16:creationId xmlns:a16="http://schemas.microsoft.com/office/drawing/2014/main" id="{15F5845B-20C5-B9EA-B9BF-2E2A3B44DD51}"/>
              </a:ext>
            </a:extLst>
          </p:cNvPr>
          <p:cNvSpPr/>
          <p:nvPr/>
        </p:nvSpPr>
        <p:spPr bwMode="auto">
          <a:xfrm>
            <a:off x="4646855" y="4116560"/>
            <a:ext cx="611902" cy="503919"/>
          </a:xfrm>
          <a:prstGeom prst="ellipse">
            <a:avLst/>
          </a:prstGeom>
          <a:solidFill>
            <a:schemeClr val="bg1">
              <a:lumMod val="85000"/>
            </a:schemeClr>
          </a:solidFill>
          <a:ln w="19050"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indent="0" algn="ctr" defTabSz="914217"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制度</a:t>
            </a:r>
            <a:endParaRPr kumimoji="1" lang="en-US" altLang="ja-JP"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p>
            <a:pPr marL="0" marR="0" indent="0" algn="ctr" defTabSz="914217"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概要</a:t>
            </a:r>
            <a:endParaRPr kumimoji="1" lang="en-US" altLang="ja-JP"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39" name="楕円 38">
            <a:extLst>
              <a:ext uri="{FF2B5EF4-FFF2-40B4-BE49-F238E27FC236}">
                <a16:creationId xmlns:a16="http://schemas.microsoft.com/office/drawing/2014/main" id="{FD5DF041-94CB-0527-087C-F292647B183B}"/>
              </a:ext>
            </a:extLst>
          </p:cNvPr>
          <p:cNvSpPr/>
          <p:nvPr/>
        </p:nvSpPr>
        <p:spPr bwMode="auto">
          <a:xfrm>
            <a:off x="4646855" y="5164679"/>
            <a:ext cx="611902" cy="503919"/>
          </a:xfrm>
          <a:prstGeom prst="ellipse">
            <a:avLst/>
          </a:prstGeom>
          <a:solidFill>
            <a:schemeClr val="bg1">
              <a:lumMod val="85000"/>
            </a:schemeClr>
          </a:solidFill>
          <a:ln w="19050"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indent="0" algn="ctr" defTabSz="914217"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対象</a:t>
            </a:r>
            <a:endParaRPr kumimoji="1" lang="en-US" altLang="ja-JP"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p>
            <a:pPr marL="0" marR="0" indent="0" algn="ctr" defTabSz="914217"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地域</a:t>
            </a:r>
            <a:endParaRPr kumimoji="1" lang="en-US" altLang="ja-JP"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42" name="楕円 41">
            <a:extLst>
              <a:ext uri="{FF2B5EF4-FFF2-40B4-BE49-F238E27FC236}">
                <a16:creationId xmlns:a16="http://schemas.microsoft.com/office/drawing/2014/main" id="{FF6F6CF0-5395-B9A8-0B88-EFC68BC6B109}"/>
              </a:ext>
            </a:extLst>
          </p:cNvPr>
          <p:cNvSpPr/>
          <p:nvPr/>
        </p:nvSpPr>
        <p:spPr bwMode="auto">
          <a:xfrm>
            <a:off x="4646855" y="5988260"/>
            <a:ext cx="611902" cy="503919"/>
          </a:xfrm>
          <a:prstGeom prst="ellipse">
            <a:avLst/>
          </a:prstGeom>
          <a:solidFill>
            <a:schemeClr val="bg1">
              <a:lumMod val="85000"/>
            </a:schemeClr>
          </a:solidFill>
          <a:ln w="19050"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marL="0" marR="0" indent="0" algn="ctr" defTabSz="914217"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計画</a:t>
            </a:r>
            <a:endParaRPr kumimoji="1" lang="en-US" altLang="ja-JP"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p>
            <a:pPr marL="0" marR="0" indent="0" algn="ctr" defTabSz="914217"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手続</a:t>
            </a:r>
            <a:endParaRPr kumimoji="1" lang="en-US" altLang="ja-JP"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313985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AutoShape 10">
            <a:extLst>
              <a:ext uri="{FF2B5EF4-FFF2-40B4-BE49-F238E27FC236}">
                <a16:creationId xmlns:a16="http://schemas.microsoft.com/office/drawing/2014/main" id="{93A4BEB9-94C7-4D36-ABB1-C5B320D4395C}"/>
              </a:ext>
            </a:extLst>
          </p:cNvPr>
          <p:cNvSpPr>
            <a:spLocks noChangeArrowheads="1"/>
          </p:cNvSpPr>
          <p:nvPr/>
        </p:nvSpPr>
        <p:spPr bwMode="auto">
          <a:xfrm>
            <a:off x="5375128" y="4146800"/>
            <a:ext cx="4463285" cy="2582524"/>
          </a:xfrm>
          <a:prstGeom prst="roundRect">
            <a:avLst>
              <a:gd name="adj" fmla="val 0"/>
            </a:avLst>
          </a:prstGeom>
          <a:solidFill>
            <a:srgbClr val="A5C05B">
              <a:alpha val="25098"/>
            </a:srgbClr>
          </a:solidFill>
          <a:ln w="9525">
            <a:noFill/>
            <a:round/>
            <a:headEnd/>
            <a:tailEnd/>
          </a:ln>
          <a:effectLst/>
        </p:spPr>
        <p:txBody>
          <a:bodyPr wrap="square" lIns="35994" tIns="71989" rIns="35994" bIns="35994" anchor="t"/>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9962" indent="-457104" defTabSz="843921">
              <a:spcBef>
                <a:spcPts val="0"/>
              </a:spcBef>
              <a:buNone/>
            </a:pPr>
            <a:r>
              <a:rPr lang="ja-JP" altLang="en-US" sz="1600" b="1" u="sng">
                <a:solidFill>
                  <a:srgbClr val="000000"/>
                </a:solidFill>
                <a:latin typeface="Meiryo UI" panose="020B0604030504040204" pitchFamily="50" charset="-128"/>
                <a:ea typeface="Meiryo UI" panose="020B0604030504040204" pitchFamily="50" charset="-128"/>
              </a:rPr>
              <a:t>３．緑と調和した都市環境整備への</a:t>
            </a:r>
            <a:endParaRPr lang="en-US" altLang="ja-JP" sz="1600" b="1" u="sng">
              <a:solidFill>
                <a:srgbClr val="000000"/>
              </a:solidFill>
              <a:latin typeface="Meiryo UI" panose="020B0604030504040204" pitchFamily="50" charset="-128"/>
              <a:ea typeface="Meiryo UI" panose="020B0604030504040204" pitchFamily="50" charset="-128"/>
            </a:endParaRPr>
          </a:p>
          <a:p>
            <a:pPr marL="179962" indent="-457104" algn="r" defTabSz="843921">
              <a:spcBef>
                <a:spcPts val="0"/>
              </a:spcBef>
              <a:buNone/>
            </a:pPr>
            <a:r>
              <a:rPr lang="ja-JP" altLang="en-US" sz="1600" b="1" u="sng">
                <a:solidFill>
                  <a:srgbClr val="000000"/>
                </a:solidFill>
                <a:latin typeface="Meiryo UI" panose="020B0604030504040204" pitchFamily="50" charset="-128"/>
                <a:ea typeface="Meiryo UI" panose="020B0604030504040204" pitchFamily="50" charset="-128"/>
              </a:rPr>
              <a:t>民間投資の呼び込み</a:t>
            </a:r>
            <a:endParaRPr lang="en-US" altLang="ja-JP" sz="1600" u="sng">
              <a:solidFill>
                <a:srgbClr val="000000"/>
              </a:solidFill>
              <a:latin typeface="Meiryo UI" panose="020B0604030504040204" pitchFamily="50" charset="-128"/>
              <a:ea typeface="Meiryo UI" panose="020B0604030504040204" pitchFamily="50" charset="-128"/>
            </a:endParaRPr>
          </a:p>
          <a:p>
            <a:pPr marL="233950" indent="-555507" defTabSz="843921">
              <a:buNone/>
            </a:pPr>
            <a:r>
              <a:rPr lang="ja-JP" altLang="en-US" sz="1600">
                <a:solidFill>
                  <a:srgbClr val="000000"/>
                </a:solidFill>
                <a:latin typeface="Meiryo UI" panose="020B0604030504040204" pitchFamily="50" charset="-128"/>
                <a:ea typeface="Meiryo UI" panose="020B0604030504040204" pitchFamily="50" charset="-128"/>
              </a:rPr>
              <a:t>　・</a:t>
            </a:r>
            <a:r>
              <a:rPr lang="ja-JP" altLang="en-US" sz="1600" b="1">
                <a:solidFill>
                  <a:srgbClr val="000000"/>
                </a:solidFill>
                <a:latin typeface="Meiryo UI" panose="020B0604030504040204" pitchFamily="50" charset="-128"/>
                <a:ea typeface="Meiryo UI" panose="020B0604030504040204" pitchFamily="50" charset="-128"/>
              </a:rPr>
              <a:t>民間事業者等による緑地確保の取組</a:t>
            </a:r>
            <a:r>
              <a:rPr lang="ja-JP" altLang="en-US" sz="1600">
                <a:solidFill>
                  <a:srgbClr val="000000"/>
                </a:solidFill>
                <a:latin typeface="Meiryo UI" panose="020B0604030504040204" pitchFamily="50" charset="-128"/>
                <a:ea typeface="Meiryo UI" panose="020B0604030504040204" pitchFamily="50" charset="-128"/>
              </a:rPr>
              <a:t>の</a:t>
            </a:r>
            <a:r>
              <a:rPr lang="ja-JP" altLang="en-US" sz="1600" b="1">
                <a:solidFill>
                  <a:srgbClr val="000000"/>
                </a:solidFill>
                <a:latin typeface="Meiryo UI" panose="020B0604030504040204" pitchFamily="50" charset="-128"/>
                <a:ea typeface="Meiryo UI" panose="020B0604030504040204" pitchFamily="50" charset="-128"/>
              </a:rPr>
              <a:t>認定制度</a:t>
            </a:r>
            <a:r>
              <a:rPr lang="ja-JP" altLang="en-US" sz="1600">
                <a:solidFill>
                  <a:srgbClr val="000000"/>
                </a:solidFill>
                <a:latin typeface="Meiryo UI" panose="020B0604030504040204" pitchFamily="50" charset="-128"/>
                <a:ea typeface="Meiryo UI" panose="020B0604030504040204" pitchFamily="50" charset="-128"/>
              </a:rPr>
              <a:t>の創設</a:t>
            </a:r>
            <a:endParaRPr lang="en-US" altLang="ja-JP" sz="1600">
              <a:solidFill>
                <a:srgbClr val="000000"/>
              </a:solidFill>
              <a:latin typeface="Meiryo UI" panose="020B0604030504040204" pitchFamily="50" charset="-128"/>
              <a:ea typeface="Meiryo UI" panose="020B0604030504040204" pitchFamily="50" charset="-128"/>
            </a:endParaRPr>
          </a:p>
          <a:p>
            <a:pPr marL="233950" indent="-555507" defTabSz="843921">
              <a:buNone/>
            </a:pPr>
            <a:r>
              <a:rPr lang="ja-JP" altLang="en-US" sz="1600">
                <a:solidFill>
                  <a:srgbClr val="000000"/>
                </a:solidFill>
                <a:latin typeface="Meiryo UI" panose="020B0604030504040204" pitchFamily="50" charset="-128"/>
                <a:ea typeface="Meiryo UI" panose="020B0604030504040204" pitchFamily="50" charset="-128"/>
              </a:rPr>
              <a:t>　・</a:t>
            </a:r>
            <a:r>
              <a:rPr lang="ja-JP" altLang="en-US" sz="1600" b="1">
                <a:solidFill>
                  <a:srgbClr val="000000"/>
                </a:solidFill>
                <a:latin typeface="Meiryo UI" panose="020B0604030504040204" pitchFamily="50" charset="-128"/>
                <a:ea typeface="Meiryo UI" panose="020B0604030504040204" pitchFamily="50" charset="-128"/>
              </a:rPr>
              <a:t>都市の脱炭素化に資する都市開発事業</a:t>
            </a:r>
            <a:r>
              <a:rPr lang="ja-JP" altLang="en-US" sz="1600">
                <a:solidFill>
                  <a:srgbClr val="000000"/>
                </a:solidFill>
                <a:latin typeface="Meiryo UI" panose="020B0604030504040204" pitchFamily="50" charset="-128"/>
                <a:ea typeface="Meiryo UI" panose="020B0604030504040204" pitchFamily="50" charset="-128"/>
              </a:rPr>
              <a:t>の</a:t>
            </a:r>
            <a:r>
              <a:rPr lang="ja-JP" altLang="en-US" sz="1600" b="1">
                <a:solidFill>
                  <a:srgbClr val="000000"/>
                </a:solidFill>
                <a:latin typeface="Meiryo UI" panose="020B0604030504040204" pitchFamily="50" charset="-128"/>
                <a:ea typeface="Meiryo UI" panose="020B0604030504040204" pitchFamily="50" charset="-128"/>
              </a:rPr>
              <a:t>認定制度</a:t>
            </a:r>
            <a:r>
              <a:rPr lang="ja-JP" altLang="en-US" sz="1600">
                <a:solidFill>
                  <a:srgbClr val="000000"/>
                </a:solidFill>
                <a:latin typeface="Meiryo UI" panose="020B0604030504040204" pitchFamily="50" charset="-128"/>
                <a:ea typeface="Meiryo UI" panose="020B0604030504040204" pitchFamily="50" charset="-128"/>
              </a:rPr>
              <a:t>の創設</a:t>
            </a:r>
            <a:endParaRPr lang="en-US" altLang="ja-JP" sz="1600">
              <a:solidFill>
                <a:srgbClr val="000000"/>
              </a:solidFill>
              <a:latin typeface="Meiryo UI" panose="020B0604030504040204" pitchFamily="50" charset="-128"/>
              <a:ea typeface="Meiryo UI" panose="020B0604030504040204" pitchFamily="50" charset="-128"/>
            </a:endParaRPr>
          </a:p>
        </p:txBody>
      </p:sp>
      <p:sp>
        <p:nvSpPr>
          <p:cNvPr id="248" name="AutoShape 10">
            <a:extLst>
              <a:ext uri="{FF2B5EF4-FFF2-40B4-BE49-F238E27FC236}">
                <a16:creationId xmlns:a16="http://schemas.microsoft.com/office/drawing/2014/main" id="{93A4BEB9-94C7-4D36-ABB1-C5B320D4395C}"/>
              </a:ext>
            </a:extLst>
          </p:cNvPr>
          <p:cNvSpPr>
            <a:spLocks noChangeArrowheads="1"/>
          </p:cNvSpPr>
          <p:nvPr/>
        </p:nvSpPr>
        <p:spPr bwMode="auto">
          <a:xfrm>
            <a:off x="5375128" y="1072861"/>
            <a:ext cx="4463285" cy="971844"/>
          </a:xfrm>
          <a:prstGeom prst="roundRect">
            <a:avLst>
              <a:gd name="adj" fmla="val 0"/>
            </a:avLst>
          </a:prstGeom>
          <a:solidFill>
            <a:srgbClr val="A5C05B">
              <a:alpha val="25098"/>
            </a:srgbClr>
          </a:solidFill>
          <a:ln w="9525">
            <a:noFill/>
            <a:round/>
            <a:headEnd/>
            <a:tailEnd/>
          </a:ln>
          <a:effectLst/>
        </p:spPr>
        <p:txBody>
          <a:bodyPr wrap="none" lIns="35994" tIns="71989" rIns="35994" bIns="35994" anchor="t"/>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43921">
              <a:buNone/>
            </a:pPr>
            <a:r>
              <a:rPr lang="ja-JP" altLang="en-US" sz="1600" b="1" u="sng">
                <a:solidFill>
                  <a:srgbClr val="000000"/>
                </a:solidFill>
                <a:latin typeface="Meiryo UI" panose="020B0604030504040204" pitchFamily="50" charset="-128"/>
                <a:ea typeface="Meiryo UI" panose="020B0604030504040204" pitchFamily="50" charset="-128"/>
              </a:rPr>
              <a:t>１．国主導による戦略的な都市緑地の確保</a:t>
            </a:r>
            <a:endParaRPr lang="en-US" altLang="ja-JP" sz="1600" b="1" u="sng">
              <a:solidFill>
                <a:srgbClr val="000000"/>
              </a:solidFill>
              <a:latin typeface="Meiryo UI" panose="020B0604030504040204" pitchFamily="50" charset="-128"/>
              <a:ea typeface="Meiryo UI" panose="020B0604030504040204" pitchFamily="50" charset="-128"/>
            </a:endParaRPr>
          </a:p>
          <a:p>
            <a:pPr defTabSz="843921">
              <a:spcAft>
                <a:spcPts val="200"/>
              </a:spcAft>
              <a:buNone/>
            </a:pPr>
            <a:r>
              <a:rPr lang="ja-JP" altLang="en-US" sz="1600">
                <a:solidFill>
                  <a:srgbClr val="000000"/>
                </a:solidFill>
                <a:latin typeface="Meiryo UI" panose="020B0604030504040204" pitchFamily="50" charset="-128"/>
                <a:ea typeface="Meiryo UI" panose="020B0604030504040204" pitchFamily="50" charset="-128"/>
              </a:rPr>
              <a:t>　・緑地の保全等に関する</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国の基本方針</a:t>
            </a:r>
            <a:r>
              <a:rPr lang="ja-JP" altLang="en-US" sz="1600" b="1">
                <a:solidFill>
                  <a:srgbClr val="000000"/>
                </a:solidFill>
                <a:latin typeface="Meiryo UI" panose="020B0604030504040204" pitchFamily="50" charset="-128"/>
                <a:ea typeface="Meiryo UI" panose="020B0604030504040204" pitchFamily="50" charset="-128"/>
              </a:rPr>
              <a:t>の策定</a:t>
            </a:r>
            <a:endParaRPr lang="en-US" altLang="ja-JP" sz="1600" b="1">
              <a:solidFill>
                <a:srgbClr val="000000"/>
              </a:solidFill>
              <a:latin typeface="Meiryo UI" panose="020B0604030504040204" pitchFamily="50" charset="-128"/>
              <a:ea typeface="Meiryo UI" panose="020B0604030504040204" pitchFamily="50" charset="-128"/>
            </a:endParaRPr>
          </a:p>
          <a:p>
            <a:pPr defTabSz="843921">
              <a:buNone/>
            </a:pPr>
            <a:r>
              <a:rPr lang="ja-JP" altLang="en-US" sz="1600">
                <a:solidFill>
                  <a:srgbClr val="000000"/>
                </a:solidFill>
                <a:latin typeface="Meiryo UI" panose="020B0604030504040204" pitchFamily="50" charset="-128"/>
                <a:ea typeface="Meiryo UI" panose="020B0604030504040204" pitchFamily="50" charset="-128"/>
              </a:rPr>
              <a:t>　・都市</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計画</a:t>
            </a:r>
            <a:r>
              <a:rPr lang="ja-JP" altLang="en-US" sz="1600">
                <a:solidFill>
                  <a:srgbClr val="000000"/>
                </a:solidFill>
                <a:latin typeface="Meiryo UI" panose="020B0604030504040204" pitchFamily="50" charset="-128"/>
                <a:ea typeface="Meiryo UI" panose="020B0604030504040204" pitchFamily="50" charset="-128"/>
              </a:rPr>
              <a:t>における緑地の位置付けの向上</a:t>
            </a:r>
            <a:endParaRPr lang="en-US" altLang="ja-JP" sz="1600">
              <a:solidFill>
                <a:srgbClr val="000000"/>
              </a:solidFill>
              <a:latin typeface="Meiryo UI" panose="020B0604030504040204" pitchFamily="50" charset="-128"/>
              <a:ea typeface="Meiryo UI" panose="020B0604030504040204" pitchFamily="50" charset="-128"/>
            </a:endParaRPr>
          </a:p>
        </p:txBody>
      </p:sp>
      <p:sp>
        <p:nvSpPr>
          <p:cNvPr id="245" name="AutoShape 10">
            <a:extLst>
              <a:ext uri="{FF2B5EF4-FFF2-40B4-BE49-F238E27FC236}">
                <a16:creationId xmlns:a16="http://schemas.microsoft.com/office/drawing/2014/main" id="{93A4BEB9-94C7-4D36-ABB1-C5B320D4395C}"/>
              </a:ext>
            </a:extLst>
          </p:cNvPr>
          <p:cNvSpPr>
            <a:spLocks noChangeArrowheads="1"/>
          </p:cNvSpPr>
          <p:nvPr/>
        </p:nvSpPr>
        <p:spPr bwMode="auto">
          <a:xfrm>
            <a:off x="86416" y="2849831"/>
            <a:ext cx="4967204" cy="935850"/>
          </a:xfrm>
          <a:prstGeom prst="roundRect">
            <a:avLst>
              <a:gd name="adj" fmla="val 0"/>
            </a:avLst>
          </a:prstGeom>
          <a:solidFill>
            <a:srgbClr val="F3EBDD">
              <a:alpha val="60000"/>
            </a:srgbClr>
          </a:solidFill>
          <a:ln w="9525">
            <a:noFill/>
            <a:round/>
            <a:headEnd/>
            <a:tailEnd/>
          </a:ln>
          <a:effectLst/>
        </p:spPr>
        <p:txBody>
          <a:bodyPr wrap="square" lIns="35994" tIns="71989" rIns="0" bIns="35994" anchor="t">
            <a:normAutofit fontScale="92500" lnSpcReduction="20000"/>
          </a:bodyP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9962" indent="-457104" defTabSz="872940">
              <a:spcAft>
                <a:spcPts val="200"/>
              </a:spcAft>
              <a:buClr>
                <a:srgbClr val="000000"/>
              </a:buClr>
              <a:buNone/>
              <a:defRPr/>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気候変動対応</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生物多様性確保</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幸福度</a:t>
            </a:r>
            <a:r>
              <a:rPr lang="ja-JP" altLang="en-US" sz="1300">
                <a:solidFill>
                  <a:schemeClr val="tx1">
                    <a:lumMod val="85000"/>
                    <a:lumOff val="15000"/>
                  </a:schemeClr>
                </a:solidFill>
                <a:latin typeface="Meiryo UI" panose="020B0604030504040204" pitchFamily="50" charset="-128"/>
                <a:ea typeface="Meiryo UI" panose="020B0604030504040204" pitchFamily="50" charset="-128"/>
              </a:rPr>
              <a:t>（</a:t>
            </a:r>
            <a:r>
              <a:rPr lang="en-US" altLang="ja-JP" sz="1300">
                <a:solidFill>
                  <a:schemeClr val="tx1">
                    <a:lumMod val="85000"/>
                    <a:lumOff val="15000"/>
                  </a:schemeClr>
                </a:solidFill>
                <a:latin typeface="Meiryo UI" panose="020B0604030504040204" pitchFamily="50" charset="-128"/>
                <a:ea typeface="Meiryo UI" panose="020B0604030504040204" pitchFamily="50" charset="-128"/>
              </a:rPr>
              <a:t>Well-being</a:t>
            </a:r>
            <a:r>
              <a:rPr lang="ja-JP" altLang="en-US" sz="130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の向上</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等の課題解決に向けて、</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緑地が持つ機能に対する期待の高まり</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a:t>
            </a:r>
            <a:endParaRPr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a:p>
            <a:pPr marL="179962" indent="-457104" defTabSz="872940">
              <a:spcAft>
                <a:spcPts val="200"/>
              </a:spcAft>
              <a:buClr>
                <a:srgbClr val="000000"/>
              </a:buClr>
              <a:buNone/>
              <a:defRPr/>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a:t>
            </a:r>
            <a:r>
              <a:rPr lang="en-US" altLang="ja-JP" sz="1600">
                <a:solidFill>
                  <a:schemeClr val="tx1">
                    <a:lumMod val="85000"/>
                    <a:lumOff val="15000"/>
                  </a:schemeClr>
                </a:solidFill>
                <a:latin typeface="Meiryo UI" panose="020B0604030504040204" pitchFamily="50" charset="-128"/>
                <a:ea typeface="Meiryo UI" panose="020B0604030504040204" pitchFamily="50" charset="-128"/>
              </a:rPr>
              <a:t>ESG</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投資など、</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環境分野への民間投資の機運が拡大</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a:t>
            </a:r>
            <a:endParaRPr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237" name="AutoShape 10">
            <a:extLst>
              <a:ext uri="{FF2B5EF4-FFF2-40B4-BE49-F238E27FC236}">
                <a16:creationId xmlns:a16="http://schemas.microsoft.com/office/drawing/2014/main" id="{93A4BEB9-94C7-4D36-ABB1-C5B320D4395C}"/>
              </a:ext>
            </a:extLst>
          </p:cNvPr>
          <p:cNvSpPr>
            <a:spLocks noChangeArrowheads="1"/>
          </p:cNvSpPr>
          <p:nvPr/>
        </p:nvSpPr>
        <p:spPr bwMode="auto">
          <a:xfrm>
            <a:off x="86416" y="1072858"/>
            <a:ext cx="4967204" cy="1618941"/>
          </a:xfrm>
          <a:prstGeom prst="roundRect">
            <a:avLst>
              <a:gd name="adj" fmla="val 0"/>
            </a:avLst>
          </a:prstGeom>
          <a:solidFill>
            <a:srgbClr val="F3EBDD">
              <a:alpha val="60000"/>
            </a:srgbClr>
          </a:solidFill>
          <a:ln w="9525">
            <a:noFill/>
            <a:round/>
            <a:headEnd/>
            <a:tailEnd/>
          </a:ln>
          <a:effectLst/>
        </p:spPr>
        <p:txBody>
          <a:bodyPr wrap="square" lIns="35994" tIns="71989" rIns="35994" bIns="35994" anchor="t">
            <a:noAutofit/>
          </a:bodyP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9962" indent="-457104" defTabSz="843921">
              <a:lnSpc>
                <a:spcPts val="1920"/>
              </a:lnSpc>
              <a:buNone/>
            </a:pPr>
            <a:r>
              <a:rPr lang="ja-JP" altLang="en-US" sz="1600">
                <a:solidFill>
                  <a:srgbClr val="000000"/>
                </a:solidFill>
                <a:latin typeface="Meiryo UI" panose="020B0604030504040204" pitchFamily="50" charset="-128"/>
                <a:ea typeface="Meiryo UI" panose="020B0604030504040204" pitchFamily="50" charset="-128"/>
              </a:rPr>
              <a:t>○　世界と比較して</a:t>
            </a:r>
            <a:r>
              <a:rPr lang="ja-JP" altLang="en-US" sz="1600" b="1">
                <a:solidFill>
                  <a:srgbClr val="000000"/>
                </a:solidFill>
                <a:latin typeface="Meiryo UI" panose="020B0604030504040204" pitchFamily="50" charset="-128"/>
                <a:ea typeface="Meiryo UI" panose="020B0604030504040204" pitchFamily="50" charset="-128"/>
              </a:rPr>
              <a:t>我が国の都市の緑地の充実度は低く</a:t>
            </a:r>
            <a:r>
              <a:rPr lang="ja-JP" altLang="en-US" sz="1600">
                <a:solidFill>
                  <a:srgbClr val="000000"/>
                </a:solidFill>
                <a:latin typeface="Meiryo UI" panose="020B0604030504040204" pitchFamily="50" charset="-128"/>
                <a:ea typeface="Meiryo UI" panose="020B0604030504040204" pitchFamily="50" charset="-128"/>
              </a:rPr>
              <a:t>、また</a:t>
            </a:r>
            <a:r>
              <a:rPr lang="ja-JP" altLang="en-US" sz="1600" b="1">
                <a:solidFill>
                  <a:srgbClr val="000000"/>
                </a:solidFill>
                <a:latin typeface="Meiryo UI" panose="020B0604030504040204" pitchFamily="50" charset="-128"/>
                <a:ea typeface="Meiryo UI" panose="020B0604030504040204" pitchFamily="50" charset="-128"/>
              </a:rPr>
              <a:t>減少傾向</a:t>
            </a:r>
            <a:r>
              <a:rPr lang="ja-JP" altLang="en-US" sz="1600">
                <a:solidFill>
                  <a:srgbClr val="000000"/>
                </a:solidFill>
                <a:latin typeface="Meiryo UI" panose="020B0604030504040204" pitchFamily="50" charset="-128"/>
                <a:ea typeface="Meiryo UI" panose="020B0604030504040204" pitchFamily="50" charset="-128"/>
              </a:rPr>
              <a:t>。</a:t>
            </a:r>
          </a:p>
        </p:txBody>
      </p:sp>
      <p:sp>
        <p:nvSpPr>
          <p:cNvPr id="137" name="タイトル 2"/>
          <p:cNvSpPr txBox="1">
            <a:spLocks/>
          </p:cNvSpPr>
          <p:nvPr/>
        </p:nvSpPr>
        <p:spPr bwMode="auto">
          <a:xfrm>
            <a:off x="23362" y="66941"/>
            <a:ext cx="6478962" cy="39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92" tIns="42196" rIns="84392" bIns="42196" numCol="1" anchor="ctr" anchorCtr="0" compatLnSpc="1">
            <a:prstTxWarp prst="textNoShape">
              <a:avLst/>
            </a:prstTxWarp>
          </a:bodyPr>
          <a:lstStyle>
            <a:lvl1pPr algn="l" rtl="0" eaLnBrk="1" fontAlgn="base" hangingPunct="1">
              <a:spcBef>
                <a:spcPct val="0"/>
              </a:spcBef>
              <a:spcAft>
                <a:spcPct val="0"/>
              </a:spcAft>
              <a:defRPr kumimoji="1" sz="2215">
                <a:solidFill>
                  <a:srgbClr val="0070C0"/>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3904">
              <a:defRPr/>
            </a:pPr>
            <a:r>
              <a:rPr lang="ja-JP" altLang="en-US" sz="2400" b="1">
                <a:solidFill>
                  <a:srgbClr val="4087C8"/>
                </a:solidFill>
                <a:latin typeface="Meiryo UI" panose="020B0604030504040204" pitchFamily="50" charset="-128"/>
                <a:ea typeface="Meiryo UI" panose="020B0604030504040204" pitchFamily="50" charset="-128"/>
              </a:rPr>
              <a:t>法律の全体像</a:t>
            </a:r>
            <a:endParaRPr lang="ja-JP" altLang="en-US" sz="2400" b="1" kern="0">
              <a:solidFill>
                <a:srgbClr val="4087C8"/>
              </a:solidFill>
              <a:latin typeface="Meiryo UI" panose="020B0604030504040204" pitchFamily="50" charset="-128"/>
              <a:ea typeface="Meiryo UI" panose="020B0604030504040204" pitchFamily="50" charset="-128"/>
            </a:endParaRPr>
          </a:p>
        </p:txBody>
      </p:sp>
      <p:sp>
        <p:nvSpPr>
          <p:cNvPr id="2" name="フローチャート: 手操作入力 1"/>
          <p:cNvSpPr/>
          <p:nvPr/>
        </p:nvSpPr>
        <p:spPr>
          <a:xfrm rot="5400000">
            <a:off x="2408044" y="-1661800"/>
            <a:ext cx="323948" cy="4967204"/>
          </a:xfrm>
          <a:prstGeom prst="flowChartManualInput">
            <a:avLst/>
          </a:prstGeom>
          <a:solidFill>
            <a:srgbClr val="7D5642"/>
          </a:solidFill>
          <a:ln>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vert="vert270" lIns="71989" tIns="215965" rIns="71989" bIns="179971" rtlCol="0" anchor="ctr"/>
          <a:lstStyle/>
          <a:p>
            <a:pPr defTabSz="914207"/>
            <a:r>
              <a:rPr lang="ja-JP" altLang="en-US" sz="1600" b="1">
                <a:solidFill>
                  <a:srgbClr val="FFFFFF"/>
                </a:solidFill>
                <a:latin typeface="Meiryo UI" panose="020B0604030504040204" pitchFamily="50" charset="-128"/>
                <a:ea typeface="Meiryo UI" panose="020B0604030504040204" pitchFamily="50" charset="-128"/>
              </a:rPr>
              <a:t>背景・必要性</a:t>
            </a:r>
          </a:p>
        </p:txBody>
      </p:sp>
      <p:sp>
        <p:nvSpPr>
          <p:cNvPr id="236" name="フローチャート: 手操作入力 235"/>
          <p:cNvSpPr/>
          <p:nvPr/>
        </p:nvSpPr>
        <p:spPr>
          <a:xfrm rot="5400000">
            <a:off x="7444796" y="-1395749"/>
            <a:ext cx="323948" cy="4463285"/>
          </a:xfrm>
          <a:prstGeom prst="flowChartManualInput">
            <a:avLst/>
          </a:prstGeom>
          <a:solidFill>
            <a:srgbClr val="015249"/>
          </a:solidFill>
          <a:ln>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vert="vert270" lIns="71989" tIns="215965" rIns="71989" bIns="179971" rtlCol="0" anchor="ctr"/>
          <a:lstStyle/>
          <a:p>
            <a:pPr defTabSz="914207"/>
            <a:r>
              <a:rPr lang="ja-JP" altLang="en-US" sz="1600" b="1">
                <a:solidFill>
                  <a:srgbClr val="FFFFFF"/>
                </a:solidFill>
                <a:latin typeface="Meiryo UI" panose="020B0604030504040204" pitchFamily="50" charset="-128"/>
                <a:ea typeface="Meiryo UI" panose="020B0604030504040204" pitchFamily="50" charset="-128"/>
              </a:rPr>
              <a:t>概要</a:t>
            </a:r>
          </a:p>
        </p:txBody>
      </p:sp>
      <p:sp>
        <p:nvSpPr>
          <p:cNvPr id="238" name="テキスト ボックス 237">
            <a:extLst>
              <a:ext uri="{FF2B5EF4-FFF2-40B4-BE49-F238E27FC236}">
                <a16:creationId xmlns:a16="http://schemas.microsoft.com/office/drawing/2014/main" id="{98FF08F4-3CA8-4CFB-817F-54C480BF8822}"/>
              </a:ext>
            </a:extLst>
          </p:cNvPr>
          <p:cNvSpPr txBox="1"/>
          <p:nvPr/>
        </p:nvSpPr>
        <p:spPr>
          <a:xfrm>
            <a:off x="1686742" y="2460544"/>
            <a:ext cx="1638973" cy="251960"/>
          </a:xfrm>
          <a:prstGeom prst="rect">
            <a:avLst/>
          </a:prstGeom>
          <a:noFill/>
          <a:ln>
            <a:noFill/>
          </a:ln>
        </p:spPr>
        <p:txBody>
          <a:bodyPr wrap="square" lIns="42466" tIns="42466" rIns="42466" bIns="42466" rtlCol="0" anchor="ctr">
            <a:noAutofit/>
          </a:bodyPr>
          <a:lstStyle/>
          <a:p>
            <a:pPr marL="28310" indent="-359558" algn="ctr" defTabSz="359558">
              <a:lnSpc>
                <a:spcPts val="600"/>
              </a:lnSpc>
              <a:defRPr/>
            </a:pPr>
            <a:r>
              <a:rPr lang="ja-JP" altLang="en-US" sz="600">
                <a:solidFill>
                  <a:srgbClr val="000000"/>
                </a:solidFill>
                <a:latin typeface="Meiryo UI" panose="020B0604030504040204" pitchFamily="50" charset="-128"/>
                <a:ea typeface="Meiryo UI" panose="020B0604030504040204" pitchFamily="50" charset="-128"/>
              </a:rPr>
              <a:t>世界主要都市の緑地の充実度</a:t>
            </a:r>
            <a:endParaRPr lang="en-US" altLang="ja-JP" sz="600">
              <a:solidFill>
                <a:srgbClr val="000000"/>
              </a:solidFill>
              <a:latin typeface="Meiryo UI" panose="020B0604030504040204" pitchFamily="50" charset="-128"/>
              <a:ea typeface="Meiryo UI" panose="020B0604030504040204" pitchFamily="50" charset="-128"/>
            </a:endParaRPr>
          </a:p>
          <a:p>
            <a:pPr marL="28310" indent="-359558" algn="ctr" defTabSz="359558">
              <a:lnSpc>
                <a:spcPts val="600"/>
              </a:lnSpc>
              <a:defRPr/>
            </a:pPr>
            <a:r>
              <a:rPr lang="ja-JP" altLang="en-US" sz="500">
                <a:solidFill>
                  <a:srgbClr val="000000"/>
                </a:solidFill>
                <a:latin typeface="Meiryo UI" panose="020B0604030504040204" pitchFamily="50" charset="-128"/>
                <a:ea typeface="Meiryo UI" panose="020B0604030504040204" pitchFamily="50" charset="-128"/>
              </a:rPr>
              <a:t>（森記念財団「世界の都市総合ランキング</a:t>
            </a:r>
            <a:r>
              <a:rPr lang="en-US" altLang="ja-JP" sz="500">
                <a:solidFill>
                  <a:srgbClr val="000000"/>
                </a:solidFill>
                <a:latin typeface="Meiryo UI" panose="020B0604030504040204" pitchFamily="50" charset="-128"/>
                <a:ea typeface="Meiryo UI" panose="020B0604030504040204" pitchFamily="50" charset="-128"/>
              </a:rPr>
              <a:t>2022</a:t>
            </a:r>
            <a:r>
              <a:rPr lang="ja-JP" altLang="en-US" sz="500">
                <a:solidFill>
                  <a:srgbClr val="000000"/>
                </a:solidFill>
                <a:latin typeface="Meiryo UI" panose="020B0604030504040204" pitchFamily="50" charset="-128"/>
                <a:ea typeface="Meiryo UI" panose="020B0604030504040204" pitchFamily="50" charset="-128"/>
              </a:rPr>
              <a:t>」）</a:t>
            </a:r>
            <a:endParaRPr lang="en-US" altLang="ja-JP" sz="500">
              <a:solidFill>
                <a:srgbClr val="000000"/>
              </a:solidFill>
              <a:latin typeface="Meiryo UI" panose="020B0604030504040204" pitchFamily="50" charset="-128"/>
              <a:ea typeface="Meiryo UI" panose="020B0604030504040204" pitchFamily="50" charset="-128"/>
            </a:endParaRPr>
          </a:p>
        </p:txBody>
      </p:sp>
      <p:sp>
        <p:nvSpPr>
          <p:cNvPr id="239" name="テキスト ボックス 238">
            <a:extLst>
              <a:ext uri="{FF2B5EF4-FFF2-40B4-BE49-F238E27FC236}">
                <a16:creationId xmlns:a16="http://schemas.microsoft.com/office/drawing/2014/main" id="{98FF08F4-3CA8-4CFB-817F-54C480BF8822}"/>
              </a:ext>
            </a:extLst>
          </p:cNvPr>
          <p:cNvSpPr txBox="1"/>
          <p:nvPr/>
        </p:nvSpPr>
        <p:spPr>
          <a:xfrm>
            <a:off x="3350351" y="2460544"/>
            <a:ext cx="1715535" cy="251960"/>
          </a:xfrm>
          <a:prstGeom prst="rect">
            <a:avLst/>
          </a:prstGeom>
          <a:noFill/>
          <a:ln>
            <a:noFill/>
          </a:ln>
        </p:spPr>
        <p:txBody>
          <a:bodyPr wrap="square" lIns="42466" tIns="42466" rIns="42466" bIns="42466" rtlCol="0" anchor="ctr">
            <a:noAutofit/>
          </a:bodyPr>
          <a:lstStyle/>
          <a:p>
            <a:pPr marL="28310" indent="-359558" algn="ctr" defTabSz="359558">
              <a:lnSpc>
                <a:spcPts val="600"/>
              </a:lnSpc>
              <a:defRPr/>
            </a:pPr>
            <a:r>
              <a:rPr lang="ja-JP" altLang="en-US" sz="600">
                <a:solidFill>
                  <a:srgbClr val="000000"/>
                </a:solidFill>
                <a:latin typeface="Meiryo UI" panose="020B0604030504040204" pitchFamily="50" charset="-128"/>
                <a:ea typeface="Meiryo UI" panose="020B0604030504040204" pitchFamily="50" charset="-128"/>
              </a:rPr>
              <a:t>横浜市の緑被率の推移</a:t>
            </a:r>
            <a:endParaRPr lang="en-US" altLang="ja-JP" sz="600">
              <a:solidFill>
                <a:srgbClr val="000000"/>
              </a:solidFill>
              <a:latin typeface="Meiryo UI" panose="020B0604030504040204" pitchFamily="50" charset="-128"/>
              <a:ea typeface="Meiryo UI" panose="020B0604030504040204" pitchFamily="50" charset="-128"/>
            </a:endParaRPr>
          </a:p>
          <a:p>
            <a:pPr marL="28310" indent="-359558" algn="ctr" defTabSz="359558">
              <a:lnSpc>
                <a:spcPts val="600"/>
              </a:lnSpc>
              <a:defRPr/>
            </a:pPr>
            <a:r>
              <a:rPr lang="ja-JP" altLang="en-US" sz="500">
                <a:solidFill>
                  <a:srgbClr val="000000"/>
                </a:solidFill>
                <a:latin typeface="Meiryo UI" panose="020B0604030504040204" pitchFamily="50" charset="-128"/>
                <a:ea typeface="Meiryo UI" panose="020B0604030504040204" pitchFamily="50" charset="-128"/>
              </a:rPr>
              <a:t>（令和元年度緑被率の調査結果について（横浜市））　</a:t>
            </a:r>
          </a:p>
        </p:txBody>
      </p:sp>
      <p:graphicFrame>
        <p:nvGraphicFramePr>
          <p:cNvPr id="240" name="グラフ 239"/>
          <p:cNvGraphicFramePr>
            <a:graphicFrameLocks/>
          </p:cNvGraphicFramePr>
          <p:nvPr>
            <p:extLst>
              <p:ext uri="{D42A27DB-BD31-4B8C-83A1-F6EECF244321}">
                <p14:modId xmlns:p14="http://schemas.microsoft.com/office/powerpoint/2010/main" val="1212356866"/>
              </p:ext>
            </p:extLst>
          </p:nvPr>
        </p:nvGraphicFramePr>
        <p:xfrm>
          <a:off x="1627284" y="1392089"/>
          <a:ext cx="1771197" cy="11945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1" name="グラフ 240"/>
          <p:cNvGraphicFramePr>
            <a:graphicFrameLocks/>
          </p:cNvGraphicFramePr>
          <p:nvPr>
            <p:extLst>
              <p:ext uri="{D42A27DB-BD31-4B8C-83A1-F6EECF244321}">
                <p14:modId xmlns:p14="http://schemas.microsoft.com/office/powerpoint/2010/main" val="3461925466"/>
              </p:ext>
            </p:extLst>
          </p:nvPr>
        </p:nvGraphicFramePr>
        <p:xfrm>
          <a:off x="3327259" y="1440499"/>
          <a:ext cx="1561807" cy="1009170"/>
        </p:xfrm>
        <a:graphic>
          <a:graphicData uri="http://schemas.openxmlformats.org/drawingml/2006/chart">
            <c:chart xmlns:c="http://schemas.openxmlformats.org/drawingml/2006/chart" xmlns:r="http://schemas.openxmlformats.org/officeDocument/2006/relationships" r:id="rId3"/>
          </a:graphicData>
        </a:graphic>
      </p:graphicFrame>
      <p:cxnSp>
        <p:nvCxnSpPr>
          <p:cNvPr id="242" name="直線矢印コネクタ 241"/>
          <p:cNvCxnSpPr/>
          <p:nvPr/>
        </p:nvCxnSpPr>
        <p:spPr>
          <a:xfrm>
            <a:off x="3555430" y="1594144"/>
            <a:ext cx="1231703" cy="158725"/>
          </a:xfrm>
          <a:prstGeom prst="straightConnector1">
            <a:avLst/>
          </a:prstGeom>
          <a:ln w="28575">
            <a:solidFill>
              <a:srgbClr val="015249">
                <a:alpha val="70000"/>
              </a:srgbClr>
            </a:solidFill>
            <a:headEnd w="med" len="sm"/>
            <a:tailEnd type="triangle" w="med" len="sm"/>
          </a:ln>
        </p:spPr>
        <p:style>
          <a:lnRef idx="1">
            <a:schemeClr val="accent1"/>
          </a:lnRef>
          <a:fillRef idx="0">
            <a:schemeClr val="accent1"/>
          </a:fillRef>
          <a:effectRef idx="0">
            <a:schemeClr val="accent1"/>
          </a:effectRef>
          <a:fontRef idx="minor">
            <a:schemeClr val="tx1"/>
          </a:fontRef>
        </p:style>
      </p:cxnSp>
      <p:sp>
        <p:nvSpPr>
          <p:cNvPr id="243" name="テキスト ボックス 242"/>
          <p:cNvSpPr txBox="1"/>
          <p:nvPr/>
        </p:nvSpPr>
        <p:spPr>
          <a:xfrm>
            <a:off x="1686739" y="1382820"/>
            <a:ext cx="338500" cy="153863"/>
          </a:xfrm>
          <a:prstGeom prst="rect">
            <a:avLst/>
          </a:prstGeom>
          <a:noFill/>
        </p:spPr>
        <p:txBody>
          <a:bodyPr wrap="none" rtlCol="0">
            <a:spAutoFit/>
          </a:bodyPr>
          <a:lstStyle/>
          <a:p>
            <a:pPr defTabSz="914207"/>
            <a:r>
              <a:rPr lang="ja-JP" altLang="en-US" sz="400">
                <a:solidFill>
                  <a:srgbClr val="000000">
                    <a:lumMod val="85000"/>
                    <a:lumOff val="15000"/>
                  </a:srgbClr>
                </a:solidFill>
                <a:latin typeface="Meiryo UI" panose="020B0604030504040204" pitchFamily="50" charset="-128"/>
                <a:ea typeface="Meiryo UI" panose="020B0604030504040204" pitchFamily="50" charset="-128"/>
              </a:rPr>
              <a:t>（％）</a:t>
            </a:r>
          </a:p>
        </p:txBody>
      </p:sp>
      <p:sp>
        <p:nvSpPr>
          <p:cNvPr id="244" name="テキスト ボックス 243"/>
          <p:cNvSpPr txBox="1"/>
          <p:nvPr/>
        </p:nvSpPr>
        <p:spPr>
          <a:xfrm>
            <a:off x="3284882" y="1404492"/>
            <a:ext cx="338500" cy="153863"/>
          </a:xfrm>
          <a:prstGeom prst="rect">
            <a:avLst/>
          </a:prstGeom>
          <a:noFill/>
        </p:spPr>
        <p:txBody>
          <a:bodyPr wrap="none" rtlCol="0">
            <a:spAutoFit/>
          </a:bodyPr>
          <a:lstStyle/>
          <a:p>
            <a:pPr defTabSz="914207"/>
            <a:r>
              <a:rPr lang="ja-JP" altLang="en-US" sz="400">
                <a:solidFill>
                  <a:srgbClr val="000000">
                    <a:lumMod val="85000"/>
                    <a:lumOff val="15000"/>
                  </a:srgbClr>
                </a:solidFill>
                <a:latin typeface="Meiryo UI" panose="020B0604030504040204" pitchFamily="50" charset="-128"/>
                <a:ea typeface="Meiryo UI" panose="020B0604030504040204" pitchFamily="50" charset="-128"/>
              </a:rPr>
              <a:t>（％）</a:t>
            </a:r>
          </a:p>
        </p:txBody>
      </p:sp>
      <p:sp>
        <p:nvSpPr>
          <p:cNvPr id="246" name="AutoShape 10">
            <a:extLst>
              <a:ext uri="{FF2B5EF4-FFF2-40B4-BE49-F238E27FC236}">
                <a16:creationId xmlns:a16="http://schemas.microsoft.com/office/drawing/2014/main" id="{93A4BEB9-94C7-4D36-ABB1-C5B320D4395C}"/>
              </a:ext>
            </a:extLst>
          </p:cNvPr>
          <p:cNvSpPr>
            <a:spLocks noChangeArrowheads="1"/>
          </p:cNvSpPr>
          <p:nvPr/>
        </p:nvSpPr>
        <p:spPr bwMode="auto">
          <a:xfrm>
            <a:off x="86416" y="3943713"/>
            <a:ext cx="4967204" cy="1727723"/>
          </a:xfrm>
          <a:prstGeom prst="roundRect">
            <a:avLst>
              <a:gd name="adj" fmla="val 0"/>
            </a:avLst>
          </a:prstGeom>
          <a:solidFill>
            <a:srgbClr val="F3EBDD">
              <a:alpha val="60000"/>
            </a:srgbClr>
          </a:solidFill>
          <a:ln w="9525">
            <a:noFill/>
            <a:round/>
            <a:headEnd/>
            <a:tailEnd/>
          </a:ln>
          <a:effectLst/>
        </p:spPr>
        <p:txBody>
          <a:bodyPr wrap="square" lIns="35994" tIns="71989" rIns="35994" bIns="35994" anchor="t">
            <a:noAutofit/>
          </a:bodyP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9962" indent="-457104" algn="just" defTabSz="872940">
              <a:spcBef>
                <a:spcPts val="0"/>
              </a:spcBef>
              <a:spcAft>
                <a:spcPts val="200"/>
              </a:spcAft>
              <a:buClr>
                <a:srgbClr val="000000"/>
              </a:buClr>
              <a:buNone/>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都市において緑のネットワークを含む</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質・量両面での緑地の確保に取り組む必要</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があるが、</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304735" indent="-111102" algn="just" defTabSz="914207">
              <a:spcBef>
                <a:spcPct val="0"/>
              </a:spcBef>
              <a:spcAft>
                <a:spcPts val="200"/>
              </a:spcAft>
              <a:buClr>
                <a:srgbClr val="000000"/>
              </a:buClr>
              <a:buNone/>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地方公共団体において</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財政的制約</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や</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緑地の整備・管理に係るノウハウ不足</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が課題。</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304735" indent="-111102" algn="just" defTabSz="872940">
              <a:spcAft>
                <a:spcPts val="200"/>
              </a:spcAft>
              <a:buClr>
                <a:srgbClr val="000000"/>
              </a:buClr>
              <a:buNone/>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民間においても</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、緑地確保の取組は収益を生み出しづらいという認識が一般的であり、</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取組が限定的</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247" name="AutoShape 10">
            <a:extLst>
              <a:ext uri="{FF2B5EF4-FFF2-40B4-BE49-F238E27FC236}">
                <a16:creationId xmlns:a16="http://schemas.microsoft.com/office/drawing/2014/main" id="{93A4BEB9-94C7-4D36-ABB1-C5B320D4395C}"/>
              </a:ext>
            </a:extLst>
          </p:cNvPr>
          <p:cNvSpPr>
            <a:spLocks noChangeArrowheads="1"/>
          </p:cNvSpPr>
          <p:nvPr/>
        </p:nvSpPr>
        <p:spPr bwMode="auto">
          <a:xfrm>
            <a:off x="86416" y="5829468"/>
            <a:ext cx="4967204" cy="899856"/>
          </a:xfrm>
          <a:prstGeom prst="roundRect">
            <a:avLst>
              <a:gd name="adj" fmla="val 0"/>
            </a:avLst>
          </a:prstGeom>
          <a:solidFill>
            <a:srgbClr val="F3EBDD">
              <a:alpha val="60000"/>
            </a:srgbClr>
          </a:solidFill>
          <a:ln w="9525">
            <a:noFill/>
            <a:round/>
            <a:headEnd/>
            <a:tailEnd/>
          </a:ln>
          <a:effectLst/>
        </p:spPr>
        <p:txBody>
          <a:bodyPr wrap="square" lIns="35994" tIns="71989" rIns="35994" bIns="35994" anchor="t">
            <a:normAutofit/>
          </a:bodyP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9962" indent="-457104" algn="just" defTabSz="872940">
              <a:spcAft>
                <a:spcPts val="200"/>
              </a:spcAft>
              <a:buClr>
                <a:srgbClr val="000000"/>
              </a:buClr>
              <a:buNone/>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また、都市における脱炭素化を進めるためには、緑地の創出のほか、</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再生エネルギーの導入</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や</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エネルギーの効率的利用の取組</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を進めることも重要。</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249" name="二等辺三角形 248"/>
          <p:cNvSpPr/>
          <p:nvPr/>
        </p:nvSpPr>
        <p:spPr>
          <a:xfrm rot="16200000" flipV="1">
            <a:off x="3663424" y="3753164"/>
            <a:ext cx="3095504" cy="143977"/>
          </a:xfrm>
          <a:prstGeom prst="triangle">
            <a:avLst/>
          </a:prstGeom>
          <a:solidFill>
            <a:srgbClr val="01524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Arial"/>
              <a:ea typeface="ＭＳ Ｐゴシック"/>
            </a:endParaRPr>
          </a:p>
        </p:txBody>
      </p:sp>
      <p:sp>
        <p:nvSpPr>
          <p:cNvPr id="252" name="AutoShape 10">
            <a:extLst>
              <a:ext uri="{FF2B5EF4-FFF2-40B4-BE49-F238E27FC236}">
                <a16:creationId xmlns:a16="http://schemas.microsoft.com/office/drawing/2014/main" id="{93A4BEB9-94C7-4D36-ABB1-C5B320D4395C}"/>
              </a:ext>
            </a:extLst>
          </p:cNvPr>
          <p:cNvSpPr>
            <a:spLocks noChangeArrowheads="1"/>
          </p:cNvSpPr>
          <p:nvPr/>
        </p:nvSpPr>
        <p:spPr bwMode="auto">
          <a:xfrm>
            <a:off x="5375128" y="2105910"/>
            <a:ext cx="4463285" cy="1979683"/>
          </a:xfrm>
          <a:prstGeom prst="roundRect">
            <a:avLst>
              <a:gd name="adj" fmla="val 0"/>
            </a:avLst>
          </a:prstGeom>
          <a:solidFill>
            <a:srgbClr val="A5C05B">
              <a:alpha val="25098"/>
            </a:srgbClr>
          </a:solidFill>
          <a:ln w="9525">
            <a:noFill/>
            <a:round/>
            <a:headEnd/>
            <a:tailEnd/>
          </a:ln>
          <a:effectLst/>
        </p:spPr>
        <p:txBody>
          <a:bodyPr wrap="none" lIns="35994" tIns="71989" rIns="35994" bIns="35994" anchor="t"/>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43921">
              <a:buNone/>
            </a:pPr>
            <a:r>
              <a:rPr lang="ja-JP" altLang="en-US" sz="1600" b="1" u="sng">
                <a:solidFill>
                  <a:schemeClr val="tx1">
                    <a:lumMod val="85000"/>
                    <a:lumOff val="15000"/>
                  </a:schemeClr>
                </a:solidFill>
                <a:latin typeface="Meiryo UI" panose="020B0604030504040204" pitchFamily="50" charset="-128"/>
                <a:ea typeface="Meiryo UI" panose="020B0604030504040204" pitchFamily="50" charset="-128"/>
              </a:rPr>
              <a:t>２．貴重な都市緑地の積極的な保全・更新</a:t>
            </a:r>
            <a:endParaRPr lang="en-US" altLang="ja-JP" sz="1600" b="1" u="sng">
              <a:solidFill>
                <a:schemeClr val="tx1">
                  <a:lumMod val="85000"/>
                  <a:lumOff val="15000"/>
                </a:schemeClr>
              </a:solidFill>
              <a:latin typeface="Meiryo UI" panose="020B0604030504040204" pitchFamily="50" charset="-128"/>
              <a:ea typeface="Meiryo UI" panose="020B0604030504040204" pitchFamily="50" charset="-128"/>
            </a:endParaRPr>
          </a:p>
          <a:p>
            <a:pPr defTabSz="843921">
              <a:spcAft>
                <a:spcPts val="200"/>
              </a:spcAft>
              <a:buNone/>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・緑地の</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機能維持増進事業</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について位置付け</a:t>
            </a:r>
            <a:endParaRPr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a:p>
            <a:pPr defTabSz="843921">
              <a:buNone/>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・緑地の</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買入れを代行</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する</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国指定法人の創設</a:t>
            </a:r>
            <a:endParaRPr lang="en-US" altLang="ja-JP" sz="1600" b="1">
              <a:solidFill>
                <a:schemeClr val="tx1">
                  <a:lumMod val="85000"/>
                  <a:lumOff val="15000"/>
                </a:schemeClr>
              </a:solidFill>
              <a:latin typeface="Meiryo UI" panose="020B0604030504040204" pitchFamily="50" charset="-128"/>
              <a:ea typeface="Meiryo UI" panose="020B0604030504040204" pitchFamily="50" charset="-128"/>
            </a:endParaRPr>
          </a:p>
        </p:txBody>
      </p:sp>
      <p:pic>
        <p:nvPicPr>
          <p:cNvPr id="182" name="Picture 2" descr="07緑保吉田山"/>
          <p:cNvPicPr>
            <a:picLocks noChangeAspect="1" noChangeArrowheads="1"/>
          </p:cNvPicPr>
          <p:nvPr/>
        </p:nvPicPr>
        <p:blipFill rotWithShape="1">
          <a:blip r:embed="rId4"/>
          <a:srcRect l="12123" t="7822" b="8456"/>
          <a:stretch/>
        </p:blipFill>
        <p:spPr>
          <a:xfrm>
            <a:off x="6912692" y="3067878"/>
            <a:ext cx="1388159" cy="875835"/>
          </a:xfrm>
          <a:prstGeom prst="rect">
            <a:avLst/>
          </a:prstGeom>
          <a:noFill/>
          <a:ln>
            <a:noFill/>
          </a:ln>
        </p:spPr>
      </p:pic>
      <p:sp>
        <p:nvSpPr>
          <p:cNvPr id="183" name="Rectangle 10"/>
          <p:cNvSpPr>
            <a:spLocks noChangeArrowheads="1"/>
          </p:cNvSpPr>
          <p:nvPr/>
        </p:nvSpPr>
        <p:spPr>
          <a:xfrm>
            <a:off x="6813338" y="3933106"/>
            <a:ext cx="1586866" cy="168551"/>
          </a:xfrm>
          <a:prstGeom prst="rect">
            <a:avLst/>
          </a:prstGeom>
          <a:noFill/>
          <a:ln>
            <a:noFill/>
          </a:ln>
        </p:spPr>
        <p:txBody>
          <a:bodyPr wrap="square" lIns="60259" tIns="30129" rIns="60259" bIns="30129">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653018">
              <a:spcBef>
                <a:spcPct val="20000"/>
              </a:spcBef>
              <a:defRPr/>
            </a:pPr>
            <a:r>
              <a:rPr lang="ja-JP" altLang="en-US" sz="700">
                <a:solidFill>
                  <a:srgbClr val="000000"/>
                </a:solidFill>
                <a:latin typeface="Meiryo UI" panose="020B0604030504040204" pitchFamily="50" charset="-128"/>
                <a:ea typeface="Meiryo UI" panose="020B0604030504040204" pitchFamily="50" charset="-128"/>
              </a:rPr>
              <a:t>特別緑地保全地区の例（京都市）</a:t>
            </a:r>
          </a:p>
        </p:txBody>
      </p:sp>
      <p:sp>
        <p:nvSpPr>
          <p:cNvPr id="3" name="正方形/長方形 2">
            <a:extLst>
              <a:ext uri="{FF2B5EF4-FFF2-40B4-BE49-F238E27FC236}">
                <a16:creationId xmlns:a16="http://schemas.microsoft.com/office/drawing/2014/main" id="{0DB6C68F-FC44-273C-C9A9-EDB1D073A895}"/>
              </a:ext>
            </a:extLst>
          </p:cNvPr>
          <p:cNvSpPr/>
          <p:nvPr/>
        </p:nvSpPr>
        <p:spPr>
          <a:xfrm>
            <a:off x="5374241" y="40365"/>
            <a:ext cx="2878193" cy="481258"/>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7983" rtlCol="0" anchor="ctr"/>
          <a:lstStyle/>
          <a:p>
            <a:r>
              <a:rPr lang="ja-JP" altLang="en-US" sz="1600" b="1">
                <a:solidFill>
                  <a:srgbClr val="C00000"/>
                </a:solidFill>
                <a:latin typeface="Meiryo UI" panose="020B0604030504040204" pitchFamily="50" charset="-128"/>
                <a:ea typeface="Meiryo UI" panose="020B0604030504040204" pitchFamily="50" charset="-128"/>
              </a:rPr>
              <a:t>公布　令和６年５月</a:t>
            </a:r>
            <a:r>
              <a:rPr lang="en-US" altLang="ja-JP" sz="1600" b="1">
                <a:solidFill>
                  <a:srgbClr val="C00000"/>
                </a:solidFill>
                <a:latin typeface="Meiryo UI" panose="020B0604030504040204" pitchFamily="50" charset="-128"/>
                <a:ea typeface="Meiryo UI" panose="020B0604030504040204" pitchFamily="50" charset="-128"/>
              </a:rPr>
              <a:t>29</a:t>
            </a:r>
            <a:r>
              <a:rPr lang="ja-JP" altLang="en-US" sz="1600" b="1">
                <a:solidFill>
                  <a:srgbClr val="C00000"/>
                </a:solidFill>
                <a:latin typeface="Meiryo UI" panose="020B0604030504040204" pitchFamily="50" charset="-128"/>
                <a:ea typeface="Meiryo UI" panose="020B0604030504040204" pitchFamily="50" charset="-128"/>
              </a:rPr>
              <a:t>日</a:t>
            </a:r>
            <a:endParaRPr lang="en-US" altLang="ja-JP" sz="1600" b="1">
              <a:solidFill>
                <a:srgbClr val="C00000"/>
              </a:solidFill>
              <a:latin typeface="Meiryo UI" panose="020B0604030504040204" pitchFamily="50" charset="-128"/>
              <a:ea typeface="Meiryo UI" panose="020B0604030504040204" pitchFamily="50" charset="-128"/>
            </a:endParaRPr>
          </a:p>
          <a:p>
            <a:r>
              <a:rPr lang="ja-JP" altLang="en-US" sz="1600" b="1">
                <a:solidFill>
                  <a:srgbClr val="C00000"/>
                </a:solidFill>
                <a:latin typeface="Meiryo UI" panose="020B0604030504040204" pitchFamily="50" charset="-128"/>
                <a:ea typeface="Meiryo UI" panose="020B0604030504040204" pitchFamily="50" charset="-128"/>
              </a:rPr>
              <a:t>施行　令和６年</a:t>
            </a:r>
            <a:r>
              <a:rPr lang="en-US" altLang="ja-JP" sz="1600" b="1">
                <a:solidFill>
                  <a:srgbClr val="C00000"/>
                </a:solidFill>
                <a:latin typeface="Meiryo UI" panose="020B0604030504040204" pitchFamily="50" charset="-128"/>
                <a:ea typeface="Meiryo UI" panose="020B0604030504040204" pitchFamily="50" charset="-128"/>
              </a:rPr>
              <a:t>11</a:t>
            </a:r>
            <a:r>
              <a:rPr lang="ja-JP" altLang="en-US" sz="1600" b="1">
                <a:solidFill>
                  <a:srgbClr val="C00000"/>
                </a:solidFill>
                <a:latin typeface="Meiryo UI" panose="020B0604030504040204" pitchFamily="50" charset="-128"/>
                <a:ea typeface="Meiryo UI" panose="020B0604030504040204" pitchFamily="50" charset="-128"/>
              </a:rPr>
              <a:t>月８日</a:t>
            </a:r>
          </a:p>
        </p:txBody>
      </p:sp>
      <p:sp>
        <p:nvSpPr>
          <p:cNvPr id="4" name="Rectangle 10">
            <a:extLst>
              <a:ext uri="{FF2B5EF4-FFF2-40B4-BE49-F238E27FC236}">
                <a16:creationId xmlns:a16="http://schemas.microsoft.com/office/drawing/2014/main" id="{64A88F6D-E63C-B4F8-E51A-D245CA1CE1D6}"/>
              </a:ext>
            </a:extLst>
          </p:cNvPr>
          <p:cNvSpPr>
            <a:spLocks noChangeArrowheads="1"/>
          </p:cNvSpPr>
          <p:nvPr/>
        </p:nvSpPr>
        <p:spPr>
          <a:xfrm>
            <a:off x="8045976" y="6411604"/>
            <a:ext cx="1702197" cy="241915"/>
          </a:xfrm>
          <a:prstGeom prst="rect">
            <a:avLst/>
          </a:prstGeom>
          <a:noFill/>
          <a:ln>
            <a:noFill/>
          </a:ln>
        </p:spPr>
        <p:txBody>
          <a:bodyPr lIns="60269" tIns="30134" rIns="60269" bIns="30134"/>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653149">
              <a:spcBef>
                <a:spcPct val="20000"/>
              </a:spcBef>
              <a:defRPr/>
            </a:pPr>
            <a:r>
              <a:rPr lang="ja-JP" altLang="en-US" sz="700">
                <a:solidFill>
                  <a:srgbClr val="000000"/>
                </a:solidFill>
                <a:latin typeface="Meiryo UI" panose="020B0604030504040204" pitchFamily="50" charset="-128"/>
                <a:ea typeface="Meiryo UI" panose="020B0604030504040204" pitchFamily="50" charset="-128"/>
              </a:rPr>
              <a:t>都市再開発における緑地空間の創出の例</a:t>
            </a:r>
            <a:endParaRPr lang="en-US" altLang="ja-JP" sz="700">
              <a:solidFill>
                <a:srgbClr val="000000"/>
              </a:solidFill>
              <a:latin typeface="Meiryo UI" panose="020B0604030504040204" pitchFamily="50" charset="-128"/>
              <a:ea typeface="Meiryo UI" panose="020B0604030504040204" pitchFamily="50" charset="-128"/>
            </a:endParaRPr>
          </a:p>
          <a:p>
            <a:pPr algn="ctr" defTabSz="653149">
              <a:spcBef>
                <a:spcPct val="20000"/>
              </a:spcBef>
              <a:defRPr/>
            </a:pPr>
            <a:r>
              <a:rPr lang="ja-JP" altLang="en-US" sz="700">
                <a:solidFill>
                  <a:srgbClr val="000000"/>
                </a:solidFill>
                <a:latin typeface="Meiryo UI" panose="020B0604030504040204" pitchFamily="50" charset="-128"/>
                <a:ea typeface="Meiryo UI" panose="020B0604030504040204" pitchFamily="50" charset="-128"/>
              </a:rPr>
              <a:t>（千代田区 大手町）</a:t>
            </a:r>
          </a:p>
        </p:txBody>
      </p:sp>
      <p:pic>
        <p:nvPicPr>
          <p:cNvPr id="5" name="図 4">
            <a:extLst>
              <a:ext uri="{FF2B5EF4-FFF2-40B4-BE49-F238E27FC236}">
                <a16:creationId xmlns:a16="http://schemas.microsoft.com/office/drawing/2014/main" id="{361CE64E-6740-414A-7C2C-1631BF361E81}"/>
              </a:ext>
            </a:extLst>
          </p:cNvPr>
          <p:cNvPicPr>
            <a:picLocks noChangeAspect="1"/>
          </p:cNvPicPr>
          <p:nvPr/>
        </p:nvPicPr>
        <p:blipFill rotWithShape="1">
          <a:blip r:embed="rId5"/>
          <a:srcRect l="17347" t="42125" r="46680" b="17516"/>
          <a:stretch/>
        </p:blipFill>
        <p:spPr>
          <a:xfrm>
            <a:off x="8214807" y="5584693"/>
            <a:ext cx="1364533" cy="822860"/>
          </a:xfrm>
          <a:prstGeom prst="rect">
            <a:avLst/>
          </a:prstGeom>
        </p:spPr>
      </p:pic>
      <p:grpSp>
        <p:nvGrpSpPr>
          <p:cNvPr id="6" name="グループ化 5">
            <a:extLst>
              <a:ext uri="{FF2B5EF4-FFF2-40B4-BE49-F238E27FC236}">
                <a16:creationId xmlns:a16="http://schemas.microsoft.com/office/drawing/2014/main" id="{322988B9-3116-9ACB-DAE2-6CDA7EA2E681}"/>
              </a:ext>
            </a:extLst>
          </p:cNvPr>
          <p:cNvGrpSpPr/>
          <p:nvPr/>
        </p:nvGrpSpPr>
        <p:grpSpPr>
          <a:xfrm>
            <a:off x="6282262" y="5708115"/>
            <a:ext cx="1922668" cy="750302"/>
            <a:chOff x="0" y="0"/>
            <a:chExt cx="3708400" cy="1447165"/>
          </a:xfrm>
        </p:grpSpPr>
        <p:pic>
          <p:nvPicPr>
            <p:cNvPr id="8" name="図 7">
              <a:extLst>
                <a:ext uri="{FF2B5EF4-FFF2-40B4-BE49-F238E27FC236}">
                  <a16:creationId xmlns:a16="http://schemas.microsoft.com/office/drawing/2014/main" id="{F690F02C-22BE-20E3-0200-C0AABBC1C6A5}"/>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050" y="0"/>
              <a:ext cx="3689350" cy="1447165"/>
            </a:xfrm>
            <a:prstGeom prst="rect">
              <a:avLst/>
            </a:prstGeom>
          </p:spPr>
        </p:pic>
        <p:pic>
          <p:nvPicPr>
            <p:cNvPr id="9" name="図 8">
              <a:extLst>
                <a:ext uri="{FF2B5EF4-FFF2-40B4-BE49-F238E27FC236}">
                  <a16:creationId xmlns:a16="http://schemas.microsoft.com/office/drawing/2014/main" id="{8E87BB14-0104-EC3F-6EF0-FE7833C5B7F9}"/>
                </a:ext>
              </a:extLst>
            </p:cNvPr>
            <p:cNvPicPr>
              <a:picLocks noChangeAspect="1"/>
            </p:cNvPicPr>
            <p:nvPr/>
          </p:nvPicPr>
          <p:blipFill>
            <a:blip r:embed="rId7" cstate="print">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0" y="33338"/>
              <a:ext cx="1439545" cy="1315720"/>
            </a:xfrm>
            <a:prstGeom prst="rect">
              <a:avLst/>
            </a:prstGeom>
          </p:spPr>
        </p:pic>
      </p:grpSp>
      <p:sp>
        <p:nvSpPr>
          <p:cNvPr id="10" name="正方形/長方形 9">
            <a:extLst>
              <a:ext uri="{FF2B5EF4-FFF2-40B4-BE49-F238E27FC236}">
                <a16:creationId xmlns:a16="http://schemas.microsoft.com/office/drawing/2014/main" id="{E622DDF0-D75B-82E3-0516-A655F52C8C18}"/>
              </a:ext>
            </a:extLst>
          </p:cNvPr>
          <p:cNvSpPr/>
          <p:nvPr/>
        </p:nvSpPr>
        <p:spPr>
          <a:xfrm>
            <a:off x="6581496" y="6406379"/>
            <a:ext cx="1334076" cy="307777"/>
          </a:xfrm>
          <a:prstGeom prst="rect">
            <a:avLst/>
          </a:prstGeom>
          <a:noFill/>
          <a:ln>
            <a:noFill/>
          </a:ln>
        </p:spPr>
        <p:txBody>
          <a:bodyPr wrap="square">
            <a:spAutoFit/>
          </a:bodyPr>
          <a:lstStyle/>
          <a:p>
            <a:pPr marL="0" marR="0" lvl="0" indent="0" algn="ctr" defTabSz="844073" rtl="0" eaLnBrk="0" fontAlgn="base" latinLnBrk="0" hangingPunct="0">
              <a:lnSpc>
                <a:spcPct val="100000"/>
              </a:lnSpc>
              <a:spcBef>
                <a:spcPct val="0"/>
              </a:spcBef>
              <a:spcAft>
                <a:spcPct val="0"/>
              </a:spcAft>
              <a:buClrTx/>
              <a:buSzTx/>
              <a:buFontTx/>
              <a:buNone/>
              <a:tabLst/>
              <a:defRPr/>
            </a:pPr>
            <a:r>
              <a:rPr kumimoji="1" lang="ja-JP" altLang="en-US" sz="700" i="0" u="none" strike="noStrike" kern="1200" cap="none" spc="0" normalizeH="0" baseline="0" noProof="0">
                <a:solidFill>
                  <a:prstClr val="black"/>
                </a:solidFill>
                <a:effectLst/>
                <a:uLnTx/>
                <a:uFillTx/>
                <a:latin typeface="Meiryo UI" panose="020B0604030504040204" pitchFamily="50" charset="-128"/>
                <a:ea typeface="Meiryo UI" panose="020B0604030504040204" pitchFamily="50" charset="-128"/>
                <a:cs typeface="+mn-cs"/>
              </a:rPr>
              <a:t>優良緑地確保計画認定制度</a:t>
            </a:r>
            <a:endParaRPr kumimoji="1" lang="en-US" altLang="ja-JP" sz="700" i="0" u="none" strike="noStrike" kern="1200" cap="none" spc="0" normalizeH="0" baseline="0" noProof="0">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844073" rtl="0" eaLnBrk="0" fontAlgn="base" latinLnBrk="0" hangingPunct="0">
              <a:lnSpc>
                <a:spcPct val="100000"/>
              </a:lnSpc>
              <a:spcBef>
                <a:spcPct val="0"/>
              </a:spcBef>
              <a:spcAft>
                <a:spcPct val="0"/>
              </a:spcAft>
              <a:buClrTx/>
              <a:buSzTx/>
              <a:buFontTx/>
              <a:buNone/>
              <a:tabLst/>
              <a:defRPr/>
            </a:pPr>
            <a:r>
              <a:rPr kumimoji="1" lang="ja-JP" altLang="en-US" sz="700" i="0" u="none" strike="noStrike" kern="1200" cap="none" spc="0" normalizeH="0" baseline="0" noProof="0">
                <a:solidFill>
                  <a:prstClr val="black"/>
                </a:solidFill>
                <a:effectLst/>
                <a:uLnTx/>
                <a:uFillTx/>
                <a:latin typeface="Meiryo UI" panose="020B0604030504040204" pitchFamily="50" charset="-128"/>
                <a:ea typeface="Meiryo UI" panose="020B0604030504040204" pitchFamily="50" charset="-128"/>
                <a:cs typeface="+mn-cs"/>
              </a:rPr>
              <a:t>（愛称：</a:t>
            </a:r>
            <a:r>
              <a:rPr kumimoji="1" lang="en-US" altLang="ja-JP" sz="700" i="0" u="none" strike="noStrike" kern="1200" cap="none" spc="0" normalizeH="0" baseline="0" noProof="0">
                <a:solidFill>
                  <a:prstClr val="black"/>
                </a:solidFill>
                <a:effectLst/>
                <a:uLnTx/>
                <a:uFillTx/>
                <a:latin typeface="Meiryo UI" panose="020B0604030504040204" pitchFamily="50" charset="-128"/>
                <a:ea typeface="Meiryo UI" panose="020B0604030504040204" pitchFamily="50" charset="-128"/>
                <a:cs typeface="+mn-cs"/>
              </a:rPr>
              <a:t>TSUNAG</a:t>
            </a:r>
            <a:r>
              <a:rPr kumimoji="1" lang="ja-JP" altLang="en-US" sz="700" i="0" u="none" strike="noStrike" kern="1200" cap="none" spc="0" normalizeH="0" baseline="0" noProof="0">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1" name="スライド番号プレースホルダー 3">
            <a:extLst>
              <a:ext uri="{FF2B5EF4-FFF2-40B4-BE49-F238E27FC236}">
                <a16:creationId xmlns:a16="http://schemas.microsoft.com/office/drawing/2014/main" id="{841B75D9-C508-5243-F6DB-E85E2C02BDE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39</a:t>
            </a:fld>
            <a:endParaRPr lang="en-US" altLang="ja-JP" sz="1400">
              <a:solidFill>
                <a:srgbClr val="000000"/>
              </a:solidFill>
            </a:endParaRPr>
          </a:p>
        </p:txBody>
      </p:sp>
    </p:spTree>
    <p:extLst>
      <p:ext uri="{BB962C8B-B14F-4D97-AF65-F5344CB8AC3E}">
        <p14:creationId xmlns:p14="http://schemas.microsoft.com/office/powerpoint/2010/main" val="4217976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p:cNvPicPr>
            <a:picLocks noChangeAspect="1"/>
          </p:cNvPicPr>
          <p:nvPr/>
        </p:nvPicPr>
        <p:blipFill>
          <a:blip r:embed="rId2"/>
          <a:stretch>
            <a:fillRect/>
          </a:stretch>
        </p:blipFill>
        <p:spPr>
          <a:xfrm>
            <a:off x="2772905" y="5453018"/>
            <a:ext cx="1968862" cy="1156100"/>
          </a:xfrm>
          <a:prstGeom prst="rect">
            <a:avLst/>
          </a:prstGeom>
        </p:spPr>
      </p:pic>
      <p:sp>
        <p:nvSpPr>
          <p:cNvPr id="34" name="正方形/長方形 33"/>
          <p:cNvSpPr/>
          <p:nvPr/>
        </p:nvSpPr>
        <p:spPr>
          <a:xfrm>
            <a:off x="4880211" y="3840622"/>
            <a:ext cx="4859229" cy="2951527"/>
          </a:xfrm>
          <a:prstGeom prst="rect">
            <a:avLst/>
          </a:prstGeom>
          <a:no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Meiryo UI" panose="020B0604030504040204" pitchFamily="50" charset="-128"/>
              <a:ea typeface="Meiryo UI" panose="020B0604030504040204" pitchFamily="50" charset="-128"/>
            </a:endParaRPr>
          </a:p>
        </p:txBody>
      </p:sp>
      <p:sp>
        <p:nvSpPr>
          <p:cNvPr id="18" name="正方形/長方形 17"/>
          <p:cNvSpPr/>
          <p:nvPr/>
        </p:nvSpPr>
        <p:spPr>
          <a:xfrm>
            <a:off x="252639" y="997725"/>
            <a:ext cx="9394494" cy="1079827"/>
          </a:xfrm>
          <a:prstGeom prst="rect">
            <a:avLst/>
          </a:prstGeom>
          <a:no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35994" bIns="35994" rtlCol="0" anchor="t"/>
          <a:lstStyle/>
          <a:p>
            <a:pPr marL="179962" indent="-457104" defTabSz="1320425">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都市における</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緑地の重要性</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や、緑のネットワークを含む</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質・量両面での緑地の確保の必要性</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の高まり。</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defTabSz="1320425">
              <a:spcBef>
                <a:spcPts val="300"/>
              </a:spcBef>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これを踏まえ、都市緑地行政を一層推進するため、</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国が目標</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や</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官民の取組の方向性を示す</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必要。</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defTabSz="1320425">
              <a:spcBef>
                <a:spcPts val="300"/>
              </a:spcBef>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また、市区町村をまたがるような</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広域性・ネットワーク性を有する緑地</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を、</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総合的・計画的に保全・創出</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する必要。</a:t>
            </a:r>
            <a:endParaRPr lang="en-US" altLang="ja-JP" sz="14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252639" y="2333269"/>
            <a:ext cx="9394494" cy="1115821"/>
          </a:xfrm>
          <a:prstGeom prst="rect">
            <a:avLst/>
          </a:prstGeom>
          <a:no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0" bIns="35994" rtlCol="0" anchor="t"/>
          <a:lstStyle/>
          <a:p>
            <a:pPr marL="179962" indent="-457104" defTabSz="1320425">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国土交通大臣が</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都市における緑地の保全等に関する</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基本方針を策定</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defTabSz="1320425">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　　（基本方針に定める内容のイメージ）　</a:t>
            </a:r>
          </a:p>
          <a:p>
            <a:pPr marL="179962" indent="-457104" defTabSz="1320425">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　　　緑地の保全及び緑化の推進の意義・目標／緑地に関する基本的な事項（緑地のあるべき姿、発揮すべき機能等）／政府が実施すべき施策　等</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defTabSz="1320425">
              <a:spcBef>
                <a:spcPts val="300"/>
              </a:spcBef>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都道府県が</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都市における緑地の保全等に関する</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広域計画を策定</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p>
        </p:txBody>
      </p:sp>
      <p:sp>
        <p:nvSpPr>
          <p:cNvPr id="20" name="角丸四角形 19"/>
          <p:cNvSpPr/>
          <p:nvPr/>
        </p:nvSpPr>
        <p:spPr>
          <a:xfrm>
            <a:off x="252639" y="2272173"/>
            <a:ext cx="1367781" cy="233963"/>
          </a:xfrm>
          <a:prstGeom prst="roundRect">
            <a:avLst/>
          </a:prstGeom>
          <a:solidFill>
            <a:srgbClr val="015249"/>
          </a:solid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r>
              <a:rPr lang="ja-JP" altLang="en-US" sz="1600" b="1">
                <a:solidFill>
                  <a:srgbClr val="FFFFFF"/>
                </a:solidFill>
                <a:latin typeface="Meiryo UI" panose="020B0604030504040204" pitchFamily="50" charset="-128"/>
                <a:ea typeface="Meiryo UI" panose="020B0604030504040204" pitchFamily="50" charset="-128"/>
              </a:rPr>
              <a:t>概要</a:t>
            </a:r>
          </a:p>
        </p:txBody>
      </p:sp>
      <p:sp>
        <p:nvSpPr>
          <p:cNvPr id="21" name="角丸四角形 20"/>
          <p:cNvSpPr/>
          <p:nvPr/>
        </p:nvSpPr>
        <p:spPr>
          <a:xfrm>
            <a:off x="252639" y="922294"/>
            <a:ext cx="1367781" cy="233963"/>
          </a:xfrm>
          <a:prstGeom prst="roundRect">
            <a:avLst/>
          </a:prstGeom>
          <a:solidFill>
            <a:srgbClr val="7D5642"/>
          </a:solid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r>
              <a:rPr lang="ja-JP" altLang="en-US" sz="1600" b="1">
                <a:solidFill>
                  <a:srgbClr val="FFFFFF"/>
                </a:solidFill>
                <a:latin typeface="Meiryo UI" panose="020B0604030504040204" pitchFamily="50" charset="-128"/>
                <a:ea typeface="Meiryo UI" panose="020B0604030504040204" pitchFamily="50" charset="-128"/>
              </a:rPr>
              <a:t>背景・必要性</a:t>
            </a:r>
          </a:p>
        </p:txBody>
      </p:sp>
      <p:sp>
        <p:nvSpPr>
          <p:cNvPr id="23" name="二等辺三角形 22"/>
          <p:cNvSpPr/>
          <p:nvPr/>
        </p:nvSpPr>
        <p:spPr>
          <a:xfrm flipV="1">
            <a:off x="4032033" y="2145763"/>
            <a:ext cx="1799712" cy="143977"/>
          </a:xfrm>
          <a:prstGeom prst="triangle">
            <a:avLst/>
          </a:prstGeom>
          <a:solidFill>
            <a:srgbClr val="01524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Arial"/>
              <a:ea typeface="ＭＳ Ｐゴシック"/>
            </a:endParaRPr>
          </a:p>
        </p:txBody>
      </p:sp>
      <p:sp>
        <p:nvSpPr>
          <p:cNvPr id="33" name="角丸四角形 32"/>
          <p:cNvSpPr/>
          <p:nvPr/>
        </p:nvSpPr>
        <p:spPr>
          <a:xfrm>
            <a:off x="4880210" y="3761502"/>
            <a:ext cx="4607262" cy="287954"/>
          </a:xfrm>
          <a:prstGeom prst="roundRect">
            <a:avLst/>
          </a:prstGeom>
          <a:solidFill>
            <a:srgbClr val="7BA4A8"/>
          </a:solid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914207"/>
            <a:r>
              <a:rPr lang="ja-JP" altLang="en-US" sz="1600" b="1">
                <a:solidFill>
                  <a:srgbClr val="FFFFFF"/>
                </a:solidFill>
                <a:latin typeface="Meiryo UI" panose="020B0604030504040204" pitchFamily="50" charset="-128"/>
                <a:ea typeface="Meiryo UI" panose="020B0604030504040204" pitchFamily="50" charset="-128"/>
              </a:rPr>
              <a:t>②都市計画における緑地の位置付けの向上</a:t>
            </a:r>
            <a:r>
              <a:rPr lang="en-US" altLang="ja-JP" sz="1200" b="1">
                <a:solidFill>
                  <a:srgbClr val="FFFFFF"/>
                </a:solidFill>
                <a:latin typeface="Meiryo UI" panose="020B0604030504040204" pitchFamily="50" charset="-128"/>
                <a:ea typeface="Meiryo UI" panose="020B0604030504040204" pitchFamily="50" charset="-128"/>
              </a:rPr>
              <a:t>【</a:t>
            </a:r>
            <a:r>
              <a:rPr lang="ja-JP" altLang="en-US" sz="1200" b="1">
                <a:solidFill>
                  <a:srgbClr val="FFFFFF"/>
                </a:solidFill>
                <a:latin typeface="Meiryo UI" panose="020B0604030504040204" pitchFamily="50" charset="-128"/>
                <a:ea typeface="Meiryo UI" panose="020B0604030504040204" pitchFamily="50" charset="-128"/>
              </a:rPr>
              <a:t>都市計画法</a:t>
            </a:r>
            <a:r>
              <a:rPr lang="en-US" altLang="ja-JP" sz="1200" b="1">
                <a:solidFill>
                  <a:srgbClr val="FFFFFF"/>
                </a:solidFill>
                <a:latin typeface="Meiryo UI" panose="020B0604030504040204" pitchFamily="50" charset="-128"/>
                <a:ea typeface="Meiryo UI" panose="020B0604030504040204" pitchFamily="50" charset="-128"/>
              </a:rPr>
              <a:t>】</a:t>
            </a:r>
            <a:endParaRPr lang="ja-JP" altLang="en-US" sz="1200" b="1">
              <a:solidFill>
                <a:srgbClr val="FFFFFF"/>
              </a:solidFill>
              <a:latin typeface="Meiryo UI" panose="020B0604030504040204" pitchFamily="50" charset="-128"/>
              <a:ea typeface="Meiryo UI" panose="020B0604030504040204" pitchFamily="50" charset="-128"/>
            </a:endParaRPr>
          </a:p>
        </p:txBody>
      </p:sp>
      <p:sp>
        <p:nvSpPr>
          <p:cNvPr id="35" name="正方形/長方形 34"/>
          <p:cNvSpPr/>
          <p:nvPr/>
        </p:nvSpPr>
        <p:spPr>
          <a:xfrm>
            <a:off x="4952209" y="4228784"/>
            <a:ext cx="4715244" cy="1043833"/>
          </a:xfrm>
          <a:prstGeom prst="rect">
            <a:avLst/>
          </a:prstGeom>
          <a:no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35994" bIns="35994" rtlCol="0" anchor="t"/>
          <a:lstStyle/>
          <a:p>
            <a:pPr marL="179962" indent="-457104" algn="just" defTabSz="1320425">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都市緑地の質・量両面での確保のためには、まちづくりの基盤となる</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都市計画の段階において</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緑地の意義や必要性が十分に考慮される必要</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36" name="正方形/長方形 35"/>
          <p:cNvSpPr/>
          <p:nvPr/>
        </p:nvSpPr>
        <p:spPr>
          <a:xfrm>
            <a:off x="4952210" y="5662959"/>
            <a:ext cx="4714811" cy="1043833"/>
          </a:xfrm>
          <a:prstGeom prst="rect">
            <a:avLst/>
          </a:prstGeom>
          <a:no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35994" bIns="35994" rtlCol="0" anchor="t"/>
          <a:lstStyle/>
          <a:p>
            <a:pPr marL="179962" indent="-457104" defTabSz="1320425">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都市計画を定める際の基準</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に、</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a:t>
            </a: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（緑地を含む）</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自然的環境の整備・保全の重要性」を位置付け。</a:t>
            </a:r>
            <a:endParaRPr lang="en-US" altLang="ja-JP" sz="1600" b="1">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defTabSz="1320425">
              <a:spcBef>
                <a:spcPts val="300"/>
              </a:spcBef>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→都市計画の段階から不可欠な要素の一つとして扱う。</a:t>
            </a:r>
          </a:p>
        </p:txBody>
      </p:sp>
      <p:sp>
        <p:nvSpPr>
          <p:cNvPr id="37" name="角丸四角形 36"/>
          <p:cNvSpPr/>
          <p:nvPr/>
        </p:nvSpPr>
        <p:spPr>
          <a:xfrm>
            <a:off x="4952209" y="5554315"/>
            <a:ext cx="1367781" cy="233963"/>
          </a:xfrm>
          <a:prstGeom prst="roundRect">
            <a:avLst/>
          </a:prstGeom>
          <a:solidFill>
            <a:srgbClr val="015249"/>
          </a:solid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r>
              <a:rPr lang="ja-JP" altLang="en-US" sz="1600" b="1">
                <a:solidFill>
                  <a:srgbClr val="FFFFFF"/>
                </a:solidFill>
                <a:latin typeface="Meiryo UI" panose="020B0604030504040204" pitchFamily="50" charset="-128"/>
                <a:ea typeface="Meiryo UI" panose="020B0604030504040204" pitchFamily="50" charset="-128"/>
              </a:rPr>
              <a:t>概要</a:t>
            </a:r>
          </a:p>
        </p:txBody>
      </p:sp>
      <p:sp>
        <p:nvSpPr>
          <p:cNvPr id="38" name="角丸四角形 37"/>
          <p:cNvSpPr/>
          <p:nvPr/>
        </p:nvSpPr>
        <p:spPr>
          <a:xfrm>
            <a:off x="4952209" y="4149646"/>
            <a:ext cx="1367781" cy="233963"/>
          </a:xfrm>
          <a:prstGeom prst="roundRect">
            <a:avLst/>
          </a:prstGeom>
          <a:solidFill>
            <a:srgbClr val="7D5642"/>
          </a:solid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r>
              <a:rPr lang="ja-JP" altLang="en-US" sz="1600" b="1">
                <a:solidFill>
                  <a:srgbClr val="FFFFFF"/>
                </a:solidFill>
                <a:latin typeface="Meiryo UI" panose="020B0604030504040204" pitchFamily="50" charset="-128"/>
                <a:ea typeface="Meiryo UI" panose="020B0604030504040204" pitchFamily="50" charset="-128"/>
              </a:rPr>
              <a:t>背景・必要性</a:t>
            </a:r>
          </a:p>
        </p:txBody>
      </p:sp>
      <p:sp>
        <p:nvSpPr>
          <p:cNvPr id="39" name="二等辺三角形 38"/>
          <p:cNvSpPr/>
          <p:nvPr/>
        </p:nvSpPr>
        <p:spPr>
          <a:xfrm flipV="1">
            <a:off x="6409756" y="5398317"/>
            <a:ext cx="1799712" cy="143977"/>
          </a:xfrm>
          <a:prstGeom prst="triangle">
            <a:avLst/>
          </a:prstGeom>
          <a:solidFill>
            <a:srgbClr val="01524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Arial"/>
              <a:ea typeface="ＭＳ Ｐゴシック"/>
            </a:endParaRPr>
          </a:p>
        </p:txBody>
      </p:sp>
      <p:sp>
        <p:nvSpPr>
          <p:cNvPr id="40" name="L 字 39"/>
          <p:cNvSpPr/>
          <p:nvPr/>
        </p:nvSpPr>
        <p:spPr>
          <a:xfrm flipV="1">
            <a:off x="164974" y="687809"/>
            <a:ext cx="9574465" cy="6104338"/>
          </a:xfrm>
          <a:prstGeom prst="corner">
            <a:avLst>
              <a:gd name="adj1" fmla="val 48071"/>
              <a:gd name="adj2" fmla="val 75635"/>
            </a:avLst>
          </a:prstGeom>
          <a:no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Arial"/>
              <a:ea typeface="ＭＳ Ｐゴシック"/>
            </a:endParaRPr>
          </a:p>
        </p:txBody>
      </p:sp>
      <p:sp>
        <p:nvSpPr>
          <p:cNvPr id="29" name="角丸四角形 28"/>
          <p:cNvSpPr/>
          <p:nvPr/>
        </p:nvSpPr>
        <p:spPr>
          <a:xfrm>
            <a:off x="163606" y="592142"/>
            <a:ext cx="3455446" cy="287954"/>
          </a:xfrm>
          <a:prstGeom prst="roundRect">
            <a:avLst/>
          </a:prstGeom>
          <a:solidFill>
            <a:srgbClr val="7BA4A8"/>
          </a:solid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914207"/>
            <a:r>
              <a:rPr lang="ja-JP" altLang="en-US" sz="1600" b="1">
                <a:solidFill>
                  <a:srgbClr val="FFFFFF"/>
                </a:solidFill>
                <a:latin typeface="Meiryo UI" panose="020B0604030504040204" pitchFamily="50" charset="-128"/>
                <a:ea typeface="Meiryo UI" panose="020B0604030504040204" pitchFamily="50" charset="-128"/>
              </a:rPr>
              <a:t>①国の基本方針・計画の策定</a:t>
            </a:r>
            <a:r>
              <a:rPr lang="en-US" altLang="ja-JP" sz="1200" b="1">
                <a:solidFill>
                  <a:srgbClr val="FFFFFF"/>
                </a:solidFill>
                <a:latin typeface="Meiryo UI" panose="020B0604030504040204" pitchFamily="50" charset="-128"/>
                <a:ea typeface="Meiryo UI" panose="020B0604030504040204" pitchFamily="50" charset="-128"/>
              </a:rPr>
              <a:t>【</a:t>
            </a:r>
            <a:r>
              <a:rPr lang="ja-JP" altLang="en-US" sz="1200" b="1">
                <a:solidFill>
                  <a:srgbClr val="FFFFFF"/>
                </a:solidFill>
                <a:latin typeface="Meiryo UI" panose="020B0604030504040204" pitchFamily="50" charset="-128"/>
                <a:ea typeface="Meiryo UI" panose="020B0604030504040204" pitchFamily="50" charset="-128"/>
              </a:rPr>
              <a:t>都市緑地法</a:t>
            </a:r>
            <a:r>
              <a:rPr lang="en-US" altLang="ja-JP" sz="1200" b="1">
                <a:solidFill>
                  <a:srgbClr val="FFFFFF"/>
                </a:solidFill>
                <a:latin typeface="Meiryo UI" panose="020B0604030504040204" pitchFamily="50" charset="-128"/>
                <a:ea typeface="Meiryo UI" panose="020B0604030504040204" pitchFamily="50" charset="-128"/>
              </a:rPr>
              <a:t>】</a:t>
            </a:r>
            <a:endParaRPr lang="ja-JP" altLang="en-US" sz="1200" b="1">
              <a:solidFill>
                <a:srgbClr val="FFFFFF"/>
              </a:solidFill>
              <a:latin typeface="Meiryo UI" panose="020B0604030504040204" pitchFamily="50" charset="-128"/>
              <a:ea typeface="Meiryo UI" panose="020B0604030504040204" pitchFamily="50" charset="-128"/>
            </a:endParaRPr>
          </a:p>
        </p:txBody>
      </p:sp>
      <p:graphicFrame>
        <p:nvGraphicFramePr>
          <p:cNvPr id="46" name="表 45"/>
          <p:cNvGraphicFramePr>
            <a:graphicFrameLocks noGrp="1"/>
          </p:cNvGraphicFramePr>
          <p:nvPr/>
        </p:nvGraphicFramePr>
        <p:xfrm>
          <a:off x="272324" y="3408337"/>
          <a:ext cx="2943823" cy="2479644"/>
        </p:xfrm>
        <a:graphic>
          <a:graphicData uri="http://schemas.openxmlformats.org/drawingml/2006/table">
            <a:tbl>
              <a:tblPr firstRow="1" bandRow="1">
                <a:tableStyleId>{5C22544A-7EE6-4342-B048-85BDC9FD1C3A}</a:tableStyleId>
              </a:tblPr>
              <a:tblGrid>
                <a:gridCol w="251960">
                  <a:extLst>
                    <a:ext uri="{9D8B030D-6E8A-4147-A177-3AD203B41FA5}">
                      <a16:colId xmlns:a16="http://schemas.microsoft.com/office/drawing/2014/main" val="1881708225"/>
                    </a:ext>
                  </a:extLst>
                </a:gridCol>
                <a:gridCol w="1288088">
                  <a:extLst>
                    <a:ext uri="{9D8B030D-6E8A-4147-A177-3AD203B41FA5}">
                      <a16:colId xmlns:a16="http://schemas.microsoft.com/office/drawing/2014/main" val="1271057578"/>
                    </a:ext>
                  </a:extLst>
                </a:gridCol>
                <a:gridCol w="1403775">
                  <a:extLst>
                    <a:ext uri="{9D8B030D-6E8A-4147-A177-3AD203B41FA5}">
                      <a16:colId xmlns:a16="http://schemas.microsoft.com/office/drawing/2014/main" val="1636504647"/>
                    </a:ext>
                  </a:extLst>
                </a:gridCol>
              </a:tblGrid>
              <a:tr h="319989">
                <a:tc>
                  <a:txBody>
                    <a:bodyPr/>
                    <a:lstStyle/>
                    <a:p>
                      <a:pPr algn="ctr"/>
                      <a:endParaRPr kumimoji="1" lang="ja-JP" altLang="en-US" sz="1200" b="1">
                        <a:solidFill>
                          <a:schemeClr val="tx1">
                            <a:lumMod val="85000"/>
                            <a:lumOff val="15000"/>
                          </a:schemeClr>
                        </a:solidFill>
                        <a:latin typeface="Meiryo UI" panose="020B0604030504040204" pitchFamily="50" charset="-128"/>
                        <a:ea typeface="Meiryo UI" panose="020B0604030504040204" pitchFamily="50" charset="-128"/>
                      </a:endParaRPr>
                    </a:p>
                  </a:txBody>
                  <a:tcPr marL="0" marR="0" marT="0" marB="0" vert="ea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1400" b="0">
                        <a:solidFill>
                          <a:schemeClr val="tx1">
                            <a:lumMod val="75000"/>
                            <a:lumOff val="25000"/>
                          </a:schemeClr>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en-US" altLang="ja-JP" sz="1000" b="1">
                        <a:solidFill>
                          <a:schemeClr val="tx1">
                            <a:lumMod val="75000"/>
                            <a:lumOff val="25000"/>
                          </a:schemeClr>
                        </a:solidFill>
                        <a:latin typeface="Meiryo UI" panose="020B0604030504040204" pitchFamily="50" charset="-128"/>
                        <a:ea typeface="Meiryo UI" panose="020B0604030504040204" pitchFamily="50" charset="-128"/>
                      </a:endParaRPr>
                    </a:p>
                    <a:p>
                      <a:pPr algn="ctr"/>
                      <a:endParaRPr kumimoji="1" lang="ja-JP" altLang="en-US" sz="1000" b="1">
                        <a:solidFill>
                          <a:schemeClr val="tx1">
                            <a:lumMod val="75000"/>
                            <a:lumOff val="25000"/>
                          </a:schemeClr>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3685992"/>
                  </a:ext>
                </a:extLst>
              </a:tr>
              <a:tr h="719885">
                <a:tc>
                  <a:txBody>
                    <a:bodyPr/>
                    <a:lstStyle/>
                    <a:p>
                      <a:pPr algn="ctr"/>
                      <a:r>
                        <a:rPr kumimoji="1" lang="ja-JP" altLang="en-US" sz="1200" b="1">
                          <a:solidFill>
                            <a:schemeClr val="tx1">
                              <a:lumMod val="85000"/>
                              <a:lumOff val="15000"/>
                            </a:schemeClr>
                          </a:solidFill>
                          <a:latin typeface="Meiryo UI" panose="020B0604030504040204" pitchFamily="50" charset="-128"/>
                          <a:ea typeface="Meiryo UI" panose="020B0604030504040204" pitchFamily="50" charset="-128"/>
                        </a:rPr>
                        <a:t>国</a:t>
                      </a:r>
                    </a:p>
                  </a:txBody>
                  <a:tcPr marL="0" marR="0" marT="0" marB="0" vert="eaVert" anchor="ct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B9CC85"/>
                    </a:solidFill>
                  </a:tcPr>
                </a:tc>
                <a:tc>
                  <a:txBody>
                    <a:bodyPr/>
                    <a:lstStyle/>
                    <a:p>
                      <a:endParaRPr kumimoji="1" lang="ja-JP" altLang="en-US" sz="1400" b="0">
                        <a:solidFill>
                          <a:schemeClr val="tx1">
                            <a:lumMod val="75000"/>
                            <a:lumOff val="25000"/>
                          </a:schemeClr>
                        </a:solidFill>
                        <a:latin typeface="Meiryo UI" panose="020B0604030504040204" pitchFamily="50" charset="-128"/>
                        <a:ea typeface="Meiryo UI" panose="020B0604030504040204" pitchFamily="50" charset="-128"/>
                      </a:endParaRPr>
                    </a:p>
                  </a:txBody>
                  <a:tcPr marL="0" marR="0" marT="0" marB="0">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B9CC85"/>
                    </a:solidFill>
                  </a:tcPr>
                </a:tc>
                <a:tc>
                  <a:txBody>
                    <a:bodyPr/>
                    <a:lstStyle/>
                    <a:p>
                      <a:endParaRPr kumimoji="1" lang="ja-JP" altLang="en-US" sz="1400" b="0">
                        <a:solidFill>
                          <a:schemeClr val="tx1">
                            <a:lumMod val="75000"/>
                            <a:lumOff val="25000"/>
                          </a:schemeClr>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B9CC85"/>
                    </a:solidFill>
                  </a:tcPr>
                </a:tc>
                <a:extLst>
                  <a:ext uri="{0D108BD9-81ED-4DB2-BD59-A6C34878D82A}">
                    <a16:rowId xmlns:a16="http://schemas.microsoft.com/office/drawing/2014/main" val="1490976141"/>
                  </a:ext>
                </a:extLst>
              </a:tr>
              <a:tr h="719885">
                <a:tc>
                  <a:txBody>
                    <a:bodyPr/>
                    <a:lstStyle/>
                    <a:p>
                      <a:pPr algn="ctr"/>
                      <a:r>
                        <a:rPr kumimoji="1" lang="ja-JP" altLang="en-US" sz="1200" b="1">
                          <a:solidFill>
                            <a:schemeClr val="tx1">
                              <a:lumMod val="85000"/>
                              <a:lumOff val="15000"/>
                            </a:schemeClr>
                          </a:solidFill>
                          <a:latin typeface="Meiryo UI" panose="020B0604030504040204" pitchFamily="50" charset="-128"/>
                          <a:ea typeface="Meiryo UI" panose="020B0604030504040204" pitchFamily="50" charset="-128"/>
                        </a:rPr>
                        <a:t>都道府県</a:t>
                      </a:r>
                      <a:endParaRPr kumimoji="1" lang="en-US" altLang="ja-JP" sz="1200" b="1">
                        <a:solidFill>
                          <a:schemeClr val="tx1">
                            <a:lumMod val="85000"/>
                            <a:lumOff val="15000"/>
                          </a:schemeClr>
                        </a:solidFill>
                        <a:latin typeface="Meiryo UI" panose="020B0604030504040204" pitchFamily="50" charset="-128"/>
                        <a:ea typeface="Meiryo UI" panose="020B0604030504040204" pitchFamily="50" charset="-128"/>
                      </a:endParaRPr>
                    </a:p>
                  </a:txBody>
                  <a:tcPr marL="0" marR="0" marT="0" marB="0" vert="eaVert" anchor="ct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B9CC85">
                        <a:alpha val="65098"/>
                      </a:srgbClr>
                    </a:solidFill>
                  </a:tcPr>
                </a:tc>
                <a:tc>
                  <a:txBody>
                    <a:bodyPr/>
                    <a:lstStyle/>
                    <a:p>
                      <a:endParaRPr kumimoji="1" lang="ja-JP" altLang="en-US" sz="1400" b="0">
                        <a:solidFill>
                          <a:schemeClr val="tx1">
                            <a:lumMod val="75000"/>
                            <a:lumOff val="25000"/>
                          </a:schemeClr>
                        </a:solidFill>
                        <a:latin typeface="Meiryo UI" panose="020B0604030504040204" pitchFamily="50" charset="-128"/>
                        <a:ea typeface="Meiryo UI" panose="020B0604030504040204" pitchFamily="50" charset="-128"/>
                      </a:endParaRPr>
                    </a:p>
                  </a:txBody>
                  <a:tcPr marL="0" marR="0" marT="0" marB="0">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B9CC85">
                        <a:alpha val="65098"/>
                      </a:srgbClr>
                    </a:solidFill>
                  </a:tcPr>
                </a:tc>
                <a:tc>
                  <a:txBody>
                    <a:bodyPr/>
                    <a:lstStyle/>
                    <a:p>
                      <a:endParaRPr kumimoji="1" lang="ja-JP" altLang="en-US" sz="1400" b="0">
                        <a:solidFill>
                          <a:schemeClr val="tx1">
                            <a:lumMod val="75000"/>
                            <a:lumOff val="25000"/>
                          </a:schemeClr>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B9CC85">
                        <a:alpha val="65098"/>
                      </a:srgbClr>
                    </a:solidFill>
                  </a:tcPr>
                </a:tc>
                <a:extLst>
                  <a:ext uri="{0D108BD9-81ED-4DB2-BD59-A6C34878D82A}">
                    <a16:rowId xmlns:a16="http://schemas.microsoft.com/office/drawing/2014/main" val="2096741476"/>
                  </a:ext>
                </a:extLst>
              </a:tr>
              <a:tr h="719885">
                <a:tc>
                  <a:txBody>
                    <a:bodyPr/>
                    <a:lstStyle/>
                    <a:p>
                      <a:pPr algn="ctr"/>
                      <a:r>
                        <a:rPr kumimoji="1" lang="ja-JP" altLang="en-US" sz="1200" b="1">
                          <a:solidFill>
                            <a:schemeClr val="tx1">
                              <a:lumMod val="85000"/>
                              <a:lumOff val="15000"/>
                            </a:schemeClr>
                          </a:solidFill>
                          <a:latin typeface="Meiryo UI" panose="020B0604030504040204" pitchFamily="50" charset="-128"/>
                          <a:ea typeface="Meiryo UI" panose="020B0604030504040204" pitchFamily="50" charset="-128"/>
                        </a:rPr>
                        <a:t>市区町村</a:t>
                      </a:r>
                    </a:p>
                  </a:txBody>
                  <a:tcPr marL="0" marR="0" marT="0" marB="0" vert="eaVert" anchor="ct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9CC85">
                        <a:alpha val="30196"/>
                      </a:srgbClr>
                    </a:solidFill>
                  </a:tcPr>
                </a:tc>
                <a:tc>
                  <a:txBody>
                    <a:bodyPr/>
                    <a:lstStyle/>
                    <a:p>
                      <a:endParaRPr kumimoji="1" lang="ja-JP" altLang="en-US" sz="1400" b="0">
                        <a:solidFill>
                          <a:schemeClr val="tx1">
                            <a:lumMod val="75000"/>
                            <a:lumOff val="25000"/>
                          </a:schemeClr>
                        </a:solidFill>
                        <a:latin typeface="Meiryo UI" panose="020B0604030504040204" pitchFamily="50" charset="-128"/>
                        <a:ea typeface="Meiryo UI" panose="020B0604030504040204" pitchFamily="50" charset="-128"/>
                      </a:endParaRPr>
                    </a:p>
                  </a:txBody>
                  <a:tcPr marL="0" marR="0" marT="0" marB="0">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9CC85">
                        <a:alpha val="30196"/>
                      </a:srgbClr>
                    </a:solidFill>
                  </a:tcPr>
                </a:tc>
                <a:tc>
                  <a:txBody>
                    <a:bodyPr/>
                    <a:lstStyle/>
                    <a:p>
                      <a:endParaRPr kumimoji="1" lang="ja-JP" altLang="en-US" sz="1400" b="0">
                        <a:solidFill>
                          <a:schemeClr val="tx1">
                            <a:lumMod val="75000"/>
                            <a:lumOff val="25000"/>
                          </a:schemeClr>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9CC85">
                        <a:alpha val="30196"/>
                      </a:srgbClr>
                    </a:solidFill>
                  </a:tcPr>
                </a:tc>
                <a:extLst>
                  <a:ext uri="{0D108BD9-81ED-4DB2-BD59-A6C34878D82A}">
                    <a16:rowId xmlns:a16="http://schemas.microsoft.com/office/drawing/2014/main" val="879337209"/>
                  </a:ext>
                </a:extLst>
              </a:tr>
            </a:tbl>
          </a:graphicData>
        </a:graphic>
      </p:graphicFrame>
      <p:sp>
        <p:nvSpPr>
          <p:cNvPr id="47" name="テキスト ボックス 46"/>
          <p:cNvSpPr txBox="1"/>
          <p:nvPr/>
        </p:nvSpPr>
        <p:spPr>
          <a:xfrm>
            <a:off x="579607" y="3973859"/>
            <a:ext cx="1062433" cy="220983"/>
          </a:xfrm>
          <a:prstGeom prst="rect">
            <a:avLst/>
          </a:prstGeom>
          <a:solidFill>
            <a:schemeClr val="bg1"/>
          </a:solidFill>
          <a:ln w="19050">
            <a:solidFill>
              <a:schemeClr val="tx1">
                <a:lumMod val="75000"/>
                <a:lumOff val="25000"/>
              </a:schemeClr>
            </a:solidFill>
          </a:ln>
        </p:spPr>
        <p:txBody>
          <a:bodyPr wrap="square" lIns="35994" tIns="17997" rIns="35994" bIns="17997" rtlCol="0" anchor="ctr" anchorCtr="1">
            <a:spAutoFit/>
          </a:bodyPr>
          <a:lstStyle/>
          <a:p>
            <a:pPr algn="ctr" defTabSz="914207" eaLnBrk="0" hangingPunct="0">
              <a:defRPr/>
            </a:pPr>
            <a:r>
              <a:rPr lang="ja-JP" altLang="en-US" sz="1200">
                <a:solidFill>
                  <a:srgbClr val="000000">
                    <a:lumMod val="75000"/>
                    <a:lumOff val="25000"/>
                  </a:srgbClr>
                </a:solidFill>
                <a:latin typeface="Meiryo UI" panose="020B0604030504040204" pitchFamily="50" charset="-128"/>
                <a:ea typeface="Meiryo UI" panose="020B0604030504040204" pitchFamily="50" charset="-128"/>
                <a:cs typeface="Arial"/>
              </a:rPr>
              <a:t>国土形成計画</a:t>
            </a:r>
          </a:p>
        </p:txBody>
      </p:sp>
      <p:sp>
        <p:nvSpPr>
          <p:cNvPr id="48" name="テキスト ボックス 47"/>
          <p:cNvSpPr txBox="1"/>
          <p:nvPr/>
        </p:nvSpPr>
        <p:spPr>
          <a:xfrm>
            <a:off x="2042732" y="3992033"/>
            <a:ext cx="1079827" cy="184636"/>
          </a:xfrm>
          <a:prstGeom prst="rect">
            <a:avLst/>
          </a:prstGeom>
          <a:solidFill>
            <a:schemeClr val="bg1"/>
          </a:solidFill>
          <a:ln w="25400">
            <a:solidFill>
              <a:srgbClr val="FF0000"/>
            </a:solidFill>
            <a:prstDash val="solid"/>
          </a:ln>
        </p:spPr>
        <p:txBody>
          <a:bodyPr wrap="square" lIns="35994" tIns="0" rIns="35994" bIns="0" rtlCol="0" anchor="ctr" anchorCtr="1">
            <a:spAutoFit/>
          </a:bodyPr>
          <a:lstStyle/>
          <a:p>
            <a:pPr algn="ctr" defTabSz="914207" eaLnBrk="0" hangingPunct="0">
              <a:defRPr/>
            </a:pPr>
            <a:r>
              <a:rPr lang="ja-JP" altLang="en-US" sz="1200" b="1">
                <a:solidFill>
                  <a:srgbClr val="FF0000"/>
                </a:solidFill>
                <a:latin typeface="Meiryo UI" panose="020B0604030504040204" pitchFamily="50" charset="-128"/>
                <a:ea typeface="Meiryo UI" panose="020B0604030504040204" pitchFamily="50" charset="-128"/>
                <a:cs typeface="Arial"/>
              </a:rPr>
              <a:t>緑の基本方針</a:t>
            </a:r>
          </a:p>
        </p:txBody>
      </p:sp>
      <p:cxnSp>
        <p:nvCxnSpPr>
          <p:cNvPr id="49" name="直線矢印コネクタ 48"/>
          <p:cNvCxnSpPr>
            <a:stCxn id="48" idx="1"/>
          </p:cNvCxnSpPr>
          <p:nvPr/>
        </p:nvCxnSpPr>
        <p:spPr>
          <a:xfrm flipH="1">
            <a:off x="1642040" y="4084351"/>
            <a:ext cx="400692" cy="0"/>
          </a:xfrm>
          <a:prstGeom prst="straightConnector1">
            <a:avLst/>
          </a:prstGeom>
          <a:ln w="38100">
            <a:solidFill>
              <a:srgbClr val="FF0000"/>
            </a:solidFill>
            <a:prstDash val="sysDot"/>
            <a:headEnd type="triangle" w="med" len="med"/>
            <a:tailEnd type="none" w="med" len="med"/>
          </a:ln>
        </p:spPr>
        <p:style>
          <a:lnRef idx="1">
            <a:schemeClr val="accent2"/>
          </a:lnRef>
          <a:fillRef idx="0">
            <a:schemeClr val="accent2"/>
          </a:fillRef>
          <a:effectRef idx="0">
            <a:schemeClr val="accent2"/>
          </a:effectRef>
          <a:fontRef idx="minor">
            <a:schemeClr val="tx1"/>
          </a:fontRef>
        </p:style>
      </p:cxnSp>
      <p:sp>
        <p:nvSpPr>
          <p:cNvPr id="50" name="テキスト ボックス 49"/>
          <p:cNvSpPr txBox="1"/>
          <p:nvPr/>
        </p:nvSpPr>
        <p:spPr>
          <a:xfrm>
            <a:off x="2042732" y="5419655"/>
            <a:ext cx="1079827" cy="220983"/>
          </a:xfrm>
          <a:prstGeom prst="rect">
            <a:avLst/>
          </a:prstGeom>
          <a:solidFill>
            <a:schemeClr val="bg1"/>
          </a:solidFill>
          <a:ln w="19050">
            <a:solidFill>
              <a:schemeClr val="tx1">
                <a:lumMod val="75000"/>
                <a:lumOff val="25000"/>
              </a:schemeClr>
            </a:solidFill>
          </a:ln>
        </p:spPr>
        <p:txBody>
          <a:bodyPr wrap="square" lIns="35994" tIns="17997" rIns="35994" bIns="17997" rtlCol="0" anchor="ctr" anchorCtr="1">
            <a:spAutoFit/>
          </a:bodyPr>
          <a:lstStyle/>
          <a:p>
            <a:pPr algn="ctr" defTabSz="914207" eaLnBrk="0" hangingPunct="0">
              <a:defRPr/>
            </a:pPr>
            <a:r>
              <a:rPr lang="ja-JP" altLang="en-US" sz="1200">
                <a:solidFill>
                  <a:srgbClr val="000000">
                    <a:lumMod val="75000"/>
                    <a:lumOff val="25000"/>
                  </a:srgbClr>
                </a:solidFill>
                <a:latin typeface="Meiryo UI" panose="020B0604030504040204" pitchFamily="50" charset="-128"/>
                <a:ea typeface="Meiryo UI" panose="020B0604030504040204" pitchFamily="50" charset="-128"/>
                <a:cs typeface="Arial"/>
              </a:rPr>
              <a:t>緑の基本計画</a:t>
            </a:r>
          </a:p>
        </p:txBody>
      </p:sp>
      <p:sp>
        <p:nvSpPr>
          <p:cNvPr id="51" name="テキスト ボックス 50"/>
          <p:cNvSpPr txBox="1"/>
          <p:nvPr/>
        </p:nvSpPr>
        <p:spPr>
          <a:xfrm>
            <a:off x="678892" y="4616414"/>
            <a:ext cx="863862" cy="359459"/>
          </a:xfrm>
          <a:prstGeom prst="rect">
            <a:avLst/>
          </a:prstGeom>
          <a:solidFill>
            <a:schemeClr val="bg1"/>
          </a:solidFill>
          <a:ln w="19050">
            <a:solidFill>
              <a:schemeClr val="tx1">
                <a:lumMod val="75000"/>
                <a:lumOff val="25000"/>
              </a:schemeClr>
            </a:solidFill>
          </a:ln>
        </p:spPr>
        <p:txBody>
          <a:bodyPr wrap="square" lIns="17997" tIns="17997" rIns="17997" bIns="17997" rtlCol="0" anchor="ctr" anchorCtr="1">
            <a:spAutoFit/>
          </a:bodyPr>
          <a:lstStyle/>
          <a:p>
            <a:pPr algn="ctr" defTabSz="914207" eaLnBrk="0" hangingPunct="0">
              <a:defRPr/>
            </a:pPr>
            <a:r>
              <a:rPr lang="ja-JP" altLang="en-US" sz="1050">
                <a:solidFill>
                  <a:srgbClr val="000000">
                    <a:lumMod val="75000"/>
                    <a:lumOff val="25000"/>
                  </a:srgbClr>
                </a:solidFill>
                <a:latin typeface="Meiryo UI" panose="020B0604030504040204" pitchFamily="50" charset="-128"/>
                <a:ea typeface="Meiryo UI" panose="020B0604030504040204" pitchFamily="50" charset="-128"/>
                <a:cs typeface="Arial"/>
              </a:rPr>
              <a:t>都市計画区域</a:t>
            </a:r>
            <a:endParaRPr lang="en-US" altLang="ja-JP" sz="1050">
              <a:solidFill>
                <a:srgbClr val="000000">
                  <a:lumMod val="75000"/>
                  <a:lumOff val="25000"/>
                </a:srgbClr>
              </a:solidFill>
              <a:latin typeface="Meiryo UI" panose="020B0604030504040204" pitchFamily="50" charset="-128"/>
              <a:ea typeface="Meiryo UI" panose="020B0604030504040204" pitchFamily="50" charset="-128"/>
              <a:cs typeface="Arial"/>
            </a:endParaRPr>
          </a:p>
          <a:p>
            <a:pPr algn="ctr" defTabSz="914207" eaLnBrk="0" hangingPunct="0">
              <a:defRPr/>
            </a:pPr>
            <a:r>
              <a:rPr lang="ja-JP" altLang="en-US" sz="1050">
                <a:solidFill>
                  <a:srgbClr val="000000">
                    <a:lumMod val="75000"/>
                    <a:lumOff val="25000"/>
                  </a:srgbClr>
                </a:solidFill>
                <a:latin typeface="Meiryo UI" panose="020B0604030504040204" pitchFamily="50" charset="-128"/>
                <a:ea typeface="Meiryo UI" panose="020B0604030504040204" pitchFamily="50" charset="-128"/>
                <a:cs typeface="Arial"/>
              </a:rPr>
              <a:t>マスタープラン</a:t>
            </a:r>
          </a:p>
        </p:txBody>
      </p:sp>
      <p:sp>
        <p:nvSpPr>
          <p:cNvPr id="52" name="テキスト ボックス 51"/>
          <p:cNvSpPr txBox="1"/>
          <p:nvPr/>
        </p:nvSpPr>
        <p:spPr>
          <a:xfrm>
            <a:off x="732883" y="5350418"/>
            <a:ext cx="755879" cy="359459"/>
          </a:xfrm>
          <a:prstGeom prst="rect">
            <a:avLst/>
          </a:prstGeom>
          <a:solidFill>
            <a:schemeClr val="bg1"/>
          </a:solidFill>
          <a:ln w="19050">
            <a:solidFill>
              <a:schemeClr val="tx1">
                <a:lumMod val="75000"/>
                <a:lumOff val="25000"/>
              </a:schemeClr>
            </a:solidFill>
          </a:ln>
        </p:spPr>
        <p:txBody>
          <a:bodyPr wrap="square" lIns="17997" tIns="17997" rIns="17997" bIns="17997" rtlCol="0" anchor="ctr" anchorCtr="1">
            <a:spAutoFit/>
          </a:bodyPr>
          <a:lstStyle/>
          <a:p>
            <a:pPr algn="ctr" defTabSz="914207" eaLnBrk="0" hangingPunct="0">
              <a:defRPr/>
            </a:pPr>
            <a:r>
              <a:rPr lang="ja-JP" altLang="en-US" sz="1050">
                <a:solidFill>
                  <a:srgbClr val="000000">
                    <a:lumMod val="75000"/>
                    <a:lumOff val="25000"/>
                  </a:srgbClr>
                </a:solidFill>
                <a:latin typeface="Meiryo UI" panose="020B0604030504040204" pitchFamily="50" charset="-128"/>
                <a:ea typeface="Meiryo UI" panose="020B0604030504040204" pitchFamily="50" charset="-128"/>
                <a:cs typeface="Arial"/>
              </a:rPr>
              <a:t>市区町村</a:t>
            </a:r>
            <a:endParaRPr lang="en-US" altLang="ja-JP" sz="1050">
              <a:solidFill>
                <a:srgbClr val="000000">
                  <a:lumMod val="75000"/>
                  <a:lumOff val="25000"/>
                </a:srgbClr>
              </a:solidFill>
              <a:latin typeface="Meiryo UI" panose="020B0604030504040204" pitchFamily="50" charset="-128"/>
              <a:ea typeface="Meiryo UI" panose="020B0604030504040204" pitchFamily="50" charset="-128"/>
              <a:cs typeface="Arial"/>
            </a:endParaRPr>
          </a:p>
          <a:p>
            <a:pPr algn="ctr" defTabSz="914207" eaLnBrk="0" hangingPunct="0">
              <a:defRPr/>
            </a:pPr>
            <a:r>
              <a:rPr lang="ja-JP" altLang="en-US" sz="1050">
                <a:solidFill>
                  <a:srgbClr val="000000">
                    <a:lumMod val="75000"/>
                    <a:lumOff val="25000"/>
                  </a:srgbClr>
                </a:solidFill>
                <a:latin typeface="Meiryo UI" panose="020B0604030504040204" pitchFamily="50" charset="-128"/>
                <a:ea typeface="Meiryo UI" panose="020B0604030504040204" pitchFamily="50" charset="-128"/>
                <a:cs typeface="Arial"/>
              </a:rPr>
              <a:t>マスタープラン</a:t>
            </a:r>
          </a:p>
        </p:txBody>
      </p:sp>
      <p:cxnSp>
        <p:nvCxnSpPr>
          <p:cNvPr id="53" name="直線矢印コネクタ 52"/>
          <p:cNvCxnSpPr>
            <a:cxnSpLocks/>
            <a:stCxn id="50" idx="1"/>
            <a:endCxn id="52" idx="3"/>
          </p:cNvCxnSpPr>
          <p:nvPr/>
        </p:nvCxnSpPr>
        <p:spPr>
          <a:xfrm flipH="1">
            <a:off x="1488763" y="5530147"/>
            <a:ext cx="553970" cy="1"/>
          </a:xfrm>
          <a:prstGeom prst="straightConnector1">
            <a:avLst/>
          </a:prstGeom>
          <a:ln w="38100">
            <a:solidFill>
              <a:schemeClr val="bg2"/>
            </a:solidFill>
            <a:prstDash val="sysDot"/>
            <a:headEnd type="triangle"/>
            <a:tailEnd type="none"/>
          </a:ln>
        </p:spPr>
        <p:style>
          <a:lnRef idx="1">
            <a:schemeClr val="accent2"/>
          </a:lnRef>
          <a:fillRef idx="0">
            <a:schemeClr val="accent2"/>
          </a:fillRef>
          <a:effectRef idx="0">
            <a:schemeClr val="accent2"/>
          </a:effectRef>
          <a:fontRef idx="minor">
            <a:schemeClr val="tx1"/>
          </a:fontRef>
        </p:style>
      </p:cxnSp>
      <p:cxnSp>
        <p:nvCxnSpPr>
          <p:cNvPr id="54" name="直線矢印コネクタ 53"/>
          <p:cNvCxnSpPr>
            <a:stCxn id="50" idx="0"/>
            <a:endCxn id="55" idx="2"/>
          </p:cNvCxnSpPr>
          <p:nvPr/>
        </p:nvCxnSpPr>
        <p:spPr>
          <a:xfrm flipV="1">
            <a:off x="2582646" y="4888462"/>
            <a:ext cx="0" cy="531194"/>
          </a:xfrm>
          <a:prstGeom prst="straightConnector1">
            <a:avLst/>
          </a:prstGeom>
          <a:ln w="38100">
            <a:solidFill>
              <a:srgbClr val="FF0000"/>
            </a:solidFill>
            <a:prstDash val="sysDot"/>
            <a:headEnd type="triangle"/>
            <a:tailEnd type="none"/>
          </a:ln>
        </p:spPr>
        <p:style>
          <a:lnRef idx="1">
            <a:schemeClr val="accent2"/>
          </a:lnRef>
          <a:fillRef idx="0">
            <a:schemeClr val="accent2"/>
          </a:fillRef>
          <a:effectRef idx="0">
            <a:schemeClr val="accent2"/>
          </a:effectRef>
          <a:fontRef idx="minor">
            <a:schemeClr val="tx1"/>
          </a:fontRef>
        </p:style>
      </p:cxnSp>
      <p:cxnSp>
        <p:nvCxnSpPr>
          <p:cNvPr id="56" name="直線矢印コネクタ 55"/>
          <p:cNvCxnSpPr>
            <a:stCxn id="55" idx="1"/>
            <a:endCxn id="51" idx="3"/>
          </p:cNvCxnSpPr>
          <p:nvPr/>
        </p:nvCxnSpPr>
        <p:spPr>
          <a:xfrm flipH="1">
            <a:off x="1542754" y="4796143"/>
            <a:ext cx="499979" cy="1"/>
          </a:xfrm>
          <a:prstGeom prst="straightConnector1">
            <a:avLst/>
          </a:prstGeom>
          <a:ln w="38100">
            <a:solidFill>
              <a:srgbClr val="FF0000"/>
            </a:solidFill>
            <a:prstDash val="sysDot"/>
            <a:headEnd type="triangl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8" name="直線矢印コネクタ 57"/>
          <p:cNvCxnSpPr>
            <a:stCxn id="52" idx="0"/>
            <a:endCxn id="51" idx="2"/>
          </p:cNvCxnSpPr>
          <p:nvPr/>
        </p:nvCxnSpPr>
        <p:spPr>
          <a:xfrm flipV="1">
            <a:off x="1110823" y="4975873"/>
            <a:ext cx="0" cy="374544"/>
          </a:xfrm>
          <a:prstGeom prst="straightConnector1">
            <a:avLst/>
          </a:prstGeom>
          <a:ln w="38100">
            <a:solidFill>
              <a:schemeClr val="bg2"/>
            </a:solidFill>
            <a:prstDash val="sysDot"/>
            <a:headEnd type="triangle"/>
            <a:tailEnd type="none"/>
          </a:ln>
        </p:spPr>
        <p:style>
          <a:lnRef idx="1">
            <a:schemeClr val="accent2"/>
          </a:lnRef>
          <a:fillRef idx="0">
            <a:schemeClr val="accent2"/>
          </a:fillRef>
          <a:effectRef idx="0">
            <a:schemeClr val="accent2"/>
          </a:effectRef>
          <a:fontRef idx="minor">
            <a:schemeClr val="tx1"/>
          </a:fontRef>
        </p:style>
      </p:cxnSp>
      <p:cxnSp>
        <p:nvCxnSpPr>
          <p:cNvPr id="59" name="直線矢印コネクタ 58"/>
          <p:cNvCxnSpPr>
            <a:stCxn id="51" idx="0"/>
            <a:endCxn id="47" idx="2"/>
          </p:cNvCxnSpPr>
          <p:nvPr/>
        </p:nvCxnSpPr>
        <p:spPr>
          <a:xfrm flipV="1">
            <a:off x="1110823" y="4194843"/>
            <a:ext cx="1" cy="421571"/>
          </a:xfrm>
          <a:prstGeom prst="straightConnector1">
            <a:avLst/>
          </a:prstGeom>
          <a:ln w="38100">
            <a:solidFill>
              <a:schemeClr val="bg2"/>
            </a:solidFill>
            <a:prstDash val="sysDot"/>
            <a:headEnd type="triangle"/>
            <a:tailEnd type="none"/>
          </a:ln>
        </p:spPr>
        <p:style>
          <a:lnRef idx="1">
            <a:schemeClr val="accent2"/>
          </a:lnRef>
          <a:fillRef idx="0">
            <a:schemeClr val="accent2"/>
          </a:fillRef>
          <a:effectRef idx="0">
            <a:schemeClr val="accent2"/>
          </a:effectRef>
          <a:fontRef idx="minor">
            <a:schemeClr val="tx1"/>
          </a:fontRef>
        </p:style>
      </p:cxnSp>
      <p:cxnSp>
        <p:nvCxnSpPr>
          <p:cNvPr id="60" name="直線矢印コネクタ 59"/>
          <p:cNvCxnSpPr>
            <a:stCxn id="55" idx="0"/>
            <a:endCxn id="48" idx="2"/>
          </p:cNvCxnSpPr>
          <p:nvPr/>
        </p:nvCxnSpPr>
        <p:spPr>
          <a:xfrm flipV="1">
            <a:off x="2582646" y="4176669"/>
            <a:ext cx="0" cy="527156"/>
          </a:xfrm>
          <a:prstGeom prst="straightConnector1">
            <a:avLst/>
          </a:prstGeom>
          <a:ln w="38100">
            <a:solidFill>
              <a:srgbClr val="FF0000"/>
            </a:solidFill>
            <a:prstDash val="sysDot"/>
            <a:headEnd type="triangle"/>
            <a:tailEnd type="none"/>
          </a:ln>
        </p:spPr>
        <p:style>
          <a:lnRef idx="1">
            <a:schemeClr val="accent2"/>
          </a:lnRef>
          <a:fillRef idx="0">
            <a:schemeClr val="accent2"/>
          </a:fillRef>
          <a:effectRef idx="0">
            <a:schemeClr val="accent2"/>
          </a:effectRef>
          <a:fontRef idx="minor">
            <a:schemeClr val="tx1"/>
          </a:fontRef>
        </p:style>
      </p:cxnSp>
      <p:sp>
        <p:nvSpPr>
          <p:cNvPr id="63" name="円弧 62"/>
          <p:cNvSpPr>
            <a:spLocks/>
          </p:cNvSpPr>
          <p:nvPr/>
        </p:nvSpPr>
        <p:spPr>
          <a:xfrm rot="1920000">
            <a:off x="1677556" y="4143972"/>
            <a:ext cx="1331787" cy="1331787"/>
          </a:xfrm>
          <a:prstGeom prst="arc">
            <a:avLst>
              <a:gd name="adj1" fmla="val 16164360"/>
              <a:gd name="adj2" fmla="val 1643057"/>
            </a:avLst>
          </a:prstGeom>
          <a:ln w="38100">
            <a:solidFill>
              <a:srgbClr val="FF0000"/>
            </a:solidFill>
            <a:prstDash val="sysDot"/>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914207" eaLnBrk="0" hangingPunct="0">
              <a:defRPr/>
            </a:pPr>
            <a:endParaRPr lang="ja-JP" altLang="en-US" sz="1100">
              <a:solidFill>
                <a:srgbClr val="000000"/>
              </a:solidFill>
              <a:latin typeface="Meiryo UI" panose="020B0604030504040204" pitchFamily="50" charset="-128"/>
              <a:ea typeface="Meiryo UI" panose="020B0604030504040204" pitchFamily="50" charset="-128"/>
            </a:endParaRPr>
          </a:p>
        </p:txBody>
      </p:sp>
      <p:sp>
        <p:nvSpPr>
          <p:cNvPr id="103" name="テキスト ボックス 102"/>
          <p:cNvSpPr txBox="1"/>
          <p:nvPr/>
        </p:nvSpPr>
        <p:spPr>
          <a:xfrm>
            <a:off x="243487" y="3492952"/>
            <a:ext cx="3197798" cy="261568"/>
          </a:xfrm>
          <a:prstGeom prst="rect">
            <a:avLst/>
          </a:prstGeom>
          <a:noFill/>
        </p:spPr>
        <p:txBody>
          <a:bodyPr wrap="none" rtlCol="0">
            <a:spAutoFit/>
          </a:bodyPr>
          <a:lstStyle/>
          <a:p>
            <a:pPr defTabSz="914207"/>
            <a:r>
              <a:rPr lang="ja-JP" altLang="en-US" sz="1100">
                <a:solidFill>
                  <a:srgbClr val="000000"/>
                </a:solidFill>
                <a:latin typeface="Meiryo UI" panose="020B0604030504040204" pitchFamily="50" charset="-128"/>
                <a:ea typeface="Meiryo UI" panose="020B0604030504040204" pitchFamily="50" charset="-128"/>
              </a:rPr>
              <a:t>計画の連携のイメージ（黒字：既存、</a:t>
            </a:r>
            <a:r>
              <a:rPr lang="ja-JP" altLang="en-US" sz="1100">
                <a:solidFill>
                  <a:srgbClr val="FF0000"/>
                </a:solidFill>
                <a:latin typeface="Meiryo UI" panose="020B0604030504040204" pitchFamily="50" charset="-128"/>
                <a:ea typeface="Meiryo UI" panose="020B0604030504040204" pitchFamily="50" charset="-128"/>
              </a:rPr>
              <a:t>赤字：新設</a:t>
            </a:r>
            <a:r>
              <a:rPr lang="ja-JP" altLang="en-US" sz="1100">
                <a:solidFill>
                  <a:srgbClr val="000000"/>
                </a:solidFill>
                <a:latin typeface="Meiryo UI" panose="020B0604030504040204" pitchFamily="50" charset="-128"/>
                <a:ea typeface="Meiryo UI" panose="020B0604030504040204" pitchFamily="50" charset="-128"/>
              </a:rPr>
              <a:t>）</a:t>
            </a:r>
          </a:p>
        </p:txBody>
      </p:sp>
      <p:sp>
        <p:nvSpPr>
          <p:cNvPr id="104" name="テキスト ボックス 103"/>
          <p:cNvSpPr txBox="1"/>
          <p:nvPr/>
        </p:nvSpPr>
        <p:spPr>
          <a:xfrm>
            <a:off x="2866324" y="6558197"/>
            <a:ext cx="1861109" cy="261568"/>
          </a:xfrm>
          <a:prstGeom prst="rect">
            <a:avLst/>
          </a:prstGeom>
          <a:noFill/>
        </p:spPr>
        <p:txBody>
          <a:bodyPr wrap="none" rtlCol="0">
            <a:spAutoFit/>
          </a:bodyPr>
          <a:lstStyle/>
          <a:p>
            <a:pPr defTabSz="914207"/>
            <a:r>
              <a:rPr lang="ja-JP" altLang="en-US" sz="1100">
                <a:solidFill>
                  <a:srgbClr val="000000"/>
                </a:solidFill>
                <a:latin typeface="Meiryo UI" panose="020B0604030504040204" pitchFamily="50" charset="-128"/>
                <a:ea typeface="Meiryo UI" panose="020B0604030504040204" pitchFamily="50" charset="-128"/>
              </a:rPr>
              <a:t>広域の緑地配置（イメージ）</a:t>
            </a:r>
          </a:p>
        </p:txBody>
      </p:sp>
      <p:sp>
        <p:nvSpPr>
          <p:cNvPr id="55" name="テキスト ボックス 54"/>
          <p:cNvSpPr txBox="1"/>
          <p:nvPr/>
        </p:nvSpPr>
        <p:spPr>
          <a:xfrm>
            <a:off x="2042732" y="4703825"/>
            <a:ext cx="1079827" cy="184636"/>
          </a:xfrm>
          <a:prstGeom prst="rect">
            <a:avLst/>
          </a:prstGeom>
          <a:solidFill>
            <a:schemeClr val="bg1"/>
          </a:solidFill>
          <a:ln w="25400">
            <a:solidFill>
              <a:srgbClr val="FF0000"/>
            </a:solidFill>
            <a:prstDash val="solid"/>
          </a:ln>
        </p:spPr>
        <p:txBody>
          <a:bodyPr wrap="square" lIns="35994" tIns="0" rIns="35994" bIns="0" rtlCol="0" anchor="ctr" anchorCtr="1">
            <a:spAutoFit/>
          </a:bodyPr>
          <a:lstStyle/>
          <a:p>
            <a:pPr algn="ctr" defTabSz="914207" eaLnBrk="0" hangingPunct="0">
              <a:defRPr/>
            </a:pPr>
            <a:r>
              <a:rPr lang="ja-JP" altLang="en-US" sz="1200" b="1">
                <a:solidFill>
                  <a:srgbClr val="FF0000"/>
                </a:solidFill>
                <a:latin typeface="Meiryo UI" panose="020B0604030504040204" pitchFamily="50" charset="-128"/>
                <a:ea typeface="Meiryo UI" panose="020B0604030504040204" pitchFamily="50" charset="-128"/>
                <a:cs typeface="Arial"/>
              </a:rPr>
              <a:t>緑の広域計画</a:t>
            </a:r>
          </a:p>
        </p:txBody>
      </p:sp>
      <p:sp>
        <p:nvSpPr>
          <p:cNvPr id="2" name="スライド番号プレースホルダー 3">
            <a:extLst>
              <a:ext uri="{FF2B5EF4-FFF2-40B4-BE49-F238E27FC236}">
                <a16:creationId xmlns:a16="http://schemas.microsoft.com/office/drawing/2014/main" id="{A7B8E0A9-8A5D-876E-E86C-C066B5C378A1}"/>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40</a:t>
            </a:fld>
            <a:endParaRPr lang="en-US" altLang="ja-JP" sz="1400">
              <a:solidFill>
                <a:srgbClr val="000000"/>
              </a:solidFill>
            </a:endParaRPr>
          </a:p>
        </p:txBody>
      </p:sp>
      <p:sp>
        <p:nvSpPr>
          <p:cNvPr id="5" name="タイトル 2">
            <a:extLst>
              <a:ext uri="{FF2B5EF4-FFF2-40B4-BE49-F238E27FC236}">
                <a16:creationId xmlns:a16="http://schemas.microsoft.com/office/drawing/2014/main" id="{9377F1B0-9768-0DE4-49FB-738474F044DC}"/>
              </a:ext>
            </a:extLst>
          </p:cNvPr>
          <p:cNvSpPr txBox="1">
            <a:spLocks/>
          </p:cNvSpPr>
          <p:nvPr/>
        </p:nvSpPr>
        <p:spPr bwMode="auto">
          <a:xfrm>
            <a:off x="23362" y="66941"/>
            <a:ext cx="6478962" cy="39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92" tIns="42196" rIns="84392" bIns="42196" numCol="1" anchor="ctr" anchorCtr="0" compatLnSpc="1">
            <a:prstTxWarp prst="textNoShape">
              <a:avLst/>
            </a:prstTxWarp>
          </a:bodyPr>
          <a:lstStyle>
            <a:lvl1pPr algn="l" rtl="0" eaLnBrk="1" fontAlgn="base" hangingPunct="1">
              <a:spcBef>
                <a:spcPct val="0"/>
              </a:spcBef>
              <a:spcAft>
                <a:spcPct val="0"/>
              </a:spcAft>
              <a:defRPr kumimoji="1" sz="2215">
                <a:solidFill>
                  <a:srgbClr val="0070C0"/>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3904">
              <a:defRPr/>
            </a:pPr>
            <a:r>
              <a:rPr lang="ja-JP" altLang="en-US" sz="2400" b="1">
                <a:solidFill>
                  <a:srgbClr val="4087C8"/>
                </a:solidFill>
                <a:latin typeface="Meiryo UI" panose="020B0604030504040204" pitchFamily="50" charset="-128"/>
                <a:ea typeface="Meiryo UI" panose="020B0604030504040204" pitchFamily="50" charset="-128"/>
              </a:rPr>
              <a:t>１．国主導による戦略的な都市緑地の確保</a:t>
            </a:r>
            <a:endParaRPr lang="ja-JP" altLang="en-US" sz="2400" b="1" kern="0">
              <a:solidFill>
                <a:srgbClr val="4087C8"/>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1142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2">
            <a:extLst>
              <a:ext uri="{FF2B5EF4-FFF2-40B4-BE49-F238E27FC236}">
                <a16:creationId xmlns:a16="http://schemas.microsoft.com/office/drawing/2014/main" id="{F26539A6-90AB-CAE5-9D37-61920BB9D302}"/>
              </a:ext>
            </a:extLst>
          </p:cNvPr>
          <p:cNvSpPr txBox="1">
            <a:spLocks/>
          </p:cNvSpPr>
          <p:nvPr/>
        </p:nvSpPr>
        <p:spPr bwMode="auto">
          <a:xfrm>
            <a:off x="23362" y="66941"/>
            <a:ext cx="6478962" cy="39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92" tIns="42196" rIns="84392" bIns="42196" numCol="1" anchor="ctr" anchorCtr="0" compatLnSpc="1">
            <a:prstTxWarp prst="textNoShape">
              <a:avLst/>
            </a:prstTxWarp>
          </a:bodyPr>
          <a:lstStyle>
            <a:lvl1pPr algn="l" rtl="0" eaLnBrk="1" fontAlgn="base" hangingPunct="1">
              <a:spcBef>
                <a:spcPct val="0"/>
              </a:spcBef>
              <a:spcAft>
                <a:spcPct val="0"/>
              </a:spcAft>
              <a:defRPr kumimoji="1" sz="2215">
                <a:solidFill>
                  <a:srgbClr val="0070C0"/>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3904">
              <a:defRPr/>
            </a:pPr>
            <a:r>
              <a:rPr lang="ja-JP" altLang="en-US" sz="2400" b="1">
                <a:solidFill>
                  <a:srgbClr val="4087C8"/>
                </a:solidFill>
                <a:latin typeface="Meiryo UI" panose="020B0604030504040204" pitchFamily="50" charset="-128"/>
                <a:ea typeface="Meiryo UI" panose="020B0604030504040204" pitchFamily="50" charset="-128"/>
              </a:rPr>
              <a:t>２．貴重な都市緑地の積極的な保全・更新</a:t>
            </a:r>
            <a:endParaRPr lang="ja-JP" altLang="en-US" sz="2400" b="1" kern="0">
              <a:solidFill>
                <a:srgbClr val="4087C8"/>
              </a:solidFill>
              <a:latin typeface="Meiryo UI" panose="020B0604030504040204" pitchFamily="50" charset="-128"/>
              <a:ea typeface="Meiryo UI" panose="020B0604030504040204" pitchFamily="50" charset="-128"/>
            </a:endParaRPr>
          </a:p>
        </p:txBody>
      </p:sp>
      <p:sp>
        <p:nvSpPr>
          <p:cNvPr id="64" name="正方形/長方形 63"/>
          <p:cNvSpPr/>
          <p:nvPr/>
        </p:nvSpPr>
        <p:spPr>
          <a:xfrm>
            <a:off x="164974" y="736120"/>
            <a:ext cx="9574465" cy="5926245"/>
          </a:xfrm>
          <a:prstGeom prst="rect">
            <a:avLst/>
          </a:prstGeom>
          <a:no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Meiryo UI" panose="020B0604030504040204" pitchFamily="50" charset="-128"/>
              <a:ea typeface="Meiryo UI" panose="020B0604030504040204" pitchFamily="50" charset="-128"/>
            </a:endParaRPr>
          </a:p>
        </p:txBody>
      </p:sp>
      <p:sp>
        <p:nvSpPr>
          <p:cNvPr id="65" name="正方形/長方形 64"/>
          <p:cNvSpPr/>
          <p:nvPr/>
        </p:nvSpPr>
        <p:spPr>
          <a:xfrm>
            <a:off x="272956" y="995284"/>
            <a:ext cx="9358500" cy="1223804"/>
          </a:xfrm>
          <a:prstGeom prst="rect">
            <a:avLst/>
          </a:prstGeom>
          <a:no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35994" bIns="35994" rtlCol="0" anchor="t"/>
          <a:lstStyle/>
          <a:p>
            <a:pPr marL="179962" indent="-457104" algn="just" defTabSz="1320425">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特別緑地保全地区</a:t>
            </a:r>
            <a:r>
              <a:rPr lang="en-US" altLang="ja-JP" sz="1200">
                <a:solidFill>
                  <a:srgbClr val="000000">
                    <a:lumMod val="85000"/>
                    <a:lumOff val="15000"/>
                  </a:srgbClr>
                </a:solidFill>
                <a:latin typeface="Meiryo UI" panose="020B0604030504040204" pitchFamily="50" charset="-128"/>
                <a:ea typeface="Meiryo UI" panose="020B0604030504040204" pitchFamily="50" charset="-128"/>
              </a:rPr>
              <a:t>※</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について、所有者の高齢化等を背景に</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適正な管理が困難になる</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、台風等災害により</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荒廃が進む</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等の事情により、</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緑地としての機能が十分に発揮されない</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状況が発生。</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algn="r" defTabSz="1320425">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　　</a:t>
            </a:r>
            <a:r>
              <a:rPr lang="en-US" altLang="ja-JP" sz="1200">
                <a:solidFill>
                  <a:srgbClr val="000000">
                    <a:lumMod val="85000"/>
                    <a:lumOff val="15000"/>
                  </a:srgbClr>
                </a:solidFill>
                <a:latin typeface="Meiryo UI" panose="020B0604030504040204" pitchFamily="50" charset="-128"/>
                <a:ea typeface="Meiryo UI" panose="020B0604030504040204" pitchFamily="50" charset="-128"/>
              </a:rPr>
              <a:t>※</a:t>
            </a: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貴重な都市緑地について、建築行為等を規制して保全を図るために、地方公共団体が指定する地区。</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algn="just" defTabSz="1320425">
              <a:spcBef>
                <a:spcPts val="300"/>
              </a:spcBef>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緑地の機能の維持増進</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を図るためには、樹林の更新等により、</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緑地の再生・整備を実施することが必要</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p>
        </p:txBody>
      </p:sp>
      <p:sp>
        <p:nvSpPr>
          <p:cNvPr id="66" name="正方形/長方形 65"/>
          <p:cNvSpPr/>
          <p:nvPr/>
        </p:nvSpPr>
        <p:spPr>
          <a:xfrm>
            <a:off x="272956" y="2510403"/>
            <a:ext cx="9358500" cy="1241908"/>
          </a:xfrm>
          <a:prstGeom prst="rect">
            <a:avLst/>
          </a:prstGeom>
          <a:no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0" bIns="35994" rtlCol="0" anchor="t"/>
          <a:lstStyle/>
          <a:p>
            <a:pPr marL="179962" indent="-457104" defTabSz="1320425">
              <a:defRPr/>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緑地の機能の維持増進を図るために行う再生・整備</a:t>
            </a:r>
            <a:r>
              <a:rPr lang="ja-JP" altLang="en-US" sz="1200">
                <a:solidFill>
                  <a:schemeClr val="tx1">
                    <a:lumMod val="85000"/>
                    <a:lumOff val="15000"/>
                  </a:schemeClr>
                </a:solidFill>
                <a:latin typeface="Meiryo UI" panose="020B0604030504040204" pitchFamily="50" charset="-128"/>
                <a:ea typeface="Meiryo UI" panose="020B0604030504040204" pitchFamily="50" charset="-128"/>
              </a:rPr>
              <a:t>（皆伐・択伐等）</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を「</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機能維持増進事業</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」として位置付け。</a:t>
            </a:r>
            <a:endParaRPr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a:p>
            <a:pPr marL="179962" indent="-457104" defTabSz="1320425">
              <a:spcBef>
                <a:spcPts val="300"/>
              </a:spcBef>
              <a:defRPr/>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特別緑地保全地区で行う</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機能維持増進事業</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について、その</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実施に係る手続を簡素化</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できる特例を創設。</a:t>
            </a:r>
            <a:r>
              <a:rPr lang="ja-JP" altLang="en-US" sz="1200">
                <a:solidFill>
                  <a:schemeClr val="tx1">
                    <a:lumMod val="85000"/>
                    <a:lumOff val="15000"/>
                  </a:schemeClr>
                </a:solidFill>
                <a:latin typeface="Meiryo UI" panose="020B0604030504040204" pitchFamily="50" charset="-128"/>
                <a:ea typeface="Meiryo UI" panose="020B0604030504040204" pitchFamily="50" charset="-128"/>
              </a:rPr>
              <a:t>　　　　　　　　　　　　　　　　 　　　　</a:t>
            </a:r>
            <a:endParaRPr lang="en-US" altLang="ja-JP" sz="1200">
              <a:solidFill>
                <a:schemeClr val="tx1">
                  <a:lumMod val="85000"/>
                  <a:lumOff val="15000"/>
                </a:schemeClr>
              </a:solidFill>
              <a:latin typeface="Meiryo UI" panose="020B0604030504040204" pitchFamily="50" charset="-128"/>
              <a:ea typeface="Meiryo UI" panose="020B0604030504040204" pitchFamily="50" charset="-128"/>
            </a:endParaRPr>
          </a:p>
          <a:p>
            <a:pPr marL="179962" indent="-457104" defTabSz="1320425">
              <a:defRPr/>
            </a:pPr>
            <a:r>
              <a:rPr lang="ja-JP" altLang="en-US" sz="1200">
                <a:solidFill>
                  <a:schemeClr val="tx1">
                    <a:lumMod val="85000"/>
                    <a:lumOff val="15000"/>
                  </a:schemeClr>
                </a:solidFill>
                <a:latin typeface="Meiryo UI" panose="020B0604030504040204" pitchFamily="50" charset="-128"/>
                <a:ea typeface="Meiryo UI" panose="020B0604030504040204" pitchFamily="50" charset="-128"/>
              </a:rPr>
              <a:t>　　　　一定の手続を経て緑の基本計画に記載した機能維持増進事業について、都市計画事業認可があったものとみなす。</a:t>
            </a:r>
            <a:endParaRPr lang="en-US" altLang="ja-JP" sz="1200">
              <a:solidFill>
                <a:schemeClr val="tx1">
                  <a:lumMod val="85000"/>
                  <a:lumOff val="15000"/>
                </a:schemeClr>
              </a:solidFill>
              <a:latin typeface="Meiryo UI" panose="020B0604030504040204" pitchFamily="50" charset="-128"/>
              <a:ea typeface="Meiryo UI" panose="020B0604030504040204" pitchFamily="50" charset="-128"/>
            </a:endParaRPr>
          </a:p>
          <a:p>
            <a:pPr marL="457104" indent="-457104" algn="r" defTabSz="1320425">
              <a:spcBef>
                <a:spcPts val="300"/>
              </a:spcBef>
              <a:defRPr/>
            </a:pPr>
            <a:r>
              <a:rPr lang="ja-JP" altLang="en-US" sz="1200">
                <a:solidFill>
                  <a:schemeClr val="tx1">
                    <a:lumMod val="85000"/>
                    <a:lumOff val="15000"/>
                  </a:schemeClr>
                </a:solidFill>
                <a:latin typeface="Meiryo UI" panose="020B0604030504040204" pitchFamily="50" charset="-128"/>
                <a:ea typeface="Meiryo UI" panose="020B0604030504040204" pitchFamily="50" charset="-128"/>
              </a:rPr>
              <a:t>→都市計画税を充当して機能維持増進事業を実施することが可能に。　</a:t>
            </a:r>
          </a:p>
        </p:txBody>
      </p:sp>
      <p:sp>
        <p:nvSpPr>
          <p:cNvPr id="67" name="角丸四角形 66"/>
          <p:cNvSpPr/>
          <p:nvPr/>
        </p:nvSpPr>
        <p:spPr>
          <a:xfrm>
            <a:off x="272956" y="2411198"/>
            <a:ext cx="1367781" cy="233963"/>
          </a:xfrm>
          <a:prstGeom prst="roundRect">
            <a:avLst/>
          </a:prstGeom>
          <a:solidFill>
            <a:srgbClr val="015249"/>
          </a:solid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r>
              <a:rPr lang="ja-JP" altLang="en-US" sz="1600" b="1">
                <a:solidFill>
                  <a:srgbClr val="FFFFFF"/>
                </a:solidFill>
                <a:latin typeface="Meiryo UI" panose="020B0604030504040204" pitchFamily="50" charset="-128"/>
                <a:ea typeface="Meiryo UI" panose="020B0604030504040204" pitchFamily="50" charset="-128"/>
              </a:rPr>
              <a:t>概要</a:t>
            </a:r>
          </a:p>
        </p:txBody>
      </p:sp>
      <p:sp>
        <p:nvSpPr>
          <p:cNvPr id="68" name="角丸四角形 67"/>
          <p:cNvSpPr/>
          <p:nvPr/>
        </p:nvSpPr>
        <p:spPr>
          <a:xfrm>
            <a:off x="272956" y="911366"/>
            <a:ext cx="1367781" cy="233963"/>
          </a:xfrm>
          <a:prstGeom prst="roundRect">
            <a:avLst/>
          </a:prstGeom>
          <a:solidFill>
            <a:srgbClr val="7D5642"/>
          </a:solid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r>
              <a:rPr lang="ja-JP" altLang="en-US" sz="1600" b="1">
                <a:solidFill>
                  <a:srgbClr val="FFFFFF"/>
                </a:solidFill>
                <a:latin typeface="Meiryo UI" panose="020B0604030504040204" pitchFamily="50" charset="-128"/>
                <a:ea typeface="Meiryo UI" panose="020B0604030504040204" pitchFamily="50" charset="-128"/>
              </a:rPr>
              <a:t>背景・必要性</a:t>
            </a:r>
          </a:p>
        </p:txBody>
      </p:sp>
      <p:sp>
        <p:nvSpPr>
          <p:cNvPr id="69" name="二等辺三角形 68"/>
          <p:cNvSpPr/>
          <p:nvPr/>
        </p:nvSpPr>
        <p:spPr>
          <a:xfrm flipV="1">
            <a:off x="4052350" y="2305645"/>
            <a:ext cx="1799712" cy="143977"/>
          </a:xfrm>
          <a:prstGeom prst="triangle">
            <a:avLst/>
          </a:prstGeom>
          <a:solidFill>
            <a:srgbClr val="01524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Arial"/>
              <a:ea typeface="ＭＳ Ｐゴシック"/>
            </a:endParaRPr>
          </a:p>
        </p:txBody>
      </p:sp>
      <p:sp>
        <p:nvSpPr>
          <p:cNvPr id="70" name="角丸四角形 69"/>
          <p:cNvSpPr/>
          <p:nvPr/>
        </p:nvSpPr>
        <p:spPr>
          <a:xfrm>
            <a:off x="163608" y="592142"/>
            <a:ext cx="4427290" cy="287954"/>
          </a:xfrm>
          <a:prstGeom prst="roundRect">
            <a:avLst/>
          </a:prstGeom>
          <a:solidFill>
            <a:srgbClr val="7BA4A8"/>
          </a:solid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914207"/>
            <a:r>
              <a:rPr lang="ja-JP" altLang="en-US" sz="1600" b="1">
                <a:solidFill>
                  <a:schemeClr val="bg1"/>
                </a:solidFill>
                <a:latin typeface="Meiryo UI" panose="020B0604030504040204" pitchFamily="50" charset="-128"/>
                <a:ea typeface="Meiryo UI" panose="020B0604030504040204" pitchFamily="50" charset="-128"/>
              </a:rPr>
              <a:t>①緑地の機能維持増進について位置付け</a:t>
            </a:r>
            <a:r>
              <a:rPr lang="en-US" altLang="ja-JP" sz="1200" b="1">
                <a:solidFill>
                  <a:schemeClr val="bg1"/>
                </a:solidFill>
                <a:latin typeface="Meiryo UI" panose="020B0604030504040204" pitchFamily="50" charset="-128"/>
                <a:ea typeface="Meiryo UI" panose="020B0604030504040204" pitchFamily="50" charset="-128"/>
              </a:rPr>
              <a:t>【</a:t>
            </a:r>
            <a:r>
              <a:rPr lang="ja-JP" altLang="en-US" sz="1200" b="1">
                <a:solidFill>
                  <a:schemeClr val="bg1"/>
                </a:solidFill>
                <a:latin typeface="Meiryo UI" panose="020B0604030504040204" pitchFamily="50" charset="-128"/>
                <a:ea typeface="Meiryo UI" panose="020B0604030504040204" pitchFamily="50" charset="-128"/>
              </a:rPr>
              <a:t>都市緑地法</a:t>
            </a:r>
            <a:r>
              <a:rPr lang="en-US" altLang="ja-JP" sz="1200" b="1">
                <a:solidFill>
                  <a:schemeClr val="bg1"/>
                </a:solidFill>
                <a:latin typeface="Meiryo UI" panose="020B0604030504040204" pitchFamily="50" charset="-128"/>
                <a:ea typeface="Meiryo UI" panose="020B0604030504040204" pitchFamily="50" charset="-128"/>
              </a:rPr>
              <a:t>】</a:t>
            </a:r>
            <a:endParaRPr lang="ja-JP" altLang="en-US" sz="1200" b="1">
              <a:solidFill>
                <a:schemeClr val="bg1"/>
              </a:solidFill>
              <a:latin typeface="Meiryo UI" panose="020B0604030504040204" pitchFamily="50" charset="-128"/>
              <a:ea typeface="Meiryo UI" panose="020B0604030504040204" pitchFamily="50" charset="-128"/>
            </a:endParaRPr>
          </a:p>
        </p:txBody>
      </p:sp>
      <p:sp>
        <p:nvSpPr>
          <p:cNvPr id="113" name="二等辺三角形 112"/>
          <p:cNvSpPr/>
          <p:nvPr/>
        </p:nvSpPr>
        <p:spPr>
          <a:xfrm rot="16200000" flipV="1">
            <a:off x="1469967" y="5900735"/>
            <a:ext cx="323948" cy="53991"/>
          </a:xfrm>
          <a:prstGeom prst="triangle">
            <a:avLst/>
          </a:prstGeom>
          <a:solidFill>
            <a:srgbClr val="D4575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Arial"/>
              <a:ea typeface="ＭＳ Ｐゴシック"/>
            </a:endParaRPr>
          </a:p>
        </p:txBody>
      </p:sp>
      <p:sp>
        <p:nvSpPr>
          <p:cNvPr id="115" name="正方形/長方形 114"/>
          <p:cNvSpPr/>
          <p:nvPr/>
        </p:nvSpPr>
        <p:spPr>
          <a:xfrm>
            <a:off x="7665431" y="4004972"/>
            <a:ext cx="1966026" cy="1151815"/>
          </a:xfrm>
          <a:prstGeom prst="rect">
            <a:avLst/>
          </a:prstGeom>
          <a:solidFill>
            <a:srgbClr val="DCF0C6"/>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square" tIns="71989" bIns="71989" rtlCol="0" anchor="ctr">
            <a:noAutofit/>
          </a:bodyPr>
          <a:lstStyle/>
          <a:p>
            <a:pPr defTabSz="914207">
              <a:lnSpc>
                <a:spcPts val="1680"/>
              </a:lnSpc>
              <a:defRPr/>
            </a:pPr>
            <a:r>
              <a:rPr lang="ja-JP" altLang="en-US" sz="1400" b="1">
                <a:solidFill>
                  <a:srgbClr val="000000">
                    <a:lumMod val="85000"/>
                    <a:lumOff val="15000"/>
                  </a:srgbClr>
                </a:solidFill>
                <a:latin typeface="Meiryo UI" panose="020B0604030504040204" pitchFamily="50" charset="-128"/>
                <a:ea typeface="Meiryo UI" panose="020B0604030504040204" pitchFamily="50" charset="-128"/>
              </a:rPr>
              <a:t>緑地の効用の発揮</a:t>
            </a:r>
            <a:endParaRPr lang="en-US" altLang="ja-JP" sz="1400" b="1">
              <a:solidFill>
                <a:srgbClr val="000000">
                  <a:lumMod val="85000"/>
                  <a:lumOff val="15000"/>
                </a:srgbClr>
              </a:solidFill>
              <a:latin typeface="Meiryo UI" panose="020B0604030504040204" pitchFamily="50" charset="-128"/>
              <a:ea typeface="Meiryo UI" panose="020B0604030504040204" pitchFamily="50" charset="-128"/>
            </a:endParaRPr>
          </a:p>
          <a:p>
            <a:pPr defTabSz="914207">
              <a:lnSpc>
                <a:spcPts val="1500"/>
              </a:lnSpc>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・防災性・安全性の向上</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defTabSz="914207">
              <a:lnSpc>
                <a:spcPts val="1500"/>
              </a:lnSpc>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・温室効果ガスの吸収促進</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defTabSz="914207">
              <a:lnSpc>
                <a:spcPts val="1500"/>
              </a:lnSpc>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・生物生息環境の確保</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defTabSz="914207">
              <a:lnSpc>
                <a:spcPts val="1500"/>
              </a:lnSpc>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・レクリエーション利用の拡大</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119" name="十字形 118"/>
          <p:cNvSpPr/>
          <p:nvPr/>
        </p:nvSpPr>
        <p:spPr>
          <a:xfrm>
            <a:off x="4140102" y="4400754"/>
            <a:ext cx="359982" cy="360253"/>
          </a:xfrm>
          <a:prstGeom prst="plus">
            <a:avLst>
              <a:gd name="adj" fmla="val 32559"/>
            </a:avLst>
          </a:prstGeom>
          <a:solidFill>
            <a:schemeClr val="bg1">
              <a:lumMod val="50000"/>
            </a:schemeClr>
          </a:solidFill>
          <a:ln w="25400">
            <a:noFill/>
            <a:prstDash val="solid"/>
          </a:ln>
        </p:spPr>
        <p:txBody>
          <a:bodyPr vertOverflow="overflow" horzOverflow="overflow" wrap="square" rtlCol="0" anchor="ctr">
            <a:spAutoFit/>
          </a:bodyPr>
          <a:lstStyle/>
          <a:p>
            <a:pPr algn="ctr" defTabSz="914207">
              <a:defRPr/>
            </a:pPr>
            <a:endParaRPr lang="ja-JP" altLang="en-US" sz="1300" b="1">
              <a:solidFill>
                <a:srgbClr val="000000"/>
              </a:solidFill>
              <a:latin typeface="Meiryo UI" panose="020B0604030504040204" pitchFamily="50" charset="-128"/>
              <a:ea typeface="Meiryo UI" panose="020B0604030504040204" pitchFamily="50" charset="-128"/>
            </a:endParaRPr>
          </a:p>
        </p:txBody>
      </p:sp>
      <p:sp>
        <p:nvSpPr>
          <p:cNvPr id="126" name="正方形/長方形 125"/>
          <p:cNvSpPr/>
          <p:nvPr/>
        </p:nvSpPr>
        <p:spPr>
          <a:xfrm>
            <a:off x="278196" y="4100813"/>
            <a:ext cx="3722319" cy="965991"/>
          </a:xfrm>
          <a:prstGeom prst="rect">
            <a:avLst/>
          </a:prstGeom>
          <a:solidFill>
            <a:srgbClr val="FFE5E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tIns="71989" bIns="71989" rtlCol="0" anchor="ctr">
            <a:spAutoFit/>
          </a:bodyPr>
          <a:lstStyle/>
          <a:p>
            <a:pPr defTabSz="914207">
              <a:lnSpc>
                <a:spcPts val="1680"/>
              </a:lnSpc>
              <a:defRPr/>
            </a:pPr>
            <a:r>
              <a:rPr lang="ja-JP" altLang="en-US" sz="1400" b="1">
                <a:solidFill>
                  <a:srgbClr val="000000">
                    <a:lumMod val="85000"/>
                    <a:lumOff val="15000"/>
                  </a:srgbClr>
                </a:solidFill>
                <a:latin typeface="Meiryo UI" panose="020B0604030504040204" pitchFamily="50" charset="-128"/>
                <a:ea typeface="Meiryo UI" panose="020B0604030504040204" pitchFamily="50" charset="-128"/>
              </a:rPr>
              <a:t>機能維持増進事業</a:t>
            </a:r>
            <a:endParaRPr lang="en-US" altLang="ja-JP" sz="1400" b="1">
              <a:solidFill>
                <a:srgbClr val="000000">
                  <a:lumMod val="85000"/>
                  <a:lumOff val="15000"/>
                </a:srgbClr>
              </a:solidFill>
              <a:latin typeface="Meiryo UI" panose="020B0604030504040204" pitchFamily="50" charset="-128"/>
              <a:ea typeface="Meiryo UI" panose="020B0604030504040204" pitchFamily="50" charset="-128"/>
            </a:endParaRPr>
          </a:p>
          <a:p>
            <a:pPr defTabSz="914207">
              <a:lnSpc>
                <a:spcPts val="1680"/>
              </a:lnSpc>
              <a:defRPr/>
            </a:pPr>
            <a:r>
              <a:rPr lang="ja-JP" altLang="en-US" sz="1400" b="1">
                <a:solidFill>
                  <a:srgbClr val="000000">
                    <a:lumMod val="85000"/>
                    <a:lumOff val="15000"/>
                  </a:srgbClr>
                </a:solidFill>
                <a:latin typeface="Meiryo UI" panose="020B0604030504040204" pitchFamily="50" charset="-128"/>
                <a:ea typeface="Meiryo UI" panose="020B0604030504040204" pitchFamily="50" charset="-128"/>
              </a:rPr>
              <a:t>（皆伐・択伐等の緑地の再生・整備）</a:t>
            </a:r>
            <a:endParaRPr lang="en-US" altLang="ja-JP" sz="1400" b="1">
              <a:solidFill>
                <a:srgbClr val="000000">
                  <a:lumMod val="85000"/>
                  <a:lumOff val="15000"/>
                </a:srgbClr>
              </a:solidFill>
              <a:latin typeface="Meiryo UI" panose="020B0604030504040204" pitchFamily="50" charset="-128"/>
              <a:ea typeface="Meiryo UI" panose="020B0604030504040204" pitchFamily="50" charset="-128"/>
            </a:endParaRPr>
          </a:p>
          <a:p>
            <a:pPr defTabSz="914207">
              <a:lnSpc>
                <a:spcPts val="1500"/>
              </a:lnSpc>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a:t>
            </a:r>
            <a:r>
              <a:rPr lang="en-US" altLang="ja-JP" sz="1200">
                <a:solidFill>
                  <a:srgbClr val="000000">
                    <a:lumMod val="85000"/>
                    <a:lumOff val="15000"/>
                  </a:srgbClr>
                </a:solidFill>
                <a:latin typeface="Meiryo UI" panose="020B0604030504040204" pitchFamily="50" charset="-128"/>
                <a:ea typeface="Meiryo UI" panose="020B0604030504040204" pitchFamily="50" charset="-128"/>
              </a:rPr>
              <a:t>10</a:t>
            </a: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a:t>
            </a:r>
            <a:r>
              <a:rPr lang="en-US" altLang="ja-JP" sz="1200">
                <a:solidFill>
                  <a:srgbClr val="000000">
                    <a:lumMod val="85000"/>
                    <a:lumOff val="15000"/>
                  </a:srgbClr>
                </a:solidFill>
                <a:latin typeface="Meiryo UI" panose="020B0604030504040204" pitchFamily="50" charset="-128"/>
                <a:ea typeface="Meiryo UI" panose="020B0604030504040204" pitchFamily="50" charset="-128"/>
              </a:rPr>
              <a:t>20</a:t>
            </a: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年に一度必要</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marL="143969" indent="-143969" defTabSz="914207">
              <a:lnSpc>
                <a:spcPts val="1500"/>
              </a:lnSpc>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・大径木の伐採を伴い専門技術が必要</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122" name="正方形/長方形 121"/>
          <p:cNvSpPr/>
          <p:nvPr/>
        </p:nvSpPr>
        <p:spPr>
          <a:xfrm>
            <a:off x="4639672" y="4119086"/>
            <a:ext cx="2329834" cy="971844"/>
          </a:xfrm>
          <a:prstGeom prst="rect">
            <a:avLst/>
          </a:prstGeom>
          <a:solidFill>
            <a:schemeClr val="bg2">
              <a:lumMod val="20000"/>
              <a:lumOff val="80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tIns="71989" bIns="71989" rtlCol="0" anchor="ctr">
            <a:noAutofit/>
          </a:bodyPr>
          <a:lstStyle/>
          <a:p>
            <a:pPr defTabSz="914207">
              <a:lnSpc>
                <a:spcPts val="1680"/>
              </a:lnSpc>
              <a:defRPr/>
            </a:pPr>
            <a:r>
              <a:rPr lang="ja-JP" altLang="en-US" sz="1400">
                <a:solidFill>
                  <a:srgbClr val="000000">
                    <a:lumMod val="85000"/>
                    <a:lumOff val="15000"/>
                  </a:srgbClr>
                </a:solidFill>
                <a:latin typeface="Meiryo UI" panose="020B0604030504040204" pitchFamily="50" charset="-128"/>
                <a:ea typeface="Meiryo UI" panose="020B0604030504040204" pitchFamily="50" charset="-128"/>
              </a:rPr>
              <a:t>維持管理</a:t>
            </a:r>
            <a:endParaRPr lang="en-US" altLang="ja-JP" sz="1400">
              <a:solidFill>
                <a:srgbClr val="000000">
                  <a:lumMod val="85000"/>
                  <a:lumOff val="15000"/>
                </a:srgbClr>
              </a:solidFill>
              <a:latin typeface="Meiryo UI" panose="020B0604030504040204" pitchFamily="50" charset="-128"/>
              <a:ea typeface="Meiryo UI" panose="020B0604030504040204" pitchFamily="50" charset="-128"/>
            </a:endParaRPr>
          </a:p>
          <a:p>
            <a:pPr defTabSz="914207">
              <a:lnSpc>
                <a:spcPts val="1500"/>
              </a:lnSpc>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（低木の整理、下草刈り）</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defTabSz="914207">
              <a:lnSpc>
                <a:spcPts val="1500"/>
              </a:lnSpc>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・毎年必要</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defTabSz="914207">
              <a:lnSpc>
                <a:spcPts val="1500"/>
              </a:lnSpc>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・市民や企業と連携して実施</a:t>
            </a:r>
          </a:p>
        </p:txBody>
      </p:sp>
      <p:sp>
        <p:nvSpPr>
          <p:cNvPr id="129" name="正方形/長方形 128"/>
          <p:cNvSpPr/>
          <p:nvPr/>
        </p:nvSpPr>
        <p:spPr>
          <a:xfrm>
            <a:off x="1663558" y="5405814"/>
            <a:ext cx="1367610" cy="1043833"/>
          </a:xfrm>
          <a:prstGeom prst="rect">
            <a:avLst/>
          </a:prstGeom>
          <a:solidFill>
            <a:srgbClr val="FF0000">
              <a:alpha val="10196"/>
            </a:srgbClr>
          </a:solidFill>
          <a:ln w="9525">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defRPr/>
            </a:pPr>
            <a:endParaRPr lang="ja-JP" altLang="en-US">
              <a:solidFill>
                <a:srgbClr val="FFFFFF"/>
              </a:solidFill>
              <a:latin typeface="Arial"/>
              <a:ea typeface="ＭＳ Ｐゴシック"/>
            </a:endParaRPr>
          </a:p>
        </p:txBody>
      </p:sp>
      <p:sp>
        <p:nvSpPr>
          <p:cNvPr id="130" name="Rectangle 10"/>
          <p:cNvSpPr>
            <a:spLocks noChangeArrowheads="1"/>
          </p:cNvSpPr>
          <p:nvPr/>
        </p:nvSpPr>
        <p:spPr>
          <a:xfrm>
            <a:off x="417745" y="5182415"/>
            <a:ext cx="3846886" cy="254436"/>
          </a:xfrm>
          <a:prstGeom prst="rect">
            <a:avLst/>
          </a:prstGeom>
          <a:noFill/>
          <a:ln>
            <a:noFill/>
          </a:ln>
        </p:spPr>
        <p:txBody>
          <a:bodyPr wrap="square" lIns="84363" tIns="42181" rIns="84363" bIns="4218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207">
              <a:spcBef>
                <a:spcPct val="20000"/>
              </a:spcBef>
              <a:defRPr/>
            </a:pPr>
            <a:r>
              <a:rPr lang="ja-JP" altLang="en-US" sz="1100" b="1">
                <a:solidFill>
                  <a:srgbClr val="000000">
                    <a:lumMod val="85000"/>
                    <a:lumOff val="15000"/>
                  </a:srgbClr>
                </a:solidFill>
                <a:latin typeface="Meiryo UI" panose="020B0604030504040204" pitchFamily="50" charset="-128"/>
                <a:ea typeface="Meiryo UI" panose="020B0604030504040204" pitchFamily="50" charset="-128"/>
              </a:rPr>
              <a:t>機能維持増進</a:t>
            </a:r>
            <a:r>
              <a:rPr lang="ja-JP" altLang="en-US" sz="1100">
                <a:solidFill>
                  <a:srgbClr val="000000">
                    <a:lumMod val="85000"/>
                    <a:lumOff val="15000"/>
                  </a:srgbClr>
                </a:solidFill>
                <a:latin typeface="Meiryo UI" panose="020B0604030504040204" pitchFamily="50" charset="-128"/>
                <a:ea typeface="Meiryo UI" panose="020B0604030504040204" pitchFamily="50" charset="-128"/>
              </a:rPr>
              <a:t>のイメージ</a:t>
            </a:r>
            <a:r>
              <a:rPr lang="ja-JP" altLang="en-US" sz="1050">
                <a:solidFill>
                  <a:srgbClr val="000000">
                    <a:lumMod val="85000"/>
                    <a:lumOff val="15000"/>
                  </a:srgbClr>
                </a:solidFill>
                <a:latin typeface="Meiryo UI" panose="020B0604030504040204" pitchFamily="50" charset="-128"/>
                <a:ea typeface="Meiryo UI" panose="020B0604030504040204" pitchFamily="50" charset="-128"/>
              </a:rPr>
              <a:t>（神戸市）</a:t>
            </a:r>
            <a:endParaRPr lang="ja-JP" altLang="en-US" sz="799">
              <a:solidFill>
                <a:srgbClr val="000000">
                  <a:lumMod val="85000"/>
                  <a:lumOff val="15000"/>
                </a:srgbClr>
              </a:solidFill>
              <a:latin typeface="Meiryo UI" panose="020B0604030504040204" pitchFamily="50" charset="-128"/>
              <a:ea typeface="Meiryo UI" panose="020B0604030504040204" pitchFamily="50" charset="-128"/>
            </a:endParaRPr>
          </a:p>
        </p:txBody>
      </p:sp>
      <p:pic>
        <p:nvPicPr>
          <p:cNvPr id="132" name="図 1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44" y="5441810"/>
            <a:ext cx="1295792" cy="971844"/>
          </a:xfrm>
          <a:prstGeom prst="rect">
            <a:avLst/>
          </a:prstGeom>
        </p:spPr>
      </p:pic>
      <p:pic>
        <p:nvPicPr>
          <p:cNvPr id="133" name="図 1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6917" y="5451313"/>
            <a:ext cx="1295792" cy="971844"/>
          </a:xfrm>
          <a:prstGeom prst="rect">
            <a:avLst/>
          </a:prstGeom>
        </p:spPr>
      </p:pic>
      <p:pic>
        <p:nvPicPr>
          <p:cNvPr id="134" name="図 1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2193" y="5442520"/>
            <a:ext cx="1295791" cy="971844"/>
          </a:xfrm>
          <a:prstGeom prst="rect">
            <a:avLst/>
          </a:prstGeom>
        </p:spPr>
      </p:pic>
      <p:sp>
        <p:nvSpPr>
          <p:cNvPr id="136" name="テキスト ボックス 135"/>
          <p:cNvSpPr txBox="1"/>
          <p:nvPr/>
        </p:nvSpPr>
        <p:spPr>
          <a:xfrm>
            <a:off x="291646" y="6269677"/>
            <a:ext cx="252199" cy="143977"/>
          </a:xfrm>
          <a:prstGeom prst="rect">
            <a:avLst/>
          </a:prstGeom>
          <a:solidFill>
            <a:schemeClr val="bg1"/>
          </a:solidFill>
        </p:spPr>
        <p:txBody>
          <a:bodyPr wrap="none" lIns="35994" tIns="35994" rIns="35994" bIns="35994" rtlCol="0" anchor="ctr">
            <a:noAutofit/>
          </a:bodyPr>
          <a:lstStyle/>
          <a:p>
            <a:pPr defTabSz="914207">
              <a:lnSpc>
                <a:spcPts val="700"/>
              </a:lnSpc>
              <a:defRPr/>
            </a:pPr>
            <a:r>
              <a:rPr lang="en-US" altLang="ja-JP" sz="700">
                <a:solidFill>
                  <a:srgbClr val="000000"/>
                </a:solidFill>
                <a:latin typeface="Meiryo UI" panose="020B0604030504040204" pitchFamily="50" charset="-128"/>
                <a:ea typeface="Meiryo UI" panose="020B0604030504040204" pitchFamily="50" charset="-128"/>
              </a:rPr>
              <a:t>H24</a:t>
            </a:r>
            <a:endParaRPr lang="ja-JP" altLang="en-US" sz="700">
              <a:solidFill>
                <a:srgbClr val="000000"/>
              </a:solidFill>
              <a:latin typeface="Meiryo UI" panose="020B0604030504040204" pitchFamily="50" charset="-128"/>
              <a:ea typeface="Meiryo UI" panose="020B0604030504040204" pitchFamily="50" charset="-128"/>
            </a:endParaRPr>
          </a:p>
        </p:txBody>
      </p:sp>
      <p:sp>
        <p:nvSpPr>
          <p:cNvPr id="137" name="テキスト ボックス 136"/>
          <p:cNvSpPr txBox="1"/>
          <p:nvPr/>
        </p:nvSpPr>
        <p:spPr>
          <a:xfrm flipH="1">
            <a:off x="1706919" y="6279180"/>
            <a:ext cx="223938" cy="143977"/>
          </a:xfrm>
          <a:prstGeom prst="rect">
            <a:avLst/>
          </a:prstGeom>
          <a:solidFill>
            <a:schemeClr val="bg1"/>
          </a:solidFill>
        </p:spPr>
        <p:txBody>
          <a:bodyPr wrap="square" lIns="0" tIns="0" rIns="0" bIns="0" rtlCol="0" anchor="ctr">
            <a:noAutofit/>
          </a:bodyPr>
          <a:lstStyle/>
          <a:p>
            <a:pPr algn="ctr" defTabSz="914207">
              <a:lnSpc>
                <a:spcPts val="700"/>
              </a:lnSpc>
              <a:defRPr/>
            </a:pPr>
            <a:r>
              <a:rPr lang="en-US" altLang="ja-JP" sz="700">
                <a:solidFill>
                  <a:srgbClr val="000000"/>
                </a:solidFill>
                <a:latin typeface="Meiryo UI" panose="020B0604030504040204" pitchFamily="50" charset="-128"/>
                <a:ea typeface="Meiryo UI" panose="020B0604030504040204" pitchFamily="50" charset="-128"/>
              </a:rPr>
              <a:t>H25</a:t>
            </a:r>
            <a:endParaRPr lang="ja-JP" altLang="en-US" sz="700">
              <a:solidFill>
                <a:srgbClr val="000000"/>
              </a:solidFill>
              <a:latin typeface="Meiryo UI" panose="020B0604030504040204" pitchFamily="50" charset="-128"/>
              <a:ea typeface="Meiryo UI" panose="020B0604030504040204" pitchFamily="50" charset="-128"/>
            </a:endParaRPr>
          </a:p>
        </p:txBody>
      </p:sp>
      <p:sp>
        <p:nvSpPr>
          <p:cNvPr id="138" name="テキスト ボックス 137"/>
          <p:cNvSpPr txBox="1"/>
          <p:nvPr/>
        </p:nvSpPr>
        <p:spPr>
          <a:xfrm>
            <a:off x="3122193" y="6269677"/>
            <a:ext cx="189693" cy="143977"/>
          </a:xfrm>
          <a:prstGeom prst="rect">
            <a:avLst/>
          </a:prstGeom>
          <a:solidFill>
            <a:schemeClr val="bg1"/>
          </a:solidFill>
        </p:spPr>
        <p:txBody>
          <a:bodyPr wrap="none" lIns="35994" tIns="35994" rIns="35994" bIns="35994" rtlCol="0" anchor="ctr">
            <a:noAutofit/>
          </a:bodyPr>
          <a:lstStyle/>
          <a:p>
            <a:pPr defTabSz="914207">
              <a:lnSpc>
                <a:spcPts val="700"/>
              </a:lnSpc>
              <a:defRPr/>
            </a:pPr>
            <a:r>
              <a:rPr lang="en-US" altLang="ja-JP" sz="700">
                <a:solidFill>
                  <a:srgbClr val="000000"/>
                </a:solidFill>
                <a:latin typeface="Meiryo UI" panose="020B0604030504040204" pitchFamily="50" charset="-128"/>
                <a:ea typeface="Meiryo UI" panose="020B0604030504040204" pitchFamily="50" charset="-128"/>
              </a:rPr>
              <a:t>R3</a:t>
            </a:r>
            <a:endParaRPr lang="ja-JP" altLang="en-US" sz="700">
              <a:solidFill>
                <a:srgbClr val="000000"/>
              </a:solidFill>
              <a:latin typeface="Meiryo UI" panose="020B0604030504040204" pitchFamily="50" charset="-128"/>
              <a:ea typeface="Meiryo UI" panose="020B0604030504040204" pitchFamily="50" charset="-128"/>
            </a:endParaRPr>
          </a:p>
        </p:txBody>
      </p:sp>
      <p:sp>
        <p:nvSpPr>
          <p:cNvPr id="139" name="Rectangle 10"/>
          <p:cNvSpPr>
            <a:spLocks noChangeArrowheads="1"/>
          </p:cNvSpPr>
          <p:nvPr/>
        </p:nvSpPr>
        <p:spPr>
          <a:xfrm>
            <a:off x="82491" y="6436083"/>
            <a:ext cx="1730212" cy="208149"/>
          </a:xfrm>
          <a:prstGeom prst="rect">
            <a:avLst/>
          </a:prstGeom>
          <a:noFill/>
          <a:ln>
            <a:noFill/>
          </a:ln>
        </p:spPr>
        <p:txBody>
          <a:bodyPr wrap="square" lIns="84363" tIns="42181" rIns="84363" bIns="4218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207">
              <a:spcBef>
                <a:spcPct val="20000"/>
              </a:spcBef>
              <a:defRPr/>
            </a:pPr>
            <a:r>
              <a:rPr lang="ja-JP" altLang="en-US" sz="799">
                <a:solidFill>
                  <a:srgbClr val="000000">
                    <a:lumMod val="85000"/>
                    <a:lumOff val="15000"/>
                  </a:srgbClr>
                </a:solidFill>
                <a:latin typeface="Meiryo UI" panose="020B0604030504040204" pitchFamily="50" charset="-128"/>
                <a:ea typeface="Meiryo UI" panose="020B0604030504040204" pitchFamily="50" charset="-128"/>
              </a:rPr>
              <a:t>斜面林の大径木化に伴い災害の恐れ</a:t>
            </a:r>
          </a:p>
        </p:txBody>
      </p:sp>
      <p:sp>
        <p:nvSpPr>
          <p:cNvPr id="140" name="Rectangle 10"/>
          <p:cNvSpPr>
            <a:spLocks noChangeArrowheads="1"/>
          </p:cNvSpPr>
          <p:nvPr/>
        </p:nvSpPr>
        <p:spPr>
          <a:xfrm>
            <a:off x="1560823" y="6436083"/>
            <a:ext cx="1706851" cy="208149"/>
          </a:xfrm>
          <a:prstGeom prst="rect">
            <a:avLst/>
          </a:prstGeom>
          <a:noFill/>
          <a:ln>
            <a:noFill/>
          </a:ln>
        </p:spPr>
        <p:txBody>
          <a:bodyPr wrap="square" lIns="84363" tIns="42181" rIns="84363" bIns="4218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207">
              <a:spcBef>
                <a:spcPct val="20000"/>
              </a:spcBef>
              <a:defRPr/>
            </a:pPr>
            <a:r>
              <a:rPr lang="ja-JP" altLang="en-US" sz="799" b="1">
                <a:solidFill>
                  <a:srgbClr val="000000">
                    <a:lumMod val="85000"/>
                    <a:lumOff val="15000"/>
                  </a:srgbClr>
                </a:solidFill>
                <a:latin typeface="Meiryo UI" panose="020B0604030504040204" pitchFamily="50" charset="-128"/>
                <a:ea typeface="Meiryo UI" panose="020B0604030504040204" pitchFamily="50" charset="-128"/>
              </a:rPr>
              <a:t>樹木の択伐（機能維持増進）</a:t>
            </a:r>
          </a:p>
        </p:txBody>
      </p:sp>
      <p:sp>
        <p:nvSpPr>
          <p:cNvPr id="141" name="Rectangle 10"/>
          <p:cNvSpPr>
            <a:spLocks noChangeArrowheads="1"/>
          </p:cNvSpPr>
          <p:nvPr/>
        </p:nvSpPr>
        <p:spPr>
          <a:xfrm>
            <a:off x="3061048" y="6436083"/>
            <a:ext cx="1440192" cy="208149"/>
          </a:xfrm>
          <a:prstGeom prst="rect">
            <a:avLst/>
          </a:prstGeom>
          <a:noFill/>
          <a:ln>
            <a:noFill/>
          </a:ln>
        </p:spPr>
        <p:txBody>
          <a:bodyPr wrap="square" lIns="84363" tIns="42181" rIns="84363" bIns="4218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207">
              <a:spcBef>
                <a:spcPct val="20000"/>
              </a:spcBef>
              <a:defRPr/>
            </a:pPr>
            <a:r>
              <a:rPr lang="ja-JP" altLang="en-US" sz="799">
                <a:solidFill>
                  <a:srgbClr val="000000">
                    <a:lumMod val="85000"/>
                    <a:lumOff val="15000"/>
                  </a:srgbClr>
                </a:solidFill>
                <a:latin typeface="Meiryo UI" panose="020B0604030504040204" pitchFamily="50" charset="-128"/>
                <a:ea typeface="Meiryo UI" panose="020B0604030504040204" pitchFamily="50" charset="-128"/>
              </a:rPr>
              <a:t>安全に再生された樹林</a:t>
            </a:r>
          </a:p>
        </p:txBody>
      </p:sp>
      <p:sp>
        <p:nvSpPr>
          <p:cNvPr id="149" name="右矢印 148"/>
          <p:cNvSpPr/>
          <p:nvPr/>
        </p:nvSpPr>
        <p:spPr>
          <a:xfrm>
            <a:off x="7109092" y="4353043"/>
            <a:ext cx="416754" cy="455675"/>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defRPr/>
            </a:pPr>
            <a:endParaRPr lang="ja-JP" altLang="en-US">
              <a:solidFill>
                <a:srgbClr val="FFFFFF"/>
              </a:solidFill>
              <a:latin typeface="Arial"/>
              <a:ea typeface="ＭＳ Ｐゴシック"/>
            </a:endParaRPr>
          </a:p>
        </p:txBody>
      </p:sp>
      <p:sp>
        <p:nvSpPr>
          <p:cNvPr id="153" name="二等辺三角形 152"/>
          <p:cNvSpPr/>
          <p:nvPr/>
        </p:nvSpPr>
        <p:spPr>
          <a:xfrm rot="16200000" flipV="1">
            <a:off x="2915713" y="5900736"/>
            <a:ext cx="323948" cy="53991"/>
          </a:xfrm>
          <a:prstGeom prst="triangle">
            <a:avLst/>
          </a:prstGeom>
          <a:solidFill>
            <a:srgbClr val="D4575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Arial"/>
              <a:ea typeface="ＭＳ Ｐゴシック"/>
            </a:endParaRPr>
          </a:p>
        </p:txBody>
      </p:sp>
      <p:sp>
        <p:nvSpPr>
          <p:cNvPr id="60" name="Rectangle 10"/>
          <p:cNvSpPr>
            <a:spLocks noChangeArrowheads="1"/>
          </p:cNvSpPr>
          <p:nvPr/>
        </p:nvSpPr>
        <p:spPr>
          <a:xfrm>
            <a:off x="5800124" y="5293342"/>
            <a:ext cx="2651661" cy="254436"/>
          </a:xfrm>
          <a:prstGeom prst="rect">
            <a:avLst/>
          </a:prstGeom>
          <a:noFill/>
          <a:ln>
            <a:noFill/>
          </a:ln>
        </p:spPr>
        <p:txBody>
          <a:bodyPr wrap="square" lIns="84363" tIns="42181" rIns="84363" bIns="4218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207">
              <a:spcBef>
                <a:spcPct val="20000"/>
              </a:spcBef>
              <a:defRPr/>
            </a:pPr>
            <a:r>
              <a:rPr lang="ja-JP" altLang="en-US" sz="1100">
                <a:solidFill>
                  <a:srgbClr val="000000">
                    <a:lumMod val="85000"/>
                    <a:lumOff val="15000"/>
                  </a:srgbClr>
                </a:solidFill>
                <a:latin typeface="Meiryo UI" panose="020B0604030504040204" pitchFamily="50" charset="-128"/>
                <a:ea typeface="Meiryo UI" panose="020B0604030504040204" pitchFamily="50" charset="-128"/>
              </a:rPr>
              <a:t>維持管理のイメージ（川崎市）</a:t>
            </a:r>
          </a:p>
        </p:txBody>
      </p:sp>
      <p:pic>
        <p:nvPicPr>
          <p:cNvPr id="61" name="図 60"/>
          <p:cNvPicPr preferRelativeResize="0">
            <a:picLocks/>
          </p:cNvPicPr>
          <p:nvPr/>
        </p:nvPicPr>
        <p:blipFill rotWithShape="1">
          <a:blip r:embed="rId5" cstate="print">
            <a:extLst>
              <a:ext uri="{28A0092B-C50C-407E-A947-70E740481C1C}">
                <a14:useLocalDpi xmlns:a14="http://schemas.microsoft.com/office/drawing/2010/main" val="0"/>
              </a:ext>
            </a:extLst>
          </a:blip>
          <a:srcRect b="3448"/>
          <a:stretch/>
        </p:blipFill>
        <p:spPr>
          <a:xfrm>
            <a:off x="5955242" y="5545841"/>
            <a:ext cx="1151815" cy="863862"/>
          </a:xfrm>
          <a:prstGeom prst="rect">
            <a:avLst/>
          </a:prstGeom>
        </p:spPr>
      </p:pic>
      <p:pic>
        <p:nvPicPr>
          <p:cNvPr id="62" name="図 61"/>
          <p:cNvPicPr preferRelativeResize="0">
            <a:picLocks/>
          </p:cNvPicPr>
          <p:nvPr/>
        </p:nvPicPr>
        <p:blipFill rotWithShape="1">
          <a:blip r:embed="rId6" cstate="screen">
            <a:extLst>
              <a:ext uri="{28A0092B-C50C-407E-A947-70E740481C1C}">
                <a14:useLocalDpi xmlns:a14="http://schemas.microsoft.com/office/drawing/2010/main"/>
              </a:ext>
            </a:extLst>
          </a:blip>
          <a:srcRect b="16805"/>
          <a:stretch/>
        </p:blipFill>
        <p:spPr>
          <a:xfrm>
            <a:off x="4779341" y="5545841"/>
            <a:ext cx="1151815" cy="863862"/>
          </a:xfrm>
          <a:prstGeom prst="rect">
            <a:avLst/>
          </a:prstGeom>
        </p:spPr>
      </p:pic>
      <p:pic>
        <p:nvPicPr>
          <p:cNvPr id="63" name="図 62"/>
          <p:cNvPicPr preferRelativeResize="0">
            <a:picLocks/>
          </p:cNvPicPr>
          <p:nvPr/>
        </p:nvPicPr>
        <p:blipFill rotWithShape="1">
          <a:blip r:embed="rId7" cstate="print">
            <a:extLst>
              <a:ext uri="{28A0092B-C50C-407E-A947-70E740481C1C}">
                <a14:useLocalDpi xmlns:a14="http://schemas.microsoft.com/office/drawing/2010/main" val="0"/>
              </a:ext>
            </a:extLst>
          </a:blip>
          <a:srcRect l="-896" t="24371" r="896" b="15120"/>
          <a:stretch/>
        </p:blipFill>
        <p:spPr bwMode="auto">
          <a:xfrm>
            <a:off x="8307039" y="5545841"/>
            <a:ext cx="1151815" cy="863862"/>
          </a:xfrm>
          <a:prstGeom prst="rect">
            <a:avLst/>
          </a:prstGeom>
          <a:ln>
            <a:noFill/>
          </a:ln>
          <a:extLst>
            <a:ext uri="{53640926-AAD7-44D8-BBD7-CCE9431645EC}">
              <a14:shadowObscured xmlns:a14="http://schemas.microsoft.com/office/drawing/2010/main"/>
            </a:ext>
          </a:extLst>
        </p:spPr>
      </p:pic>
      <p:pic>
        <p:nvPicPr>
          <p:cNvPr id="71" name="図 70"/>
          <p:cNvPicPr preferRelativeResize="0">
            <a:picLocks/>
          </p:cNvPicPr>
          <p:nvPr/>
        </p:nvPicPr>
        <p:blipFill rotWithShape="1">
          <a:blip r:embed="rId8" cstate="screen">
            <a:extLst>
              <a:ext uri="{28A0092B-C50C-407E-A947-70E740481C1C}">
                <a14:useLocalDpi xmlns:a14="http://schemas.microsoft.com/office/drawing/2010/main"/>
              </a:ext>
            </a:extLst>
          </a:blip>
          <a:srcRect l="986" t="2020" b="15383"/>
          <a:stretch/>
        </p:blipFill>
        <p:spPr>
          <a:xfrm>
            <a:off x="7131142" y="5545841"/>
            <a:ext cx="1151815" cy="863862"/>
          </a:xfrm>
          <a:prstGeom prst="rect">
            <a:avLst/>
          </a:prstGeom>
        </p:spPr>
      </p:pic>
      <p:sp>
        <p:nvSpPr>
          <p:cNvPr id="3" name="正方形/長方形 2">
            <a:extLst>
              <a:ext uri="{FF2B5EF4-FFF2-40B4-BE49-F238E27FC236}">
                <a16:creationId xmlns:a16="http://schemas.microsoft.com/office/drawing/2014/main" id="{8DFD03B7-6596-6770-7F9D-CFAD9DC8A927}"/>
              </a:ext>
            </a:extLst>
          </p:cNvPr>
          <p:cNvSpPr/>
          <p:nvPr/>
        </p:nvSpPr>
        <p:spPr>
          <a:xfrm>
            <a:off x="8885357" y="3118862"/>
            <a:ext cx="800091" cy="276955"/>
          </a:xfrm>
          <a:prstGeom prst="rect">
            <a:avLst/>
          </a:prstGeom>
        </p:spPr>
        <p:txBody>
          <a:bodyPr wrap="none">
            <a:spAutoFit/>
          </a:bodyPr>
          <a:lstStyle/>
          <a:p>
            <a:r>
              <a:rPr lang="ja-JP" altLang="en-US" sz="1200">
                <a:solidFill>
                  <a:srgbClr val="000000">
                    <a:lumMod val="85000"/>
                    <a:lumOff val="15000"/>
                  </a:srgbClr>
                </a:solidFill>
                <a:latin typeface="Meiryo UI" panose="020B0604030504040204" pitchFamily="50" charset="-128"/>
                <a:ea typeface="Meiryo UI" panose="020B0604030504040204" pitchFamily="50" charset="-128"/>
              </a:rPr>
              <a:t>＜予算＞</a:t>
            </a:r>
            <a:endParaRPr lang="ja-JP" altLang="en-US" sz="1200"/>
          </a:p>
        </p:txBody>
      </p:sp>
      <p:sp>
        <p:nvSpPr>
          <p:cNvPr id="4" name="スライド番号プレースホルダー 3">
            <a:extLst>
              <a:ext uri="{FF2B5EF4-FFF2-40B4-BE49-F238E27FC236}">
                <a16:creationId xmlns:a16="http://schemas.microsoft.com/office/drawing/2014/main" id="{0E9DC065-69E3-D0D4-EE5D-78AB7610DB43}"/>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41</a:t>
            </a:fld>
            <a:endParaRPr lang="en-US" altLang="ja-JP" sz="1400">
              <a:solidFill>
                <a:srgbClr val="000000"/>
              </a:solidFill>
            </a:endParaRPr>
          </a:p>
        </p:txBody>
      </p:sp>
    </p:spTree>
    <p:extLst>
      <p:ext uri="{BB962C8B-B14F-4D97-AF65-F5344CB8AC3E}">
        <p14:creationId xmlns:p14="http://schemas.microsoft.com/office/powerpoint/2010/main" val="3955986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421E890-9EB7-642B-DE98-D694E797ADE6}"/>
              </a:ext>
            </a:extLst>
          </p:cNvPr>
          <p:cNvSpPr txBox="1">
            <a:spLocks/>
          </p:cNvSpPr>
          <p:nvPr/>
        </p:nvSpPr>
        <p:spPr bwMode="auto">
          <a:xfrm>
            <a:off x="23362" y="66941"/>
            <a:ext cx="6478962" cy="39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92" tIns="42196" rIns="84392" bIns="42196" numCol="1" anchor="ctr" anchorCtr="0" compatLnSpc="1">
            <a:prstTxWarp prst="textNoShape">
              <a:avLst/>
            </a:prstTxWarp>
          </a:bodyPr>
          <a:lstStyle>
            <a:lvl1pPr algn="l" rtl="0" eaLnBrk="1" fontAlgn="base" hangingPunct="1">
              <a:spcBef>
                <a:spcPct val="0"/>
              </a:spcBef>
              <a:spcAft>
                <a:spcPct val="0"/>
              </a:spcAft>
              <a:defRPr kumimoji="1" sz="2215">
                <a:solidFill>
                  <a:srgbClr val="0070C0"/>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3904">
              <a:defRPr/>
            </a:pPr>
            <a:r>
              <a:rPr lang="ja-JP" altLang="en-US" sz="2400" b="1">
                <a:solidFill>
                  <a:srgbClr val="4087C8"/>
                </a:solidFill>
                <a:latin typeface="Meiryo UI" panose="020B0604030504040204" pitchFamily="50" charset="-128"/>
                <a:ea typeface="Meiryo UI" panose="020B0604030504040204" pitchFamily="50" charset="-128"/>
              </a:rPr>
              <a:t>２．貴重な都市緑地の積極的な保全・更新</a:t>
            </a:r>
            <a:endParaRPr lang="ja-JP" altLang="en-US" sz="2400" b="1" kern="0">
              <a:solidFill>
                <a:srgbClr val="4087C8"/>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5058426" y="4005978"/>
            <a:ext cx="4572259" cy="2591585"/>
          </a:xfrm>
          <a:prstGeom prst="rect">
            <a:avLst/>
          </a:prstGeom>
          <a:solidFill>
            <a:srgbClr val="7BA4A8">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Arial"/>
              <a:ea typeface="ＭＳ Ｐゴシック"/>
            </a:endParaRPr>
          </a:p>
        </p:txBody>
      </p:sp>
      <p:sp>
        <p:nvSpPr>
          <p:cNvPr id="61" name="正方形/長方形 60"/>
          <p:cNvSpPr/>
          <p:nvPr/>
        </p:nvSpPr>
        <p:spPr>
          <a:xfrm>
            <a:off x="7460558" y="4080975"/>
            <a:ext cx="2087665" cy="2447608"/>
          </a:xfrm>
          <a:prstGeom prst="rect">
            <a:avLst/>
          </a:prstGeom>
          <a:solidFill>
            <a:schemeClr val="bg1"/>
          </a:solidFill>
          <a:ln>
            <a:solidFill>
              <a:srgbClr val="015249">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207"/>
            <a:endParaRPr lang="en-US" altLang="ja-JP" sz="1200" b="1">
              <a:solidFill>
                <a:srgbClr val="015249"/>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5133384" y="4080975"/>
            <a:ext cx="2087665" cy="2447608"/>
          </a:xfrm>
          <a:prstGeom prst="rect">
            <a:avLst/>
          </a:prstGeom>
          <a:solidFill>
            <a:schemeClr val="bg1"/>
          </a:solidFill>
          <a:ln>
            <a:solidFill>
              <a:srgbClr val="7D5642">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207"/>
            <a:endParaRPr lang="en-US" altLang="ja-JP" sz="1200" b="1">
              <a:solidFill>
                <a:srgbClr val="7D5642"/>
              </a:solidFill>
              <a:latin typeface="Meiryo UI" panose="020B0604030504040204" pitchFamily="50" charset="-128"/>
              <a:ea typeface="Meiryo UI" panose="020B0604030504040204" pitchFamily="50" charset="-128"/>
            </a:endParaRPr>
          </a:p>
        </p:txBody>
      </p:sp>
      <p:pic>
        <p:nvPicPr>
          <p:cNvPr id="40" name="図 39"/>
          <p:cNvPicPr>
            <a:picLocks noChangeAspect="1"/>
          </p:cNvPicPr>
          <p:nvPr/>
        </p:nvPicPr>
        <p:blipFill>
          <a:blip r:embed="rId2"/>
          <a:stretch>
            <a:fillRect/>
          </a:stretch>
        </p:blipFill>
        <p:spPr>
          <a:xfrm>
            <a:off x="416511" y="4291014"/>
            <a:ext cx="1480418" cy="1100032"/>
          </a:xfrm>
          <a:prstGeom prst="rect">
            <a:avLst/>
          </a:prstGeom>
        </p:spPr>
      </p:pic>
      <p:sp>
        <p:nvSpPr>
          <p:cNvPr id="41" name="正方形/長方形 40"/>
          <p:cNvSpPr/>
          <p:nvPr/>
        </p:nvSpPr>
        <p:spPr>
          <a:xfrm>
            <a:off x="-35773" y="5366525"/>
            <a:ext cx="2384989" cy="338244"/>
          </a:xfrm>
          <a:prstGeom prst="rect">
            <a:avLst/>
          </a:prstGeom>
        </p:spPr>
        <p:txBody>
          <a:bodyPr wrap="square">
            <a:spAutoFit/>
          </a:bodyPr>
          <a:lstStyle/>
          <a:p>
            <a:pPr algn="ctr" defTabSz="914207">
              <a:defRPr/>
            </a:pPr>
            <a:r>
              <a:rPr lang="ja-JP" altLang="en-US" sz="799">
                <a:solidFill>
                  <a:srgbClr val="000000"/>
                </a:solidFill>
                <a:latin typeface="Meiryo UI" panose="020B0604030504040204" pitchFamily="50" charset="-128"/>
                <a:ea typeface="Meiryo UI" panose="020B0604030504040204" pitchFamily="50" charset="-128"/>
              </a:rPr>
              <a:t>緑地が荒廃し、台風等による倒木被害が頻発</a:t>
            </a:r>
            <a:endParaRPr lang="en-US" altLang="ja-JP" sz="799">
              <a:solidFill>
                <a:srgbClr val="000000"/>
              </a:solidFill>
              <a:latin typeface="Meiryo UI" panose="020B0604030504040204" pitchFamily="50" charset="-128"/>
              <a:ea typeface="Meiryo UI" panose="020B0604030504040204" pitchFamily="50" charset="-128"/>
            </a:endParaRPr>
          </a:p>
          <a:p>
            <a:pPr algn="ctr" defTabSz="914207">
              <a:defRPr/>
            </a:pPr>
            <a:r>
              <a:rPr lang="ja-JP" altLang="en-US" sz="799">
                <a:solidFill>
                  <a:srgbClr val="000000"/>
                </a:solidFill>
                <a:latin typeface="Meiryo UI" panose="020B0604030504040204" pitchFamily="50" charset="-128"/>
                <a:ea typeface="Meiryo UI" panose="020B0604030504040204" pitchFamily="50" charset="-128"/>
              </a:rPr>
              <a:t>（神奈川県鎌倉市の特別緑地保全地区）</a:t>
            </a:r>
          </a:p>
        </p:txBody>
      </p:sp>
      <p:sp>
        <p:nvSpPr>
          <p:cNvPr id="64" name="正方形/長方形 63"/>
          <p:cNvSpPr/>
          <p:nvPr/>
        </p:nvSpPr>
        <p:spPr>
          <a:xfrm>
            <a:off x="164974" y="736120"/>
            <a:ext cx="9574465" cy="5926245"/>
          </a:xfrm>
          <a:prstGeom prst="rect">
            <a:avLst/>
          </a:prstGeom>
          <a:no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Meiryo UI" panose="020B0604030504040204" pitchFamily="50" charset="-128"/>
              <a:ea typeface="Meiryo UI" panose="020B0604030504040204" pitchFamily="50" charset="-128"/>
            </a:endParaRPr>
          </a:p>
        </p:txBody>
      </p:sp>
      <p:sp>
        <p:nvSpPr>
          <p:cNvPr id="65" name="正方形/長方形 64"/>
          <p:cNvSpPr/>
          <p:nvPr/>
        </p:nvSpPr>
        <p:spPr>
          <a:xfrm>
            <a:off x="272956" y="989993"/>
            <a:ext cx="9358500" cy="1691729"/>
          </a:xfrm>
          <a:prstGeom prst="rect">
            <a:avLst/>
          </a:prstGeom>
          <a:no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35994" bIns="35994" rtlCol="0" anchor="t"/>
          <a:lstStyle/>
          <a:p>
            <a:pPr marL="179962" indent="-457104" defTabSz="1320425">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特別緑地保全地区等</a:t>
            </a:r>
            <a:r>
              <a:rPr lang="en-US" altLang="ja-JP" sz="1200">
                <a:solidFill>
                  <a:srgbClr val="000000">
                    <a:lumMod val="85000"/>
                    <a:lumOff val="15000"/>
                  </a:srgbClr>
                </a:solidFill>
                <a:latin typeface="Meiryo UI" panose="020B0604030504040204" pitchFamily="50" charset="-128"/>
                <a:ea typeface="Meiryo UI" panose="020B0604030504040204" pitchFamily="50" charset="-128"/>
              </a:rPr>
              <a:t>※</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の</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土地の買入れ</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について、多くの地方公共団体において、</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財政的な制約</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が課題。　　　　また、買入れ後に行う緑地の大規模な手入れ</a:t>
            </a: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（機能維持増進事業）</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に係る</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ノウハウ不足</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も深刻。</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algn="r" defTabSz="1320425">
              <a:defRPr/>
            </a:pPr>
            <a:r>
              <a:rPr lang="en-US" altLang="ja-JP" sz="1200">
                <a:solidFill>
                  <a:srgbClr val="000000">
                    <a:lumMod val="85000"/>
                    <a:lumOff val="15000"/>
                  </a:srgbClr>
                </a:solidFill>
                <a:latin typeface="Meiryo UI" panose="020B0604030504040204" pitchFamily="50" charset="-128"/>
                <a:ea typeface="Meiryo UI" panose="020B0604030504040204" pitchFamily="50" charset="-128"/>
              </a:rPr>
              <a:t>※</a:t>
            </a: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特別緑地保全地区のほか、古都保存法に基づく歴史的風土特別保存地区</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algn="just" defTabSz="1320425">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このため、地方公共団体による</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買入れが円滑に進まず</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地区の新規指定自体も抑制的</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に。</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algn="just" defTabSz="1320425">
              <a:spcBef>
                <a:spcPts val="300"/>
              </a:spcBef>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買入れ制度の円滑な運用</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や</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新規地区指定の促進</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のためには、</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土地の買入れ</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や買入れ後の</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機能維持増進事業等</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について、国が、</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財政面・技術面から支援</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する仕組みが必要。</a:t>
            </a:r>
            <a:endParaRPr lang="en-US" altLang="ja-JP" sz="14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66" name="正方形/長方形 65"/>
          <p:cNvSpPr/>
          <p:nvPr/>
        </p:nvSpPr>
        <p:spPr>
          <a:xfrm>
            <a:off x="272956" y="2916338"/>
            <a:ext cx="9358500" cy="1037394"/>
          </a:xfrm>
          <a:prstGeom prst="rect">
            <a:avLst/>
          </a:prstGeom>
          <a:no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0" bIns="35994" rtlCol="0" anchor="t"/>
          <a:lstStyle/>
          <a:p>
            <a:pPr marL="179962" indent="-457104" defTabSz="1320425">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地方公共団体の緑地保全等の取組を支援する公益団体を、</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国が都市緑化支援機構</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として</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指定</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defTabSz="1320425">
              <a:spcBef>
                <a:spcPts val="300"/>
              </a:spcBef>
              <a:tabLst>
                <a:tab pos="4215509" algn="l"/>
              </a:tabLst>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機構は、都道府県等の</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要請に基づき</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特別緑地保全地区等内の</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緑地の買入れや機能維持増進事業を行う</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defTabSz="1320425">
              <a:spcBef>
                <a:spcPts val="300"/>
              </a:spcBef>
              <a:tabLst>
                <a:tab pos="4215509" algn="l"/>
              </a:tabLst>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機構が行う業務について、国が</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都市開発資金の貸付けにより支援</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r>
              <a:rPr lang="en-US" altLang="ja-JP" sz="1200">
                <a:solidFill>
                  <a:srgbClr val="000000">
                    <a:lumMod val="85000"/>
                    <a:lumOff val="15000"/>
                  </a:srgbClr>
                </a:solidFill>
                <a:latin typeface="Meiryo UI" panose="020B0604030504040204" pitchFamily="50" charset="-128"/>
                <a:ea typeface="Meiryo UI" panose="020B0604030504040204" pitchFamily="50" charset="-128"/>
              </a:rPr>
              <a:t> </a:t>
            </a: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＜予算＞</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67" name="角丸四角形 66"/>
          <p:cNvSpPr/>
          <p:nvPr/>
        </p:nvSpPr>
        <p:spPr>
          <a:xfrm>
            <a:off x="272956" y="2821156"/>
            <a:ext cx="1367781" cy="233963"/>
          </a:xfrm>
          <a:prstGeom prst="roundRect">
            <a:avLst/>
          </a:prstGeom>
          <a:solidFill>
            <a:srgbClr val="015249"/>
          </a:solid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r>
              <a:rPr lang="ja-JP" altLang="en-US" sz="1600" b="1">
                <a:solidFill>
                  <a:srgbClr val="FFFFFF"/>
                </a:solidFill>
                <a:latin typeface="Meiryo UI" panose="020B0604030504040204" pitchFamily="50" charset="-128"/>
                <a:ea typeface="Meiryo UI" panose="020B0604030504040204" pitchFamily="50" charset="-128"/>
              </a:rPr>
              <a:t>概要</a:t>
            </a:r>
          </a:p>
        </p:txBody>
      </p:sp>
      <p:sp>
        <p:nvSpPr>
          <p:cNvPr id="68" name="角丸四角形 67"/>
          <p:cNvSpPr/>
          <p:nvPr/>
        </p:nvSpPr>
        <p:spPr>
          <a:xfrm>
            <a:off x="272956" y="913502"/>
            <a:ext cx="1367781" cy="233963"/>
          </a:xfrm>
          <a:prstGeom prst="roundRect">
            <a:avLst/>
          </a:prstGeom>
          <a:solidFill>
            <a:srgbClr val="7D5642"/>
          </a:solid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r>
              <a:rPr lang="ja-JP" altLang="en-US" sz="1600" b="1">
                <a:solidFill>
                  <a:srgbClr val="FFFFFF"/>
                </a:solidFill>
                <a:latin typeface="Meiryo UI" panose="020B0604030504040204" pitchFamily="50" charset="-128"/>
                <a:ea typeface="Meiryo UI" panose="020B0604030504040204" pitchFamily="50" charset="-128"/>
              </a:rPr>
              <a:t>背景・必要性</a:t>
            </a:r>
          </a:p>
        </p:txBody>
      </p:sp>
      <p:sp>
        <p:nvSpPr>
          <p:cNvPr id="69" name="二等辺三角形 68"/>
          <p:cNvSpPr/>
          <p:nvPr/>
        </p:nvSpPr>
        <p:spPr>
          <a:xfrm flipV="1">
            <a:off x="4052350" y="2730511"/>
            <a:ext cx="1799712" cy="143977"/>
          </a:xfrm>
          <a:prstGeom prst="triangle">
            <a:avLst/>
          </a:prstGeom>
          <a:solidFill>
            <a:srgbClr val="01524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Arial"/>
              <a:ea typeface="ＭＳ Ｐゴシック"/>
            </a:endParaRPr>
          </a:p>
        </p:txBody>
      </p:sp>
      <p:sp>
        <p:nvSpPr>
          <p:cNvPr id="70" name="角丸四角形 69"/>
          <p:cNvSpPr/>
          <p:nvPr/>
        </p:nvSpPr>
        <p:spPr>
          <a:xfrm>
            <a:off x="163607" y="592141"/>
            <a:ext cx="7244472" cy="270660"/>
          </a:xfrm>
          <a:prstGeom prst="roundRect">
            <a:avLst/>
          </a:prstGeom>
          <a:solidFill>
            <a:srgbClr val="7BA4A8"/>
          </a:solid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914207"/>
            <a:r>
              <a:rPr lang="ja-JP" altLang="en-US" sz="1600" b="1">
                <a:solidFill>
                  <a:srgbClr val="FFFFFF"/>
                </a:solidFill>
                <a:latin typeface="Meiryo UI" panose="020B0604030504040204" pitchFamily="50" charset="-128"/>
                <a:ea typeface="Meiryo UI" panose="020B0604030504040204" pitchFamily="50" charset="-128"/>
              </a:rPr>
              <a:t>②緑地の買入れを代行する国指定法人制度の創設</a:t>
            </a:r>
            <a:r>
              <a:rPr lang="en-US" altLang="ja-JP" sz="1200" b="1">
                <a:solidFill>
                  <a:srgbClr val="FFFFFF"/>
                </a:solidFill>
                <a:latin typeface="Meiryo UI" panose="020B0604030504040204" pitchFamily="50" charset="-128"/>
                <a:ea typeface="Meiryo UI" panose="020B0604030504040204" pitchFamily="50" charset="-128"/>
              </a:rPr>
              <a:t>【</a:t>
            </a:r>
            <a:r>
              <a:rPr lang="ja-JP" altLang="en-US" sz="1200" b="1">
                <a:solidFill>
                  <a:srgbClr val="FFFFFF"/>
                </a:solidFill>
                <a:latin typeface="Meiryo UI" panose="020B0604030504040204" pitchFamily="50" charset="-128"/>
                <a:ea typeface="Meiryo UI" panose="020B0604030504040204" pitchFamily="50" charset="-128"/>
              </a:rPr>
              <a:t>都市緑地法・古都保存法・都市開発資金法</a:t>
            </a:r>
            <a:r>
              <a:rPr lang="en-US" altLang="ja-JP" sz="1200" b="1">
                <a:solidFill>
                  <a:srgbClr val="FFFFFF"/>
                </a:solidFill>
                <a:latin typeface="Meiryo UI" panose="020B0604030504040204" pitchFamily="50" charset="-128"/>
                <a:ea typeface="Meiryo UI" panose="020B0604030504040204" pitchFamily="50" charset="-128"/>
              </a:rPr>
              <a:t>】</a:t>
            </a:r>
            <a:endParaRPr lang="ja-JP" altLang="en-US" sz="1200" b="1">
              <a:solidFill>
                <a:srgbClr val="FFFFFF"/>
              </a:solidFill>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294103" y="4017859"/>
            <a:ext cx="2901649" cy="276955"/>
          </a:xfrm>
          <a:prstGeom prst="rect">
            <a:avLst/>
          </a:prstGeom>
          <a:noFill/>
          <a:ln w="19050">
            <a:noFill/>
            <a:prstDash val="dash"/>
          </a:ln>
        </p:spPr>
        <p:txBody>
          <a:bodyPr wrap="square" rtlCol="0">
            <a:spAutoFit/>
          </a:bodyPr>
          <a:lstStyle/>
          <a:p>
            <a:pPr algn="ctr" defTabSz="843904">
              <a:spcAft>
                <a:spcPts val="554"/>
              </a:spcAft>
              <a:defRPr/>
            </a:pPr>
            <a:r>
              <a:rPr lang="ja-JP" altLang="en-US" sz="1200">
                <a:solidFill>
                  <a:srgbClr val="000000"/>
                </a:solidFill>
                <a:latin typeface="Meiryo UI" panose="020B0604030504040204" pitchFamily="50" charset="-128"/>
                <a:ea typeface="Meiryo UI" panose="020B0604030504040204" pitchFamily="50" charset="-128"/>
              </a:rPr>
              <a:t>対象とする緑地のイメージ</a:t>
            </a:r>
            <a:endParaRPr lang="en-US" altLang="ja-JP" sz="1200">
              <a:solidFill>
                <a:srgbClr val="000000"/>
              </a:solidFill>
              <a:latin typeface="Meiryo UI" panose="020B0604030504040204" pitchFamily="50" charset="-128"/>
              <a:ea typeface="Meiryo UI" panose="020B0604030504040204" pitchFamily="50" charset="-128"/>
            </a:endParaRPr>
          </a:p>
        </p:txBody>
      </p:sp>
      <p:grpSp>
        <p:nvGrpSpPr>
          <p:cNvPr id="4" name="グループ化 3"/>
          <p:cNvGrpSpPr/>
          <p:nvPr/>
        </p:nvGrpSpPr>
        <p:grpSpPr>
          <a:xfrm>
            <a:off x="1740993" y="4539983"/>
            <a:ext cx="3288438" cy="1879701"/>
            <a:chOff x="5874778" y="4561298"/>
            <a:chExt cx="3288965" cy="1880001"/>
          </a:xfrm>
        </p:grpSpPr>
        <p:sp>
          <p:nvSpPr>
            <p:cNvPr id="38" name="テキスト ボックス 37"/>
            <p:cNvSpPr txBox="1"/>
            <p:nvPr/>
          </p:nvSpPr>
          <p:spPr>
            <a:xfrm>
              <a:off x="6234929" y="4561298"/>
              <a:ext cx="2386935" cy="276999"/>
            </a:xfrm>
            <a:prstGeom prst="rect">
              <a:avLst/>
            </a:prstGeom>
            <a:noFill/>
            <a:ln>
              <a:noFill/>
              <a:prstDash val="dash"/>
            </a:ln>
          </p:spPr>
          <p:txBody>
            <a:bodyPr wrap="square" rtlCol="0">
              <a:spAutoFit/>
            </a:bodyPr>
            <a:lstStyle/>
            <a:p>
              <a:pPr algn="ctr" defTabSz="843904">
                <a:spcAft>
                  <a:spcPts val="554"/>
                </a:spcAft>
                <a:defRPr/>
              </a:pPr>
              <a:r>
                <a:rPr lang="ja-JP" altLang="en-US" sz="1200">
                  <a:solidFill>
                    <a:srgbClr val="000000"/>
                  </a:solidFill>
                  <a:latin typeface="Meiryo UI" panose="020B0604030504040204" pitchFamily="50" charset="-128"/>
                  <a:ea typeface="Meiryo UI" panose="020B0604030504040204" pitchFamily="50" charset="-128"/>
                </a:rPr>
                <a:t>国指定法人のスキーム</a:t>
              </a:r>
              <a:endParaRPr lang="en-US" altLang="ja-JP" sz="1200">
                <a:solidFill>
                  <a:srgbClr val="000000"/>
                </a:solidFill>
                <a:latin typeface="Meiryo UI" panose="020B0604030504040204" pitchFamily="50" charset="-128"/>
                <a:ea typeface="Meiryo UI" panose="020B0604030504040204" pitchFamily="50" charset="-128"/>
              </a:endParaRPr>
            </a:p>
          </p:txBody>
        </p:sp>
        <p:sp>
          <p:nvSpPr>
            <p:cNvPr id="43" name="角丸四角形 42"/>
            <p:cNvSpPr/>
            <p:nvPr/>
          </p:nvSpPr>
          <p:spPr>
            <a:xfrm>
              <a:off x="7032397" y="4873566"/>
              <a:ext cx="792000" cy="252000"/>
            </a:xfrm>
            <a:prstGeom prst="roundRect">
              <a:avLst/>
            </a:prstGeom>
            <a:solidFill>
              <a:sysClr val="window" lastClr="FFFFFF"/>
            </a:solidFill>
            <a:ln w="19050" cap="flat" cmpd="sng" algn="ctr">
              <a:solidFill>
                <a:schemeClr val="tx1">
                  <a:lumMod val="75000"/>
                  <a:lumOff val="25000"/>
                </a:schemeClr>
              </a:solidFill>
              <a:prstDash val="solid"/>
              <a:miter lim="800000"/>
            </a:ln>
            <a:effectLst/>
          </p:spPr>
          <p:txBody>
            <a:bodyPr vertOverflow="overflow" horzOverflow="overflow" lIns="0" tIns="0" rIns="0" bIns="0" rtlCol="0" anchor="ctr"/>
            <a:lstStyle/>
            <a:p>
              <a:pPr algn="ctr" defTabSz="779009">
                <a:lnSpc>
                  <a:spcPts val="1200"/>
                </a:lnSpc>
                <a:defRPr/>
              </a:pPr>
              <a:r>
                <a:rPr lang="ja-JP" altLang="en-US" sz="1100" kern="0">
                  <a:solidFill>
                    <a:srgbClr val="000000">
                      <a:lumMod val="75000"/>
                      <a:lumOff val="25000"/>
                    </a:srgbClr>
                  </a:solidFill>
                  <a:latin typeface="Meiryo UI" panose="020B0604030504040204" pitchFamily="50" charset="-128"/>
                  <a:ea typeface="Meiryo UI" panose="020B0604030504040204" pitchFamily="50" charset="-128"/>
                </a:rPr>
                <a:t>国</a:t>
              </a:r>
            </a:p>
          </p:txBody>
        </p:sp>
        <p:sp>
          <p:nvSpPr>
            <p:cNvPr id="44" name="角丸四角形 43"/>
            <p:cNvSpPr/>
            <p:nvPr/>
          </p:nvSpPr>
          <p:spPr>
            <a:xfrm>
              <a:off x="6961633" y="5626603"/>
              <a:ext cx="933528" cy="498905"/>
            </a:xfrm>
            <a:prstGeom prst="roundRect">
              <a:avLst/>
            </a:prstGeom>
            <a:solidFill>
              <a:srgbClr val="ED7D31">
                <a:lumMod val="40000"/>
                <a:lumOff val="60000"/>
              </a:srgbClr>
            </a:solidFill>
            <a:ln w="19050" cap="flat" cmpd="sng" algn="ctr">
              <a:solidFill>
                <a:schemeClr val="tx1">
                  <a:lumMod val="75000"/>
                  <a:lumOff val="25000"/>
                </a:schemeClr>
              </a:solidFill>
              <a:prstDash val="solid"/>
              <a:miter lim="800000"/>
            </a:ln>
            <a:effectLst/>
          </p:spPr>
          <p:txBody>
            <a:bodyPr vertOverflow="overflow" horzOverflow="overflow" lIns="35994" tIns="0" rIns="35994" bIns="0" rtlCol="0" anchor="ctr"/>
            <a:lstStyle/>
            <a:p>
              <a:pPr algn="ctr" defTabSz="779009">
                <a:defRPr/>
              </a:pPr>
              <a:r>
                <a:rPr lang="ja-JP" altLang="en-US" sz="1200" kern="0">
                  <a:solidFill>
                    <a:srgbClr val="000000">
                      <a:lumMod val="75000"/>
                      <a:lumOff val="25000"/>
                    </a:srgbClr>
                  </a:solidFill>
                  <a:latin typeface="Meiryo UI" panose="020B0604030504040204" pitchFamily="50" charset="-128"/>
                  <a:ea typeface="Meiryo UI" panose="020B0604030504040204" pitchFamily="50" charset="-128"/>
                </a:rPr>
                <a:t>都市緑化</a:t>
              </a:r>
              <a:endParaRPr lang="en-US" altLang="ja-JP" sz="1200" kern="0">
                <a:solidFill>
                  <a:srgbClr val="000000">
                    <a:lumMod val="75000"/>
                    <a:lumOff val="25000"/>
                  </a:srgbClr>
                </a:solidFill>
                <a:latin typeface="Meiryo UI" panose="020B0604030504040204" pitchFamily="50" charset="-128"/>
                <a:ea typeface="Meiryo UI" panose="020B0604030504040204" pitchFamily="50" charset="-128"/>
              </a:endParaRPr>
            </a:p>
            <a:p>
              <a:pPr algn="ctr" defTabSz="779009">
                <a:defRPr/>
              </a:pPr>
              <a:r>
                <a:rPr lang="ja-JP" altLang="en-US" sz="1200" kern="0">
                  <a:solidFill>
                    <a:srgbClr val="000000">
                      <a:lumMod val="75000"/>
                      <a:lumOff val="25000"/>
                    </a:srgbClr>
                  </a:solidFill>
                  <a:latin typeface="Meiryo UI" panose="020B0604030504040204" pitchFamily="50" charset="-128"/>
                  <a:ea typeface="Meiryo UI" panose="020B0604030504040204" pitchFamily="50" charset="-128"/>
                </a:rPr>
                <a:t>支援機構</a:t>
              </a:r>
            </a:p>
          </p:txBody>
        </p:sp>
        <p:sp>
          <p:nvSpPr>
            <p:cNvPr id="45" name="角丸四角形 44"/>
            <p:cNvSpPr/>
            <p:nvPr/>
          </p:nvSpPr>
          <p:spPr>
            <a:xfrm>
              <a:off x="8371743" y="5874279"/>
              <a:ext cx="792000" cy="252000"/>
            </a:xfrm>
            <a:prstGeom prst="roundRect">
              <a:avLst>
                <a:gd name="adj" fmla="val 24937"/>
              </a:avLst>
            </a:prstGeom>
            <a:solidFill>
              <a:sysClr val="window" lastClr="FFFFFF"/>
            </a:solidFill>
            <a:ln w="19050" cap="flat" cmpd="sng" algn="ctr">
              <a:solidFill>
                <a:schemeClr val="tx1">
                  <a:lumMod val="75000"/>
                  <a:lumOff val="25000"/>
                </a:schemeClr>
              </a:solidFill>
              <a:prstDash val="solid"/>
              <a:miter lim="800000"/>
            </a:ln>
            <a:effectLst/>
          </p:spPr>
          <p:txBody>
            <a:bodyPr vertOverflow="overflow" horzOverflow="overflow" lIns="17997" tIns="0" rIns="17997" bIns="0" rtlCol="0" anchor="ctr"/>
            <a:lstStyle/>
            <a:p>
              <a:pPr algn="ctr" defTabSz="779009">
                <a:defRPr/>
              </a:pPr>
              <a:r>
                <a:rPr lang="ja-JP" altLang="en-US" sz="1100" kern="0">
                  <a:solidFill>
                    <a:srgbClr val="000000">
                      <a:lumMod val="75000"/>
                      <a:lumOff val="25000"/>
                    </a:srgbClr>
                  </a:solidFill>
                  <a:latin typeface="Meiryo UI" panose="020B0604030504040204" pitchFamily="50" charset="-128"/>
                  <a:ea typeface="Meiryo UI" panose="020B0604030504040204" pitchFamily="50" charset="-128"/>
                </a:rPr>
                <a:t>都道府県等</a:t>
              </a:r>
            </a:p>
          </p:txBody>
        </p:sp>
        <p:sp>
          <p:nvSpPr>
            <p:cNvPr id="46" name="上矢印 45"/>
            <p:cNvSpPr/>
            <p:nvPr/>
          </p:nvSpPr>
          <p:spPr>
            <a:xfrm flipV="1">
              <a:off x="7319754" y="5169261"/>
              <a:ext cx="217286" cy="416894"/>
            </a:xfrm>
            <a:prstGeom prst="upArrow">
              <a:avLst>
                <a:gd name="adj1" fmla="val 50000"/>
                <a:gd name="adj2" fmla="val 43015"/>
              </a:avLst>
            </a:prstGeom>
            <a:solidFill>
              <a:schemeClr val="bg1">
                <a:lumMod val="75000"/>
              </a:schemeClr>
            </a:solidFill>
            <a:ln w="12700" cap="flat" cmpd="sng" algn="ctr">
              <a:noFill/>
              <a:prstDash val="solid"/>
              <a:miter lim="800000"/>
            </a:ln>
            <a:effectLst/>
          </p:spPr>
          <p:txBody>
            <a:bodyPr vertOverflow="overflow" horzOverflow="overflow" rtlCol="0" anchor="ctr"/>
            <a:lstStyle/>
            <a:p>
              <a:pPr algn="ctr" defTabSz="779009">
                <a:defRPr/>
              </a:pPr>
              <a:endParaRPr lang="ja-JP" altLang="en-US" sz="1193" kern="0">
                <a:solidFill>
                  <a:srgbClr val="FF0000"/>
                </a:solidFill>
                <a:latin typeface="Meiryo UI" panose="020B0604030504040204" pitchFamily="50" charset="-128"/>
                <a:ea typeface="Meiryo UI" panose="020B0604030504040204" pitchFamily="50" charset="-128"/>
              </a:endParaRPr>
            </a:p>
          </p:txBody>
        </p:sp>
        <p:sp>
          <p:nvSpPr>
            <p:cNvPr id="47" name="角丸四角形 46"/>
            <p:cNvSpPr/>
            <p:nvPr/>
          </p:nvSpPr>
          <p:spPr>
            <a:xfrm>
              <a:off x="5874778" y="5820279"/>
              <a:ext cx="612000" cy="360000"/>
            </a:xfrm>
            <a:prstGeom prst="roundRect">
              <a:avLst/>
            </a:prstGeom>
            <a:solidFill>
              <a:sysClr val="window" lastClr="FFFFFF"/>
            </a:solidFill>
            <a:ln w="19050" cap="flat" cmpd="sng" algn="ctr">
              <a:solidFill>
                <a:schemeClr val="tx1">
                  <a:lumMod val="75000"/>
                  <a:lumOff val="25000"/>
                </a:schemeClr>
              </a:solidFill>
              <a:prstDash val="solid"/>
              <a:miter lim="800000"/>
            </a:ln>
            <a:effectLst/>
          </p:spPr>
          <p:txBody>
            <a:bodyPr vertOverflow="overflow" horzOverflow="overflow" lIns="17997" tIns="0" rIns="17997" bIns="0" rtlCol="0" anchor="ctr"/>
            <a:lstStyle/>
            <a:p>
              <a:pPr algn="ctr" defTabSz="779009">
                <a:lnSpc>
                  <a:spcPts val="1200"/>
                </a:lnSpc>
                <a:defRPr/>
              </a:pPr>
              <a:r>
                <a:rPr lang="ja-JP" altLang="en-US" sz="1100" kern="0">
                  <a:solidFill>
                    <a:srgbClr val="000000">
                      <a:lumMod val="75000"/>
                      <a:lumOff val="25000"/>
                    </a:srgbClr>
                  </a:solidFill>
                  <a:latin typeface="Meiryo UI" panose="020B0604030504040204" pitchFamily="50" charset="-128"/>
                  <a:ea typeface="Meiryo UI" panose="020B0604030504040204" pitchFamily="50" charset="-128"/>
                </a:rPr>
                <a:t>緑地</a:t>
              </a:r>
              <a:endParaRPr lang="en-US" altLang="ja-JP" sz="1100" kern="0">
                <a:solidFill>
                  <a:srgbClr val="000000">
                    <a:lumMod val="75000"/>
                    <a:lumOff val="25000"/>
                  </a:srgbClr>
                </a:solidFill>
                <a:latin typeface="Meiryo UI" panose="020B0604030504040204" pitchFamily="50" charset="-128"/>
                <a:ea typeface="Meiryo UI" panose="020B0604030504040204" pitchFamily="50" charset="-128"/>
              </a:endParaRPr>
            </a:p>
            <a:p>
              <a:pPr algn="ctr" defTabSz="779009">
                <a:lnSpc>
                  <a:spcPts val="1200"/>
                </a:lnSpc>
                <a:defRPr/>
              </a:pPr>
              <a:r>
                <a:rPr lang="ja-JP" altLang="en-US" sz="1100" kern="0">
                  <a:solidFill>
                    <a:srgbClr val="000000">
                      <a:lumMod val="75000"/>
                      <a:lumOff val="25000"/>
                    </a:srgbClr>
                  </a:solidFill>
                  <a:latin typeface="Meiryo UI" panose="020B0604030504040204" pitchFamily="50" charset="-128"/>
                  <a:ea typeface="Meiryo UI" panose="020B0604030504040204" pitchFamily="50" charset="-128"/>
                </a:rPr>
                <a:t>所有者</a:t>
              </a:r>
            </a:p>
          </p:txBody>
        </p:sp>
        <p:sp>
          <p:nvSpPr>
            <p:cNvPr id="49" name="テキスト ボックス 48"/>
            <p:cNvSpPr txBox="1"/>
            <p:nvPr/>
          </p:nvSpPr>
          <p:spPr>
            <a:xfrm>
              <a:off x="7199237" y="5274530"/>
              <a:ext cx="458320" cy="153888"/>
            </a:xfrm>
            <a:prstGeom prst="rect">
              <a:avLst/>
            </a:prstGeom>
            <a:noFill/>
            <a:ln w="9525" cap="flat" cmpd="sng" algn="ctr">
              <a:noFill/>
              <a:prstDash val="solid"/>
              <a:miter lim="800000"/>
            </a:ln>
            <a:effectLst/>
          </p:spPr>
          <p:txBody>
            <a:bodyPr vertOverflow="overflow" horzOverflow="overflow" wrap="square" lIns="0" tIns="0" rIns="0" bIns="0" rtlCol="0" anchor="t">
              <a:spAutoFit/>
            </a:bodyPr>
            <a:lstStyle/>
            <a:p>
              <a:pPr marL="154129" indent="-154129" algn="ctr" defTabSz="779009">
                <a:defRPr/>
              </a:pPr>
              <a:r>
                <a:rPr lang="ja-JP" altLang="en-US" sz="1000" kern="0">
                  <a:solidFill>
                    <a:srgbClr val="000000">
                      <a:lumMod val="75000"/>
                      <a:lumOff val="25000"/>
                    </a:srgbClr>
                  </a:solidFill>
                  <a:effectLst>
                    <a:glow rad="127000">
                      <a:srgbClr val="FFFFFF"/>
                    </a:glow>
                  </a:effectLst>
                  <a:latin typeface="Meiryo UI" panose="020B0604030504040204" pitchFamily="50" charset="-128"/>
                  <a:ea typeface="Meiryo UI" panose="020B0604030504040204" pitchFamily="50" charset="-128"/>
                </a:rPr>
                <a:t>指定</a:t>
              </a:r>
              <a:endParaRPr lang="en-US" altLang="ja-JP" sz="1000" kern="0">
                <a:solidFill>
                  <a:srgbClr val="000000">
                    <a:lumMod val="75000"/>
                    <a:lumOff val="25000"/>
                  </a:srgbClr>
                </a:solidFill>
                <a:effectLst>
                  <a:glow rad="127000">
                    <a:srgbClr val="FFFFFF"/>
                  </a:glow>
                </a:effectLst>
                <a:latin typeface="Meiryo UI" panose="020B0604030504040204" pitchFamily="50" charset="-128"/>
                <a:ea typeface="Meiryo UI" panose="020B0604030504040204" pitchFamily="50" charset="-128"/>
              </a:endParaRPr>
            </a:p>
          </p:txBody>
        </p:sp>
        <p:sp>
          <p:nvSpPr>
            <p:cNvPr id="52" name="上矢印 51"/>
            <p:cNvSpPr/>
            <p:nvPr/>
          </p:nvSpPr>
          <p:spPr>
            <a:xfrm rot="5400000">
              <a:off x="6619652" y="5802279"/>
              <a:ext cx="209969" cy="396000"/>
            </a:xfrm>
            <a:prstGeom prst="upArrow">
              <a:avLst/>
            </a:prstGeom>
            <a:solidFill>
              <a:srgbClr val="A9D18E"/>
            </a:solidFill>
            <a:ln w="12700" cap="flat" cmpd="sng" algn="ctr">
              <a:noFill/>
              <a:prstDash val="solid"/>
              <a:miter lim="800000"/>
            </a:ln>
            <a:effectLst/>
          </p:spPr>
          <p:txBody>
            <a:bodyPr vertOverflow="overflow" horzOverflow="overflow" rtlCol="0" anchor="ctr"/>
            <a:lstStyle/>
            <a:p>
              <a:pPr algn="ctr" defTabSz="779009">
                <a:defRPr/>
              </a:pPr>
              <a:endParaRPr lang="ja-JP" altLang="en-US" sz="1193" kern="0">
                <a:solidFill>
                  <a:srgbClr val="FF0000"/>
                </a:solidFill>
                <a:latin typeface="Meiryo UI" panose="020B0604030504040204" pitchFamily="50" charset="-128"/>
                <a:ea typeface="Meiryo UI" panose="020B0604030504040204" pitchFamily="50" charset="-128"/>
              </a:endParaRPr>
            </a:p>
          </p:txBody>
        </p:sp>
        <p:sp>
          <p:nvSpPr>
            <p:cNvPr id="54" name="上矢印 53"/>
            <p:cNvSpPr/>
            <p:nvPr/>
          </p:nvSpPr>
          <p:spPr>
            <a:xfrm rot="5400000">
              <a:off x="8028898" y="5802279"/>
              <a:ext cx="209969" cy="396000"/>
            </a:xfrm>
            <a:prstGeom prst="upArrow">
              <a:avLst/>
            </a:prstGeom>
            <a:solidFill>
              <a:srgbClr val="70AD47">
                <a:lumMod val="60000"/>
                <a:lumOff val="40000"/>
              </a:srgbClr>
            </a:solidFill>
            <a:ln w="12700" cap="flat" cmpd="sng" algn="ctr">
              <a:noFill/>
              <a:prstDash val="solid"/>
              <a:miter lim="800000"/>
            </a:ln>
            <a:effectLst/>
          </p:spPr>
          <p:txBody>
            <a:bodyPr vertOverflow="overflow" horzOverflow="overflow" rtlCol="0" anchor="ctr"/>
            <a:lstStyle/>
            <a:p>
              <a:pPr algn="ctr" defTabSz="779009">
                <a:defRPr/>
              </a:pPr>
              <a:endParaRPr lang="ja-JP" altLang="en-US" sz="1193" kern="0">
                <a:solidFill>
                  <a:srgbClr val="FF0000"/>
                </a:solidFill>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7865713" y="5653246"/>
              <a:ext cx="520262" cy="338554"/>
            </a:xfrm>
            <a:prstGeom prst="rect">
              <a:avLst/>
            </a:prstGeom>
            <a:noFill/>
            <a:ln w="9525" cap="flat" cmpd="sng" algn="ctr">
              <a:noFill/>
              <a:prstDash val="solid"/>
              <a:miter lim="800000"/>
            </a:ln>
            <a:effectLst/>
          </p:spPr>
          <p:txBody>
            <a:bodyPr vertOverflow="overflow" horzOverflow="overflow" wrap="square" lIns="0" tIns="0" rIns="0" bIns="0" rtlCol="0" anchor="t">
              <a:spAutoFit/>
            </a:bodyPr>
            <a:lstStyle/>
            <a:p>
              <a:pPr marL="154129" indent="-154129" algn="ctr" defTabSz="779009">
                <a:spcBef>
                  <a:spcPts val="0"/>
                </a:spcBef>
                <a:defRPr/>
              </a:pPr>
              <a:r>
                <a:rPr lang="ja-JP" altLang="en-US" sz="1100" kern="0">
                  <a:solidFill>
                    <a:srgbClr val="ED7D31">
                      <a:lumMod val="75000"/>
                    </a:srgbClr>
                  </a:solidFill>
                  <a:effectLst>
                    <a:glow rad="127000">
                      <a:srgbClr val="FFFFFF"/>
                    </a:glow>
                  </a:effectLst>
                  <a:latin typeface="Meiryo UI" panose="020B0604030504040204" pitchFamily="50" charset="-128"/>
                  <a:ea typeface="Meiryo UI" panose="020B0604030504040204" pitchFamily="50" charset="-128"/>
                </a:rPr>
                <a:t>緑地の</a:t>
              </a:r>
              <a:endParaRPr lang="en-US" altLang="ja-JP" sz="1100" kern="0">
                <a:solidFill>
                  <a:srgbClr val="ED7D31">
                    <a:lumMod val="75000"/>
                  </a:srgbClr>
                </a:solidFill>
                <a:effectLst>
                  <a:glow rad="127000">
                    <a:srgbClr val="FFFFFF"/>
                  </a:glow>
                </a:effectLst>
                <a:latin typeface="Meiryo UI" panose="020B0604030504040204" pitchFamily="50" charset="-128"/>
                <a:ea typeface="Meiryo UI" panose="020B0604030504040204" pitchFamily="50" charset="-128"/>
              </a:endParaRPr>
            </a:p>
            <a:p>
              <a:pPr marL="154129" indent="-154129" algn="ctr" defTabSz="779009">
                <a:spcBef>
                  <a:spcPts val="0"/>
                </a:spcBef>
                <a:defRPr/>
              </a:pPr>
              <a:r>
                <a:rPr lang="ja-JP" altLang="en-US" sz="1100" kern="0">
                  <a:solidFill>
                    <a:srgbClr val="ED7D31">
                      <a:lumMod val="75000"/>
                    </a:srgbClr>
                  </a:solidFill>
                  <a:effectLst>
                    <a:glow rad="127000">
                      <a:srgbClr val="FFFFFF"/>
                    </a:glow>
                  </a:effectLst>
                  <a:latin typeface="Meiryo UI" panose="020B0604030504040204" pitchFamily="50" charset="-128"/>
                  <a:ea typeface="Meiryo UI" panose="020B0604030504040204" pitchFamily="50" charset="-128"/>
                </a:rPr>
                <a:t>譲渡</a:t>
              </a:r>
              <a:endParaRPr lang="en-US" altLang="ja-JP" sz="1100" kern="0">
                <a:solidFill>
                  <a:srgbClr val="ED7D31">
                    <a:lumMod val="75000"/>
                  </a:srgbClr>
                </a:solidFill>
                <a:effectLst>
                  <a:glow rad="127000">
                    <a:srgbClr val="FFFFFF"/>
                  </a:glow>
                </a:effectLst>
                <a:latin typeface="Meiryo UI" panose="020B0604030504040204" pitchFamily="50" charset="-128"/>
                <a:ea typeface="Meiryo UI" panose="020B0604030504040204" pitchFamily="50" charset="-128"/>
                <a:cs typeface="Arial"/>
              </a:endParaRPr>
            </a:p>
          </p:txBody>
        </p:sp>
        <p:sp>
          <p:nvSpPr>
            <p:cNvPr id="58" name="テキスト ボックス 57"/>
            <p:cNvSpPr txBox="1"/>
            <p:nvPr/>
          </p:nvSpPr>
          <p:spPr>
            <a:xfrm>
              <a:off x="6568167" y="6146346"/>
              <a:ext cx="1720461" cy="294953"/>
            </a:xfrm>
            <a:prstGeom prst="rect">
              <a:avLst/>
            </a:prstGeom>
            <a:noFill/>
            <a:ln w="9525" cap="flat" cmpd="sng" algn="ctr">
              <a:noFill/>
              <a:prstDash val="solid"/>
              <a:miter lim="800000"/>
            </a:ln>
            <a:effectLst/>
          </p:spPr>
          <p:txBody>
            <a:bodyPr vertOverflow="overflow" horzOverflow="overflow" wrap="square" lIns="0" tIns="0" rIns="0" bIns="0" rtlCol="0">
              <a:spAutoFit/>
            </a:bodyPr>
            <a:lstStyle/>
            <a:p>
              <a:pPr marL="154178" indent="-154178" algn="ctr" defTabSz="779009">
                <a:lnSpc>
                  <a:spcPts val="900"/>
                </a:lnSpc>
                <a:spcBef>
                  <a:spcPts val="511"/>
                </a:spcBef>
                <a:defRPr/>
              </a:pPr>
              <a:r>
                <a:rPr lang="ja-JP" altLang="en-US" sz="1100" kern="0">
                  <a:solidFill>
                    <a:srgbClr val="ED7D31">
                      <a:lumMod val="75000"/>
                    </a:srgbClr>
                  </a:solidFill>
                  <a:effectLst>
                    <a:glow rad="127000">
                      <a:srgbClr val="FFFFFF"/>
                    </a:glow>
                  </a:effectLst>
                  <a:latin typeface="Meiryo UI" panose="020B0604030504040204" pitchFamily="50" charset="-128"/>
                  <a:ea typeface="Meiryo UI" panose="020B0604030504040204" pitchFamily="50" charset="-128"/>
                </a:rPr>
                <a:t>緑地の一時的な保有</a:t>
              </a:r>
              <a:endParaRPr lang="en-US" altLang="ja-JP" sz="1100" kern="0">
                <a:solidFill>
                  <a:srgbClr val="ED7D31">
                    <a:lumMod val="75000"/>
                  </a:srgbClr>
                </a:solidFill>
                <a:effectLst>
                  <a:glow rad="127000">
                    <a:srgbClr val="FFFFFF"/>
                  </a:glow>
                </a:effectLst>
                <a:latin typeface="Meiryo UI" panose="020B0604030504040204" pitchFamily="50" charset="-128"/>
                <a:ea typeface="Meiryo UI" panose="020B0604030504040204" pitchFamily="50" charset="-128"/>
              </a:endParaRPr>
            </a:p>
            <a:p>
              <a:pPr marL="154178" indent="-154178" algn="ctr" defTabSz="779009">
                <a:lnSpc>
                  <a:spcPts val="900"/>
                </a:lnSpc>
                <a:spcBef>
                  <a:spcPts val="511"/>
                </a:spcBef>
                <a:defRPr/>
              </a:pPr>
              <a:r>
                <a:rPr lang="ja-JP" altLang="en-US" sz="1100" kern="0">
                  <a:solidFill>
                    <a:srgbClr val="ED7D31">
                      <a:lumMod val="75000"/>
                    </a:srgbClr>
                  </a:solidFill>
                  <a:effectLst>
                    <a:glow rad="127000">
                      <a:srgbClr val="FFFFFF"/>
                    </a:glow>
                  </a:effectLst>
                  <a:latin typeface="Meiryo UI" panose="020B0604030504040204" pitchFamily="50" charset="-128"/>
                  <a:ea typeface="Meiryo UI" panose="020B0604030504040204" pitchFamily="50" charset="-128"/>
                </a:rPr>
                <a:t>／機能維持増進</a:t>
              </a:r>
              <a:endParaRPr lang="ja-JP" altLang="en-US" sz="1050" kern="0">
                <a:solidFill>
                  <a:srgbClr val="ED7D31">
                    <a:lumMod val="75000"/>
                  </a:srgbClr>
                </a:solidFill>
                <a:effectLst>
                  <a:glow rad="127000">
                    <a:srgbClr val="FFFFFF"/>
                  </a:glow>
                </a:effectLst>
                <a:latin typeface="Meiryo UI" panose="020B0604030504040204" pitchFamily="50" charset="-128"/>
                <a:ea typeface="Meiryo UI" panose="020B0604030504040204" pitchFamily="50" charset="-128"/>
              </a:endParaRPr>
            </a:p>
          </p:txBody>
        </p:sp>
        <p:sp>
          <p:nvSpPr>
            <p:cNvPr id="51" name="テキスト ボックス 50"/>
            <p:cNvSpPr txBox="1"/>
            <p:nvPr/>
          </p:nvSpPr>
          <p:spPr>
            <a:xfrm>
              <a:off x="6432939" y="5657311"/>
              <a:ext cx="575197" cy="338554"/>
            </a:xfrm>
            <a:prstGeom prst="rect">
              <a:avLst/>
            </a:prstGeom>
            <a:noFill/>
            <a:ln w="9525" cap="flat" cmpd="sng" algn="ctr">
              <a:noFill/>
              <a:prstDash val="solid"/>
              <a:miter lim="800000"/>
            </a:ln>
            <a:effectLst/>
          </p:spPr>
          <p:txBody>
            <a:bodyPr vertOverflow="overflow" horzOverflow="overflow" wrap="square" lIns="0" tIns="0" rIns="0" bIns="0" rtlCol="0">
              <a:spAutoFit/>
            </a:bodyPr>
            <a:lstStyle/>
            <a:p>
              <a:pPr marL="154178" indent="-154178" algn="ctr" defTabSz="779009">
                <a:spcBef>
                  <a:spcPts val="0"/>
                </a:spcBef>
                <a:defRPr/>
              </a:pPr>
              <a:r>
                <a:rPr lang="ja-JP" altLang="en-US" sz="1100" kern="0">
                  <a:solidFill>
                    <a:srgbClr val="ED7D31">
                      <a:lumMod val="75000"/>
                    </a:srgbClr>
                  </a:solidFill>
                  <a:effectLst>
                    <a:glow rad="127000">
                      <a:srgbClr val="FFFFFF"/>
                    </a:glow>
                  </a:effectLst>
                  <a:latin typeface="Meiryo UI" panose="020B0604030504040204" pitchFamily="50" charset="-128"/>
                  <a:ea typeface="Meiryo UI" panose="020B0604030504040204" pitchFamily="50" charset="-128"/>
                </a:rPr>
                <a:t>緑地の</a:t>
              </a:r>
              <a:endParaRPr lang="en-US" altLang="ja-JP" sz="1100" kern="0">
                <a:solidFill>
                  <a:srgbClr val="ED7D31">
                    <a:lumMod val="75000"/>
                  </a:srgbClr>
                </a:solidFill>
                <a:effectLst>
                  <a:glow rad="127000">
                    <a:srgbClr val="FFFFFF"/>
                  </a:glow>
                </a:effectLst>
                <a:latin typeface="Meiryo UI" panose="020B0604030504040204" pitchFamily="50" charset="-128"/>
                <a:ea typeface="Meiryo UI" panose="020B0604030504040204" pitchFamily="50" charset="-128"/>
              </a:endParaRPr>
            </a:p>
            <a:p>
              <a:pPr marL="154178" indent="-154178" algn="ctr" defTabSz="779009">
                <a:spcBef>
                  <a:spcPts val="0"/>
                </a:spcBef>
                <a:defRPr/>
              </a:pPr>
              <a:r>
                <a:rPr lang="ja-JP" altLang="en-US" sz="1100" kern="0">
                  <a:solidFill>
                    <a:srgbClr val="ED7D31">
                      <a:lumMod val="75000"/>
                    </a:srgbClr>
                  </a:solidFill>
                  <a:effectLst>
                    <a:glow rad="127000">
                      <a:srgbClr val="FFFFFF"/>
                    </a:glow>
                  </a:effectLst>
                  <a:latin typeface="Meiryo UI" panose="020B0604030504040204" pitchFamily="50" charset="-128"/>
                  <a:ea typeface="Meiryo UI" panose="020B0604030504040204" pitchFamily="50" charset="-128"/>
                </a:rPr>
                <a:t>買入れ</a:t>
              </a:r>
            </a:p>
          </p:txBody>
        </p:sp>
      </p:grpSp>
      <p:sp>
        <p:nvSpPr>
          <p:cNvPr id="7" name="正方形/長方形 6"/>
          <p:cNvSpPr/>
          <p:nvPr/>
        </p:nvSpPr>
        <p:spPr>
          <a:xfrm>
            <a:off x="5260403" y="4380257"/>
            <a:ext cx="1835706" cy="503919"/>
          </a:xfrm>
          <a:prstGeom prst="rect">
            <a:avLst/>
          </a:prstGeom>
          <a:solidFill>
            <a:srgbClr val="7D564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5994" rIns="0" bIns="35994" rtlCol="0" anchor="ctr"/>
          <a:lstStyle/>
          <a:p>
            <a:pPr algn="ctr" defTabSz="914207"/>
            <a:r>
              <a:rPr lang="ja-JP" altLang="en-US" sz="1200" b="1">
                <a:solidFill>
                  <a:srgbClr val="000000">
                    <a:lumMod val="85000"/>
                    <a:lumOff val="15000"/>
                  </a:srgbClr>
                </a:solidFill>
                <a:latin typeface="Meiryo UI" panose="020B0604030504040204" pitchFamily="50" charset="-128"/>
                <a:ea typeface="Meiryo UI" panose="020B0604030504040204" pitchFamily="50" charset="-128"/>
              </a:rPr>
              <a:t>財政的制約</a:t>
            </a:r>
            <a:endParaRPr lang="en-US" altLang="ja-JP" sz="1200" b="1">
              <a:solidFill>
                <a:srgbClr val="000000">
                  <a:lumMod val="85000"/>
                  <a:lumOff val="15000"/>
                </a:srgbClr>
              </a:solidFill>
              <a:latin typeface="Meiryo UI" panose="020B0604030504040204" pitchFamily="50" charset="-128"/>
              <a:ea typeface="Meiryo UI" panose="020B0604030504040204" pitchFamily="50" charset="-128"/>
            </a:endParaRPr>
          </a:p>
          <a:p>
            <a:pPr algn="ctr" defTabSz="914207"/>
            <a:r>
              <a:rPr lang="ja-JP" altLang="en-US" sz="1200">
                <a:solidFill>
                  <a:srgbClr val="000000">
                    <a:lumMod val="85000"/>
                    <a:lumOff val="15000"/>
                  </a:srgbClr>
                </a:solidFill>
                <a:latin typeface="Meiryo UI" panose="020B0604030504040204" pitchFamily="50" charset="-128"/>
                <a:ea typeface="Meiryo UI" panose="020B0604030504040204" pitchFamily="50" charset="-128"/>
              </a:rPr>
              <a:t>緑地管理に係る</a:t>
            </a:r>
            <a:r>
              <a:rPr lang="ja-JP" altLang="en-US" sz="1200" b="1">
                <a:solidFill>
                  <a:srgbClr val="000000">
                    <a:lumMod val="85000"/>
                    <a:lumOff val="15000"/>
                  </a:srgbClr>
                </a:solidFill>
                <a:latin typeface="Meiryo UI" panose="020B0604030504040204" pitchFamily="50" charset="-128"/>
                <a:ea typeface="Meiryo UI" panose="020B0604030504040204" pitchFamily="50" charset="-128"/>
              </a:rPr>
              <a:t>ノウハウ不足</a:t>
            </a:r>
          </a:p>
        </p:txBody>
      </p:sp>
      <p:sp>
        <p:nvSpPr>
          <p:cNvPr id="42" name="正方形/長方形 41"/>
          <p:cNvSpPr/>
          <p:nvPr/>
        </p:nvSpPr>
        <p:spPr>
          <a:xfrm>
            <a:off x="5260403" y="5147616"/>
            <a:ext cx="1835706" cy="503919"/>
          </a:xfrm>
          <a:prstGeom prst="rect">
            <a:avLst/>
          </a:prstGeom>
          <a:solidFill>
            <a:srgbClr val="7D564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5994" rIns="0" bIns="35994" rtlCol="0" anchor="ctr"/>
          <a:lstStyle/>
          <a:p>
            <a:pPr algn="ctr" defTabSz="914207"/>
            <a:r>
              <a:rPr lang="ja-JP" altLang="en-US" sz="1200">
                <a:solidFill>
                  <a:srgbClr val="000000">
                    <a:lumMod val="85000"/>
                    <a:lumOff val="15000"/>
                  </a:srgbClr>
                </a:solidFill>
                <a:latin typeface="Meiryo UI" panose="020B0604030504040204" pitchFamily="50" charset="-128"/>
                <a:ea typeface="Meiryo UI" panose="020B0604030504040204" pitchFamily="50" charset="-128"/>
              </a:rPr>
              <a:t>買入れが</a:t>
            </a:r>
            <a:r>
              <a:rPr lang="ja-JP" altLang="en-US" sz="1200" b="1">
                <a:solidFill>
                  <a:srgbClr val="000000">
                    <a:lumMod val="85000"/>
                    <a:lumOff val="15000"/>
                  </a:srgbClr>
                </a:solidFill>
                <a:latin typeface="Meiryo UI" panose="020B0604030504040204" pitchFamily="50" charset="-128"/>
                <a:ea typeface="Meiryo UI" panose="020B0604030504040204" pitchFamily="50" charset="-128"/>
              </a:rPr>
              <a:t>円滑に進まず</a:t>
            </a:r>
            <a:endParaRPr lang="en-US" altLang="ja-JP" sz="1200" b="1">
              <a:solidFill>
                <a:srgbClr val="000000">
                  <a:lumMod val="85000"/>
                  <a:lumOff val="15000"/>
                </a:srgbClr>
              </a:solidFill>
              <a:latin typeface="Meiryo UI" panose="020B0604030504040204" pitchFamily="50" charset="-128"/>
              <a:ea typeface="Meiryo UI" panose="020B0604030504040204" pitchFamily="50" charset="-128"/>
            </a:endParaRPr>
          </a:p>
          <a:p>
            <a:pPr algn="ctr" defTabSz="914207"/>
            <a:r>
              <a:rPr lang="ja-JP" altLang="en-US" sz="1200" b="1">
                <a:solidFill>
                  <a:srgbClr val="000000">
                    <a:lumMod val="85000"/>
                    <a:lumOff val="15000"/>
                  </a:srgbClr>
                </a:solidFill>
                <a:latin typeface="Meiryo UI" panose="020B0604030504040204" pitchFamily="50" charset="-128"/>
                <a:ea typeface="Meiryo UI" panose="020B0604030504040204" pitchFamily="50" charset="-128"/>
              </a:rPr>
              <a:t>管理不全</a:t>
            </a: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による</a:t>
            </a:r>
            <a:r>
              <a:rPr lang="ja-JP" altLang="en-US" sz="1200" b="1">
                <a:solidFill>
                  <a:srgbClr val="000000">
                    <a:lumMod val="85000"/>
                    <a:lumOff val="15000"/>
                  </a:srgbClr>
                </a:solidFill>
                <a:latin typeface="Meiryo UI" panose="020B0604030504040204" pitchFamily="50" charset="-128"/>
                <a:ea typeface="Meiryo UI" panose="020B0604030504040204" pitchFamily="50" charset="-128"/>
              </a:rPr>
              <a:t>緑地の荒廃</a:t>
            </a:r>
            <a:endParaRPr lang="en-US" altLang="ja-JP" sz="1200" b="1">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50" name="正方形/長方形 49"/>
          <p:cNvSpPr/>
          <p:nvPr/>
        </p:nvSpPr>
        <p:spPr>
          <a:xfrm>
            <a:off x="5260403" y="5914975"/>
            <a:ext cx="1835706" cy="503919"/>
          </a:xfrm>
          <a:prstGeom prst="rect">
            <a:avLst/>
          </a:prstGeom>
          <a:solidFill>
            <a:srgbClr val="7D564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5994" rIns="0" bIns="35994" rtlCol="0" anchor="ctr"/>
          <a:lstStyle/>
          <a:p>
            <a:pPr algn="ctr" defTabSz="914207"/>
            <a:r>
              <a:rPr lang="ja-JP" altLang="en-US" sz="1200">
                <a:solidFill>
                  <a:srgbClr val="000000">
                    <a:lumMod val="85000"/>
                    <a:lumOff val="15000"/>
                  </a:srgbClr>
                </a:solidFill>
                <a:latin typeface="Meiryo UI" panose="020B0604030504040204" pitchFamily="50" charset="-128"/>
                <a:ea typeface="Meiryo UI" panose="020B0604030504040204" pitchFamily="50" charset="-128"/>
              </a:rPr>
              <a:t>市民の理解を得にくく</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algn="ctr" defTabSz="914207"/>
            <a:r>
              <a:rPr lang="ja-JP" altLang="en-US" sz="1200" b="1">
                <a:solidFill>
                  <a:srgbClr val="000000">
                    <a:lumMod val="85000"/>
                    <a:lumOff val="15000"/>
                  </a:srgbClr>
                </a:solidFill>
                <a:latin typeface="Meiryo UI" panose="020B0604030504040204" pitchFamily="50" charset="-128"/>
                <a:ea typeface="Meiryo UI" panose="020B0604030504040204" pitchFamily="50" charset="-128"/>
              </a:rPr>
              <a:t>地区の新規指定が抑制的</a:t>
            </a:r>
            <a:endParaRPr lang="en-US" altLang="ja-JP" sz="1200" b="1">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56" name="正方形/長方形 55"/>
          <p:cNvSpPr/>
          <p:nvPr/>
        </p:nvSpPr>
        <p:spPr>
          <a:xfrm>
            <a:off x="7586538" y="5162218"/>
            <a:ext cx="1835706" cy="467925"/>
          </a:xfrm>
          <a:prstGeom prst="rect">
            <a:avLst/>
          </a:prstGeom>
          <a:solidFill>
            <a:srgbClr val="015249">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5994" rIns="0" bIns="35994" rtlCol="0" anchor="ctr"/>
          <a:lstStyle/>
          <a:p>
            <a:pPr algn="ctr" defTabSz="914207"/>
            <a:r>
              <a:rPr lang="ja-JP" altLang="en-US" sz="1200" b="1">
                <a:solidFill>
                  <a:srgbClr val="000000">
                    <a:lumMod val="85000"/>
                    <a:lumOff val="15000"/>
                  </a:srgbClr>
                </a:solidFill>
                <a:latin typeface="Meiryo UI" panose="020B0604030504040204" pitchFamily="50" charset="-128"/>
                <a:ea typeface="Meiryo UI" panose="020B0604030504040204" pitchFamily="50" charset="-128"/>
              </a:rPr>
              <a:t>迅速な買入れが可能</a:t>
            </a: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に</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algn="ctr" defTabSz="914207"/>
            <a:r>
              <a:rPr lang="ja-JP" altLang="en-US" sz="1200" b="1">
                <a:solidFill>
                  <a:srgbClr val="000000">
                    <a:lumMod val="85000"/>
                    <a:lumOff val="15000"/>
                  </a:srgbClr>
                </a:solidFill>
                <a:latin typeface="Meiryo UI" panose="020B0604030504040204" pitchFamily="50" charset="-128"/>
                <a:ea typeface="Meiryo UI" panose="020B0604030504040204" pitchFamily="50" charset="-128"/>
              </a:rPr>
              <a:t>専門技術</a:t>
            </a: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による</a:t>
            </a:r>
            <a:r>
              <a:rPr lang="ja-JP" altLang="en-US" sz="1200" b="1">
                <a:solidFill>
                  <a:srgbClr val="000000">
                    <a:lumMod val="85000"/>
                    <a:lumOff val="15000"/>
                  </a:srgbClr>
                </a:solidFill>
                <a:latin typeface="Meiryo UI" panose="020B0604030504040204" pitchFamily="50" charset="-128"/>
                <a:ea typeface="Meiryo UI" panose="020B0604030504040204" pitchFamily="50" charset="-128"/>
              </a:rPr>
              <a:t>適切な管理</a:t>
            </a:r>
            <a:endParaRPr lang="en-US" altLang="ja-JP" sz="1200" b="1">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60" name="正方形/長方形 59"/>
          <p:cNvSpPr/>
          <p:nvPr/>
        </p:nvSpPr>
        <p:spPr>
          <a:xfrm>
            <a:off x="7586538" y="5911737"/>
            <a:ext cx="1835706" cy="503919"/>
          </a:xfrm>
          <a:prstGeom prst="rect">
            <a:avLst/>
          </a:prstGeom>
          <a:solidFill>
            <a:srgbClr val="015249">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5994" rIns="0" bIns="35994" rtlCol="0" anchor="ctr"/>
          <a:lstStyle/>
          <a:p>
            <a:pPr algn="ctr" defTabSz="914207"/>
            <a:r>
              <a:rPr lang="ja-JP" altLang="en-US" sz="1200">
                <a:solidFill>
                  <a:srgbClr val="000000">
                    <a:lumMod val="85000"/>
                    <a:lumOff val="15000"/>
                  </a:srgbClr>
                </a:solidFill>
                <a:latin typeface="Meiryo UI" panose="020B0604030504040204" pitchFamily="50" charset="-128"/>
                <a:ea typeface="Meiryo UI" panose="020B0604030504040204" pitchFamily="50" charset="-128"/>
              </a:rPr>
              <a:t>市民の緑地への理解の向上</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a:p>
            <a:pPr algn="ctr" defTabSz="914207"/>
            <a:r>
              <a:rPr lang="ja-JP" altLang="en-US" sz="1200" b="1">
                <a:solidFill>
                  <a:srgbClr val="000000">
                    <a:lumMod val="85000"/>
                    <a:lumOff val="15000"/>
                  </a:srgbClr>
                </a:solidFill>
                <a:latin typeface="Meiryo UI" panose="020B0604030504040204" pitchFamily="50" charset="-128"/>
                <a:ea typeface="Meiryo UI" panose="020B0604030504040204" pitchFamily="50" charset="-128"/>
              </a:rPr>
              <a:t>地区の新規指定に意欲</a:t>
            </a:r>
            <a:endParaRPr lang="en-US" altLang="ja-JP" sz="1200" b="1">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13" name="二等辺三角形 12"/>
          <p:cNvSpPr/>
          <p:nvPr/>
        </p:nvSpPr>
        <p:spPr>
          <a:xfrm rot="10800000">
            <a:off x="5998284" y="4961902"/>
            <a:ext cx="359942" cy="107983"/>
          </a:xfrm>
          <a:prstGeom prst="triangle">
            <a:avLst/>
          </a:prstGeom>
          <a:solidFill>
            <a:srgbClr val="7D564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sz="1200">
              <a:solidFill>
                <a:srgbClr val="FFFFFF"/>
              </a:solidFill>
              <a:latin typeface="Arial"/>
              <a:ea typeface="ＭＳ Ｐゴシック"/>
            </a:endParaRPr>
          </a:p>
        </p:txBody>
      </p:sp>
      <p:sp>
        <p:nvSpPr>
          <p:cNvPr id="62" name="二等辺三角形 61"/>
          <p:cNvSpPr/>
          <p:nvPr/>
        </p:nvSpPr>
        <p:spPr>
          <a:xfrm rot="10800000">
            <a:off x="5998284" y="5729261"/>
            <a:ext cx="359942" cy="107983"/>
          </a:xfrm>
          <a:prstGeom prst="triangle">
            <a:avLst/>
          </a:prstGeom>
          <a:solidFill>
            <a:srgbClr val="7D564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sz="1200">
              <a:solidFill>
                <a:srgbClr val="FFFFFF"/>
              </a:solidFill>
              <a:latin typeface="Arial"/>
              <a:ea typeface="ＭＳ Ｐゴシック"/>
            </a:endParaRPr>
          </a:p>
        </p:txBody>
      </p:sp>
      <p:sp>
        <p:nvSpPr>
          <p:cNvPr id="72" name="二等辺三角形 71"/>
          <p:cNvSpPr/>
          <p:nvPr/>
        </p:nvSpPr>
        <p:spPr>
          <a:xfrm rot="16200000" flipV="1">
            <a:off x="6937093" y="5301950"/>
            <a:ext cx="827867" cy="143977"/>
          </a:xfrm>
          <a:prstGeom prst="triangle">
            <a:avLst/>
          </a:prstGeom>
          <a:solidFill>
            <a:srgbClr val="7BA4A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Arial"/>
              <a:ea typeface="ＭＳ Ｐゴシック"/>
            </a:endParaRPr>
          </a:p>
        </p:txBody>
      </p:sp>
      <p:sp>
        <p:nvSpPr>
          <p:cNvPr id="14" name="正方形/長方形 13"/>
          <p:cNvSpPr/>
          <p:nvPr/>
        </p:nvSpPr>
        <p:spPr>
          <a:xfrm>
            <a:off x="5133382" y="4080978"/>
            <a:ext cx="1799712" cy="215965"/>
          </a:xfrm>
          <a:prstGeom prst="rect">
            <a:avLst/>
          </a:prstGeom>
          <a:solidFill>
            <a:srgbClr val="7D5642"/>
          </a:solidFill>
          <a:ln>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207"/>
            <a:r>
              <a:rPr lang="ja-JP" altLang="en-US" sz="1200" b="1">
                <a:solidFill>
                  <a:srgbClr val="FFFFFF"/>
                </a:solidFill>
                <a:latin typeface="Meiryo UI" panose="020B0604030504040204" pitchFamily="50" charset="-128"/>
                <a:ea typeface="Meiryo UI" panose="020B0604030504040204" pitchFamily="50" charset="-128"/>
              </a:rPr>
              <a:t>地方公共団体が抱える課題</a:t>
            </a:r>
          </a:p>
        </p:txBody>
      </p:sp>
      <p:sp>
        <p:nvSpPr>
          <p:cNvPr id="79" name="正方形/長方形 78"/>
          <p:cNvSpPr/>
          <p:nvPr/>
        </p:nvSpPr>
        <p:spPr>
          <a:xfrm>
            <a:off x="7460556" y="4080978"/>
            <a:ext cx="575908" cy="215965"/>
          </a:xfrm>
          <a:prstGeom prst="rect">
            <a:avLst/>
          </a:prstGeom>
          <a:solidFill>
            <a:srgbClr val="015249"/>
          </a:solidFill>
          <a:ln>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207"/>
            <a:r>
              <a:rPr lang="ja-JP" altLang="en-US" sz="1200" b="1">
                <a:solidFill>
                  <a:srgbClr val="FFFFFF"/>
                </a:solidFill>
                <a:latin typeface="Meiryo UI" panose="020B0604030504040204" pitchFamily="50" charset="-128"/>
                <a:ea typeface="Meiryo UI" panose="020B0604030504040204" pitchFamily="50" charset="-128"/>
              </a:rPr>
              <a:t>改正後</a:t>
            </a:r>
          </a:p>
        </p:txBody>
      </p:sp>
      <p:sp>
        <p:nvSpPr>
          <p:cNvPr id="15" name="正方形/長方形 14"/>
          <p:cNvSpPr/>
          <p:nvPr/>
        </p:nvSpPr>
        <p:spPr>
          <a:xfrm>
            <a:off x="7586538" y="4376708"/>
            <a:ext cx="1835706" cy="503919"/>
          </a:xfrm>
          <a:prstGeom prst="rect">
            <a:avLst/>
          </a:prstGeom>
          <a:solidFill>
            <a:srgbClr val="015249">
              <a:alpha val="75000"/>
            </a:srgbClr>
          </a:solidFill>
        </p:spPr>
        <p:txBody>
          <a:bodyPr wrap="square" lIns="35994" rIns="35994" anchor="ctr" anchorCtr="0">
            <a:noAutofit/>
          </a:bodyPr>
          <a:lstStyle/>
          <a:p>
            <a:pPr algn="ctr" defTabSz="914207"/>
            <a:r>
              <a:rPr lang="ja-JP" altLang="en-US" sz="1200">
                <a:solidFill>
                  <a:srgbClr val="FFFFFF"/>
                </a:solidFill>
                <a:latin typeface="Meiryo UI" panose="020B0604030504040204" pitchFamily="50" charset="-128"/>
                <a:ea typeface="Meiryo UI" panose="020B0604030504040204" pitchFamily="50" charset="-128"/>
              </a:rPr>
              <a:t>都道府県等の</a:t>
            </a:r>
            <a:r>
              <a:rPr lang="ja-JP" altLang="en-US" sz="1200" b="1">
                <a:solidFill>
                  <a:srgbClr val="FFFFFF"/>
                </a:solidFill>
                <a:latin typeface="Meiryo UI" panose="020B0604030504040204" pitchFamily="50" charset="-128"/>
                <a:ea typeface="Meiryo UI" panose="020B0604030504040204" pitchFamily="50" charset="-128"/>
              </a:rPr>
              <a:t>要請</a:t>
            </a:r>
            <a:r>
              <a:rPr lang="ja-JP" altLang="en-US" sz="1200">
                <a:solidFill>
                  <a:srgbClr val="FFFFFF"/>
                </a:solidFill>
                <a:latin typeface="Meiryo UI" panose="020B0604030504040204" pitchFamily="50" charset="-128"/>
                <a:ea typeface="Meiryo UI" panose="020B0604030504040204" pitchFamily="50" charset="-128"/>
              </a:rPr>
              <a:t>に基づき</a:t>
            </a:r>
            <a:endParaRPr lang="en-US" altLang="ja-JP" sz="1200">
              <a:solidFill>
                <a:srgbClr val="FFFFFF"/>
              </a:solidFill>
              <a:latin typeface="Meiryo UI" panose="020B0604030504040204" pitchFamily="50" charset="-128"/>
              <a:ea typeface="Meiryo UI" panose="020B0604030504040204" pitchFamily="50" charset="-128"/>
            </a:endParaRPr>
          </a:p>
          <a:p>
            <a:pPr algn="ctr" defTabSz="914207"/>
            <a:r>
              <a:rPr lang="ja-JP" altLang="en-US" sz="1200" b="1">
                <a:solidFill>
                  <a:srgbClr val="FFFFFF"/>
                </a:solidFill>
                <a:latin typeface="Meiryo UI" panose="020B0604030504040204" pitchFamily="50" charset="-128"/>
                <a:ea typeface="Meiryo UI" panose="020B0604030504040204" pitchFamily="50" charset="-128"/>
              </a:rPr>
              <a:t>機構が買入れ・管理を代行</a:t>
            </a:r>
          </a:p>
        </p:txBody>
      </p:sp>
      <p:sp>
        <p:nvSpPr>
          <p:cNvPr id="82" name="二等辺三角形 81"/>
          <p:cNvSpPr/>
          <p:nvPr/>
        </p:nvSpPr>
        <p:spPr>
          <a:xfrm rot="10800000">
            <a:off x="8324418" y="5716948"/>
            <a:ext cx="359942" cy="107983"/>
          </a:xfrm>
          <a:prstGeom prst="triangle">
            <a:avLst/>
          </a:prstGeom>
          <a:solidFill>
            <a:srgbClr val="01524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sz="1200">
              <a:solidFill>
                <a:srgbClr val="FFFFFF"/>
              </a:solidFill>
              <a:latin typeface="Arial"/>
              <a:ea typeface="ＭＳ Ｐゴシック"/>
            </a:endParaRPr>
          </a:p>
        </p:txBody>
      </p:sp>
      <p:sp>
        <p:nvSpPr>
          <p:cNvPr id="84" name="二等辺三角形 83"/>
          <p:cNvSpPr/>
          <p:nvPr/>
        </p:nvSpPr>
        <p:spPr>
          <a:xfrm rot="10800000">
            <a:off x="8324418" y="4967430"/>
            <a:ext cx="359942" cy="107983"/>
          </a:xfrm>
          <a:prstGeom prst="triangle">
            <a:avLst/>
          </a:prstGeom>
          <a:solidFill>
            <a:srgbClr val="01524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sz="1200">
              <a:solidFill>
                <a:srgbClr val="FFFFFF"/>
              </a:solidFill>
              <a:latin typeface="Arial"/>
              <a:ea typeface="ＭＳ Ｐゴシック"/>
            </a:endParaRPr>
          </a:p>
        </p:txBody>
      </p:sp>
      <p:sp>
        <p:nvSpPr>
          <p:cNvPr id="5" name="正方形/長方形 4">
            <a:extLst>
              <a:ext uri="{FF2B5EF4-FFF2-40B4-BE49-F238E27FC236}">
                <a16:creationId xmlns:a16="http://schemas.microsoft.com/office/drawing/2014/main" id="{F7B65942-53E8-81FF-2702-AAF9AC69C843}"/>
              </a:ext>
            </a:extLst>
          </p:cNvPr>
          <p:cNvSpPr/>
          <p:nvPr/>
        </p:nvSpPr>
        <p:spPr>
          <a:xfrm flipH="1">
            <a:off x="8772772" y="3572790"/>
            <a:ext cx="1075199" cy="276955"/>
          </a:xfrm>
          <a:prstGeom prst="rect">
            <a:avLst/>
          </a:prstGeom>
        </p:spPr>
        <p:txBody>
          <a:bodyPr wrap="square">
            <a:spAutoFit/>
          </a:bodyPr>
          <a:lstStyle/>
          <a:p>
            <a:pPr marL="179962" indent="-457104" algn="ctr" defTabSz="1320425">
              <a:spcBef>
                <a:spcPts val="300"/>
              </a:spcBef>
              <a:tabLst>
                <a:tab pos="4215509" algn="l"/>
              </a:tabLst>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＜税制＞</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6" name="スライド番号プレースホルダー 3">
            <a:extLst>
              <a:ext uri="{FF2B5EF4-FFF2-40B4-BE49-F238E27FC236}">
                <a16:creationId xmlns:a16="http://schemas.microsoft.com/office/drawing/2014/main" id="{DFF69F69-FE86-5FA5-F612-5FBFC0F9915E}"/>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42</a:t>
            </a:fld>
            <a:endParaRPr lang="en-US" altLang="ja-JP" sz="1400">
              <a:solidFill>
                <a:srgbClr val="000000"/>
              </a:solidFill>
            </a:endParaRPr>
          </a:p>
        </p:txBody>
      </p:sp>
    </p:spTree>
    <p:extLst>
      <p:ext uri="{BB962C8B-B14F-4D97-AF65-F5344CB8AC3E}">
        <p14:creationId xmlns:p14="http://schemas.microsoft.com/office/powerpoint/2010/main" val="20433685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2">
            <a:extLst>
              <a:ext uri="{FF2B5EF4-FFF2-40B4-BE49-F238E27FC236}">
                <a16:creationId xmlns:a16="http://schemas.microsoft.com/office/drawing/2014/main" id="{F4806715-0024-BCFD-0DDC-689EB7FA4C61}"/>
              </a:ext>
            </a:extLst>
          </p:cNvPr>
          <p:cNvSpPr txBox="1">
            <a:spLocks/>
          </p:cNvSpPr>
          <p:nvPr/>
        </p:nvSpPr>
        <p:spPr bwMode="auto">
          <a:xfrm>
            <a:off x="23361" y="66941"/>
            <a:ext cx="7949549" cy="39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92" tIns="42196" rIns="84392" bIns="42196" numCol="1" anchor="ctr" anchorCtr="0" compatLnSpc="1">
            <a:prstTxWarp prst="textNoShape">
              <a:avLst/>
            </a:prstTxWarp>
          </a:bodyPr>
          <a:lstStyle>
            <a:lvl1pPr algn="l" rtl="0" eaLnBrk="1" fontAlgn="base" hangingPunct="1">
              <a:spcBef>
                <a:spcPct val="0"/>
              </a:spcBef>
              <a:spcAft>
                <a:spcPct val="0"/>
              </a:spcAft>
              <a:defRPr kumimoji="1" sz="2215">
                <a:solidFill>
                  <a:srgbClr val="0070C0"/>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3904">
              <a:defRPr/>
            </a:pPr>
            <a:r>
              <a:rPr lang="ja-JP" altLang="en-US" sz="2400" b="1">
                <a:solidFill>
                  <a:srgbClr val="4087C8"/>
                </a:solidFill>
                <a:latin typeface="Meiryo UI" panose="020B0604030504040204" pitchFamily="50" charset="-128"/>
                <a:ea typeface="Meiryo UI" panose="020B0604030504040204" pitchFamily="50" charset="-128"/>
              </a:rPr>
              <a:t>３．緑と調和した都市環境整備への民間投資の呼び込み</a:t>
            </a:r>
            <a:endParaRPr lang="ja-JP" altLang="en-US" sz="2400" b="1" kern="0">
              <a:solidFill>
                <a:srgbClr val="4087C8"/>
              </a:solidFill>
              <a:latin typeface="Meiryo UI" panose="020B0604030504040204" pitchFamily="50" charset="-128"/>
              <a:ea typeface="Meiryo UI" panose="020B0604030504040204" pitchFamily="50" charset="-128"/>
            </a:endParaRPr>
          </a:p>
        </p:txBody>
      </p:sp>
      <p:sp>
        <p:nvSpPr>
          <p:cNvPr id="115" name="AutoShape 10">
            <a:extLst>
              <a:ext uri="{FF2B5EF4-FFF2-40B4-BE49-F238E27FC236}">
                <a16:creationId xmlns:a16="http://schemas.microsoft.com/office/drawing/2014/main" id="{93A4BEB9-94C7-4D36-ABB1-C5B320D4395C}"/>
              </a:ext>
            </a:extLst>
          </p:cNvPr>
          <p:cNvSpPr>
            <a:spLocks noChangeArrowheads="1"/>
          </p:cNvSpPr>
          <p:nvPr/>
        </p:nvSpPr>
        <p:spPr bwMode="auto">
          <a:xfrm>
            <a:off x="3969513" y="4527716"/>
            <a:ext cx="2742314" cy="2087665"/>
          </a:xfrm>
          <a:prstGeom prst="roundRect">
            <a:avLst>
              <a:gd name="adj" fmla="val 0"/>
            </a:avLst>
          </a:prstGeom>
          <a:solidFill>
            <a:srgbClr val="F3EBDD">
              <a:alpha val="60000"/>
            </a:srgbClr>
          </a:solidFill>
          <a:ln w="9525">
            <a:noFill/>
            <a:round/>
            <a:headEnd/>
            <a:tailEnd/>
          </a:ln>
          <a:effectLst/>
        </p:spPr>
        <p:txBody>
          <a:bodyPr wrap="none" lIns="87225" tIns="43612" rIns="87225" bIns="43612" anchor="ct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72940">
              <a:spcBef>
                <a:spcPct val="0"/>
              </a:spcBef>
              <a:buNone/>
            </a:pPr>
            <a:endParaRPr lang="ja-JP" altLang="en-US" sz="1200" b="1">
              <a:solidFill>
                <a:srgbClr val="FFFFFF"/>
              </a:solidFill>
              <a:latin typeface="Meiryo UI" panose="020B0604030504040204" pitchFamily="50" charset="-128"/>
              <a:ea typeface="Meiryo UI" panose="020B0604030504040204" pitchFamily="50" charset="-128"/>
            </a:endParaRPr>
          </a:p>
        </p:txBody>
      </p:sp>
      <p:sp>
        <p:nvSpPr>
          <p:cNvPr id="113" name="AutoShape 10">
            <a:extLst>
              <a:ext uri="{FF2B5EF4-FFF2-40B4-BE49-F238E27FC236}">
                <a16:creationId xmlns:a16="http://schemas.microsoft.com/office/drawing/2014/main" id="{93A4BEB9-94C7-4D36-ABB1-C5B320D4395C}"/>
              </a:ext>
            </a:extLst>
          </p:cNvPr>
          <p:cNvSpPr>
            <a:spLocks noChangeArrowheads="1"/>
          </p:cNvSpPr>
          <p:nvPr/>
        </p:nvSpPr>
        <p:spPr bwMode="auto">
          <a:xfrm>
            <a:off x="291309" y="4533187"/>
            <a:ext cx="3598824" cy="2087665"/>
          </a:xfrm>
          <a:prstGeom prst="roundRect">
            <a:avLst>
              <a:gd name="adj" fmla="val 0"/>
            </a:avLst>
          </a:prstGeom>
          <a:solidFill>
            <a:srgbClr val="F3EBDD">
              <a:alpha val="60000"/>
            </a:srgbClr>
          </a:solidFill>
          <a:ln w="9525">
            <a:noFill/>
            <a:round/>
            <a:headEnd/>
            <a:tailEnd/>
          </a:ln>
          <a:effectLst/>
        </p:spPr>
        <p:txBody>
          <a:bodyPr wrap="none" lIns="87225" tIns="43612" rIns="87225" bIns="43612" anchor="ct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72940">
              <a:spcBef>
                <a:spcPct val="0"/>
              </a:spcBef>
              <a:buNone/>
            </a:pPr>
            <a:endParaRPr lang="ja-JP" altLang="en-US" sz="1200" b="1">
              <a:solidFill>
                <a:srgbClr val="FFFFFF"/>
              </a:solidFill>
              <a:latin typeface="Meiryo UI" panose="020B0604030504040204" pitchFamily="50" charset="-128"/>
              <a:ea typeface="Meiryo UI" panose="020B0604030504040204" pitchFamily="50" charset="-128"/>
            </a:endParaRPr>
          </a:p>
        </p:txBody>
      </p:sp>
      <p:sp>
        <p:nvSpPr>
          <p:cNvPr id="64" name="正方形/長方形 63"/>
          <p:cNvSpPr/>
          <p:nvPr/>
        </p:nvSpPr>
        <p:spPr>
          <a:xfrm>
            <a:off x="164974" y="736120"/>
            <a:ext cx="9574465" cy="5926245"/>
          </a:xfrm>
          <a:prstGeom prst="rect">
            <a:avLst/>
          </a:prstGeom>
          <a:no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Meiryo UI" panose="020B0604030504040204" pitchFamily="50" charset="-128"/>
              <a:ea typeface="Meiryo UI" panose="020B0604030504040204" pitchFamily="50" charset="-128"/>
            </a:endParaRPr>
          </a:p>
        </p:txBody>
      </p:sp>
      <p:sp>
        <p:nvSpPr>
          <p:cNvPr id="65" name="正方形/長方形 64"/>
          <p:cNvSpPr/>
          <p:nvPr/>
        </p:nvSpPr>
        <p:spPr>
          <a:xfrm>
            <a:off x="272956" y="983220"/>
            <a:ext cx="9394494" cy="1943688"/>
          </a:xfrm>
          <a:prstGeom prst="rect">
            <a:avLst/>
          </a:prstGeom>
          <a:no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35994" bIns="35994" rtlCol="0" anchor="t"/>
          <a:lstStyle/>
          <a:p>
            <a:pPr marL="179962" indent="-457104" algn="just" defTabSz="1320425">
              <a:spcBef>
                <a:spcPts val="200"/>
              </a:spcBef>
              <a:defRPr/>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都市緑地を質・量両面で確保し、良好な都市環境の形成を図るためには、</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民間事業者における緑地整備等の取組の推進を図ることが不可欠</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である一方、</a:t>
            </a:r>
            <a:endParaRPr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a:p>
            <a:pPr marL="179962" indent="-457104" algn="just" defTabSz="1320425">
              <a:spcBef>
                <a:spcPts val="0"/>
              </a:spcBef>
              <a:defRPr/>
            </a:pPr>
            <a:r>
              <a:rPr lang="ja-JP" altLang="en-US" sz="1400" b="1">
                <a:solidFill>
                  <a:schemeClr val="tx1">
                    <a:lumMod val="85000"/>
                    <a:lumOff val="15000"/>
                  </a:schemeClr>
                </a:solidFill>
                <a:latin typeface="Meiryo UI" panose="020B0604030504040204" pitchFamily="50" charset="-128"/>
                <a:ea typeface="Meiryo UI" panose="020B0604030504040204" pitchFamily="50" charset="-128"/>
              </a:rPr>
              <a:t>  </a:t>
            </a:r>
            <a:r>
              <a:rPr lang="ja-JP" altLang="en-US" sz="1200" b="1">
                <a:solidFill>
                  <a:schemeClr val="tx1">
                    <a:lumMod val="85000"/>
                    <a:lumOff val="15000"/>
                  </a:schemeClr>
                </a:solidFill>
                <a:latin typeface="Meiryo UI" panose="020B0604030504040204" pitchFamily="50" charset="-128"/>
                <a:ea typeface="Meiryo UI" panose="020B0604030504040204" pitchFamily="50" charset="-128"/>
              </a:rPr>
              <a:t> </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民間においては</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、緑地確保の取組は収益を生み出しづらいという認識が一般的であり、</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取組が限定的</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という課題。</a:t>
            </a:r>
            <a:endParaRPr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a:p>
            <a:pPr marL="179962" indent="-457104" algn="just" defTabSz="1320425">
              <a:spcBef>
                <a:spcPts val="200"/>
              </a:spcBef>
              <a:defRPr/>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市場において緑地確保の取組が進むよう</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民間投資を誘導</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し、また</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融資を受けやすい環境にする</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には、</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良質な緑地確保の取組の価値が</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投資家や金融機関、市民等の様々な主体に</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「見える化」されることが重要</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a:t>
            </a:r>
            <a:endParaRPr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a:p>
            <a:pPr marL="179962" indent="-457104" algn="just" defTabSz="1320425">
              <a:spcBef>
                <a:spcPts val="200"/>
              </a:spcBef>
              <a:defRPr/>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また、民間事業者等が行う緑地確保の取組について、気候変動対応、生物多様性確保、幸福度</a:t>
            </a:r>
            <a:r>
              <a:rPr lang="ja-JP" altLang="en-US" sz="1200">
                <a:solidFill>
                  <a:schemeClr val="tx1">
                    <a:lumMod val="85000"/>
                    <a:lumOff val="15000"/>
                  </a:schemeClr>
                </a:solidFill>
                <a:latin typeface="Meiryo UI" panose="020B0604030504040204" pitchFamily="50" charset="-128"/>
                <a:ea typeface="Meiryo UI" panose="020B0604030504040204" pitchFamily="50" charset="-128"/>
              </a:rPr>
              <a:t>（</a:t>
            </a:r>
            <a:r>
              <a:rPr lang="en-US" altLang="ja-JP" sz="1200">
                <a:solidFill>
                  <a:schemeClr val="tx1">
                    <a:lumMod val="85000"/>
                    <a:lumOff val="15000"/>
                  </a:schemeClr>
                </a:solidFill>
                <a:latin typeface="Meiryo UI" panose="020B0604030504040204" pitchFamily="50" charset="-128"/>
                <a:ea typeface="Meiryo UI" panose="020B0604030504040204" pitchFamily="50" charset="-128"/>
              </a:rPr>
              <a:t>Well-being</a:t>
            </a:r>
            <a:r>
              <a:rPr lang="ja-JP" altLang="en-US" sz="1200">
                <a:solidFill>
                  <a:schemeClr val="tx1">
                    <a:lumMod val="85000"/>
                    <a:lumOff val="15000"/>
                  </a:schemeClr>
                </a:solidFill>
                <a:latin typeface="Meiryo UI" panose="020B0604030504040204" pitchFamily="50" charset="-128"/>
                <a:ea typeface="Meiryo UI" panose="020B0604030504040204" pitchFamily="50" charset="-128"/>
              </a:rPr>
              <a:t>）</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の向上等の課題解決に向けて</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より効果的な取組を推進する</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ため、国が一定の指針を示す必要。</a:t>
            </a:r>
            <a:endParaRPr lang="en-US" altLang="ja-JP" sz="140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66" name="正方形/長方形 65"/>
          <p:cNvSpPr/>
          <p:nvPr/>
        </p:nvSpPr>
        <p:spPr>
          <a:xfrm>
            <a:off x="272955" y="3160422"/>
            <a:ext cx="9394493" cy="1187810"/>
          </a:xfrm>
          <a:prstGeom prst="rect">
            <a:avLst/>
          </a:prstGeom>
          <a:no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0" bIns="35994" rtlCol="0" anchor="t"/>
          <a:lstStyle/>
          <a:p>
            <a:pPr marL="179962" indent="-457104" defTabSz="1320425">
              <a:spcBef>
                <a:spcPts val="0"/>
              </a:spcBef>
              <a:defRPr/>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緑地確保の取組を行う民間事業者等が講ずべき措置に関する</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指針を国が策定</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a:t>
            </a:r>
            <a:endParaRPr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a:p>
            <a:pPr marL="179962" indent="-457104" defTabSz="1320425">
              <a:spcBef>
                <a:spcPts val="300"/>
              </a:spcBef>
              <a:defRPr/>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民間事業者等による良質な緑地確保の取組</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を</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国土交通大臣が評価・認定</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する制度を創設。</a:t>
            </a:r>
            <a:endParaRPr lang="en-US" altLang="ja-JP" sz="1600">
              <a:solidFill>
                <a:schemeClr val="tx1">
                  <a:lumMod val="85000"/>
                  <a:lumOff val="15000"/>
                </a:schemeClr>
              </a:solidFill>
              <a:latin typeface="Meiryo UI" panose="020B0604030504040204" pitchFamily="50" charset="-128"/>
              <a:ea typeface="Meiryo UI" panose="020B0604030504040204" pitchFamily="50" charset="-128"/>
            </a:endParaRPr>
          </a:p>
          <a:p>
            <a:pPr marL="179962" indent="-457104" defTabSz="1320425">
              <a:spcBef>
                <a:spcPts val="0"/>
              </a:spcBef>
              <a:defRPr/>
            </a:pPr>
            <a:r>
              <a:rPr lang="ja-JP" altLang="en-US" sz="1200">
                <a:solidFill>
                  <a:schemeClr val="tx1">
                    <a:lumMod val="85000"/>
                    <a:lumOff val="15000"/>
                  </a:schemeClr>
                </a:solidFill>
                <a:latin typeface="Meiryo UI" panose="020B0604030504040204" pitchFamily="50" charset="-128"/>
                <a:ea typeface="Meiryo UI" panose="020B0604030504040204" pitchFamily="50" charset="-128"/>
              </a:rPr>
              <a:t>　　　　認定の審査に当たっての調査について、国の登録を受けた機関（登録調査機関）が代行。</a:t>
            </a:r>
            <a:endParaRPr lang="en-US" altLang="ja-JP" sz="1200">
              <a:solidFill>
                <a:schemeClr val="tx1">
                  <a:lumMod val="85000"/>
                  <a:lumOff val="15000"/>
                </a:schemeClr>
              </a:solidFill>
              <a:latin typeface="Meiryo UI" panose="020B0604030504040204" pitchFamily="50" charset="-128"/>
              <a:ea typeface="Meiryo UI" panose="020B0604030504040204" pitchFamily="50" charset="-128"/>
            </a:endParaRPr>
          </a:p>
          <a:p>
            <a:pPr marL="179962" indent="-457104" defTabSz="1320425">
              <a:spcBef>
                <a:spcPts val="300"/>
              </a:spcBef>
              <a:defRPr/>
            </a:pP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　上記認定を受けた取組について</a:t>
            </a:r>
            <a:r>
              <a:rPr lang="ja-JP" altLang="en-US" sz="1600" b="1">
                <a:solidFill>
                  <a:schemeClr val="tx1">
                    <a:lumMod val="85000"/>
                    <a:lumOff val="15000"/>
                  </a:schemeClr>
                </a:solidFill>
                <a:latin typeface="Meiryo UI" panose="020B0604030504040204" pitchFamily="50" charset="-128"/>
                <a:ea typeface="Meiryo UI" panose="020B0604030504040204" pitchFamily="50" charset="-128"/>
              </a:rPr>
              <a:t>都市開発資金の貸付けにより支援</a:t>
            </a:r>
            <a:r>
              <a:rPr lang="ja-JP" altLang="en-US" sz="1600">
                <a:solidFill>
                  <a:schemeClr val="tx1">
                    <a:lumMod val="85000"/>
                    <a:lumOff val="15000"/>
                  </a:schemeClr>
                </a:solidFill>
                <a:latin typeface="Meiryo UI" panose="020B0604030504040204" pitchFamily="50" charset="-128"/>
                <a:ea typeface="Meiryo UI" panose="020B0604030504040204" pitchFamily="50" charset="-128"/>
              </a:rPr>
              <a:t>。</a:t>
            </a:r>
            <a:r>
              <a:rPr lang="en-US" altLang="ja-JP" sz="1200">
                <a:solidFill>
                  <a:schemeClr val="tx1">
                    <a:lumMod val="85000"/>
                    <a:lumOff val="15000"/>
                  </a:schemeClr>
                </a:solidFill>
                <a:latin typeface="Meiryo UI" panose="020B0604030504040204" pitchFamily="50" charset="-128"/>
                <a:ea typeface="Meiryo UI" panose="020B0604030504040204" pitchFamily="50" charset="-128"/>
              </a:rPr>
              <a:t> </a:t>
            </a:r>
            <a:r>
              <a:rPr lang="ja-JP" altLang="en-US" sz="1200">
                <a:solidFill>
                  <a:schemeClr val="tx1">
                    <a:lumMod val="85000"/>
                    <a:lumOff val="15000"/>
                  </a:schemeClr>
                </a:solidFill>
                <a:latin typeface="Meiryo UI" panose="020B0604030504040204" pitchFamily="50" charset="-128"/>
                <a:ea typeface="Meiryo UI" panose="020B0604030504040204" pitchFamily="50" charset="-128"/>
              </a:rPr>
              <a:t>＜予算＞</a:t>
            </a:r>
            <a:endParaRPr lang="en-US" altLang="ja-JP" sz="120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67" name="角丸四角形 66"/>
          <p:cNvSpPr/>
          <p:nvPr/>
        </p:nvSpPr>
        <p:spPr>
          <a:xfrm>
            <a:off x="272956" y="3044766"/>
            <a:ext cx="1367781" cy="233963"/>
          </a:xfrm>
          <a:prstGeom prst="roundRect">
            <a:avLst/>
          </a:prstGeom>
          <a:solidFill>
            <a:srgbClr val="015249"/>
          </a:solid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r>
              <a:rPr lang="ja-JP" altLang="en-US" sz="1600" b="1">
                <a:solidFill>
                  <a:srgbClr val="FFFFFF"/>
                </a:solidFill>
                <a:latin typeface="Meiryo UI" panose="020B0604030504040204" pitchFamily="50" charset="-128"/>
                <a:ea typeface="Meiryo UI" panose="020B0604030504040204" pitchFamily="50" charset="-128"/>
              </a:rPr>
              <a:t>概要</a:t>
            </a:r>
          </a:p>
        </p:txBody>
      </p:sp>
      <p:sp>
        <p:nvSpPr>
          <p:cNvPr id="68" name="角丸四角形 67"/>
          <p:cNvSpPr/>
          <p:nvPr/>
        </p:nvSpPr>
        <p:spPr>
          <a:xfrm>
            <a:off x="272956" y="913502"/>
            <a:ext cx="1367781" cy="233963"/>
          </a:xfrm>
          <a:prstGeom prst="roundRect">
            <a:avLst/>
          </a:prstGeom>
          <a:solidFill>
            <a:srgbClr val="7D5642"/>
          </a:solid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r>
              <a:rPr lang="ja-JP" altLang="en-US" sz="1600" b="1">
                <a:solidFill>
                  <a:srgbClr val="FFFFFF"/>
                </a:solidFill>
                <a:latin typeface="Meiryo UI" panose="020B0604030504040204" pitchFamily="50" charset="-128"/>
                <a:ea typeface="Meiryo UI" panose="020B0604030504040204" pitchFamily="50" charset="-128"/>
              </a:rPr>
              <a:t>背景・必要性</a:t>
            </a:r>
          </a:p>
        </p:txBody>
      </p:sp>
      <p:sp>
        <p:nvSpPr>
          <p:cNvPr id="69" name="二等辺三角形 68"/>
          <p:cNvSpPr/>
          <p:nvPr/>
        </p:nvSpPr>
        <p:spPr>
          <a:xfrm flipV="1">
            <a:off x="4052350" y="2942752"/>
            <a:ext cx="1799712" cy="143977"/>
          </a:xfrm>
          <a:prstGeom prst="triangle">
            <a:avLst/>
          </a:prstGeom>
          <a:solidFill>
            <a:srgbClr val="01524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endParaRPr lang="ja-JP" altLang="en-US">
              <a:solidFill>
                <a:srgbClr val="FFFFFF"/>
              </a:solidFill>
              <a:latin typeface="Arial"/>
              <a:ea typeface="ＭＳ Ｐゴシック"/>
            </a:endParaRPr>
          </a:p>
        </p:txBody>
      </p:sp>
      <p:sp>
        <p:nvSpPr>
          <p:cNvPr id="70" name="角丸四角形 69"/>
          <p:cNvSpPr/>
          <p:nvPr/>
        </p:nvSpPr>
        <p:spPr>
          <a:xfrm>
            <a:off x="163606" y="592142"/>
            <a:ext cx="7018875" cy="287954"/>
          </a:xfrm>
          <a:prstGeom prst="roundRect">
            <a:avLst/>
          </a:prstGeom>
          <a:solidFill>
            <a:srgbClr val="7BA4A8"/>
          </a:solid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914207"/>
            <a:r>
              <a:rPr lang="ja-JP" altLang="en-US" sz="1600" b="1">
                <a:solidFill>
                  <a:srgbClr val="FFFFFF"/>
                </a:solidFill>
                <a:latin typeface="Meiryo UI" panose="020B0604030504040204" pitchFamily="50" charset="-128"/>
                <a:ea typeface="Meiryo UI" panose="020B0604030504040204" pitchFamily="50" charset="-128"/>
              </a:rPr>
              <a:t>①民間事業者等による緑地確保の取組の認定制度の創設</a:t>
            </a:r>
            <a:r>
              <a:rPr lang="en-US" altLang="ja-JP" sz="1200" b="1">
                <a:solidFill>
                  <a:srgbClr val="FFFFFF"/>
                </a:solidFill>
                <a:latin typeface="Meiryo UI" panose="020B0604030504040204" pitchFamily="50" charset="-128"/>
                <a:ea typeface="Meiryo UI" panose="020B0604030504040204" pitchFamily="50" charset="-128"/>
              </a:rPr>
              <a:t>【</a:t>
            </a:r>
            <a:r>
              <a:rPr lang="ja-JP" altLang="en-US" sz="1200" b="1">
                <a:solidFill>
                  <a:srgbClr val="FFFFFF"/>
                </a:solidFill>
                <a:latin typeface="Meiryo UI" panose="020B0604030504040204" pitchFamily="50" charset="-128"/>
                <a:ea typeface="Meiryo UI" panose="020B0604030504040204" pitchFamily="50" charset="-128"/>
              </a:rPr>
              <a:t>都市緑地法・都市開発資金法</a:t>
            </a:r>
            <a:r>
              <a:rPr lang="en-US" altLang="ja-JP" sz="1200" b="1">
                <a:solidFill>
                  <a:srgbClr val="FFFFFF"/>
                </a:solidFill>
                <a:latin typeface="Meiryo UI" panose="020B0604030504040204" pitchFamily="50" charset="-128"/>
                <a:ea typeface="Meiryo UI" panose="020B0604030504040204" pitchFamily="50" charset="-128"/>
              </a:rPr>
              <a:t>】</a:t>
            </a:r>
            <a:endParaRPr lang="ja-JP" altLang="en-US" sz="1200" b="1">
              <a:solidFill>
                <a:srgbClr val="FFFFFF"/>
              </a:solidFill>
              <a:latin typeface="Meiryo UI" panose="020B0604030504040204" pitchFamily="50" charset="-128"/>
              <a:ea typeface="Meiryo UI" panose="020B0604030504040204" pitchFamily="50" charset="-128"/>
            </a:endParaRPr>
          </a:p>
        </p:txBody>
      </p:sp>
      <p:sp>
        <p:nvSpPr>
          <p:cNvPr id="3" name="正方形/長方形 2"/>
          <p:cNvSpPr/>
          <p:nvPr/>
        </p:nvSpPr>
        <p:spPr>
          <a:xfrm>
            <a:off x="6916804" y="4305205"/>
            <a:ext cx="2563111" cy="276955"/>
          </a:xfrm>
          <a:prstGeom prst="rect">
            <a:avLst/>
          </a:prstGeom>
        </p:spPr>
        <p:txBody>
          <a:bodyPr wrap="none">
            <a:spAutoFit/>
          </a:bodyPr>
          <a:lstStyle/>
          <a:p>
            <a:pPr algn="ctr" defTabSz="914207">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認定に当たっての評価の視点のイメージ</a:t>
            </a:r>
          </a:p>
        </p:txBody>
      </p:sp>
      <p:sp>
        <p:nvSpPr>
          <p:cNvPr id="56" name="正方形/長方形 55"/>
          <p:cNvSpPr/>
          <p:nvPr/>
        </p:nvSpPr>
        <p:spPr>
          <a:xfrm>
            <a:off x="4015722" y="6216560"/>
            <a:ext cx="2591297" cy="415431"/>
          </a:xfrm>
          <a:prstGeom prst="rect">
            <a:avLst/>
          </a:prstGeom>
        </p:spPr>
        <p:txBody>
          <a:bodyPr wrap="square">
            <a:spAutoFit/>
          </a:bodyPr>
          <a:lstStyle/>
          <a:p>
            <a:pPr algn="just"/>
            <a:r>
              <a:rPr lang="ja-JP" altLang="en-US" sz="1050">
                <a:latin typeface="Meiryo UI" panose="020B0604030504040204" pitchFamily="50" charset="-128"/>
                <a:ea typeface="Meiryo UI" panose="020B0604030504040204" pitchFamily="50" charset="-128"/>
              </a:rPr>
              <a:t>民間企業が、保有する緑地を再整備し、芝生広場や自然観察等ができる樹林地を確保。</a:t>
            </a:r>
            <a:endParaRPr lang="en-US" altLang="ja-JP" sz="1050">
              <a:latin typeface="Meiryo UI" panose="020B0604030504040204" pitchFamily="50" charset="-128"/>
              <a:ea typeface="Meiryo UI" panose="020B0604030504040204" pitchFamily="50" charset="-128"/>
            </a:endParaRPr>
          </a:p>
        </p:txBody>
      </p:sp>
      <p:sp>
        <p:nvSpPr>
          <p:cNvPr id="98" name="正方形/長方形 97"/>
          <p:cNvSpPr/>
          <p:nvPr/>
        </p:nvSpPr>
        <p:spPr>
          <a:xfrm>
            <a:off x="309843" y="4305205"/>
            <a:ext cx="2172042" cy="276955"/>
          </a:xfrm>
          <a:prstGeom prst="rect">
            <a:avLst/>
          </a:prstGeom>
        </p:spPr>
        <p:txBody>
          <a:bodyPr wrap="none">
            <a:spAutoFit/>
          </a:bodyPr>
          <a:lstStyle/>
          <a:p>
            <a:pPr algn="ctr" defTabSz="914207">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認定の対象となる取組のイメージ</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109" name="正方形/長方形 108"/>
          <p:cNvSpPr/>
          <p:nvPr/>
        </p:nvSpPr>
        <p:spPr>
          <a:xfrm>
            <a:off x="242484" y="4510331"/>
            <a:ext cx="3555986" cy="261568"/>
          </a:xfrm>
          <a:prstGeom prst="rect">
            <a:avLst/>
          </a:prstGeom>
        </p:spPr>
        <p:txBody>
          <a:bodyPr wrap="square">
            <a:spAutoFit/>
          </a:bodyPr>
          <a:lstStyle/>
          <a:p>
            <a:pPr defTabSz="914207"/>
            <a:r>
              <a:rPr lang="ja-JP" altLang="en-US" sz="1100">
                <a:solidFill>
                  <a:srgbClr val="000000"/>
                </a:solidFill>
                <a:latin typeface="Meiryo UI" panose="020B0604030504040204" pitchFamily="50" charset="-128"/>
                <a:ea typeface="Meiryo UI" panose="020B0604030504040204" pitchFamily="50" charset="-128"/>
              </a:rPr>
              <a:t>●再開発等とあわせて、新たに良質な緑地を創出する事業</a:t>
            </a:r>
            <a:endParaRPr lang="en-US" altLang="ja-JP" sz="1100">
              <a:solidFill>
                <a:srgbClr val="000000"/>
              </a:solidFill>
              <a:latin typeface="Meiryo UI" panose="020B0604030504040204" pitchFamily="50" charset="-128"/>
              <a:ea typeface="Meiryo UI" panose="020B0604030504040204" pitchFamily="50" charset="-128"/>
            </a:endParaRPr>
          </a:p>
        </p:txBody>
      </p:sp>
      <p:sp>
        <p:nvSpPr>
          <p:cNvPr id="112" name="正方形/長方形 111"/>
          <p:cNvSpPr/>
          <p:nvPr/>
        </p:nvSpPr>
        <p:spPr>
          <a:xfrm>
            <a:off x="3909052" y="4510331"/>
            <a:ext cx="2712217" cy="261568"/>
          </a:xfrm>
          <a:prstGeom prst="rect">
            <a:avLst/>
          </a:prstGeom>
        </p:spPr>
        <p:txBody>
          <a:bodyPr wrap="square">
            <a:spAutoFit/>
          </a:bodyPr>
          <a:lstStyle/>
          <a:p>
            <a:pPr defTabSz="914207"/>
            <a:r>
              <a:rPr lang="ja-JP" altLang="en-US" sz="1100">
                <a:solidFill>
                  <a:srgbClr val="000000"/>
                </a:solidFill>
                <a:latin typeface="Meiryo UI" panose="020B0604030504040204" pitchFamily="50" charset="-128"/>
                <a:ea typeface="Meiryo UI" panose="020B0604030504040204" pitchFamily="50" charset="-128"/>
              </a:rPr>
              <a:t>●既存緑地の質の確保・向上に資する事業</a:t>
            </a:r>
          </a:p>
        </p:txBody>
      </p:sp>
      <p:pic>
        <p:nvPicPr>
          <p:cNvPr id="120" name="図 20"/>
          <p:cNvPicPr>
            <a:picLocks noChangeAspect="1"/>
          </p:cNvPicPr>
          <p:nvPr/>
        </p:nvPicPr>
        <p:blipFill>
          <a:blip r:embed="rId2"/>
          <a:stretch>
            <a:fillRect/>
          </a:stretch>
        </p:blipFill>
        <p:spPr>
          <a:xfrm>
            <a:off x="2088243" y="5058247"/>
            <a:ext cx="1710226" cy="1219466"/>
          </a:xfrm>
          <a:prstGeom prst="rect">
            <a:avLst/>
          </a:prstGeom>
        </p:spPr>
      </p:pic>
      <p:sp>
        <p:nvSpPr>
          <p:cNvPr id="121" name="テキスト ボックス 120"/>
          <p:cNvSpPr txBox="1"/>
          <p:nvPr/>
        </p:nvSpPr>
        <p:spPr>
          <a:xfrm>
            <a:off x="1800018" y="6231189"/>
            <a:ext cx="2253492" cy="415431"/>
          </a:xfrm>
          <a:prstGeom prst="rect">
            <a:avLst/>
          </a:prstGeom>
          <a:noFill/>
          <a:ln>
            <a:noFill/>
          </a:ln>
        </p:spPr>
        <p:txBody>
          <a:bodyPr wrap="square" rtlCol="0">
            <a:spAutoFit/>
          </a:bodyPr>
          <a:lstStyle/>
          <a:p>
            <a:pPr algn="ctr" defTabSz="843904">
              <a:defRPr/>
            </a:pPr>
            <a:r>
              <a:rPr lang="ja-JP" altLang="en-US" sz="1050">
                <a:solidFill>
                  <a:srgbClr val="000000"/>
                </a:solidFill>
                <a:latin typeface="Meiryo UI" panose="020B0604030504040204" pitchFamily="50" charset="-128"/>
                <a:ea typeface="Meiryo UI" panose="020B0604030504040204" pitchFamily="50" charset="-128"/>
              </a:rPr>
              <a:t>高木主体の緑地の創出により</a:t>
            </a:r>
            <a:endParaRPr lang="en-US" altLang="ja-JP" sz="1050">
              <a:solidFill>
                <a:srgbClr val="000000"/>
              </a:solidFill>
              <a:latin typeface="Meiryo UI" panose="020B0604030504040204" pitchFamily="50" charset="-128"/>
              <a:ea typeface="Meiryo UI" panose="020B0604030504040204" pitchFamily="50" charset="-128"/>
            </a:endParaRPr>
          </a:p>
          <a:p>
            <a:pPr algn="ctr" defTabSz="843904">
              <a:defRPr/>
            </a:pPr>
            <a:r>
              <a:rPr lang="ja-JP" altLang="en-US" sz="1050">
                <a:solidFill>
                  <a:srgbClr val="000000"/>
                </a:solidFill>
                <a:latin typeface="Meiryo UI" panose="020B0604030504040204" pitchFamily="50" charset="-128"/>
                <a:ea typeface="Meiryo UI" panose="020B0604030504040204" pitchFamily="50" charset="-128"/>
              </a:rPr>
              <a:t>気候変動対応に貢献</a:t>
            </a:r>
          </a:p>
        </p:txBody>
      </p:sp>
      <p:sp>
        <p:nvSpPr>
          <p:cNvPr id="122" name="テキスト ボックス 121"/>
          <p:cNvSpPr txBox="1"/>
          <p:nvPr/>
        </p:nvSpPr>
        <p:spPr>
          <a:xfrm>
            <a:off x="246376" y="5801129"/>
            <a:ext cx="1925942" cy="415431"/>
          </a:xfrm>
          <a:prstGeom prst="rect">
            <a:avLst/>
          </a:prstGeom>
          <a:noFill/>
          <a:ln>
            <a:noFill/>
          </a:ln>
        </p:spPr>
        <p:txBody>
          <a:bodyPr wrap="square" rtlCol="0">
            <a:spAutoFit/>
          </a:bodyPr>
          <a:lstStyle/>
          <a:p>
            <a:pPr algn="ctr" defTabSz="843904">
              <a:defRPr/>
            </a:pPr>
            <a:r>
              <a:rPr lang="ja-JP" altLang="en-US" sz="1050">
                <a:solidFill>
                  <a:srgbClr val="000000"/>
                </a:solidFill>
                <a:latin typeface="Meiryo UI" panose="020B0604030504040204" pitchFamily="50" charset="-128"/>
                <a:ea typeface="Meiryo UI" panose="020B0604030504040204" pitchFamily="50" charset="-128"/>
              </a:rPr>
              <a:t>多様な樹種、まとまった緑により</a:t>
            </a:r>
            <a:endParaRPr lang="en-US" altLang="ja-JP" sz="1050">
              <a:solidFill>
                <a:srgbClr val="000000"/>
              </a:solidFill>
              <a:latin typeface="Meiryo UI" panose="020B0604030504040204" pitchFamily="50" charset="-128"/>
              <a:ea typeface="Meiryo UI" panose="020B0604030504040204" pitchFamily="50" charset="-128"/>
            </a:endParaRPr>
          </a:p>
          <a:p>
            <a:pPr algn="ctr" defTabSz="843904">
              <a:defRPr/>
            </a:pPr>
            <a:r>
              <a:rPr lang="ja-JP" altLang="en-US" sz="1050">
                <a:solidFill>
                  <a:srgbClr val="000000"/>
                </a:solidFill>
                <a:latin typeface="Meiryo UI" panose="020B0604030504040204" pitchFamily="50" charset="-128"/>
                <a:ea typeface="Meiryo UI" panose="020B0604030504040204" pitchFamily="50" charset="-128"/>
              </a:rPr>
              <a:t>生物多様性を確保</a:t>
            </a:r>
          </a:p>
        </p:txBody>
      </p:sp>
      <p:pic>
        <p:nvPicPr>
          <p:cNvPr id="32" name="図 31"/>
          <p:cNvPicPr>
            <a:picLocks noChangeAspect="1"/>
          </p:cNvPicPr>
          <p:nvPr/>
        </p:nvPicPr>
        <p:blipFill rotWithShape="1">
          <a:blip r:embed="rId3" cstate="print">
            <a:extLst>
              <a:ext uri="{28A0092B-C50C-407E-A947-70E740481C1C}">
                <a14:useLocalDpi xmlns:a14="http://schemas.microsoft.com/office/drawing/2010/main" val="0"/>
              </a:ext>
            </a:extLst>
          </a:blip>
          <a:srcRect l="3984" t="14597" r="4186" b="16531"/>
          <a:stretch/>
        </p:blipFill>
        <p:spPr>
          <a:xfrm>
            <a:off x="4843706" y="5264976"/>
            <a:ext cx="1764682" cy="992634"/>
          </a:xfrm>
          <a:prstGeom prst="rect">
            <a:avLst/>
          </a:prstGeom>
        </p:spPr>
      </p:pic>
      <p:pic>
        <p:nvPicPr>
          <p:cNvPr id="33" name="図 32"/>
          <p:cNvPicPr>
            <a:picLocks noChangeAspect="1"/>
          </p:cNvPicPr>
          <p:nvPr/>
        </p:nvPicPr>
        <p:blipFill rotWithShape="1">
          <a:blip r:embed="rId4" cstate="print">
            <a:extLst>
              <a:ext uri="{28A0092B-C50C-407E-A947-70E740481C1C}">
                <a14:useLocalDpi xmlns:a14="http://schemas.microsoft.com/office/drawing/2010/main" val="0"/>
              </a:ext>
            </a:extLst>
          </a:blip>
          <a:srcRect l="7235" t="9367" r="2528" b="10421"/>
          <a:stretch/>
        </p:blipFill>
        <p:spPr>
          <a:xfrm>
            <a:off x="4037870" y="4731731"/>
            <a:ext cx="1385714" cy="923810"/>
          </a:xfrm>
          <a:prstGeom prst="rect">
            <a:avLst/>
          </a:prstGeom>
        </p:spPr>
      </p:pic>
      <p:pic>
        <p:nvPicPr>
          <p:cNvPr id="8" name="図 7">
            <a:extLst>
              <a:ext uri="{FF2B5EF4-FFF2-40B4-BE49-F238E27FC236}">
                <a16:creationId xmlns:a16="http://schemas.microsoft.com/office/drawing/2014/main" id="{EFDE71D8-E493-73A8-D141-75C7C93D991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3979" y="4741368"/>
            <a:ext cx="2042386" cy="1087076"/>
          </a:xfrm>
          <a:prstGeom prst="rect">
            <a:avLst/>
          </a:prstGeom>
        </p:spPr>
      </p:pic>
      <p:sp>
        <p:nvSpPr>
          <p:cNvPr id="4" name="正方形/長方形 3">
            <a:extLst>
              <a:ext uri="{FF2B5EF4-FFF2-40B4-BE49-F238E27FC236}">
                <a16:creationId xmlns:a16="http://schemas.microsoft.com/office/drawing/2014/main" id="{6E77B6FB-F772-CA90-1EDE-E3206F00BB82}"/>
              </a:ext>
            </a:extLst>
          </p:cNvPr>
          <p:cNvSpPr/>
          <p:nvPr/>
        </p:nvSpPr>
        <p:spPr>
          <a:xfrm>
            <a:off x="443636" y="5614221"/>
            <a:ext cx="2004449" cy="230795"/>
          </a:xfrm>
          <a:prstGeom prst="rect">
            <a:avLst/>
          </a:prstGeom>
          <a:noFill/>
        </p:spPr>
        <p:txBody>
          <a:bodyPr wrap="square">
            <a:spAutoFit/>
          </a:bodyPr>
          <a:lstStyle/>
          <a:p>
            <a:pPr algn="r" defTabSz="843904" eaLnBrk="0" hangingPunct="0">
              <a:defRPr/>
            </a:pPr>
            <a:r>
              <a:rPr lang="ja-JP" altLang="en-US" sz="900">
                <a:solidFill>
                  <a:prstClr val="black"/>
                </a:solidFill>
                <a:effectLst>
                  <a:glow rad="127000">
                    <a:srgbClr val="FFFFFF"/>
                  </a:glow>
                </a:effectLst>
                <a:latin typeface="Meiryo UI" panose="020B0604030504040204" pitchFamily="50" charset="-128"/>
                <a:ea typeface="Meiryo UI" panose="020B0604030504040204" pitchFamily="50" charset="-128"/>
              </a:rPr>
              <a:t>（大阪市）</a:t>
            </a:r>
          </a:p>
        </p:txBody>
      </p:sp>
      <p:sp>
        <p:nvSpPr>
          <p:cNvPr id="9" name="正方形/長方形 8">
            <a:extLst>
              <a:ext uri="{FF2B5EF4-FFF2-40B4-BE49-F238E27FC236}">
                <a16:creationId xmlns:a16="http://schemas.microsoft.com/office/drawing/2014/main" id="{026DFC23-B745-721A-8A5E-D19735666B01}"/>
              </a:ext>
            </a:extLst>
          </p:cNvPr>
          <p:cNvSpPr/>
          <p:nvPr/>
        </p:nvSpPr>
        <p:spPr>
          <a:xfrm>
            <a:off x="1894460" y="6062566"/>
            <a:ext cx="2004449" cy="230795"/>
          </a:xfrm>
          <a:prstGeom prst="rect">
            <a:avLst/>
          </a:prstGeom>
          <a:noFill/>
        </p:spPr>
        <p:txBody>
          <a:bodyPr wrap="square">
            <a:spAutoFit/>
          </a:bodyPr>
          <a:lstStyle/>
          <a:p>
            <a:pPr algn="r" defTabSz="843904" eaLnBrk="0" hangingPunct="0">
              <a:defRPr/>
            </a:pPr>
            <a:r>
              <a:rPr lang="ja-JP" altLang="en-US" sz="900">
                <a:solidFill>
                  <a:prstClr val="black"/>
                </a:solidFill>
                <a:effectLst>
                  <a:glow rad="127000">
                    <a:srgbClr val="FFFFFF"/>
                  </a:glow>
                </a:effectLst>
                <a:latin typeface="Meiryo UI" panose="020B0604030504040204" pitchFamily="50" charset="-128"/>
                <a:ea typeface="Meiryo UI" panose="020B0604030504040204" pitchFamily="50" charset="-128"/>
              </a:rPr>
              <a:t>（港区 赤坂）</a:t>
            </a:r>
          </a:p>
        </p:txBody>
      </p:sp>
      <p:sp>
        <p:nvSpPr>
          <p:cNvPr id="10" name="正方形/長方形 9">
            <a:extLst>
              <a:ext uri="{FF2B5EF4-FFF2-40B4-BE49-F238E27FC236}">
                <a16:creationId xmlns:a16="http://schemas.microsoft.com/office/drawing/2014/main" id="{2183BF79-311C-09FA-FF63-7527E83468DD}"/>
              </a:ext>
            </a:extLst>
          </p:cNvPr>
          <p:cNvSpPr/>
          <p:nvPr/>
        </p:nvSpPr>
        <p:spPr>
          <a:xfrm>
            <a:off x="4726599" y="6050307"/>
            <a:ext cx="2004449" cy="230795"/>
          </a:xfrm>
          <a:prstGeom prst="rect">
            <a:avLst/>
          </a:prstGeom>
          <a:noFill/>
        </p:spPr>
        <p:txBody>
          <a:bodyPr wrap="square">
            <a:spAutoFit/>
          </a:bodyPr>
          <a:lstStyle/>
          <a:p>
            <a:pPr algn="r" defTabSz="843904" eaLnBrk="0" hangingPunct="0">
              <a:defRPr/>
            </a:pPr>
            <a:r>
              <a:rPr lang="ja-JP" altLang="en-US" sz="900">
                <a:solidFill>
                  <a:prstClr val="black"/>
                </a:solidFill>
                <a:effectLst>
                  <a:glow rad="127000">
                    <a:srgbClr val="FFFFFF"/>
                  </a:glow>
                </a:effectLst>
                <a:latin typeface="Meiryo UI" panose="020B0604030504040204" pitchFamily="50" charset="-128"/>
                <a:ea typeface="Meiryo UI" panose="020B0604030504040204" pitchFamily="50" charset="-128"/>
              </a:rPr>
              <a:t>（西東京市）</a:t>
            </a:r>
          </a:p>
        </p:txBody>
      </p:sp>
      <p:sp>
        <p:nvSpPr>
          <p:cNvPr id="22" name="正方形/長方形 21">
            <a:extLst>
              <a:ext uri="{FF2B5EF4-FFF2-40B4-BE49-F238E27FC236}">
                <a16:creationId xmlns:a16="http://schemas.microsoft.com/office/drawing/2014/main" id="{FD8B2065-EC60-48BB-7ECF-7A473E295AC8}"/>
              </a:ext>
            </a:extLst>
          </p:cNvPr>
          <p:cNvSpPr/>
          <p:nvPr/>
        </p:nvSpPr>
        <p:spPr>
          <a:xfrm rot="10800000" flipV="1">
            <a:off x="7076145" y="4843065"/>
            <a:ext cx="395937" cy="1259798"/>
          </a:xfrm>
          <a:prstGeom prst="rect">
            <a:avLst/>
          </a:prstGeom>
          <a:solidFill>
            <a:srgbClr val="BF9000"/>
          </a:solidFill>
          <a:ln w="25400" cap="flat" cmpd="sng" algn="ctr">
            <a:noFill/>
            <a:prstDash val="solid"/>
          </a:ln>
          <a:effectLst/>
        </p:spPr>
        <p:txBody>
          <a:bodyPr vert="eaVert" tIns="0" bIns="0" rtlCol="0" anchor="ctr"/>
          <a:lstStyle/>
          <a:p>
            <a:pPr marL="0" marR="0" lvl="0" indent="0" algn="ctr" defTabSz="914207" eaLnBrk="0" fontAlgn="auto" latinLnBrk="0" hangingPunct="0">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rPr>
              <a:t>気候変動対策</a:t>
            </a:r>
            <a:endParaRPr kumimoji="0" lang="en-US" altLang="ja-JP"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endParaRPr>
          </a:p>
        </p:txBody>
      </p:sp>
      <p:sp>
        <p:nvSpPr>
          <p:cNvPr id="23" name="正方形/長方形 22">
            <a:extLst>
              <a:ext uri="{FF2B5EF4-FFF2-40B4-BE49-F238E27FC236}">
                <a16:creationId xmlns:a16="http://schemas.microsoft.com/office/drawing/2014/main" id="{3A70BBB0-5BFD-68B4-E909-33427644C886}"/>
              </a:ext>
            </a:extLst>
          </p:cNvPr>
          <p:cNvSpPr/>
          <p:nvPr/>
        </p:nvSpPr>
        <p:spPr>
          <a:xfrm rot="10800000" flipV="1">
            <a:off x="8859127" y="4840099"/>
            <a:ext cx="395937" cy="1259798"/>
          </a:xfrm>
          <a:prstGeom prst="rect">
            <a:avLst/>
          </a:prstGeom>
          <a:solidFill>
            <a:srgbClr val="BF9000"/>
          </a:solidFill>
          <a:ln w="25400" cap="flat" cmpd="sng" algn="ctr">
            <a:noFill/>
            <a:prstDash val="solid"/>
          </a:ln>
          <a:effectLst/>
        </p:spPr>
        <p:txBody>
          <a:bodyPr vert="eaVert" tIns="0" bIns="0" rtlCol="0" anchor="ctr"/>
          <a:lstStyle/>
          <a:p>
            <a:pPr marL="0" marR="0" lvl="0" indent="0" algn="ctr" defTabSz="914207" eaLnBrk="0" fontAlgn="auto" latinLnBrk="0" hangingPunct="0">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rPr>
              <a:t>　　　 の向上</a:t>
            </a:r>
            <a:endParaRPr kumimoji="0" lang="en-US" altLang="ja-JP"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endParaRPr>
          </a:p>
        </p:txBody>
      </p:sp>
      <p:sp>
        <p:nvSpPr>
          <p:cNvPr id="24" name="正方形/長方形 23">
            <a:extLst>
              <a:ext uri="{FF2B5EF4-FFF2-40B4-BE49-F238E27FC236}">
                <a16:creationId xmlns:a16="http://schemas.microsoft.com/office/drawing/2014/main" id="{6E2BECB9-FA03-5E4D-A6AE-1E917F0069FC}"/>
              </a:ext>
            </a:extLst>
          </p:cNvPr>
          <p:cNvSpPr/>
          <p:nvPr/>
        </p:nvSpPr>
        <p:spPr>
          <a:xfrm rot="10800000" flipV="1">
            <a:off x="7972912" y="4845485"/>
            <a:ext cx="395937" cy="1259798"/>
          </a:xfrm>
          <a:prstGeom prst="rect">
            <a:avLst/>
          </a:prstGeom>
          <a:solidFill>
            <a:srgbClr val="BF9000"/>
          </a:solidFill>
          <a:ln w="25400" cap="flat" cmpd="sng" algn="ctr">
            <a:noFill/>
            <a:prstDash val="solid"/>
          </a:ln>
          <a:effectLst/>
        </p:spPr>
        <p:txBody>
          <a:bodyPr vert="eaVert" tIns="0" bIns="0" rtlCol="0" anchor="ctr"/>
          <a:lstStyle/>
          <a:p>
            <a:pPr marL="0" marR="0" lvl="0" indent="0" algn="ctr" defTabSz="914207" eaLnBrk="0" fontAlgn="auto" latinLnBrk="0" hangingPunct="0">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rPr>
              <a:t>生物多様性の確保</a:t>
            </a:r>
            <a:endParaRPr kumimoji="0" lang="en-US" altLang="ja-JP"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endParaRPr>
          </a:p>
        </p:txBody>
      </p:sp>
      <p:sp>
        <p:nvSpPr>
          <p:cNvPr id="31" name="二等辺三角形 30">
            <a:extLst>
              <a:ext uri="{FF2B5EF4-FFF2-40B4-BE49-F238E27FC236}">
                <a16:creationId xmlns:a16="http://schemas.microsoft.com/office/drawing/2014/main" id="{41947E9D-CF16-1B3B-EF0F-79C4A8B4A0E2}"/>
              </a:ext>
            </a:extLst>
          </p:cNvPr>
          <p:cNvSpPr/>
          <p:nvPr/>
        </p:nvSpPr>
        <p:spPr>
          <a:xfrm>
            <a:off x="6931478" y="4504471"/>
            <a:ext cx="2483602" cy="323948"/>
          </a:xfrm>
          <a:prstGeom prst="triangle">
            <a:avLst/>
          </a:prstGeom>
          <a:solidFill>
            <a:srgbClr val="BF9000"/>
          </a:solidFill>
          <a:ln w="25400" cap="flat" cmpd="sng" algn="ctr">
            <a:noFill/>
            <a:prstDash val="solid"/>
          </a:ln>
          <a:effectLst/>
        </p:spPr>
        <p:txBody>
          <a:bodyPr lIns="0" tIns="0" rIns="0" bIns="107983" rtlCol="0" anchor="ctr"/>
          <a:lstStyle/>
          <a:p>
            <a:pPr marL="0" marR="0" lvl="0" indent="0" algn="ctr" defTabSz="914207" eaLnBrk="0" fontAlgn="auto" latinLnBrk="0" hangingPunct="0">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rPr>
              <a:t>地域の価値向上</a:t>
            </a:r>
            <a:endParaRPr kumimoji="0" lang="en-US" altLang="ja-JP"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endParaRPr>
          </a:p>
        </p:txBody>
      </p:sp>
      <p:sp>
        <p:nvSpPr>
          <p:cNvPr id="34" name="正方形/長方形 33">
            <a:extLst>
              <a:ext uri="{FF2B5EF4-FFF2-40B4-BE49-F238E27FC236}">
                <a16:creationId xmlns:a16="http://schemas.microsoft.com/office/drawing/2014/main" id="{DA20683C-CF45-2641-9E5E-7EC808AEF528}"/>
              </a:ext>
            </a:extLst>
          </p:cNvPr>
          <p:cNvSpPr/>
          <p:nvPr/>
        </p:nvSpPr>
        <p:spPr>
          <a:xfrm rot="10800000" flipV="1">
            <a:off x="6929080" y="6136996"/>
            <a:ext cx="2483602" cy="233963"/>
          </a:xfrm>
          <a:prstGeom prst="rect">
            <a:avLst/>
          </a:prstGeom>
          <a:solidFill>
            <a:srgbClr val="BF9000"/>
          </a:solidFill>
          <a:ln w="25400" cap="flat" cmpd="sng" algn="ctr">
            <a:noFill/>
            <a:prstDash val="solid"/>
          </a:ln>
          <a:effectLst/>
        </p:spPr>
        <p:txBody>
          <a:bodyPr tIns="71988" bIns="0" rtlCol="0" anchor="ctr"/>
          <a:lstStyle/>
          <a:p>
            <a:pPr marL="0" marR="0" lvl="0" indent="0" algn="ctr" defTabSz="914207" eaLnBrk="0" fontAlgn="auto" latinLnBrk="0" hangingPunct="0">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rPr>
              <a:t>マネジメント・ガバナンス</a:t>
            </a:r>
            <a:endParaRPr kumimoji="0" lang="en-US" altLang="ja-JP"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endParaRPr>
          </a:p>
        </p:txBody>
      </p:sp>
      <p:sp>
        <p:nvSpPr>
          <p:cNvPr id="37" name="正方形/長方形 36">
            <a:extLst>
              <a:ext uri="{FF2B5EF4-FFF2-40B4-BE49-F238E27FC236}">
                <a16:creationId xmlns:a16="http://schemas.microsoft.com/office/drawing/2014/main" id="{1E1710D4-230B-740C-61A1-1CC05C9A6AA8}"/>
              </a:ext>
            </a:extLst>
          </p:cNvPr>
          <p:cNvSpPr/>
          <p:nvPr/>
        </p:nvSpPr>
        <p:spPr>
          <a:xfrm rot="10800000" flipV="1">
            <a:off x="6929080" y="6396881"/>
            <a:ext cx="2483602" cy="233963"/>
          </a:xfrm>
          <a:prstGeom prst="rect">
            <a:avLst/>
          </a:prstGeom>
          <a:solidFill>
            <a:srgbClr val="BF9000"/>
          </a:solidFill>
          <a:ln w="25400" cap="flat" cmpd="sng" algn="ctr">
            <a:noFill/>
            <a:prstDash val="solid"/>
          </a:ln>
          <a:effectLst/>
        </p:spPr>
        <p:txBody>
          <a:bodyPr rtlCol="0" anchor="ctr"/>
          <a:lstStyle/>
          <a:p>
            <a:pPr marL="0" marR="0" lvl="0" indent="0" algn="ctr" defTabSz="914207" eaLnBrk="0" fontAlgn="auto" latinLnBrk="0" hangingPunct="0">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rPr>
              <a:t>土地・地域特性の把握・反映</a:t>
            </a:r>
            <a:endParaRPr kumimoji="0" lang="en-US" altLang="ja-JP" sz="1200" b="1" i="0" u="none" strike="noStrike" kern="0" cap="none" spc="0" normalizeH="0" baseline="0" noProof="0">
              <a:ln>
                <a:noFill/>
              </a:ln>
              <a:solidFill>
                <a:srgbClr val="548235"/>
              </a:solidFill>
              <a:effectLst>
                <a:glow rad="76200">
                  <a:srgbClr val="FFFFFF"/>
                </a:glow>
              </a:effectLst>
              <a:uLnTx/>
              <a:uFillTx/>
              <a:latin typeface="Meiryo UI" panose="020B0604030504040204" pitchFamily="50" charset="-128"/>
              <a:ea typeface="Meiryo UI" panose="020B0604030504040204" pitchFamily="50" charset="-128"/>
              <a:cs typeface="+mn-cs"/>
            </a:endParaRPr>
          </a:p>
        </p:txBody>
      </p:sp>
      <p:sp>
        <p:nvSpPr>
          <p:cNvPr id="40" name="テキスト ボックス 39">
            <a:extLst>
              <a:ext uri="{FF2B5EF4-FFF2-40B4-BE49-F238E27FC236}">
                <a16:creationId xmlns:a16="http://schemas.microsoft.com/office/drawing/2014/main" id="{14EFFC8D-6653-9A23-2157-32E8DF62D290}"/>
              </a:ext>
            </a:extLst>
          </p:cNvPr>
          <p:cNvSpPr txBox="1"/>
          <p:nvPr/>
        </p:nvSpPr>
        <p:spPr>
          <a:xfrm>
            <a:off x="8697665" y="5072865"/>
            <a:ext cx="718861" cy="452345"/>
          </a:xfrm>
          <a:prstGeom prst="rect">
            <a:avLst/>
          </a:prstGeom>
          <a:noFill/>
          <a:ln>
            <a:noFill/>
          </a:ln>
        </p:spPr>
        <p:txBody>
          <a:bodyPr vert="horz" wrap="square" rtlCol="0" anchor="b" anchorCtr="0">
            <a:noAutofit/>
          </a:bodyPr>
          <a:lstStyle/>
          <a:p>
            <a:pPr algn="ctr" defTabSz="914207" eaLnBrk="0" hangingPunct="0">
              <a:defRPr/>
            </a:pPr>
            <a:endParaRPr lang="en-US" altLang="ja-JP" sz="900" b="1">
              <a:solidFill>
                <a:srgbClr val="548235"/>
              </a:solidFill>
              <a:effectLst>
                <a:glow rad="88900">
                  <a:srgbClr val="FFFFFF"/>
                </a:glow>
              </a:effectLst>
              <a:latin typeface="Meiryo UI" panose="020B0604030504040204" pitchFamily="50" charset="-128"/>
              <a:ea typeface="Meiryo UI" panose="020B0604030504040204" pitchFamily="50" charset="-128"/>
            </a:endParaRPr>
          </a:p>
          <a:p>
            <a:pPr algn="ctr" defTabSz="914207" eaLnBrk="0" hangingPunct="0">
              <a:defRPr/>
            </a:pPr>
            <a:r>
              <a:rPr lang="en-US" altLang="ja-JP" sz="900" b="1">
                <a:solidFill>
                  <a:srgbClr val="548235"/>
                </a:solidFill>
                <a:effectLst>
                  <a:glow rad="88900">
                    <a:srgbClr val="FFFFFF"/>
                  </a:glow>
                </a:effectLst>
                <a:latin typeface="Meiryo UI" panose="020B0604030504040204" pitchFamily="50" charset="-128"/>
                <a:ea typeface="Meiryo UI" panose="020B0604030504040204" pitchFamily="50" charset="-128"/>
              </a:rPr>
              <a:t>Well-being</a:t>
            </a:r>
          </a:p>
        </p:txBody>
      </p:sp>
      <p:sp>
        <p:nvSpPr>
          <p:cNvPr id="41" name="テキスト ボックス 40">
            <a:extLst>
              <a:ext uri="{FF2B5EF4-FFF2-40B4-BE49-F238E27FC236}">
                <a16:creationId xmlns:a16="http://schemas.microsoft.com/office/drawing/2014/main" id="{92D7D3AE-0281-CF01-99E2-AAFFB3F32BFA}"/>
              </a:ext>
            </a:extLst>
          </p:cNvPr>
          <p:cNvSpPr txBox="1"/>
          <p:nvPr/>
        </p:nvSpPr>
        <p:spPr>
          <a:xfrm>
            <a:off x="7039864" y="6073298"/>
            <a:ext cx="935039" cy="144393"/>
          </a:xfrm>
          <a:prstGeom prst="rect">
            <a:avLst/>
          </a:prstGeom>
          <a:noFill/>
          <a:ln>
            <a:noFill/>
          </a:ln>
        </p:spPr>
        <p:txBody>
          <a:bodyPr wrap="square" rtlCol="0" anchor="ctr" anchorCtr="1">
            <a:noAutofit/>
          </a:bodyPr>
          <a:lstStyle/>
          <a:p>
            <a:pPr defTabSz="914207" eaLnBrk="0" hangingPunct="0">
              <a:defRPr/>
            </a:pPr>
            <a:r>
              <a:rPr lang="ja-JP" altLang="en-US" sz="700">
                <a:solidFill>
                  <a:srgbClr val="548235"/>
                </a:solidFill>
                <a:effectLst>
                  <a:glow rad="63500">
                    <a:srgbClr val="FFFFFF"/>
                  </a:glow>
                </a:effectLst>
                <a:latin typeface="Meiryo UI" panose="020B0604030504040204" pitchFamily="50" charset="-128"/>
                <a:ea typeface="Meiryo UI" panose="020B0604030504040204" pitchFamily="50" charset="-128"/>
              </a:rPr>
              <a:t>土地・事業に関する</a:t>
            </a:r>
          </a:p>
        </p:txBody>
      </p:sp>
      <p:sp>
        <p:nvSpPr>
          <p:cNvPr id="42" name="テキスト ボックス 41">
            <a:extLst>
              <a:ext uri="{FF2B5EF4-FFF2-40B4-BE49-F238E27FC236}">
                <a16:creationId xmlns:a16="http://schemas.microsoft.com/office/drawing/2014/main" id="{B61BEAA9-46B7-3A26-6873-D80E7383AC54}"/>
              </a:ext>
            </a:extLst>
          </p:cNvPr>
          <p:cNvSpPr txBox="1"/>
          <p:nvPr/>
        </p:nvSpPr>
        <p:spPr>
          <a:xfrm>
            <a:off x="7886919" y="6073298"/>
            <a:ext cx="931036" cy="144393"/>
          </a:xfrm>
          <a:prstGeom prst="rect">
            <a:avLst/>
          </a:prstGeom>
          <a:noFill/>
          <a:ln>
            <a:noFill/>
          </a:ln>
        </p:spPr>
        <p:txBody>
          <a:bodyPr wrap="square" rtlCol="0" anchor="ctr" anchorCtr="1">
            <a:noAutofit/>
          </a:bodyPr>
          <a:lstStyle/>
          <a:p>
            <a:pPr defTabSz="914207" eaLnBrk="0" hangingPunct="0">
              <a:defRPr/>
            </a:pPr>
            <a:r>
              <a:rPr lang="ja-JP" altLang="en-US" sz="700">
                <a:solidFill>
                  <a:srgbClr val="548235"/>
                </a:solidFill>
                <a:effectLst>
                  <a:glow rad="63500">
                    <a:srgbClr val="FFFFFF"/>
                  </a:glow>
                </a:effectLst>
                <a:latin typeface="Meiryo UI" panose="020B0604030504040204" pitchFamily="50" charset="-128"/>
                <a:ea typeface="Meiryo UI" panose="020B0604030504040204" pitchFamily="50" charset="-128"/>
              </a:rPr>
              <a:t>組織に関する</a:t>
            </a:r>
          </a:p>
        </p:txBody>
      </p:sp>
      <p:sp>
        <p:nvSpPr>
          <p:cNvPr id="43" name="テキスト ボックス 42">
            <a:extLst>
              <a:ext uri="{FF2B5EF4-FFF2-40B4-BE49-F238E27FC236}">
                <a16:creationId xmlns:a16="http://schemas.microsoft.com/office/drawing/2014/main" id="{F283A539-3066-0804-1AE8-07117A13DFE8}"/>
              </a:ext>
            </a:extLst>
          </p:cNvPr>
          <p:cNvSpPr txBox="1"/>
          <p:nvPr/>
        </p:nvSpPr>
        <p:spPr>
          <a:xfrm>
            <a:off x="8697665" y="4925043"/>
            <a:ext cx="718861" cy="244081"/>
          </a:xfrm>
          <a:prstGeom prst="rect">
            <a:avLst/>
          </a:prstGeom>
          <a:noFill/>
          <a:ln>
            <a:noFill/>
          </a:ln>
        </p:spPr>
        <p:txBody>
          <a:bodyPr vert="horz" wrap="square" rtlCol="0" anchor="t" anchorCtr="0">
            <a:noAutofit/>
          </a:bodyPr>
          <a:lstStyle/>
          <a:p>
            <a:pPr algn="ctr" defTabSz="914207" eaLnBrk="0" hangingPunct="0">
              <a:defRPr/>
            </a:pPr>
            <a:r>
              <a:rPr lang="ja-JP" altLang="en-US" sz="1200" b="1">
                <a:solidFill>
                  <a:srgbClr val="548235"/>
                </a:solidFill>
                <a:effectLst>
                  <a:glow rad="88900">
                    <a:srgbClr val="FFFFFF"/>
                  </a:glow>
                </a:effectLst>
                <a:latin typeface="Meiryo UI" panose="020B0604030504040204" pitchFamily="50" charset="-128"/>
                <a:ea typeface="Meiryo UI" panose="020B0604030504040204" pitchFamily="50" charset="-128"/>
              </a:rPr>
              <a:t>幸福度</a:t>
            </a:r>
            <a:endParaRPr lang="en-US" altLang="ja-JP" sz="1200" b="1">
              <a:solidFill>
                <a:srgbClr val="548235"/>
              </a:solidFill>
              <a:effectLst>
                <a:glow rad="88900">
                  <a:srgbClr val="FFFFFF"/>
                </a:glow>
              </a:effectLst>
              <a:latin typeface="Meiryo UI" panose="020B0604030504040204" pitchFamily="50" charset="-128"/>
              <a:ea typeface="Meiryo UI" panose="020B0604030504040204" pitchFamily="50" charset="-128"/>
            </a:endParaRPr>
          </a:p>
        </p:txBody>
      </p:sp>
      <p:sp>
        <p:nvSpPr>
          <p:cNvPr id="44" name="大かっこ 43">
            <a:extLst>
              <a:ext uri="{FF2B5EF4-FFF2-40B4-BE49-F238E27FC236}">
                <a16:creationId xmlns:a16="http://schemas.microsoft.com/office/drawing/2014/main" id="{595C2A22-89E0-10E3-9B94-E86D1217BB4C}"/>
              </a:ext>
            </a:extLst>
          </p:cNvPr>
          <p:cNvSpPr/>
          <p:nvPr/>
        </p:nvSpPr>
        <p:spPr>
          <a:xfrm>
            <a:off x="8787734" y="5198411"/>
            <a:ext cx="538723" cy="303302"/>
          </a:xfrm>
          <a:prstGeom prst="bracketPair">
            <a:avLst>
              <a:gd name="adj" fmla="val 12103"/>
            </a:avLst>
          </a:prstGeom>
          <a:noFill/>
          <a:ln w="9525" cap="flat" cmpd="sng" algn="ctr">
            <a:solidFill>
              <a:srgbClr val="54823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eiryo UI"/>
              <a:ea typeface="Meiryo UI"/>
              <a:cs typeface="+mn-cs"/>
            </a:endParaRPr>
          </a:p>
        </p:txBody>
      </p:sp>
      <p:grpSp>
        <p:nvGrpSpPr>
          <p:cNvPr id="5" name="グループ化 4">
            <a:extLst>
              <a:ext uri="{FF2B5EF4-FFF2-40B4-BE49-F238E27FC236}">
                <a16:creationId xmlns:a16="http://schemas.microsoft.com/office/drawing/2014/main" id="{37C5E12C-5CC7-673E-CC71-B5331EC8AE49}"/>
              </a:ext>
            </a:extLst>
          </p:cNvPr>
          <p:cNvGrpSpPr>
            <a:grpSpLocks noChangeAspect="1"/>
          </p:cNvGrpSpPr>
          <p:nvPr/>
        </p:nvGrpSpPr>
        <p:grpSpPr>
          <a:xfrm>
            <a:off x="8261442" y="3708578"/>
            <a:ext cx="1442001" cy="562726"/>
            <a:chOff x="0" y="0"/>
            <a:chExt cx="3708400" cy="1447165"/>
          </a:xfrm>
        </p:grpSpPr>
        <p:pic>
          <p:nvPicPr>
            <p:cNvPr id="6" name="図 5">
              <a:extLst>
                <a:ext uri="{FF2B5EF4-FFF2-40B4-BE49-F238E27FC236}">
                  <a16:creationId xmlns:a16="http://schemas.microsoft.com/office/drawing/2014/main" id="{D7321930-F2BB-8782-90CD-679133C40A0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050" y="0"/>
              <a:ext cx="3689350" cy="1447165"/>
            </a:xfrm>
            <a:prstGeom prst="rect">
              <a:avLst/>
            </a:prstGeom>
          </p:spPr>
        </p:pic>
        <p:pic>
          <p:nvPicPr>
            <p:cNvPr id="7" name="図 6">
              <a:extLst>
                <a:ext uri="{FF2B5EF4-FFF2-40B4-BE49-F238E27FC236}">
                  <a16:creationId xmlns:a16="http://schemas.microsoft.com/office/drawing/2014/main" id="{60E6B105-FC24-6516-0FA2-A2A600BD208A}"/>
                </a:ext>
              </a:extLst>
            </p:cNvPr>
            <p:cNvPicPr>
              <a:picLocks noChangeAspect="1"/>
            </p:cNvPicPr>
            <p:nvPr/>
          </p:nvPicPr>
          <p:blipFill>
            <a:blip r:embed="rId7" cstate="print">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0" y="33338"/>
              <a:ext cx="1439545" cy="1315720"/>
            </a:xfrm>
            <a:prstGeom prst="rect">
              <a:avLst/>
            </a:prstGeom>
          </p:spPr>
        </p:pic>
      </p:grpSp>
      <p:sp>
        <p:nvSpPr>
          <p:cNvPr id="11" name="スライド番号プレースホルダー 3">
            <a:extLst>
              <a:ext uri="{FF2B5EF4-FFF2-40B4-BE49-F238E27FC236}">
                <a16:creationId xmlns:a16="http://schemas.microsoft.com/office/drawing/2014/main" id="{5E6767DC-13BB-2444-6865-CA1281B64446}"/>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43</a:t>
            </a:fld>
            <a:endParaRPr lang="en-US" altLang="ja-JP" sz="1400">
              <a:solidFill>
                <a:srgbClr val="000000"/>
              </a:solidFill>
            </a:endParaRPr>
          </a:p>
        </p:txBody>
      </p:sp>
    </p:spTree>
    <p:extLst>
      <p:ext uri="{BB962C8B-B14F-4D97-AF65-F5344CB8AC3E}">
        <p14:creationId xmlns:p14="http://schemas.microsoft.com/office/powerpoint/2010/main" val="30978804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3C8593C-AFF0-C13F-34A7-BDE518C138F5}"/>
              </a:ext>
            </a:extLst>
          </p:cNvPr>
          <p:cNvSpPr txBox="1">
            <a:spLocks/>
          </p:cNvSpPr>
          <p:nvPr/>
        </p:nvSpPr>
        <p:spPr bwMode="auto">
          <a:xfrm>
            <a:off x="23361" y="66941"/>
            <a:ext cx="7949549" cy="39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92" tIns="42196" rIns="84392" bIns="42196" numCol="1" anchor="ctr" anchorCtr="0" compatLnSpc="1">
            <a:prstTxWarp prst="textNoShape">
              <a:avLst/>
            </a:prstTxWarp>
          </a:bodyPr>
          <a:lstStyle>
            <a:lvl1pPr algn="l" rtl="0" eaLnBrk="1" fontAlgn="base" hangingPunct="1">
              <a:spcBef>
                <a:spcPct val="0"/>
              </a:spcBef>
              <a:spcAft>
                <a:spcPct val="0"/>
              </a:spcAft>
              <a:defRPr kumimoji="1" sz="2215">
                <a:solidFill>
                  <a:srgbClr val="0070C0"/>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3904">
              <a:defRPr/>
            </a:pPr>
            <a:r>
              <a:rPr lang="ja-JP" altLang="en-US" sz="2400" b="1">
                <a:solidFill>
                  <a:srgbClr val="4087C8"/>
                </a:solidFill>
                <a:latin typeface="Meiryo UI" panose="020B0604030504040204" pitchFamily="50" charset="-128"/>
                <a:ea typeface="Meiryo UI" panose="020B0604030504040204" pitchFamily="50" charset="-128"/>
              </a:rPr>
              <a:t>３．緑と調和した都市環境整備への民間投資の呼び込み</a:t>
            </a:r>
            <a:endParaRPr lang="ja-JP" altLang="en-US" sz="2400" b="1" kern="0">
              <a:solidFill>
                <a:srgbClr val="4087C8"/>
              </a:solidFill>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D788C4FC-B967-8652-64DC-DF0B47D5F7F5}"/>
              </a:ext>
            </a:extLst>
          </p:cNvPr>
          <p:cNvPicPr>
            <a:picLocks noChangeAspect="1"/>
          </p:cNvPicPr>
          <p:nvPr/>
        </p:nvPicPr>
        <p:blipFill>
          <a:blip r:embed="rId2"/>
          <a:stretch>
            <a:fillRect/>
          </a:stretch>
        </p:blipFill>
        <p:spPr>
          <a:xfrm>
            <a:off x="6642465" y="5444004"/>
            <a:ext cx="1330561" cy="1100812"/>
          </a:xfrm>
          <a:prstGeom prst="rect">
            <a:avLst/>
          </a:prstGeom>
        </p:spPr>
      </p:pic>
      <p:sp>
        <p:nvSpPr>
          <p:cNvPr id="138" name="AutoShape 10">
            <a:extLst>
              <a:ext uri="{FF2B5EF4-FFF2-40B4-BE49-F238E27FC236}">
                <a16:creationId xmlns:a16="http://schemas.microsoft.com/office/drawing/2014/main" id="{93A4BEB9-94C7-4D36-ABB1-C5B320D4395C}"/>
              </a:ext>
            </a:extLst>
          </p:cNvPr>
          <p:cNvSpPr>
            <a:spLocks noChangeArrowheads="1"/>
          </p:cNvSpPr>
          <p:nvPr/>
        </p:nvSpPr>
        <p:spPr bwMode="auto">
          <a:xfrm>
            <a:off x="432471" y="3872589"/>
            <a:ext cx="2691364" cy="1348238"/>
          </a:xfrm>
          <a:prstGeom prst="roundRect">
            <a:avLst>
              <a:gd name="adj" fmla="val 0"/>
            </a:avLst>
          </a:prstGeom>
          <a:solidFill>
            <a:srgbClr val="F3EBDD">
              <a:alpha val="60000"/>
            </a:srgbClr>
          </a:solidFill>
          <a:ln w="9525">
            <a:noFill/>
            <a:round/>
            <a:headEnd/>
            <a:tailEnd/>
          </a:ln>
          <a:effectLst/>
        </p:spPr>
        <p:txBody>
          <a:bodyPr wrap="none" lIns="87225" tIns="43612" rIns="87225" bIns="43612" anchor="ct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72940">
              <a:spcBef>
                <a:spcPct val="0"/>
              </a:spcBef>
              <a:buNone/>
              <a:defRPr/>
            </a:pPr>
            <a:endParaRPr lang="ja-JP" altLang="en-US" sz="1200" b="1">
              <a:solidFill>
                <a:srgbClr val="FFFFFF"/>
              </a:solidFill>
              <a:latin typeface="Meiryo UI" panose="020B0604030504040204" pitchFamily="50" charset="-128"/>
              <a:ea typeface="Meiryo UI" panose="020B0604030504040204" pitchFamily="50" charset="-128"/>
            </a:endParaRPr>
          </a:p>
        </p:txBody>
      </p:sp>
      <p:sp>
        <p:nvSpPr>
          <p:cNvPr id="64" name="正方形/長方形 63"/>
          <p:cNvSpPr/>
          <p:nvPr/>
        </p:nvSpPr>
        <p:spPr>
          <a:xfrm>
            <a:off x="164974" y="736117"/>
            <a:ext cx="9574465" cy="6004720"/>
          </a:xfrm>
          <a:prstGeom prst="rect">
            <a:avLst/>
          </a:prstGeom>
          <a:no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defRPr/>
            </a:pPr>
            <a:endParaRPr lang="ja-JP" altLang="en-US">
              <a:solidFill>
                <a:srgbClr val="FFFFFF"/>
              </a:solidFill>
              <a:latin typeface="Meiryo UI" panose="020B0604030504040204" pitchFamily="50" charset="-128"/>
              <a:ea typeface="Meiryo UI" panose="020B0604030504040204" pitchFamily="50" charset="-128"/>
            </a:endParaRPr>
          </a:p>
        </p:txBody>
      </p:sp>
      <p:sp>
        <p:nvSpPr>
          <p:cNvPr id="65" name="正方形/長方形 64"/>
          <p:cNvSpPr/>
          <p:nvPr/>
        </p:nvSpPr>
        <p:spPr>
          <a:xfrm>
            <a:off x="288421" y="973063"/>
            <a:ext cx="9358500" cy="1010954"/>
          </a:xfrm>
          <a:prstGeom prst="rect">
            <a:avLst/>
          </a:prstGeom>
          <a:no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35994" bIns="35994" rtlCol="0" anchor="t"/>
          <a:lstStyle/>
          <a:p>
            <a:pPr marL="179962" indent="-457104" algn="just" defTabSz="1320425">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都市の脱炭素化を促進するためには、</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大規模な都市開発事業における脱炭素化を進めることが重要</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algn="just" defTabSz="1320425">
              <a:spcBef>
                <a:spcPts val="300"/>
              </a:spcBef>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a:t>
            </a:r>
            <a:r>
              <a:rPr lang="ja-JP" altLang="en-US" sz="1600">
                <a:solidFill>
                  <a:srgbClr val="000000"/>
                </a:solidFill>
                <a:latin typeface="Meiryo UI" panose="020B0604030504040204" pitchFamily="50" charset="-128"/>
                <a:ea typeface="Meiryo UI" panose="020B0604030504040204" pitchFamily="50" charset="-128"/>
              </a:rPr>
              <a:t>このため</a:t>
            </a:r>
            <a:r>
              <a:rPr lang="ja-JP" altLang="en-US" sz="1600" err="1">
                <a:solidFill>
                  <a:srgbClr val="000000"/>
                </a:solidFill>
                <a:latin typeface="Meiryo UI" panose="020B0604030504040204" pitchFamily="50" charset="-128"/>
                <a:ea typeface="Meiryo UI" panose="020B0604030504040204" pitchFamily="50" charset="-128"/>
              </a:rPr>
              <a:t>、</a:t>
            </a:r>
            <a:r>
              <a:rPr lang="ja-JP" altLang="en-US" sz="1600">
                <a:solidFill>
                  <a:srgbClr val="000000"/>
                </a:solidFill>
                <a:latin typeface="Meiryo UI" panose="020B0604030504040204" pitchFamily="50" charset="-128"/>
                <a:ea typeface="Meiryo UI" panose="020B0604030504040204" pitchFamily="50" charset="-128"/>
              </a:rPr>
              <a:t>民間都市開発事業における</a:t>
            </a:r>
            <a:r>
              <a:rPr lang="ja-JP" altLang="en-US" sz="1600" b="1">
                <a:solidFill>
                  <a:srgbClr val="000000"/>
                </a:solidFill>
                <a:latin typeface="Meiryo UI" panose="020B0604030504040204" pitchFamily="50" charset="-128"/>
                <a:ea typeface="Meiryo UI" panose="020B0604030504040204" pitchFamily="50" charset="-128"/>
              </a:rPr>
              <a:t>緑の創出や再生可能エネルギーの導入等に対する支援を強化する必要</a:t>
            </a:r>
            <a:r>
              <a:rPr lang="ja-JP" altLang="en-US" sz="1600">
                <a:solidFill>
                  <a:srgbClr val="000000"/>
                </a:solidFill>
                <a:latin typeface="Meiryo UI" panose="020B0604030504040204" pitchFamily="50" charset="-128"/>
                <a:ea typeface="Meiryo UI" panose="020B0604030504040204" pitchFamily="50" charset="-128"/>
              </a:rPr>
              <a:t>がある</a:t>
            </a:r>
            <a:r>
              <a:rPr lang="ja-JP" altLang="en-US" sz="1600" err="1">
                <a:solidFill>
                  <a:srgbClr val="000000"/>
                </a:solidFill>
                <a:latin typeface="Meiryo UI" panose="020B0604030504040204" pitchFamily="50" charset="-128"/>
                <a:ea typeface="Meiryo UI" panose="020B0604030504040204" pitchFamily="50" charset="-128"/>
              </a:rPr>
              <a:t>。</a:t>
            </a:r>
            <a:endParaRPr lang="en-US" altLang="ja-JP" sz="1600">
              <a:solidFill>
                <a:srgbClr val="000000"/>
              </a:solidFill>
              <a:latin typeface="Meiryo UI" panose="020B0604030504040204" pitchFamily="50" charset="-128"/>
              <a:ea typeface="Meiryo UI" panose="020B0604030504040204" pitchFamily="50" charset="-128"/>
            </a:endParaRPr>
          </a:p>
        </p:txBody>
      </p:sp>
      <p:sp>
        <p:nvSpPr>
          <p:cNvPr id="66" name="正方形/長方形 65"/>
          <p:cNvSpPr/>
          <p:nvPr/>
        </p:nvSpPr>
        <p:spPr>
          <a:xfrm>
            <a:off x="288421" y="2255192"/>
            <a:ext cx="9358500" cy="1263344"/>
          </a:xfrm>
          <a:prstGeom prst="rect">
            <a:avLst/>
          </a:prstGeom>
          <a:no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lIns="35994" tIns="179971" rIns="0" bIns="35994" rtlCol="0" anchor="t"/>
          <a:lstStyle/>
          <a:p>
            <a:pPr marL="179962" indent="-457104" defTabSz="1320425">
              <a:spcBef>
                <a:spcPts val="300"/>
              </a:spcBef>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都市の脱炭素化に資する民間都市開発事業</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を</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国土交通大臣が認定</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する制度を創設。</a:t>
            </a:r>
            <a:endParaRPr lang="en-US" altLang="ja-JP" sz="1600">
              <a:solidFill>
                <a:srgbClr val="000000">
                  <a:lumMod val="85000"/>
                  <a:lumOff val="15000"/>
                </a:srgbClr>
              </a:solidFill>
              <a:latin typeface="Meiryo UI" panose="020B0604030504040204" pitchFamily="50" charset="-128"/>
              <a:ea typeface="Meiryo UI" panose="020B0604030504040204" pitchFamily="50" charset="-128"/>
            </a:endParaRPr>
          </a:p>
          <a:p>
            <a:pPr marL="179962" indent="-457104" defTabSz="1320425">
              <a:spcBef>
                <a:spcPts val="300"/>
              </a:spcBef>
              <a:defRPr/>
            </a:pP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　認定を受けた事業に対し、</a:t>
            </a:r>
            <a:r>
              <a:rPr lang="ja-JP" altLang="en-US" sz="1600">
                <a:solidFill>
                  <a:srgbClr val="000000"/>
                </a:solidFill>
                <a:latin typeface="Meiryo UI" panose="020B0604030504040204" pitchFamily="50" charset="-128"/>
                <a:ea typeface="Meiryo UI" panose="020B0604030504040204" pitchFamily="50" charset="-128"/>
              </a:rPr>
              <a:t>緑地・緑化施設の管理を効率的に行う設備、再エネ利用設備等（オフサイトにおいて整備するものを含む。）の導入費用等について、民間都市</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開発推進機構による</a:t>
            </a:r>
            <a:r>
              <a:rPr lang="ja-JP" altLang="en-US" sz="1600" b="1">
                <a:solidFill>
                  <a:srgbClr val="000000">
                    <a:lumMod val="85000"/>
                    <a:lumOff val="15000"/>
                  </a:srgbClr>
                </a:solidFill>
                <a:latin typeface="Meiryo UI" panose="020B0604030504040204" pitchFamily="50" charset="-128"/>
                <a:ea typeface="Meiryo UI" panose="020B0604030504040204" pitchFamily="50" charset="-128"/>
              </a:rPr>
              <a:t>金融支援</a:t>
            </a:r>
            <a:r>
              <a:rPr lang="ja-JP" altLang="en-US" sz="1600">
                <a:solidFill>
                  <a:srgbClr val="000000">
                    <a:lumMod val="85000"/>
                    <a:lumOff val="15000"/>
                  </a:srgbClr>
                </a:solidFill>
                <a:latin typeface="Meiryo UI" panose="020B0604030504040204" pitchFamily="50" charset="-128"/>
                <a:ea typeface="Meiryo UI" panose="020B0604030504040204" pitchFamily="50" charset="-128"/>
              </a:rPr>
              <a:t>を行う。</a:t>
            </a:r>
            <a:r>
              <a:rPr lang="en-US" altLang="ja-JP" sz="1200">
                <a:solidFill>
                  <a:srgbClr val="000000">
                    <a:lumMod val="85000"/>
                    <a:lumOff val="15000"/>
                  </a:srgbClr>
                </a:solidFill>
                <a:latin typeface="Meiryo UI" panose="020B0604030504040204" pitchFamily="50" charset="-128"/>
                <a:ea typeface="Meiryo UI" panose="020B0604030504040204" pitchFamily="50" charset="-128"/>
              </a:rPr>
              <a:t> </a:t>
            </a: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＜予算＞</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67" name="角丸四角形 66"/>
          <p:cNvSpPr/>
          <p:nvPr/>
        </p:nvSpPr>
        <p:spPr>
          <a:xfrm>
            <a:off x="280933" y="2132821"/>
            <a:ext cx="1367781" cy="233963"/>
          </a:xfrm>
          <a:prstGeom prst="roundRect">
            <a:avLst/>
          </a:prstGeom>
          <a:solidFill>
            <a:srgbClr val="015249"/>
          </a:solidFill>
          <a:ln w="19050">
            <a:solidFill>
              <a:srgbClr val="015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defRPr/>
            </a:pPr>
            <a:r>
              <a:rPr lang="ja-JP" altLang="en-US" sz="1600" b="1">
                <a:solidFill>
                  <a:srgbClr val="FFFFFF"/>
                </a:solidFill>
                <a:latin typeface="Meiryo UI" panose="020B0604030504040204" pitchFamily="50" charset="-128"/>
                <a:ea typeface="Meiryo UI" panose="020B0604030504040204" pitchFamily="50" charset="-128"/>
              </a:rPr>
              <a:t>概要</a:t>
            </a:r>
          </a:p>
        </p:txBody>
      </p:sp>
      <p:sp>
        <p:nvSpPr>
          <p:cNvPr id="68" name="角丸四角形 67"/>
          <p:cNvSpPr/>
          <p:nvPr/>
        </p:nvSpPr>
        <p:spPr>
          <a:xfrm>
            <a:off x="291841" y="913502"/>
            <a:ext cx="1367781" cy="233963"/>
          </a:xfrm>
          <a:prstGeom prst="roundRect">
            <a:avLst/>
          </a:prstGeom>
          <a:solidFill>
            <a:srgbClr val="7D5642"/>
          </a:solidFill>
          <a:ln w="19050">
            <a:solidFill>
              <a:srgbClr val="7D5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defRPr/>
            </a:pPr>
            <a:r>
              <a:rPr lang="ja-JP" altLang="en-US" sz="1600" b="1">
                <a:solidFill>
                  <a:srgbClr val="FFFFFF"/>
                </a:solidFill>
                <a:latin typeface="Meiryo UI" panose="020B0604030504040204" pitchFamily="50" charset="-128"/>
                <a:ea typeface="Meiryo UI" panose="020B0604030504040204" pitchFamily="50" charset="-128"/>
              </a:rPr>
              <a:t>背景・必要性</a:t>
            </a:r>
          </a:p>
        </p:txBody>
      </p:sp>
      <p:sp>
        <p:nvSpPr>
          <p:cNvPr id="69" name="二等辺三角形 68"/>
          <p:cNvSpPr/>
          <p:nvPr/>
        </p:nvSpPr>
        <p:spPr>
          <a:xfrm flipV="1">
            <a:off x="4052350" y="2026464"/>
            <a:ext cx="1799712" cy="143977"/>
          </a:xfrm>
          <a:prstGeom prst="triangle">
            <a:avLst/>
          </a:prstGeom>
          <a:solidFill>
            <a:srgbClr val="01524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defRPr/>
            </a:pPr>
            <a:endParaRPr lang="ja-JP" altLang="en-US">
              <a:solidFill>
                <a:srgbClr val="FFFFFF"/>
              </a:solidFill>
              <a:latin typeface="Arial"/>
              <a:ea typeface="ＭＳ Ｐゴシック"/>
            </a:endParaRPr>
          </a:p>
        </p:txBody>
      </p:sp>
      <p:sp>
        <p:nvSpPr>
          <p:cNvPr id="70" name="角丸四角形 69"/>
          <p:cNvSpPr/>
          <p:nvPr/>
        </p:nvSpPr>
        <p:spPr>
          <a:xfrm>
            <a:off x="163605" y="592142"/>
            <a:ext cx="6694927" cy="287954"/>
          </a:xfrm>
          <a:prstGeom prst="roundRect">
            <a:avLst/>
          </a:prstGeom>
          <a:solidFill>
            <a:srgbClr val="7BA4A8"/>
          </a:solidFill>
          <a:ln w="19050">
            <a:solidFill>
              <a:srgbClr val="7BA4A8"/>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914207">
              <a:defRPr/>
            </a:pPr>
            <a:r>
              <a:rPr lang="ja-JP" altLang="en-US" sz="1600" b="1">
                <a:solidFill>
                  <a:srgbClr val="FFFFFF"/>
                </a:solidFill>
                <a:latin typeface="Meiryo UI" panose="020B0604030504040204" pitchFamily="50" charset="-128"/>
                <a:ea typeface="Meiryo UI" panose="020B0604030504040204" pitchFamily="50" charset="-128"/>
              </a:rPr>
              <a:t>②都市の脱炭素化に資する都市開発事業の認定制度の創設</a:t>
            </a:r>
            <a:r>
              <a:rPr lang="en-US" altLang="ja-JP" sz="1200" b="1">
                <a:solidFill>
                  <a:srgbClr val="FFFFFF"/>
                </a:solidFill>
                <a:latin typeface="Meiryo UI" panose="020B0604030504040204" pitchFamily="50" charset="-128"/>
                <a:ea typeface="Meiryo UI" panose="020B0604030504040204" pitchFamily="50" charset="-128"/>
              </a:rPr>
              <a:t>【</a:t>
            </a:r>
            <a:r>
              <a:rPr lang="ja-JP" altLang="en-US" sz="1200" b="1">
                <a:solidFill>
                  <a:srgbClr val="FFFFFF"/>
                </a:solidFill>
                <a:latin typeface="Meiryo UI" panose="020B0604030504040204" pitchFamily="50" charset="-128"/>
                <a:ea typeface="Meiryo UI" panose="020B0604030504040204" pitchFamily="50" charset="-128"/>
              </a:rPr>
              <a:t>都市再生特別措置法</a:t>
            </a:r>
            <a:r>
              <a:rPr lang="en-US" altLang="ja-JP" sz="1200" b="1">
                <a:solidFill>
                  <a:srgbClr val="FFFFFF"/>
                </a:solidFill>
                <a:latin typeface="Meiryo UI" panose="020B0604030504040204" pitchFamily="50" charset="-128"/>
                <a:ea typeface="Meiryo UI" panose="020B0604030504040204" pitchFamily="50" charset="-128"/>
              </a:rPr>
              <a:t>】</a:t>
            </a:r>
            <a:endParaRPr lang="ja-JP" altLang="en-US" sz="1200" b="1">
              <a:solidFill>
                <a:srgbClr val="FFFFFF"/>
              </a:solidFill>
              <a:latin typeface="Meiryo UI" panose="020B0604030504040204" pitchFamily="50" charset="-128"/>
              <a:ea typeface="Meiryo UI" panose="020B0604030504040204" pitchFamily="50" charset="-128"/>
            </a:endParaRPr>
          </a:p>
        </p:txBody>
      </p:sp>
      <p:sp>
        <p:nvSpPr>
          <p:cNvPr id="52" name="正方形/長方形 51"/>
          <p:cNvSpPr/>
          <p:nvPr/>
        </p:nvSpPr>
        <p:spPr>
          <a:xfrm>
            <a:off x="360475" y="4491845"/>
            <a:ext cx="2729993" cy="630841"/>
          </a:xfrm>
          <a:prstGeom prst="rect">
            <a:avLst/>
          </a:prstGeom>
          <a:noFill/>
          <a:ln>
            <a:noFill/>
          </a:ln>
        </p:spPr>
        <p:txBody>
          <a:bodyPr wrap="square">
            <a:spAutoFit/>
          </a:bodyPr>
          <a:lstStyle/>
          <a:p>
            <a:pPr marL="89980" indent="-89980" defTabSz="914207">
              <a:spcAft>
                <a:spcPts val="600"/>
              </a:spcAft>
              <a:defRPr/>
            </a:pPr>
            <a:r>
              <a:rPr lang="ja-JP" altLang="en-US" sz="1000">
                <a:solidFill>
                  <a:srgbClr val="000000"/>
                </a:solidFill>
                <a:latin typeface="Meiryo UI" panose="020B0604030504040204" pitchFamily="50" charset="-128"/>
                <a:ea typeface="Meiryo UI" panose="020B0604030504040204" pitchFamily="50" charset="-128"/>
              </a:rPr>
              <a:t>・太陽光発電設備の設置に加え、温室効果ガス排出抑制に配慮した建材・設備を積極的に採用</a:t>
            </a:r>
            <a:endParaRPr lang="en-US" altLang="ja-JP" sz="1000">
              <a:solidFill>
                <a:srgbClr val="000000"/>
              </a:solidFill>
              <a:latin typeface="Meiryo UI" panose="020B0604030504040204" pitchFamily="50" charset="-128"/>
              <a:ea typeface="Meiryo UI" panose="020B0604030504040204" pitchFamily="50" charset="-128"/>
            </a:endParaRPr>
          </a:p>
          <a:p>
            <a:pPr marL="89980" indent="-89980" defTabSz="914207">
              <a:defRPr/>
            </a:pPr>
            <a:r>
              <a:rPr lang="ja-JP" altLang="en-US" sz="1000">
                <a:solidFill>
                  <a:srgbClr val="000000"/>
                </a:solidFill>
                <a:latin typeface="Meiryo UI" panose="020B0604030504040204" pitchFamily="50" charset="-128"/>
                <a:ea typeface="Meiryo UI" panose="020B0604030504040204" pitchFamily="50" charset="-128"/>
              </a:rPr>
              <a:t>・屋外だけでなく吹抜け空間にも植栽を行う。</a:t>
            </a:r>
            <a:endParaRPr lang="en-US" altLang="ja-JP" sz="1000">
              <a:solidFill>
                <a:srgbClr val="000000"/>
              </a:solidFill>
              <a:latin typeface="Meiryo UI" panose="020B0604030504040204" pitchFamily="50" charset="-128"/>
              <a:ea typeface="Meiryo UI" panose="020B0604030504040204" pitchFamily="50" charset="-128"/>
            </a:endParaRPr>
          </a:p>
        </p:txBody>
      </p:sp>
      <p:sp>
        <p:nvSpPr>
          <p:cNvPr id="98" name="正方形/長方形 97"/>
          <p:cNvSpPr/>
          <p:nvPr/>
        </p:nvSpPr>
        <p:spPr>
          <a:xfrm>
            <a:off x="6279908" y="3619266"/>
            <a:ext cx="3013609" cy="276955"/>
          </a:xfrm>
          <a:prstGeom prst="rect">
            <a:avLst/>
          </a:prstGeom>
        </p:spPr>
        <p:txBody>
          <a:bodyPr wrap="square">
            <a:spAutoFit/>
          </a:bodyPr>
          <a:lstStyle/>
          <a:p>
            <a:pPr defTabSz="914207">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a:t>
            </a:r>
            <a:r>
              <a:rPr lang="ja-JP" altLang="en-US" sz="1200">
                <a:solidFill>
                  <a:srgbClr val="000000"/>
                </a:solidFill>
                <a:latin typeface="Meiryo UI" panose="020B0604030504040204" pitchFamily="50" charset="-128"/>
                <a:ea typeface="Meiryo UI" panose="020B0604030504040204" pitchFamily="50" charset="-128"/>
              </a:rPr>
              <a:t>オフサイトにおける取組のイメージ＞</a:t>
            </a:r>
            <a:endParaRPr lang="en-US" altLang="ja-JP" sz="1200">
              <a:solidFill>
                <a:srgbClr val="000000"/>
              </a:solidFill>
              <a:latin typeface="Meiryo UI" panose="020B0604030504040204" pitchFamily="50" charset="-128"/>
              <a:ea typeface="Meiryo UI" panose="020B0604030504040204" pitchFamily="50" charset="-128"/>
            </a:endParaRPr>
          </a:p>
        </p:txBody>
      </p:sp>
      <p:sp>
        <p:nvSpPr>
          <p:cNvPr id="109" name="正方形/長方形 108"/>
          <p:cNvSpPr/>
          <p:nvPr/>
        </p:nvSpPr>
        <p:spPr>
          <a:xfrm>
            <a:off x="360476" y="3917392"/>
            <a:ext cx="2529429" cy="600068"/>
          </a:xfrm>
          <a:prstGeom prst="rect">
            <a:avLst/>
          </a:prstGeom>
        </p:spPr>
        <p:txBody>
          <a:bodyPr wrap="square">
            <a:spAutoFit/>
          </a:bodyPr>
          <a:lstStyle/>
          <a:p>
            <a:pPr defTabSz="914207">
              <a:defRPr/>
            </a:pPr>
            <a:r>
              <a:rPr lang="ja-JP" altLang="en-US" sz="1100">
                <a:solidFill>
                  <a:srgbClr val="000000"/>
                </a:solidFill>
                <a:latin typeface="Meiryo UI" panose="020B0604030504040204" pitchFamily="50" charset="-128"/>
                <a:ea typeface="Meiryo UI" panose="020B0604030504040204" pitchFamily="50" charset="-128"/>
              </a:rPr>
              <a:t>●オフィス</a:t>
            </a:r>
            <a:endParaRPr lang="en-US" altLang="ja-JP" sz="1100">
              <a:solidFill>
                <a:srgbClr val="000000"/>
              </a:solidFill>
              <a:latin typeface="Meiryo UI" panose="020B0604030504040204" pitchFamily="50" charset="-128"/>
              <a:ea typeface="Meiryo UI" panose="020B0604030504040204" pitchFamily="50" charset="-128"/>
            </a:endParaRPr>
          </a:p>
          <a:p>
            <a:pPr defTabSz="914207">
              <a:defRPr/>
            </a:pPr>
            <a:r>
              <a:rPr lang="ja-JP" altLang="en-US" sz="1100">
                <a:solidFill>
                  <a:srgbClr val="000000"/>
                </a:solidFill>
                <a:latin typeface="Meiryo UI" panose="020B0604030504040204" pitchFamily="50" charset="-128"/>
                <a:ea typeface="Meiryo UI" panose="020B0604030504040204" pitchFamily="50" charset="-128"/>
              </a:rPr>
              <a:t>　 天神ビジネスセンター２期プロジェクト</a:t>
            </a:r>
            <a:endParaRPr lang="en-US" altLang="ja-JP" sz="1100">
              <a:solidFill>
                <a:srgbClr val="000000"/>
              </a:solidFill>
              <a:latin typeface="Meiryo UI" panose="020B0604030504040204" pitchFamily="50" charset="-128"/>
              <a:ea typeface="Meiryo UI" panose="020B0604030504040204" pitchFamily="50" charset="-128"/>
            </a:endParaRPr>
          </a:p>
          <a:p>
            <a:pPr defTabSz="914207">
              <a:defRPr/>
            </a:pPr>
            <a:r>
              <a:rPr lang="ja-JP" altLang="en-US" sz="1100">
                <a:solidFill>
                  <a:srgbClr val="000000"/>
                </a:solidFill>
                <a:latin typeface="Meiryo UI" panose="020B0604030504040204" pitchFamily="50" charset="-128"/>
                <a:ea typeface="Meiryo UI" panose="020B0604030504040204" pitchFamily="50" charset="-128"/>
              </a:rPr>
              <a:t>　（福岡市）</a:t>
            </a:r>
            <a:endParaRPr lang="en-US" altLang="ja-JP" sz="1050">
              <a:solidFill>
                <a:srgbClr val="000000"/>
              </a:solidFill>
              <a:latin typeface="Meiryo UI" panose="020B0604030504040204" pitchFamily="50" charset="-128"/>
              <a:ea typeface="Meiryo UI" panose="020B0604030504040204" pitchFamily="50" charset="-128"/>
            </a:endParaRPr>
          </a:p>
        </p:txBody>
      </p:sp>
      <p:pic>
        <p:nvPicPr>
          <p:cNvPr id="43" name="図 42"/>
          <p:cNvPicPr>
            <a:picLocks noChangeAspect="1"/>
          </p:cNvPicPr>
          <p:nvPr/>
        </p:nvPicPr>
        <p:blipFill>
          <a:blip r:embed="rId3"/>
          <a:stretch>
            <a:fillRect/>
          </a:stretch>
        </p:blipFill>
        <p:spPr>
          <a:xfrm>
            <a:off x="912999" y="5283267"/>
            <a:ext cx="1719108" cy="1317347"/>
          </a:xfrm>
          <a:prstGeom prst="rect">
            <a:avLst/>
          </a:prstGeom>
        </p:spPr>
      </p:pic>
      <p:pic>
        <p:nvPicPr>
          <p:cNvPr id="136" name="図 1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3620" y="5287241"/>
            <a:ext cx="2103575" cy="1320056"/>
          </a:xfrm>
          <a:prstGeom prst="rect">
            <a:avLst/>
          </a:prstGeom>
        </p:spPr>
      </p:pic>
      <p:sp>
        <p:nvSpPr>
          <p:cNvPr id="45" name="フローチャート: データ 44"/>
          <p:cNvSpPr>
            <a:spLocks noChangeAspect="1"/>
          </p:cNvSpPr>
          <p:nvPr/>
        </p:nvSpPr>
        <p:spPr>
          <a:xfrm>
            <a:off x="6498424" y="4266490"/>
            <a:ext cx="2155960" cy="628729"/>
          </a:xfrm>
          <a:prstGeom prst="flowChartInputOutput">
            <a:avLst/>
          </a:prstGeom>
          <a:noFill/>
          <a:ln w="19050">
            <a:solidFill>
              <a:srgbClr val="0070C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843904">
              <a:defRPr/>
            </a:pPr>
            <a:endParaRPr lang="ja-JP" altLang="en-US" sz="1662">
              <a:solidFill>
                <a:srgbClr val="000000"/>
              </a:solidFill>
              <a:latin typeface="Arial"/>
              <a:ea typeface="ＭＳ Ｐゴシック"/>
            </a:endParaRPr>
          </a:p>
        </p:txBody>
      </p:sp>
      <p:cxnSp>
        <p:nvCxnSpPr>
          <p:cNvPr id="48" name="直線コネクタ 47"/>
          <p:cNvCxnSpPr>
            <a:cxnSpLocks noChangeAspect="1"/>
          </p:cNvCxnSpPr>
          <p:nvPr/>
        </p:nvCxnSpPr>
        <p:spPr>
          <a:xfrm flipV="1">
            <a:off x="7615352" y="4603265"/>
            <a:ext cx="509419"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フローチャート: データ 49"/>
          <p:cNvSpPr>
            <a:spLocks noChangeAspect="1"/>
          </p:cNvSpPr>
          <p:nvPr/>
        </p:nvSpPr>
        <p:spPr>
          <a:xfrm>
            <a:off x="7148883" y="4514105"/>
            <a:ext cx="1345424" cy="374256"/>
          </a:xfrm>
          <a:prstGeom prst="flowChartInputOutput">
            <a:avLst/>
          </a:prstGeom>
          <a:solidFill>
            <a:srgbClr val="009900">
              <a:alpha val="37000"/>
            </a:srgbClr>
          </a:solidFill>
          <a:ln w="9525">
            <a:no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84392" tIns="42196" rIns="84392" bIns="42196" numCol="1" spcCol="0" rtlCol="0" fromWordArt="0" anchor="ctr" anchorCtr="0" forceAA="0" compatLnSpc="1">
            <a:prstTxWarp prst="textNoShape">
              <a:avLst/>
            </a:prstTxWarp>
            <a:noAutofit/>
          </a:bodyPr>
          <a:lstStyle/>
          <a:p>
            <a:pPr algn="ctr" defTabSz="843904">
              <a:defRPr/>
            </a:pPr>
            <a:endParaRPr lang="ja-JP" altLang="en-US" sz="1662">
              <a:solidFill>
                <a:srgbClr val="000000"/>
              </a:solidFill>
              <a:latin typeface="Arial"/>
              <a:ea typeface="ＭＳ Ｐゴシック"/>
            </a:endParaRPr>
          </a:p>
        </p:txBody>
      </p:sp>
      <p:pic>
        <p:nvPicPr>
          <p:cNvPr id="51" name="図 50"/>
          <p:cNvPicPr>
            <a:picLocks noChangeAspect="1"/>
          </p:cNvPicPr>
          <p:nvPr/>
        </p:nvPicPr>
        <p:blipFill>
          <a:blip r:embed="rId5"/>
          <a:stretch>
            <a:fillRect/>
          </a:stretch>
        </p:blipFill>
        <p:spPr>
          <a:xfrm>
            <a:off x="8033760" y="4191314"/>
            <a:ext cx="569980" cy="250797"/>
          </a:xfrm>
          <a:prstGeom prst="rect">
            <a:avLst/>
          </a:prstGeom>
        </p:spPr>
      </p:pic>
      <p:pic>
        <p:nvPicPr>
          <p:cNvPr id="53" name="図 52"/>
          <p:cNvPicPr>
            <a:picLocks noChangeAspect="1"/>
          </p:cNvPicPr>
          <p:nvPr/>
        </p:nvPicPr>
        <p:blipFill>
          <a:blip r:embed="rId6"/>
          <a:stretch>
            <a:fillRect/>
          </a:stretch>
        </p:blipFill>
        <p:spPr>
          <a:xfrm>
            <a:off x="7513791" y="3898298"/>
            <a:ext cx="869057" cy="869057"/>
          </a:xfrm>
          <a:prstGeom prst="rect">
            <a:avLst/>
          </a:prstGeom>
        </p:spPr>
      </p:pic>
      <p:pic>
        <p:nvPicPr>
          <p:cNvPr id="54" name="図 53"/>
          <p:cNvPicPr>
            <a:picLocks noChangeAspect="1"/>
          </p:cNvPicPr>
          <p:nvPr/>
        </p:nvPicPr>
        <p:blipFill>
          <a:blip r:embed="rId5"/>
          <a:stretch>
            <a:fillRect/>
          </a:stretch>
        </p:blipFill>
        <p:spPr>
          <a:xfrm>
            <a:off x="6912608" y="4193707"/>
            <a:ext cx="578912" cy="254723"/>
          </a:xfrm>
          <a:prstGeom prst="rect">
            <a:avLst/>
          </a:prstGeom>
        </p:spPr>
      </p:pic>
      <p:pic>
        <p:nvPicPr>
          <p:cNvPr id="55" name="図 54"/>
          <p:cNvPicPr>
            <a:picLocks noChangeAspect="1"/>
          </p:cNvPicPr>
          <p:nvPr/>
        </p:nvPicPr>
        <p:blipFill>
          <a:blip r:embed="rId5"/>
          <a:stretch>
            <a:fillRect/>
          </a:stretch>
        </p:blipFill>
        <p:spPr>
          <a:xfrm>
            <a:off x="6613386" y="4647585"/>
            <a:ext cx="569980" cy="250797"/>
          </a:xfrm>
          <a:prstGeom prst="rect">
            <a:avLst/>
          </a:prstGeom>
        </p:spPr>
      </p:pic>
      <p:sp>
        <p:nvSpPr>
          <p:cNvPr id="56" name="右矢印 55"/>
          <p:cNvSpPr>
            <a:spLocks noChangeAspect="1"/>
          </p:cNvSpPr>
          <p:nvPr/>
        </p:nvSpPr>
        <p:spPr>
          <a:xfrm rot="16200000">
            <a:off x="7543170" y="5124484"/>
            <a:ext cx="522893" cy="190040"/>
          </a:xfrm>
          <a:prstGeom prst="rightArrow">
            <a:avLst/>
          </a:prstGeom>
          <a:solidFill>
            <a:schemeClr val="accent5">
              <a:lumMod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7">
              <a:defRPr/>
            </a:pPr>
            <a:endParaRPr lang="ja-JP" altLang="en-US" sz="1600" b="1">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9" name="図 58"/>
          <p:cNvPicPr>
            <a:picLocks noChangeAspect="1"/>
          </p:cNvPicPr>
          <p:nvPr/>
        </p:nvPicPr>
        <p:blipFill rotWithShape="1">
          <a:blip r:embed="rId7" cstate="print">
            <a:extLst>
              <a:ext uri="{28A0092B-C50C-407E-A947-70E740481C1C}">
                <a14:useLocalDpi xmlns:a14="http://schemas.microsoft.com/office/drawing/2010/main" val="0"/>
              </a:ext>
            </a:extLst>
          </a:blip>
          <a:srcRect l="10644" r="60454" b="32705"/>
          <a:stretch/>
        </p:blipFill>
        <p:spPr>
          <a:xfrm>
            <a:off x="8035650" y="6118522"/>
            <a:ext cx="283100" cy="375844"/>
          </a:xfrm>
          <a:prstGeom prst="rect">
            <a:avLst/>
          </a:prstGeom>
        </p:spPr>
      </p:pic>
      <p:sp>
        <p:nvSpPr>
          <p:cNvPr id="60" name="正方形/長方形 59"/>
          <p:cNvSpPr/>
          <p:nvPr/>
        </p:nvSpPr>
        <p:spPr>
          <a:xfrm>
            <a:off x="280934" y="3605221"/>
            <a:ext cx="4121002" cy="276955"/>
          </a:xfrm>
          <a:prstGeom prst="rect">
            <a:avLst/>
          </a:prstGeom>
        </p:spPr>
        <p:txBody>
          <a:bodyPr wrap="square">
            <a:spAutoFit/>
          </a:bodyPr>
          <a:lstStyle/>
          <a:p>
            <a:pPr defTabSz="914207">
              <a:defRPr/>
            </a:pPr>
            <a:r>
              <a:rPr lang="ja-JP" altLang="en-US" sz="1200">
                <a:solidFill>
                  <a:srgbClr val="000000">
                    <a:lumMod val="85000"/>
                    <a:lumOff val="15000"/>
                  </a:srgbClr>
                </a:solidFill>
                <a:latin typeface="Meiryo UI" panose="020B0604030504040204" pitchFamily="50" charset="-128"/>
                <a:ea typeface="Meiryo UI" panose="020B0604030504040204" pitchFamily="50" charset="-128"/>
              </a:rPr>
              <a:t>＜環境負荷の低減に資する都市開発事例＞</a:t>
            </a:r>
            <a:endParaRPr lang="en-US" altLang="ja-JP" sz="1200">
              <a:solidFill>
                <a:srgbClr val="000000">
                  <a:lumMod val="85000"/>
                  <a:lumOff val="15000"/>
                </a:srgbClr>
              </a:solidFill>
              <a:latin typeface="Meiryo UI" panose="020B0604030504040204" pitchFamily="50" charset="-128"/>
              <a:ea typeface="Meiryo UI" panose="020B0604030504040204" pitchFamily="50" charset="-128"/>
            </a:endParaRPr>
          </a:p>
        </p:txBody>
      </p:sp>
      <p:sp>
        <p:nvSpPr>
          <p:cNvPr id="75" name="テキスト ボックス 74"/>
          <p:cNvSpPr txBox="1">
            <a:spLocks noChangeAspect="1"/>
          </p:cNvSpPr>
          <p:nvPr/>
        </p:nvSpPr>
        <p:spPr>
          <a:xfrm>
            <a:off x="7925584" y="5102051"/>
            <a:ext cx="1367934" cy="390172"/>
          </a:xfrm>
          <a:prstGeom prst="rect">
            <a:avLst/>
          </a:prstGeom>
          <a:noFill/>
        </p:spPr>
        <p:txBody>
          <a:bodyPr wrap="square" rtlCol="0">
            <a:spAutoFit/>
          </a:bodyPr>
          <a:lstStyle/>
          <a:p>
            <a:pPr algn="ctr" defTabSz="843904">
              <a:defRPr/>
            </a:pPr>
            <a:r>
              <a:rPr lang="ja-JP" altLang="en-US" sz="968">
                <a:solidFill>
                  <a:srgbClr val="000000"/>
                </a:solidFill>
                <a:latin typeface="Meiryo UI" panose="020B0604030504040204" pitchFamily="50" charset="-128"/>
                <a:ea typeface="Meiryo UI" panose="020B0604030504040204" pitchFamily="50" charset="-128"/>
              </a:rPr>
              <a:t>再生可能エネルギーの</a:t>
            </a:r>
            <a:endParaRPr lang="en-US" altLang="ja-JP" sz="968">
              <a:solidFill>
                <a:srgbClr val="000000"/>
              </a:solidFill>
              <a:latin typeface="Meiryo UI" panose="020B0604030504040204" pitchFamily="50" charset="-128"/>
              <a:ea typeface="Meiryo UI" panose="020B0604030504040204" pitchFamily="50" charset="-128"/>
            </a:endParaRPr>
          </a:p>
          <a:p>
            <a:pPr algn="ctr" defTabSz="843904">
              <a:defRPr/>
            </a:pPr>
            <a:r>
              <a:rPr lang="ja-JP" altLang="en-US" sz="968">
                <a:solidFill>
                  <a:srgbClr val="000000"/>
                </a:solidFill>
                <a:latin typeface="Meiryo UI" panose="020B0604030504040204" pitchFamily="50" charset="-128"/>
                <a:ea typeface="Meiryo UI" panose="020B0604030504040204" pitchFamily="50" charset="-128"/>
              </a:rPr>
              <a:t>供給</a:t>
            </a:r>
            <a:endParaRPr lang="en-US" altLang="ja-JP" sz="968">
              <a:solidFill>
                <a:srgbClr val="000000"/>
              </a:solidFill>
              <a:latin typeface="Meiryo UI" panose="020B0604030504040204" pitchFamily="50" charset="-128"/>
              <a:ea typeface="Meiryo UI" panose="020B0604030504040204" pitchFamily="50" charset="-128"/>
            </a:endParaRPr>
          </a:p>
        </p:txBody>
      </p:sp>
      <p:sp>
        <p:nvSpPr>
          <p:cNvPr id="76" name="テキスト ボックス 75"/>
          <p:cNvSpPr txBox="1">
            <a:spLocks noChangeAspect="1"/>
          </p:cNvSpPr>
          <p:nvPr/>
        </p:nvSpPr>
        <p:spPr>
          <a:xfrm>
            <a:off x="8138000" y="5710249"/>
            <a:ext cx="1223940" cy="539101"/>
          </a:xfrm>
          <a:prstGeom prst="rect">
            <a:avLst/>
          </a:prstGeom>
          <a:noFill/>
        </p:spPr>
        <p:txBody>
          <a:bodyPr wrap="square" rtlCol="0">
            <a:spAutoFit/>
          </a:bodyPr>
          <a:lstStyle/>
          <a:p>
            <a:pPr algn="ctr" defTabSz="843904">
              <a:defRPr/>
            </a:pPr>
            <a:r>
              <a:rPr lang="ja-JP" altLang="en-US" sz="968">
                <a:solidFill>
                  <a:srgbClr val="000000"/>
                </a:solidFill>
                <a:latin typeface="Meiryo UI" panose="020B0604030504040204" pitchFamily="50" charset="-128"/>
                <a:ea typeface="Meiryo UI" panose="020B0604030504040204" pitchFamily="50" charset="-128"/>
              </a:rPr>
              <a:t>再生可能エネルギー</a:t>
            </a:r>
            <a:endParaRPr lang="en-US" altLang="ja-JP" sz="968">
              <a:solidFill>
                <a:srgbClr val="000000"/>
              </a:solidFill>
              <a:latin typeface="Meiryo UI" panose="020B0604030504040204" pitchFamily="50" charset="-128"/>
              <a:ea typeface="Meiryo UI" panose="020B0604030504040204" pitchFamily="50" charset="-128"/>
            </a:endParaRPr>
          </a:p>
          <a:p>
            <a:pPr algn="ctr" defTabSz="843904">
              <a:defRPr/>
            </a:pPr>
            <a:r>
              <a:rPr lang="ja-JP" altLang="en-US" sz="968">
                <a:solidFill>
                  <a:srgbClr val="000000"/>
                </a:solidFill>
                <a:latin typeface="Meiryo UI" panose="020B0604030504040204" pitchFamily="50" charset="-128"/>
                <a:ea typeface="Meiryo UI" panose="020B0604030504040204" pitchFamily="50" charset="-128"/>
              </a:rPr>
              <a:t>発電設備等</a:t>
            </a:r>
            <a:endParaRPr lang="en-US" altLang="ja-JP" sz="968">
              <a:solidFill>
                <a:srgbClr val="000000"/>
              </a:solidFill>
              <a:latin typeface="Meiryo UI" panose="020B0604030504040204" pitchFamily="50" charset="-128"/>
              <a:ea typeface="Meiryo UI" panose="020B0604030504040204" pitchFamily="50" charset="-128"/>
            </a:endParaRPr>
          </a:p>
          <a:p>
            <a:pPr algn="ctr" defTabSz="843904">
              <a:defRPr/>
            </a:pPr>
            <a:r>
              <a:rPr lang="ja-JP" altLang="en-US" sz="968">
                <a:solidFill>
                  <a:srgbClr val="000000"/>
                </a:solidFill>
                <a:latin typeface="Meiryo UI" panose="020B0604030504040204" pitchFamily="50" charset="-128"/>
                <a:ea typeface="Meiryo UI" panose="020B0604030504040204" pitchFamily="50" charset="-128"/>
              </a:rPr>
              <a:t>の整備</a:t>
            </a:r>
            <a:endParaRPr lang="en-US" altLang="ja-JP" sz="968">
              <a:solidFill>
                <a:srgbClr val="000000"/>
              </a:solidFill>
              <a:latin typeface="Meiryo UI" panose="020B0604030504040204" pitchFamily="50" charset="-128"/>
              <a:ea typeface="Meiryo UI" panose="020B0604030504040204" pitchFamily="50" charset="-128"/>
            </a:endParaRPr>
          </a:p>
        </p:txBody>
      </p:sp>
      <p:sp>
        <p:nvSpPr>
          <p:cNvPr id="82" name="テキスト ボックス 81"/>
          <p:cNvSpPr txBox="1">
            <a:spLocks noChangeAspect="1"/>
          </p:cNvSpPr>
          <p:nvPr/>
        </p:nvSpPr>
        <p:spPr>
          <a:xfrm>
            <a:off x="8647794" y="4260224"/>
            <a:ext cx="652916" cy="390172"/>
          </a:xfrm>
          <a:prstGeom prst="rect">
            <a:avLst/>
          </a:prstGeom>
          <a:noFill/>
        </p:spPr>
        <p:txBody>
          <a:bodyPr wrap="square" rtlCol="0">
            <a:spAutoFit/>
          </a:bodyPr>
          <a:lstStyle/>
          <a:p>
            <a:pPr algn="ctr" defTabSz="843904">
              <a:defRPr/>
            </a:pPr>
            <a:r>
              <a:rPr lang="ja-JP" altLang="en-US" sz="968">
                <a:solidFill>
                  <a:srgbClr val="000000"/>
                </a:solidFill>
                <a:latin typeface="Meiryo UI" panose="020B0604030504040204" pitchFamily="50" charset="-128"/>
                <a:ea typeface="Meiryo UI" panose="020B0604030504040204" pitchFamily="50" charset="-128"/>
              </a:rPr>
              <a:t>緑地等の整備</a:t>
            </a:r>
            <a:endParaRPr lang="en-US" altLang="ja-JP" sz="968">
              <a:solidFill>
                <a:srgbClr val="000000"/>
              </a:solidFill>
              <a:latin typeface="Meiryo UI" panose="020B0604030504040204" pitchFamily="50" charset="-128"/>
              <a:ea typeface="Meiryo UI" panose="020B0604030504040204" pitchFamily="50" charset="-128"/>
            </a:endParaRPr>
          </a:p>
        </p:txBody>
      </p:sp>
      <p:pic>
        <p:nvPicPr>
          <p:cNvPr id="41" name="図 40"/>
          <p:cNvPicPr>
            <a:picLocks noChangeAspect="1"/>
          </p:cNvPicPr>
          <p:nvPr/>
        </p:nvPicPr>
        <p:blipFill>
          <a:blip r:embed="rId5"/>
          <a:stretch>
            <a:fillRect/>
          </a:stretch>
        </p:blipFill>
        <p:spPr>
          <a:xfrm>
            <a:off x="7663250" y="4630354"/>
            <a:ext cx="569980" cy="250797"/>
          </a:xfrm>
          <a:prstGeom prst="rect">
            <a:avLst/>
          </a:prstGeom>
        </p:spPr>
      </p:pic>
      <p:pic>
        <p:nvPicPr>
          <p:cNvPr id="61" name="図 60"/>
          <p:cNvPicPr>
            <a:picLocks noChangeAspect="1"/>
          </p:cNvPicPr>
          <p:nvPr/>
        </p:nvPicPr>
        <p:blipFill>
          <a:blip r:embed="rId5"/>
          <a:stretch>
            <a:fillRect/>
          </a:stretch>
        </p:blipFill>
        <p:spPr>
          <a:xfrm>
            <a:off x="7216734" y="4630354"/>
            <a:ext cx="569980" cy="250797"/>
          </a:xfrm>
          <a:prstGeom prst="rect">
            <a:avLst/>
          </a:prstGeom>
        </p:spPr>
      </p:pic>
      <p:sp>
        <p:nvSpPr>
          <p:cNvPr id="62" name="AutoShape 10">
            <a:extLst>
              <a:ext uri="{FF2B5EF4-FFF2-40B4-BE49-F238E27FC236}">
                <a16:creationId xmlns:a16="http://schemas.microsoft.com/office/drawing/2014/main" id="{93A4BEB9-94C7-4D36-ABB1-C5B320D4395C}"/>
              </a:ext>
            </a:extLst>
          </p:cNvPr>
          <p:cNvSpPr>
            <a:spLocks noChangeArrowheads="1"/>
          </p:cNvSpPr>
          <p:nvPr/>
        </p:nvSpPr>
        <p:spPr bwMode="auto">
          <a:xfrm>
            <a:off x="3336420" y="3872589"/>
            <a:ext cx="2691364" cy="1348238"/>
          </a:xfrm>
          <a:prstGeom prst="roundRect">
            <a:avLst>
              <a:gd name="adj" fmla="val 0"/>
            </a:avLst>
          </a:prstGeom>
          <a:solidFill>
            <a:srgbClr val="F3EBDD">
              <a:alpha val="60000"/>
            </a:srgbClr>
          </a:solidFill>
          <a:ln w="9525">
            <a:noFill/>
            <a:round/>
            <a:headEnd/>
            <a:tailEnd/>
          </a:ln>
          <a:effectLst/>
        </p:spPr>
        <p:txBody>
          <a:bodyPr wrap="none" lIns="87225" tIns="43612" rIns="87225" bIns="43612" anchor="ct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72940">
              <a:spcBef>
                <a:spcPct val="0"/>
              </a:spcBef>
              <a:buNone/>
              <a:defRPr/>
            </a:pPr>
            <a:endParaRPr lang="ja-JP" altLang="en-US" sz="1200" b="1">
              <a:solidFill>
                <a:srgbClr val="FFFFFF"/>
              </a:solidFill>
              <a:latin typeface="Meiryo UI" panose="020B0604030504040204" pitchFamily="50" charset="-128"/>
              <a:ea typeface="Meiryo UI" panose="020B0604030504040204" pitchFamily="50" charset="-128"/>
            </a:endParaRPr>
          </a:p>
        </p:txBody>
      </p:sp>
      <p:sp>
        <p:nvSpPr>
          <p:cNvPr id="131" name="正方形/長方形 130"/>
          <p:cNvSpPr/>
          <p:nvPr/>
        </p:nvSpPr>
        <p:spPr>
          <a:xfrm>
            <a:off x="3243536" y="4517459"/>
            <a:ext cx="2685433" cy="400046"/>
          </a:xfrm>
          <a:prstGeom prst="rect">
            <a:avLst/>
          </a:prstGeom>
          <a:noFill/>
          <a:ln>
            <a:noFill/>
          </a:ln>
        </p:spPr>
        <p:txBody>
          <a:bodyPr wrap="square">
            <a:spAutoFit/>
          </a:bodyPr>
          <a:lstStyle/>
          <a:p>
            <a:pPr marL="177762" indent="-89980" defTabSz="914207">
              <a:defRPr/>
            </a:pPr>
            <a:r>
              <a:rPr lang="ja-JP" altLang="en-US" sz="1000">
                <a:solidFill>
                  <a:srgbClr val="000000"/>
                </a:solidFill>
                <a:latin typeface="Meiryo UI" panose="020B0604030504040204" pitchFamily="50" charset="-128"/>
                <a:ea typeface="Meiryo UI" panose="020B0604030504040204" pitchFamily="50" charset="-128"/>
              </a:rPr>
              <a:t>・屋根に高出力の太陽光発電設備を設置し、自家消費により施設の電力の大部分を賄う。</a:t>
            </a:r>
            <a:endParaRPr lang="en-US" altLang="ja-JP" sz="1000">
              <a:solidFill>
                <a:srgbClr val="000000"/>
              </a:solidFill>
              <a:latin typeface="Meiryo UI" panose="020B0604030504040204" pitchFamily="50" charset="-128"/>
              <a:ea typeface="Meiryo UI" panose="020B0604030504040204" pitchFamily="50" charset="-128"/>
            </a:endParaRPr>
          </a:p>
        </p:txBody>
      </p:sp>
      <p:sp>
        <p:nvSpPr>
          <p:cNvPr id="132" name="正方形/長方形 131"/>
          <p:cNvSpPr/>
          <p:nvPr/>
        </p:nvSpPr>
        <p:spPr>
          <a:xfrm>
            <a:off x="3387528" y="3917388"/>
            <a:ext cx="2015901" cy="592375"/>
          </a:xfrm>
          <a:prstGeom prst="rect">
            <a:avLst/>
          </a:prstGeom>
        </p:spPr>
        <p:txBody>
          <a:bodyPr wrap="square">
            <a:spAutoFit/>
          </a:bodyPr>
          <a:lstStyle/>
          <a:p>
            <a:pPr defTabSz="914207">
              <a:defRPr/>
            </a:pPr>
            <a:r>
              <a:rPr lang="ja-JP" altLang="en-US" sz="1100">
                <a:solidFill>
                  <a:srgbClr val="000000"/>
                </a:solidFill>
                <a:latin typeface="Meiryo UI" panose="020B0604030504040204" pitchFamily="50" charset="-128"/>
                <a:ea typeface="Meiryo UI" panose="020B0604030504040204" pitchFamily="50" charset="-128"/>
              </a:rPr>
              <a:t>●物流施設</a:t>
            </a:r>
            <a:endParaRPr lang="en-US" altLang="ja-JP" sz="1100">
              <a:solidFill>
                <a:srgbClr val="000000"/>
              </a:solidFill>
              <a:latin typeface="Meiryo UI" panose="020B0604030504040204" pitchFamily="50" charset="-128"/>
              <a:ea typeface="Meiryo UI" panose="020B0604030504040204" pitchFamily="50" charset="-128"/>
            </a:endParaRPr>
          </a:p>
          <a:p>
            <a:pPr defTabSz="914207">
              <a:defRPr/>
            </a:pPr>
            <a:r>
              <a:rPr lang="ja-JP" altLang="en-US" sz="1100">
                <a:solidFill>
                  <a:srgbClr val="000000"/>
                </a:solidFill>
                <a:latin typeface="Meiryo UI" panose="020B0604030504040204" pitchFamily="50" charset="-128"/>
                <a:ea typeface="Meiryo UI" panose="020B0604030504040204" pitchFamily="50" charset="-128"/>
              </a:rPr>
              <a:t>　　</a:t>
            </a:r>
            <a:r>
              <a:rPr lang="en-US" altLang="ja-JP" sz="1100">
                <a:solidFill>
                  <a:srgbClr val="000000"/>
                </a:solidFill>
                <a:latin typeface="Meiryo UI" panose="020B0604030504040204" pitchFamily="50" charset="-128"/>
                <a:ea typeface="Meiryo UI" panose="020B0604030504040204" pitchFamily="50" charset="-128"/>
              </a:rPr>
              <a:t>LOGIFRONT</a:t>
            </a:r>
            <a:r>
              <a:rPr lang="ja-JP" altLang="en-US" sz="1100">
                <a:solidFill>
                  <a:srgbClr val="000000"/>
                </a:solidFill>
                <a:latin typeface="Meiryo UI" panose="020B0604030504040204" pitchFamily="50" charset="-128"/>
                <a:ea typeface="Meiryo UI" panose="020B0604030504040204" pitchFamily="50" charset="-128"/>
              </a:rPr>
              <a:t>尼崎</a:t>
            </a:r>
            <a:r>
              <a:rPr lang="en-US" altLang="ja-JP" sz="1100">
                <a:solidFill>
                  <a:srgbClr val="000000"/>
                </a:solidFill>
                <a:latin typeface="Meiryo UI" panose="020B0604030504040204" pitchFamily="50" charset="-128"/>
                <a:ea typeface="Meiryo UI" panose="020B0604030504040204" pitchFamily="50" charset="-128"/>
              </a:rPr>
              <a:t>Ⅳ</a:t>
            </a:r>
          </a:p>
          <a:p>
            <a:pPr defTabSz="914207">
              <a:defRPr/>
            </a:pPr>
            <a:r>
              <a:rPr lang="ja-JP" altLang="en-US" sz="1050">
                <a:solidFill>
                  <a:srgbClr val="000000"/>
                </a:solidFill>
                <a:latin typeface="Meiryo UI" panose="020B0604030504040204" pitchFamily="50" charset="-128"/>
                <a:ea typeface="Meiryo UI" panose="020B0604030504040204" pitchFamily="50" charset="-128"/>
              </a:rPr>
              <a:t>　　（兵庫県尼崎市）</a:t>
            </a:r>
            <a:endParaRPr lang="en-US" altLang="ja-JP" sz="1050">
              <a:solidFill>
                <a:srgbClr val="000000"/>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2166A9D1-0917-F74A-83E0-573CC0BFDED0}"/>
              </a:ext>
            </a:extLst>
          </p:cNvPr>
          <p:cNvSpPr/>
          <p:nvPr/>
        </p:nvSpPr>
        <p:spPr>
          <a:xfrm rot="19940398">
            <a:off x="6647780" y="5624575"/>
            <a:ext cx="1002206" cy="69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921AABDA-E93D-FFEB-F494-42D81B0935C1}"/>
              </a:ext>
            </a:extLst>
          </p:cNvPr>
          <p:cNvSpPr/>
          <p:nvPr/>
        </p:nvSpPr>
        <p:spPr>
          <a:xfrm rot="19890080">
            <a:off x="7005004" y="5634394"/>
            <a:ext cx="584773" cy="2710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674F08A6-F9B2-491A-F08C-20BB29C8ABD7}"/>
              </a:ext>
            </a:extLst>
          </p:cNvPr>
          <p:cNvSpPr/>
          <p:nvPr/>
        </p:nvSpPr>
        <p:spPr>
          <a:xfrm rot="19890080">
            <a:off x="6953417" y="5786728"/>
            <a:ext cx="101289" cy="2084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F53FDC91-C08B-E7B9-73AB-A2E228D92817}"/>
              </a:ext>
            </a:extLst>
          </p:cNvPr>
          <p:cNvSpPr/>
          <p:nvPr/>
        </p:nvSpPr>
        <p:spPr>
          <a:xfrm rot="19890080">
            <a:off x="6842637" y="5838904"/>
            <a:ext cx="101289" cy="920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70370AA-6EF4-D687-56F2-1139D93C0C55}"/>
              </a:ext>
            </a:extLst>
          </p:cNvPr>
          <p:cNvSpPr/>
          <p:nvPr/>
        </p:nvSpPr>
        <p:spPr>
          <a:xfrm rot="19890080">
            <a:off x="6933853" y="5876658"/>
            <a:ext cx="101289" cy="920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B46CD55-EA0D-B132-020C-91510B874AF8}"/>
              </a:ext>
            </a:extLst>
          </p:cNvPr>
          <p:cNvSpPr/>
          <p:nvPr/>
        </p:nvSpPr>
        <p:spPr>
          <a:xfrm rot="19890080">
            <a:off x="6796519" y="5859975"/>
            <a:ext cx="101289" cy="457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41AFC5C-E563-314F-D74E-76423EBEACDE}"/>
              </a:ext>
            </a:extLst>
          </p:cNvPr>
          <p:cNvSpPr/>
          <p:nvPr/>
        </p:nvSpPr>
        <p:spPr>
          <a:xfrm rot="19890080">
            <a:off x="7019346" y="5956033"/>
            <a:ext cx="101289" cy="607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E022B55E-7E32-8894-26B5-AB2C0DABA00F}"/>
              </a:ext>
            </a:extLst>
          </p:cNvPr>
          <p:cNvSpPr/>
          <p:nvPr/>
        </p:nvSpPr>
        <p:spPr>
          <a:xfrm rot="19890080">
            <a:off x="7520078" y="5555394"/>
            <a:ext cx="101289" cy="2074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CB87EBA0-C969-BD5D-751F-BFDEAB442BAE}"/>
              </a:ext>
            </a:extLst>
          </p:cNvPr>
          <p:cNvSpPr/>
          <p:nvPr/>
        </p:nvSpPr>
        <p:spPr>
          <a:xfrm rot="19890080">
            <a:off x="7548130" y="5575108"/>
            <a:ext cx="101289" cy="1673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49CAAD54-3354-AE7F-CCFD-655B0555A2E3}"/>
              </a:ext>
            </a:extLst>
          </p:cNvPr>
          <p:cNvSpPr/>
          <p:nvPr/>
        </p:nvSpPr>
        <p:spPr>
          <a:xfrm rot="19890080">
            <a:off x="7615733" y="5616328"/>
            <a:ext cx="101289" cy="968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1CB9D52-8755-780A-00EC-E3DA4D858211}"/>
              </a:ext>
            </a:extLst>
          </p:cNvPr>
          <p:cNvSpPr/>
          <p:nvPr/>
        </p:nvSpPr>
        <p:spPr>
          <a:xfrm rot="19890080">
            <a:off x="7645106" y="5644544"/>
            <a:ext cx="101289" cy="508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CAD3074A-CB0B-7209-5FE0-F453BAB94405}"/>
              </a:ext>
            </a:extLst>
          </p:cNvPr>
          <p:cNvSpPr/>
          <p:nvPr/>
        </p:nvSpPr>
        <p:spPr>
          <a:xfrm rot="19890080">
            <a:off x="7059441" y="5972987"/>
            <a:ext cx="101289" cy="607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C8FAC2C4-4A61-B21F-5EDA-0CCEE1B61E55}"/>
              </a:ext>
            </a:extLst>
          </p:cNvPr>
          <p:cNvSpPr/>
          <p:nvPr/>
        </p:nvSpPr>
        <p:spPr>
          <a:xfrm rot="19890080">
            <a:off x="7501031" y="5541874"/>
            <a:ext cx="99231" cy="2032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ローチャート: 判断 20">
            <a:extLst>
              <a:ext uri="{FF2B5EF4-FFF2-40B4-BE49-F238E27FC236}">
                <a16:creationId xmlns:a16="http://schemas.microsoft.com/office/drawing/2014/main" id="{6258F9D2-2740-B8BD-10E1-64DA7D46C09C}"/>
              </a:ext>
            </a:extLst>
          </p:cNvPr>
          <p:cNvSpPr/>
          <p:nvPr/>
        </p:nvSpPr>
        <p:spPr>
          <a:xfrm>
            <a:off x="7261616" y="5538602"/>
            <a:ext cx="449304" cy="265951"/>
          </a:xfrm>
          <a:prstGeom prst="flowChartDecisi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ローチャート: 判断 21">
            <a:extLst>
              <a:ext uri="{FF2B5EF4-FFF2-40B4-BE49-F238E27FC236}">
                <a16:creationId xmlns:a16="http://schemas.microsoft.com/office/drawing/2014/main" id="{6B16E236-D692-303E-147A-3B911F3DAC00}"/>
              </a:ext>
            </a:extLst>
          </p:cNvPr>
          <p:cNvSpPr/>
          <p:nvPr/>
        </p:nvSpPr>
        <p:spPr>
          <a:xfrm rot="153227">
            <a:off x="6873279" y="5747539"/>
            <a:ext cx="449304" cy="265951"/>
          </a:xfrm>
          <a:prstGeom prst="flowChartDecisi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ローチャート: 判断 22">
            <a:extLst>
              <a:ext uri="{FF2B5EF4-FFF2-40B4-BE49-F238E27FC236}">
                <a16:creationId xmlns:a16="http://schemas.microsoft.com/office/drawing/2014/main" id="{A921E499-02A9-409C-16F6-84EB048C1419}"/>
              </a:ext>
            </a:extLst>
          </p:cNvPr>
          <p:cNvSpPr/>
          <p:nvPr/>
        </p:nvSpPr>
        <p:spPr>
          <a:xfrm rot="153227">
            <a:off x="7055732" y="5655828"/>
            <a:ext cx="449304" cy="265951"/>
          </a:xfrm>
          <a:prstGeom prst="flowChartDecisi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画像">
            <a:extLst>
              <a:ext uri="{FF2B5EF4-FFF2-40B4-BE49-F238E27FC236}">
                <a16:creationId xmlns:a16="http://schemas.microsoft.com/office/drawing/2014/main" id="{C3A8A4E2-9289-8CB9-919C-EEBFB2A4317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570" t="17580" r="55122" b="14677"/>
          <a:stretch/>
        </p:blipFill>
        <p:spPr bwMode="auto">
          <a:xfrm>
            <a:off x="6752950" y="6149046"/>
            <a:ext cx="121425" cy="100303"/>
          </a:xfrm>
          <a:prstGeom prst="rect">
            <a:avLst/>
          </a:prstGeom>
          <a:noFill/>
          <a:extLst>
            <a:ext uri="{909E8E84-426E-40DD-AFC4-6F175D3DCCD1}">
              <a14:hiddenFill xmlns:a14="http://schemas.microsoft.com/office/drawing/2010/main">
                <a:solidFill>
                  <a:srgbClr val="FFFFFF"/>
                </a:solidFill>
              </a14:hiddenFill>
            </a:ext>
          </a:extLst>
        </p:spPr>
      </p:pic>
      <p:sp>
        <p:nvSpPr>
          <p:cNvPr id="26" name="正方形/長方形 25">
            <a:extLst>
              <a:ext uri="{FF2B5EF4-FFF2-40B4-BE49-F238E27FC236}">
                <a16:creationId xmlns:a16="http://schemas.microsoft.com/office/drawing/2014/main" id="{E73645C9-F290-54D6-7282-5B63446EAD83}"/>
              </a:ext>
            </a:extLst>
          </p:cNvPr>
          <p:cNvSpPr/>
          <p:nvPr/>
        </p:nvSpPr>
        <p:spPr>
          <a:xfrm rot="1970676" flipV="1">
            <a:off x="6751379" y="6139234"/>
            <a:ext cx="1915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E0CB958E-FECE-1A37-8355-0B2A42C707C1}"/>
              </a:ext>
            </a:extLst>
          </p:cNvPr>
          <p:cNvSpPr/>
          <p:nvPr/>
        </p:nvSpPr>
        <p:spPr>
          <a:xfrm rot="1723448" flipV="1">
            <a:off x="6687506" y="6221766"/>
            <a:ext cx="1915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8EA7CE59-8CD9-AFF1-114B-A591A01D9AFF}"/>
              </a:ext>
            </a:extLst>
          </p:cNvPr>
          <p:cNvSpPr/>
          <p:nvPr/>
        </p:nvSpPr>
        <p:spPr>
          <a:xfrm rot="5400000" flipV="1">
            <a:off x="6688613" y="6146540"/>
            <a:ext cx="1233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D757891F-8874-AD5F-494D-CABE7ACB9EF9}"/>
              </a:ext>
            </a:extLst>
          </p:cNvPr>
          <p:cNvSpPr/>
          <p:nvPr/>
        </p:nvSpPr>
        <p:spPr>
          <a:xfrm rot="5400000" flipV="1">
            <a:off x="6794908" y="6195484"/>
            <a:ext cx="1233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Picture 2" descr="画像">
            <a:extLst>
              <a:ext uri="{FF2B5EF4-FFF2-40B4-BE49-F238E27FC236}">
                <a16:creationId xmlns:a16="http://schemas.microsoft.com/office/drawing/2014/main" id="{0D4D85AF-3AFA-4D16-619F-F46CAD22865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570" t="17580" r="55122" b="14677"/>
          <a:stretch/>
        </p:blipFill>
        <p:spPr bwMode="auto">
          <a:xfrm>
            <a:off x="6876286" y="6213219"/>
            <a:ext cx="121425" cy="100303"/>
          </a:xfrm>
          <a:prstGeom prst="rect">
            <a:avLst/>
          </a:prstGeom>
          <a:noFill/>
          <a:extLst>
            <a:ext uri="{909E8E84-426E-40DD-AFC4-6F175D3DCCD1}">
              <a14:hiddenFill xmlns:a14="http://schemas.microsoft.com/office/drawing/2010/main">
                <a:solidFill>
                  <a:srgbClr val="FFFFFF"/>
                </a:solidFill>
              </a14:hiddenFill>
            </a:ext>
          </a:extLst>
        </p:spPr>
      </p:pic>
      <p:sp>
        <p:nvSpPr>
          <p:cNvPr id="31" name="正方形/長方形 30">
            <a:extLst>
              <a:ext uri="{FF2B5EF4-FFF2-40B4-BE49-F238E27FC236}">
                <a16:creationId xmlns:a16="http://schemas.microsoft.com/office/drawing/2014/main" id="{61EAE83A-93D9-D15C-7BE7-012B8F34E687}"/>
              </a:ext>
            </a:extLst>
          </p:cNvPr>
          <p:cNvSpPr/>
          <p:nvPr/>
        </p:nvSpPr>
        <p:spPr>
          <a:xfrm rot="1970676" flipV="1">
            <a:off x="6874715" y="6203407"/>
            <a:ext cx="1915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F91D8987-72F8-B029-1C7F-173A3764A107}"/>
              </a:ext>
            </a:extLst>
          </p:cNvPr>
          <p:cNvSpPr/>
          <p:nvPr/>
        </p:nvSpPr>
        <p:spPr>
          <a:xfrm rot="1723448" flipV="1">
            <a:off x="6810842" y="6285938"/>
            <a:ext cx="1915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0713A3EB-3B56-CF7A-0DCA-EE14FBD42760}"/>
              </a:ext>
            </a:extLst>
          </p:cNvPr>
          <p:cNvSpPr/>
          <p:nvPr/>
        </p:nvSpPr>
        <p:spPr>
          <a:xfrm rot="5400000" flipV="1">
            <a:off x="6811950" y="6210712"/>
            <a:ext cx="1233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42176319-29A3-D065-BBF6-42D698DC2AFC}"/>
              </a:ext>
            </a:extLst>
          </p:cNvPr>
          <p:cNvSpPr/>
          <p:nvPr/>
        </p:nvSpPr>
        <p:spPr>
          <a:xfrm rot="5400000" flipV="1">
            <a:off x="6918244" y="6259657"/>
            <a:ext cx="1233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Picture 2" descr="画像">
            <a:extLst>
              <a:ext uri="{FF2B5EF4-FFF2-40B4-BE49-F238E27FC236}">
                <a16:creationId xmlns:a16="http://schemas.microsoft.com/office/drawing/2014/main" id="{F19E8F22-E144-9D76-8AFC-36D83C80E00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570" t="17580" r="55122" b="14677"/>
          <a:stretch/>
        </p:blipFill>
        <p:spPr bwMode="auto">
          <a:xfrm>
            <a:off x="7004674" y="6288597"/>
            <a:ext cx="121425" cy="100303"/>
          </a:xfrm>
          <a:prstGeom prst="rect">
            <a:avLst/>
          </a:prstGeom>
          <a:noFill/>
          <a:extLst>
            <a:ext uri="{909E8E84-426E-40DD-AFC4-6F175D3DCCD1}">
              <a14:hiddenFill xmlns:a14="http://schemas.microsoft.com/office/drawing/2010/main">
                <a:solidFill>
                  <a:srgbClr val="FFFFFF"/>
                </a:solidFill>
              </a14:hiddenFill>
            </a:ext>
          </a:extLst>
        </p:spPr>
      </p:pic>
      <p:sp>
        <p:nvSpPr>
          <p:cNvPr id="36" name="正方形/長方形 35">
            <a:extLst>
              <a:ext uri="{FF2B5EF4-FFF2-40B4-BE49-F238E27FC236}">
                <a16:creationId xmlns:a16="http://schemas.microsoft.com/office/drawing/2014/main" id="{DE2ED727-91F7-3BE8-AAF2-AA93CF4669BE}"/>
              </a:ext>
            </a:extLst>
          </p:cNvPr>
          <p:cNvSpPr/>
          <p:nvPr/>
        </p:nvSpPr>
        <p:spPr>
          <a:xfrm rot="1970676" flipV="1">
            <a:off x="7003102" y="6278785"/>
            <a:ext cx="1915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4B243847-8EF3-6529-602E-114784FA5724}"/>
              </a:ext>
            </a:extLst>
          </p:cNvPr>
          <p:cNvSpPr/>
          <p:nvPr/>
        </p:nvSpPr>
        <p:spPr>
          <a:xfrm rot="1723448" flipV="1">
            <a:off x="6939230" y="6361316"/>
            <a:ext cx="1915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475A07BF-4FEB-E49C-BE5C-FE8ACBE077A4}"/>
              </a:ext>
            </a:extLst>
          </p:cNvPr>
          <p:cNvSpPr/>
          <p:nvPr/>
        </p:nvSpPr>
        <p:spPr>
          <a:xfrm rot="5400000" flipV="1">
            <a:off x="6940337" y="6286090"/>
            <a:ext cx="1233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DB14A178-D1B6-2B22-74C4-68C4D4FA444E}"/>
              </a:ext>
            </a:extLst>
          </p:cNvPr>
          <p:cNvSpPr/>
          <p:nvPr/>
        </p:nvSpPr>
        <p:spPr>
          <a:xfrm rot="5400000" flipV="1">
            <a:off x="7046632" y="6335035"/>
            <a:ext cx="123367" cy="45712"/>
          </a:xfrm>
          <a:prstGeom prst="rect">
            <a:avLst/>
          </a:prstGeom>
          <a:solidFill>
            <a:srgbClr val="F5E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3">
            <a:extLst>
              <a:ext uri="{FF2B5EF4-FFF2-40B4-BE49-F238E27FC236}">
                <a16:creationId xmlns:a16="http://schemas.microsoft.com/office/drawing/2014/main" id="{44534989-F9F4-054D-B00A-DC9EB83A976F}"/>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44</a:t>
            </a:fld>
            <a:endParaRPr lang="en-US" altLang="ja-JP" sz="1400">
              <a:solidFill>
                <a:srgbClr val="000000"/>
              </a:solidFill>
            </a:endParaRPr>
          </a:p>
        </p:txBody>
      </p:sp>
    </p:spTree>
    <p:extLst>
      <p:ext uri="{BB962C8B-B14F-4D97-AF65-F5344CB8AC3E}">
        <p14:creationId xmlns:p14="http://schemas.microsoft.com/office/powerpoint/2010/main" val="4018934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a:extLst>
              <a:ext uri="{FF2B5EF4-FFF2-40B4-BE49-F238E27FC236}">
                <a16:creationId xmlns:a16="http://schemas.microsoft.com/office/drawing/2014/main" id="{FBC7BDF5-F265-21E1-9A46-10CA971FA1A0}"/>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51B115-6B15-46BF-B357-33451BD8323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 name="正方形/長方形 12">
            <a:extLst>
              <a:ext uri="{FF2B5EF4-FFF2-40B4-BE49-F238E27FC236}">
                <a16:creationId xmlns:a16="http://schemas.microsoft.com/office/drawing/2014/main" id="{7F7F2D23-160A-7975-0BDA-253A173826B1}"/>
              </a:ext>
            </a:extLst>
          </p:cNvPr>
          <p:cNvSpPr/>
          <p:nvPr/>
        </p:nvSpPr>
        <p:spPr>
          <a:xfrm>
            <a:off x="199678" y="692696"/>
            <a:ext cx="9505056" cy="5601533"/>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   １</a:t>
            </a:r>
            <a:r>
              <a:rPr kumimoji="1" lang="en-US" altLang="ja-JP"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rPr>
              <a:t>　都市計画法の概要</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a:t>
            </a:r>
            <a:endParaRPr kumimoji="1" lang="ja-JP" altLang="en-US" sz="2400" b="0" i="0" u="none" strike="noStrike" kern="1200" cap="none" spc="0" normalizeH="0" baseline="0" noProof="0" dirty="0">
              <a:ln>
                <a:noFill/>
              </a:ln>
              <a:solidFill>
                <a:prstClr val="white">
                  <a:lumMod val="65000"/>
                </a:prstClr>
              </a:solidFill>
              <a:effectLst/>
              <a:uLnTx/>
              <a:uFillTx/>
              <a:latin typeface="ＭＳＰゴシック"/>
              <a:ea typeface="ＭＳ Ｐゴシック"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　２</a:t>
            </a:r>
            <a:r>
              <a:rPr kumimoji="1" lang="en-US" altLang="ja-JP"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a:t>
            </a:r>
            <a:r>
              <a:rPr kumimoji="1" lang="ja-JP" altLang="en-US" sz="3800" b="0" i="0" u="none" strike="noStrike" kern="1200" cap="none" spc="0" normalizeH="0" baseline="0" noProof="0" dirty="0">
                <a:ln>
                  <a:noFill/>
                </a:ln>
                <a:solidFill>
                  <a:srgbClr val="FF0000"/>
                </a:solidFill>
                <a:effectLst/>
                <a:uLnTx/>
                <a:uFillTx/>
                <a:latin typeface="ＭＳＰゴシック"/>
                <a:ea typeface="ＭＳ Ｐゴシック" charset="-128"/>
                <a:cs typeface="+mn-cs"/>
              </a:rPr>
              <a:t>　都市計画の最近の動向</a:t>
            </a:r>
            <a:endParaRPr kumimoji="1" lang="en-US" altLang="ja-JP" sz="3800" b="0" i="0" u="dotted" strike="noStrike" kern="1200" cap="none" spc="0" normalizeH="0" baseline="0" noProof="0" dirty="0">
              <a:ln>
                <a:noFill/>
              </a:ln>
              <a:solidFill>
                <a:srgbClr val="FF0000"/>
              </a:solidFill>
              <a:effectLst/>
              <a:uLnTx/>
              <a:uFill>
                <a:solidFill>
                  <a:prstClr val="white">
                    <a:lumMod val="65000"/>
                  </a:prstClr>
                </a:solidFill>
              </a:uFill>
              <a:latin typeface="ＭＳＰゴシック"/>
              <a:ea typeface="ＭＳ Ｐゴシック"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……………20</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（平成</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26</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39</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……………25</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（令和２年法律第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43</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特定都市河川浸水被害対策法等の一部を改正する法律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…31</a:t>
            </a:r>
            <a:b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（令和３年法律第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31</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宅地造成等規制法の一部を改正する法律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…………………36</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（令和４年法律第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55</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都市緑地法等の一部を改正する法律</a:t>
            </a:r>
            <a:r>
              <a:rPr kumimoji="1" lang="en-US" altLang="ja-JP" sz="24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………………………39</a:t>
            </a:r>
          </a:p>
          <a:p>
            <a:pPr marL="1246188" marR="0" lvl="1" indent="2222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（令和６年法律第</a:t>
            </a:r>
            <a:r>
              <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40</a:t>
            </a:r>
            <a:r>
              <a:rPr kumimoji="1" lang="ja-JP" altLang="en-US"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rPr>
              <a:t>号）</a:t>
            </a:r>
            <a:endParaRPr kumimoji="1" lang="en-US" altLang="ja-JP" sz="2000" b="0" i="0" u="none" strike="noStrike" kern="1200" cap="none" spc="0" normalizeH="0" baseline="0" noProof="0" dirty="0">
              <a:ln>
                <a:noFill/>
              </a:ln>
              <a:solidFill>
                <a:prstClr val="white">
                  <a:lumMod val="65000"/>
                </a:prstClr>
              </a:solidFill>
              <a:effectLst/>
              <a:uLnTx/>
              <a:uFillTx/>
              <a:latin typeface="ＭＳ Ｐゴシック" panose="020B0600070205080204" pitchFamily="50" charset="-128"/>
              <a:ea typeface="ＭＳ Ｐゴシック" panose="020B0600070205080204" pitchFamily="50" charset="-128"/>
              <a:cs typeface="+mn-cs"/>
            </a:endParaRPr>
          </a:p>
          <a:p>
            <a:pPr marL="1249363" marR="0" lvl="0" indent="-438150" algn="l" defTabSz="914400" rtl="0" eaLnBrk="1" fontAlgn="base" latinLnBrk="0" hangingPunct="1">
              <a:lnSpc>
                <a:spcPct val="100000"/>
              </a:lnSpc>
              <a:spcBef>
                <a:spcPct val="0"/>
              </a:spcBef>
              <a:spcAft>
                <a:spcPct val="0"/>
              </a:spcAft>
              <a:buClrTx/>
              <a:buSzTx/>
              <a:buFontTx/>
              <a:buAutoNum type="arabicPeriod"/>
              <a:tabLst/>
              <a:defRPr/>
            </a:pPr>
            <a:r>
              <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都市計画制度における地方分権</a:t>
            </a:r>
            <a:r>
              <a:rPr kumimoji="1" lang="en-US" altLang="ja-JP"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……………………………46</a:t>
            </a:r>
            <a:endPar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2414657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138613" y="3611804"/>
            <a:ext cx="9691574" cy="745943"/>
          </a:xfrm>
          <a:prstGeom prst="rect">
            <a:avLst/>
          </a:prstGeom>
          <a:noFill/>
          <a:ln>
            <a:noFill/>
          </a:ln>
        </p:spPr>
        <p:txBody>
          <a:bodyPr wrap="square" lIns="89830" tIns="44915" rIns="89830" bIns="44915" rtlCol="0" anchor="t">
            <a:noAutofit/>
          </a:bodyPr>
          <a:lstStyle/>
          <a:p>
            <a:pPr marL="174666" indent="-174666"/>
            <a:r>
              <a:rPr lang="ja-JP" altLang="en-US" sz="1965">
                <a:solidFill>
                  <a:prstClr val="black"/>
                </a:solidFill>
                <a:latin typeface="+mn-lt"/>
                <a:ea typeface="+mn-ea"/>
                <a:cs typeface="Meiryo UI" panose="020B0604030504040204" pitchFamily="50" charset="-128"/>
              </a:rPr>
              <a:t>　　　</a:t>
            </a:r>
            <a:endParaRPr lang="en-US" altLang="ja-JP" sz="1032">
              <a:solidFill>
                <a:prstClr val="black"/>
              </a:solidFill>
              <a:latin typeface="+mn-lt"/>
              <a:ea typeface="+mn-ea"/>
              <a:cs typeface="Meiryo UI" panose="020B0604030504040204" pitchFamily="50" charset="-128"/>
            </a:endParaRPr>
          </a:p>
        </p:txBody>
      </p:sp>
      <p:sp>
        <p:nvSpPr>
          <p:cNvPr id="19" name="正方形/長方形 18"/>
          <p:cNvSpPr/>
          <p:nvPr/>
        </p:nvSpPr>
        <p:spPr>
          <a:xfrm>
            <a:off x="169706" y="1279533"/>
            <a:ext cx="9550091" cy="19372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 name="テキスト ボックス 19"/>
          <p:cNvSpPr txBox="1"/>
          <p:nvPr/>
        </p:nvSpPr>
        <p:spPr>
          <a:xfrm>
            <a:off x="281576" y="1597989"/>
            <a:ext cx="9326350" cy="1300305"/>
          </a:xfrm>
          <a:prstGeom prst="rect">
            <a:avLst/>
          </a:prstGeom>
          <a:noFill/>
        </p:spPr>
        <p:txBody>
          <a:bodyPr wrap="square" rtlCol="0">
            <a:spAutoFit/>
          </a:bodyPr>
          <a:lstStyle/>
          <a:p>
            <a:pPr algn="just"/>
            <a:r>
              <a:rPr lang="ja-JP" altLang="en-US" sz="1965">
                <a:solidFill>
                  <a:prstClr val="black"/>
                </a:solidFill>
                <a:latin typeface="+mn-lt"/>
                <a:ea typeface="+mn-ea"/>
                <a:cs typeface="Meiryo UI" panose="020B0604030504040204" pitchFamily="50" charset="-128"/>
              </a:rPr>
              <a:t>　町村の都市計画の決定又は変更に係る都道府県知事への同意を要する協議については、運用指針で定められた協議に当たっての</a:t>
            </a:r>
            <a:r>
              <a:rPr lang="ja-JP" altLang="en-US" sz="1965" u="sng">
                <a:solidFill>
                  <a:srgbClr val="FF0000"/>
                </a:solidFill>
                <a:latin typeface="+mn-lt"/>
                <a:ea typeface="+mn-ea"/>
                <a:cs typeface="Meiryo UI" panose="020B0604030504040204" pitchFamily="50" charset="-128"/>
              </a:rPr>
              <a:t>留意事項</a:t>
            </a:r>
            <a:r>
              <a:rPr lang="ja-JP" altLang="en-US" sz="1965">
                <a:solidFill>
                  <a:prstClr val="black"/>
                </a:solidFill>
                <a:latin typeface="+mn-lt"/>
                <a:ea typeface="+mn-ea"/>
                <a:cs typeface="Meiryo UI" panose="020B0604030504040204" pitchFamily="50" charset="-128"/>
              </a:rPr>
              <a:t>を、都道府県が市町村と調整の上定める</a:t>
            </a:r>
            <a:r>
              <a:rPr lang="ja-JP" altLang="en-US" sz="1965" u="sng">
                <a:solidFill>
                  <a:srgbClr val="FF0000"/>
                </a:solidFill>
                <a:latin typeface="+mn-lt"/>
                <a:ea typeface="+mn-ea"/>
                <a:cs typeface="Meiryo UI" panose="020B0604030504040204" pitchFamily="50" charset="-128"/>
              </a:rPr>
              <a:t>協議ルールに位置付ける取組を更に進め</a:t>
            </a:r>
            <a:r>
              <a:rPr lang="ja-JP" altLang="en-US" sz="1965">
                <a:solidFill>
                  <a:prstClr val="black"/>
                </a:solidFill>
                <a:latin typeface="+mn-lt"/>
                <a:ea typeface="+mn-ea"/>
                <a:cs typeface="Meiryo UI" panose="020B0604030504040204" pitchFamily="50" charset="-128"/>
              </a:rPr>
              <a:t>、</a:t>
            </a:r>
            <a:r>
              <a:rPr lang="ja-JP" altLang="en-US" sz="1965" u="sng">
                <a:solidFill>
                  <a:srgbClr val="FF0000"/>
                </a:solidFill>
                <a:latin typeface="+mn-lt"/>
                <a:ea typeface="+mn-ea"/>
                <a:cs typeface="Meiryo UI" panose="020B0604030504040204" pitchFamily="50" charset="-128"/>
              </a:rPr>
              <a:t>その定着状況を確認の上</a:t>
            </a:r>
            <a:r>
              <a:rPr lang="ja-JP" altLang="en-US" sz="1965">
                <a:solidFill>
                  <a:prstClr val="black"/>
                </a:solidFill>
                <a:latin typeface="+mn-lt"/>
                <a:ea typeface="+mn-ea"/>
                <a:cs typeface="Meiryo UI" panose="020B0604030504040204" pitchFamily="50" charset="-128"/>
              </a:rPr>
              <a:t>、</a:t>
            </a:r>
            <a:r>
              <a:rPr lang="en-US" altLang="ja-JP" sz="1965" u="sng">
                <a:solidFill>
                  <a:srgbClr val="FF0000"/>
                </a:solidFill>
                <a:latin typeface="+mn-lt"/>
                <a:ea typeface="+mn-ea"/>
                <a:cs typeface="Meiryo UI" panose="020B0604030504040204" pitchFamily="50" charset="-128"/>
              </a:rPr>
              <a:t>2019</a:t>
            </a:r>
            <a:r>
              <a:rPr lang="ja-JP" altLang="en-US" sz="1965" u="sng">
                <a:solidFill>
                  <a:srgbClr val="FF0000"/>
                </a:solidFill>
                <a:latin typeface="+mn-lt"/>
                <a:ea typeface="+mn-ea"/>
                <a:cs typeface="Meiryo UI" panose="020B0604030504040204" pitchFamily="50" charset="-128"/>
              </a:rPr>
              <a:t>年度を目途に必要な措置を講じ、同意を廃止</a:t>
            </a:r>
            <a:r>
              <a:rPr lang="ja-JP" altLang="en-US" sz="1965">
                <a:solidFill>
                  <a:prstClr val="black"/>
                </a:solidFill>
                <a:latin typeface="+mn-lt"/>
                <a:ea typeface="+mn-ea"/>
                <a:cs typeface="Meiryo UI" panose="020B0604030504040204" pitchFamily="50" charset="-128"/>
              </a:rPr>
              <a:t>する。</a:t>
            </a:r>
          </a:p>
        </p:txBody>
      </p:sp>
      <p:sp>
        <p:nvSpPr>
          <p:cNvPr id="22" name="正方形/長方形 21"/>
          <p:cNvSpPr/>
          <p:nvPr/>
        </p:nvSpPr>
        <p:spPr>
          <a:xfrm>
            <a:off x="152652" y="1018266"/>
            <a:ext cx="8984160" cy="389078"/>
          </a:xfrm>
          <a:prstGeom prst="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89830" tIns="44915" rIns="89830" bIns="44915" rtlCol="0" anchor="ctr"/>
          <a:lstStyle/>
          <a:p>
            <a:pPr algn="ctr"/>
            <a:endParaRPr lang="ja-JP" altLang="en-US" b="1">
              <a:solidFill>
                <a:prstClr val="white"/>
              </a:solidFill>
              <a:cs typeface="Meiryo UI" panose="020B0604030504040204" pitchFamily="50" charset="-128"/>
            </a:endParaRPr>
          </a:p>
        </p:txBody>
      </p:sp>
      <p:sp>
        <p:nvSpPr>
          <p:cNvPr id="21" name="テキスト ボックス 20"/>
          <p:cNvSpPr txBox="1"/>
          <p:nvPr/>
        </p:nvSpPr>
        <p:spPr>
          <a:xfrm>
            <a:off x="198139" y="1014228"/>
            <a:ext cx="9508135" cy="393116"/>
          </a:xfrm>
          <a:prstGeom prst="rect">
            <a:avLst/>
          </a:prstGeom>
          <a:noFill/>
        </p:spPr>
        <p:txBody>
          <a:bodyPr wrap="square" rtlCol="0">
            <a:spAutoFit/>
          </a:bodyPr>
          <a:lstStyle/>
          <a:p>
            <a:pPr marL="179368" indent="-179368" algn="just"/>
            <a:r>
              <a:rPr lang="ja-JP" altLang="en-US" sz="1965" b="1">
                <a:solidFill>
                  <a:prstClr val="white"/>
                </a:solidFill>
                <a:latin typeface="+mn-lt"/>
                <a:ea typeface="+mn-ea"/>
                <a:cs typeface="Meiryo UI" panose="020B0604030504040204" pitchFamily="50" charset="-128"/>
              </a:rPr>
              <a:t>平成</a:t>
            </a:r>
            <a:r>
              <a:rPr lang="en-US" altLang="ja-JP" sz="1965" b="1">
                <a:solidFill>
                  <a:prstClr val="white"/>
                </a:solidFill>
                <a:latin typeface="+mn-lt"/>
                <a:ea typeface="+mn-ea"/>
                <a:cs typeface="Meiryo UI" panose="020B0604030504040204" pitchFamily="50" charset="-128"/>
              </a:rPr>
              <a:t>30</a:t>
            </a:r>
            <a:r>
              <a:rPr lang="ja-JP" altLang="en-US" sz="1965" b="1">
                <a:solidFill>
                  <a:prstClr val="white"/>
                </a:solidFill>
                <a:latin typeface="+mn-lt"/>
                <a:ea typeface="+mn-ea"/>
                <a:cs typeface="Meiryo UI" panose="020B0604030504040204" pitchFamily="50" charset="-128"/>
              </a:rPr>
              <a:t>年の地方からの提案等に関する対応方針（平成</a:t>
            </a:r>
            <a:r>
              <a:rPr lang="en-US" altLang="ja-JP" sz="1965" b="1">
                <a:solidFill>
                  <a:prstClr val="white"/>
                </a:solidFill>
                <a:latin typeface="+mn-lt"/>
                <a:ea typeface="+mn-ea"/>
                <a:cs typeface="Meiryo UI" panose="020B0604030504040204" pitchFamily="50" charset="-128"/>
              </a:rPr>
              <a:t>30</a:t>
            </a:r>
            <a:r>
              <a:rPr lang="ja-JP" altLang="en-US" sz="1965" b="1">
                <a:solidFill>
                  <a:prstClr val="white"/>
                </a:solidFill>
                <a:latin typeface="+mn-lt"/>
                <a:ea typeface="+mn-ea"/>
                <a:cs typeface="Meiryo UI" panose="020B0604030504040204" pitchFamily="50" charset="-128"/>
              </a:rPr>
              <a:t>年</a:t>
            </a:r>
            <a:r>
              <a:rPr lang="en-US" altLang="ja-JP" sz="1965" b="1">
                <a:solidFill>
                  <a:prstClr val="white"/>
                </a:solidFill>
                <a:latin typeface="+mn-lt"/>
                <a:ea typeface="+mn-ea"/>
                <a:cs typeface="Meiryo UI" panose="020B0604030504040204" pitchFamily="50" charset="-128"/>
              </a:rPr>
              <a:t>12</a:t>
            </a:r>
            <a:r>
              <a:rPr lang="ja-JP" altLang="en-US" sz="1965" b="1">
                <a:solidFill>
                  <a:prstClr val="white"/>
                </a:solidFill>
                <a:latin typeface="+mn-lt"/>
                <a:ea typeface="+mn-ea"/>
                <a:cs typeface="Meiryo UI" panose="020B0604030504040204" pitchFamily="50" charset="-128"/>
              </a:rPr>
              <a:t>月</a:t>
            </a:r>
            <a:r>
              <a:rPr lang="en-US" altLang="ja-JP" sz="1965" b="1">
                <a:solidFill>
                  <a:prstClr val="white"/>
                </a:solidFill>
                <a:latin typeface="+mn-lt"/>
                <a:ea typeface="+mn-ea"/>
                <a:cs typeface="Meiryo UI" panose="020B0604030504040204" pitchFamily="50" charset="-128"/>
              </a:rPr>
              <a:t>25</a:t>
            </a:r>
            <a:r>
              <a:rPr lang="ja-JP" altLang="en-US" sz="1965" b="1">
                <a:solidFill>
                  <a:prstClr val="white"/>
                </a:solidFill>
                <a:latin typeface="+mn-lt"/>
                <a:ea typeface="+mn-ea"/>
                <a:cs typeface="Meiryo UI" panose="020B0604030504040204" pitchFamily="50" charset="-128"/>
              </a:rPr>
              <a:t>日閣議決定）</a:t>
            </a:r>
            <a:endParaRPr lang="en-US" altLang="ja-JP" sz="1965" b="1">
              <a:solidFill>
                <a:prstClr val="white"/>
              </a:solidFill>
              <a:latin typeface="+mn-lt"/>
              <a:ea typeface="+mn-ea"/>
              <a:cs typeface="Meiryo UI" panose="020B0604030504040204" pitchFamily="50" charset="-128"/>
            </a:endParaRPr>
          </a:p>
        </p:txBody>
      </p:sp>
      <p:sp>
        <p:nvSpPr>
          <p:cNvPr id="9" name="テキスト ボックス 8"/>
          <p:cNvSpPr txBox="1"/>
          <p:nvPr/>
        </p:nvSpPr>
        <p:spPr>
          <a:xfrm>
            <a:off x="198053" y="3638182"/>
            <a:ext cx="9691574" cy="2770951"/>
          </a:xfrm>
          <a:prstGeom prst="rect">
            <a:avLst/>
          </a:prstGeom>
          <a:noFill/>
          <a:ln>
            <a:noFill/>
          </a:ln>
        </p:spPr>
        <p:txBody>
          <a:bodyPr wrap="square" lIns="89830" tIns="44915" rIns="89830" bIns="44915" rtlCol="0" anchor="t">
            <a:noAutofit/>
          </a:bodyPr>
          <a:lstStyle/>
          <a:p>
            <a:pPr marL="625475" indent="-527050">
              <a:spcBef>
                <a:spcPts val="1200"/>
              </a:spcBef>
              <a:spcAft>
                <a:spcPts val="1200"/>
              </a:spcAft>
            </a:pPr>
            <a:r>
              <a:rPr lang="ja-JP" altLang="en-US" sz="1965">
                <a:solidFill>
                  <a:prstClr val="black"/>
                </a:solidFill>
                <a:latin typeface="+mn-lt"/>
                <a:ea typeface="+mn-ea"/>
                <a:cs typeface="Meiryo UI" panose="020B0604030504040204" pitchFamily="50" charset="-128"/>
              </a:rPr>
              <a:t>（参考）運用指針で定められた協議に当たっての留意事項</a:t>
            </a:r>
            <a:r>
              <a:rPr lang="ja-JP" altLang="en-US" sz="1600">
                <a:solidFill>
                  <a:prstClr val="black"/>
                </a:solidFill>
                <a:latin typeface="+mn-lt"/>
                <a:ea typeface="+mn-ea"/>
                <a:cs typeface="Meiryo UI" panose="020B0604030504040204" pitchFamily="50" charset="-128"/>
              </a:rPr>
              <a:t>（</a:t>
            </a:r>
            <a:r>
              <a:rPr lang="en-US" altLang="ja-JP" sz="1600">
                <a:solidFill>
                  <a:prstClr val="black"/>
                </a:solidFill>
                <a:latin typeface="+mn-lt"/>
                <a:ea typeface="+mn-ea"/>
                <a:cs typeface="Meiryo UI" panose="020B0604030504040204" pitchFamily="50" charset="-128"/>
              </a:rPr>
              <a:t>H28.4 </a:t>
            </a:r>
            <a:r>
              <a:rPr lang="ja-JP" altLang="en-US" sz="1600">
                <a:solidFill>
                  <a:prstClr val="black"/>
                </a:solidFill>
                <a:latin typeface="+mn-lt"/>
                <a:ea typeface="+mn-ea"/>
                <a:cs typeface="Meiryo UI" panose="020B0604030504040204" pitchFamily="50" charset="-128"/>
              </a:rPr>
              <a:t>都市計画運用指針を改正）</a:t>
            </a:r>
            <a:br>
              <a:rPr lang="en-US" altLang="ja-JP" sz="1965">
                <a:solidFill>
                  <a:prstClr val="black"/>
                </a:solidFill>
                <a:latin typeface="+mn-lt"/>
                <a:ea typeface="+mn-ea"/>
                <a:cs typeface="Meiryo UI" panose="020B0604030504040204" pitchFamily="50" charset="-128"/>
              </a:rPr>
            </a:br>
            <a:r>
              <a:rPr lang="ja-JP" altLang="en-US" sz="1965">
                <a:solidFill>
                  <a:prstClr val="black"/>
                </a:solidFill>
                <a:latin typeface="+mn-lt"/>
                <a:ea typeface="+mn-ea"/>
                <a:cs typeface="Meiryo UI" panose="020B0604030504040204" pitchFamily="50" charset="-128"/>
              </a:rPr>
              <a:t>協議の透明化、円滑化を図るべく、協議ルール作成における留意事項を明確化</a:t>
            </a:r>
            <a:endParaRPr lang="en-US" altLang="ja-JP" sz="1965">
              <a:solidFill>
                <a:prstClr val="black"/>
              </a:solidFill>
              <a:latin typeface="+mn-lt"/>
              <a:ea typeface="+mn-ea"/>
              <a:cs typeface="Meiryo UI" panose="020B0604030504040204" pitchFamily="50" charset="-128"/>
            </a:endParaRPr>
          </a:p>
          <a:p>
            <a:pPr marL="273050" indent="-174625">
              <a:spcBef>
                <a:spcPts val="1200"/>
              </a:spcBef>
              <a:spcAft>
                <a:spcPts val="1200"/>
              </a:spcAft>
            </a:pPr>
            <a:r>
              <a:rPr lang="ja-JP" altLang="en-US" sz="1965">
                <a:solidFill>
                  <a:prstClr val="black"/>
                </a:solidFill>
                <a:latin typeface="+mn-lt"/>
                <a:ea typeface="+mn-ea"/>
                <a:cs typeface="Meiryo UI" panose="020B0604030504040204" pitchFamily="50" charset="-128"/>
              </a:rPr>
              <a:t>①　都市計画決定等の手続に先立ち、十分な時間的余裕をもって事前協議を実施すること</a:t>
            </a:r>
            <a:endParaRPr lang="en-US" altLang="ja-JP" sz="1965">
              <a:solidFill>
                <a:prstClr val="black"/>
              </a:solidFill>
              <a:latin typeface="+mn-lt"/>
              <a:ea typeface="+mn-ea"/>
              <a:cs typeface="Meiryo UI" panose="020B0604030504040204" pitchFamily="50" charset="-128"/>
            </a:endParaRPr>
          </a:p>
          <a:p>
            <a:pPr marL="273050" indent="-174625">
              <a:spcBef>
                <a:spcPts val="1200"/>
              </a:spcBef>
              <a:spcAft>
                <a:spcPts val="1200"/>
              </a:spcAft>
            </a:pPr>
            <a:r>
              <a:rPr lang="ja-JP" altLang="en-US" sz="1965">
                <a:solidFill>
                  <a:prstClr val="black"/>
                </a:solidFill>
                <a:latin typeface="+mn-lt"/>
                <a:ea typeface="+mn-ea"/>
                <a:cs typeface="Meiryo UI" panose="020B0604030504040204" pitchFamily="50" charset="-128"/>
              </a:rPr>
              <a:t>②　協議における標準処理期間を設定すること</a:t>
            </a:r>
            <a:endParaRPr lang="en-US" altLang="ja-JP" sz="1965">
              <a:solidFill>
                <a:prstClr val="black"/>
              </a:solidFill>
              <a:latin typeface="+mn-lt"/>
              <a:ea typeface="+mn-ea"/>
              <a:cs typeface="Meiryo UI" panose="020B0604030504040204" pitchFamily="50" charset="-128"/>
            </a:endParaRPr>
          </a:p>
          <a:p>
            <a:pPr marL="273050" indent="-174625">
              <a:spcBef>
                <a:spcPts val="1200"/>
              </a:spcBef>
              <a:spcAft>
                <a:spcPts val="1200"/>
              </a:spcAft>
            </a:pPr>
            <a:r>
              <a:rPr lang="ja-JP" altLang="en-US" sz="1965">
                <a:solidFill>
                  <a:prstClr val="black"/>
                </a:solidFill>
                <a:latin typeface="+mn-lt"/>
                <a:ea typeface="+mn-ea"/>
                <a:cs typeface="Meiryo UI" panose="020B0604030504040204" pitchFamily="50" charset="-128"/>
              </a:rPr>
              <a:t>③　協議不調の場合、協議内容に対する考え方を市町村都市計画審議会に提出すること</a:t>
            </a:r>
          </a:p>
        </p:txBody>
      </p:sp>
      <p:sp>
        <p:nvSpPr>
          <p:cNvPr id="6" name="タイトル 5"/>
          <p:cNvSpPr>
            <a:spLocks noGrp="1"/>
          </p:cNvSpPr>
          <p:nvPr>
            <p:ph type="title"/>
          </p:nvPr>
        </p:nvSpPr>
        <p:spPr>
          <a:xfrm>
            <a:off x="0" y="0"/>
            <a:ext cx="8408590" cy="476250"/>
          </a:xfrm>
        </p:spPr>
        <p:txBody>
          <a:bodyPr/>
          <a:lstStyle/>
          <a:p>
            <a:r>
              <a:rPr lang="ja-JP" altLang="en-US"/>
              <a:t>町村の都市計画の決定に係る都道府県同意の廃止①</a:t>
            </a:r>
          </a:p>
        </p:txBody>
      </p:sp>
      <p:sp>
        <p:nvSpPr>
          <p:cNvPr id="3" name="スライド番号プレースホルダー 3">
            <a:extLst>
              <a:ext uri="{FF2B5EF4-FFF2-40B4-BE49-F238E27FC236}">
                <a16:creationId xmlns:a16="http://schemas.microsoft.com/office/drawing/2014/main" id="{4C920D59-4744-1ACE-85C1-6058E801FE8F}"/>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46</a:t>
            </a:fld>
            <a:endParaRPr lang="en-US" altLang="ja-JP" sz="1400">
              <a:solidFill>
                <a:srgbClr val="000000"/>
              </a:solidFill>
            </a:endParaRPr>
          </a:p>
        </p:txBody>
      </p:sp>
    </p:spTree>
    <p:extLst>
      <p:ext uri="{BB962C8B-B14F-4D97-AF65-F5344CB8AC3E}">
        <p14:creationId xmlns:p14="http://schemas.microsoft.com/office/powerpoint/2010/main" val="39735384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129006" y="882115"/>
            <a:ext cx="5291775" cy="324588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9675" indent="-421955" eaLnBrk="0" hangingPunct="0">
              <a:lnSpc>
                <a:spcPts val="1569"/>
              </a:lnSpc>
              <a:spcBef>
                <a:spcPts val="554"/>
              </a:spcBef>
              <a:defRPr/>
            </a:pPr>
            <a:endParaRPr lang="en-US" altLang="ja-JP" sz="1292">
              <a:solidFill>
                <a:srgbClr val="000000"/>
              </a:solidFill>
            </a:endParaRPr>
          </a:p>
        </p:txBody>
      </p:sp>
      <p:sp>
        <p:nvSpPr>
          <p:cNvPr id="34" name="テキスト ボックス 33"/>
          <p:cNvSpPr txBox="1"/>
          <p:nvPr/>
        </p:nvSpPr>
        <p:spPr>
          <a:xfrm>
            <a:off x="193448" y="699573"/>
            <a:ext cx="543652" cy="307728"/>
          </a:xfrm>
          <a:prstGeom prst="rect">
            <a:avLst/>
          </a:prstGeom>
          <a:solidFill>
            <a:srgbClr val="FF9933"/>
          </a:solidFill>
          <a:ln>
            <a:solidFill>
              <a:srgbClr val="FF9933"/>
            </a:solidFill>
          </a:ln>
        </p:spPr>
        <p:txBody>
          <a:bodyPr wrap="none" numCol="1" rtlCol="0" anchor="ctr">
            <a:spAutoFit/>
          </a:bodyPr>
          <a:lstStyle/>
          <a:p>
            <a:pPr fontAlgn="ctr">
              <a:tabLst>
                <a:tab pos="82048" algn="l"/>
              </a:tabLst>
            </a:pPr>
            <a:r>
              <a:rPr lang="ja-JP" altLang="en-US" sz="1400" b="1">
                <a:solidFill>
                  <a:schemeClr val="bg1"/>
                </a:solidFill>
                <a:latin typeface="+mn-lt"/>
                <a:ea typeface="+mn-ea"/>
              </a:rPr>
              <a:t>背景</a:t>
            </a:r>
          </a:p>
        </p:txBody>
      </p:sp>
      <p:sp>
        <p:nvSpPr>
          <p:cNvPr id="41" name="正方形/長方形 40"/>
          <p:cNvSpPr/>
          <p:nvPr/>
        </p:nvSpPr>
        <p:spPr>
          <a:xfrm>
            <a:off x="125580" y="4439896"/>
            <a:ext cx="5297499" cy="2113887"/>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193448" y="4302785"/>
            <a:ext cx="1105994" cy="307728"/>
          </a:xfrm>
          <a:prstGeom prst="rect">
            <a:avLst/>
          </a:prstGeom>
          <a:solidFill>
            <a:srgbClr val="0070C0"/>
          </a:solidFill>
          <a:ln>
            <a:solidFill>
              <a:srgbClr val="0070C0"/>
            </a:solidFill>
          </a:ln>
        </p:spPr>
        <p:txBody>
          <a:bodyPr wrap="square" numCol="1" rtlCol="0" anchor="ctr">
            <a:spAutoFit/>
          </a:bodyPr>
          <a:lstStyle/>
          <a:p>
            <a:pPr fontAlgn="ctr">
              <a:tabLst>
                <a:tab pos="82048" algn="l"/>
              </a:tabLst>
            </a:pPr>
            <a:r>
              <a:rPr lang="ja-JP" altLang="en-US" sz="1400" b="1">
                <a:solidFill>
                  <a:schemeClr val="bg1"/>
                </a:solidFill>
                <a:latin typeface="+mn-lt"/>
                <a:ea typeface="+mn-ea"/>
              </a:rPr>
              <a:t>改正の概要</a:t>
            </a:r>
            <a:endParaRPr lang="en-US" altLang="ja-JP" sz="1400" b="1">
              <a:solidFill>
                <a:schemeClr val="bg1"/>
              </a:solidFill>
              <a:latin typeface="+mn-lt"/>
              <a:ea typeface="+mn-ea"/>
            </a:endParaRPr>
          </a:p>
        </p:txBody>
      </p:sp>
      <p:sp>
        <p:nvSpPr>
          <p:cNvPr id="91" name="テキスト ボックス 90"/>
          <p:cNvSpPr txBox="1"/>
          <p:nvPr/>
        </p:nvSpPr>
        <p:spPr>
          <a:xfrm>
            <a:off x="5700896" y="877920"/>
            <a:ext cx="3963397" cy="307728"/>
          </a:xfrm>
          <a:prstGeom prst="rect">
            <a:avLst/>
          </a:prstGeom>
          <a:noFill/>
          <a:ln w="19050">
            <a:noFill/>
          </a:ln>
        </p:spPr>
        <p:txBody>
          <a:bodyPr wrap="square" numCol="1" rtlCol="0" anchor="ctr">
            <a:spAutoFit/>
          </a:bodyPr>
          <a:lstStyle/>
          <a:p>
            <a:pPr fontAlgn="ctr">
              <a:tabLst>
                <a:tab pos="82048" algn="l"/>
              </a:tabLst>
            </a:pPr>
            <a:r>
              <a:rPr lang="ja-JP" altLang="en-US" sz="1400">
                <a:latin typeface="+mn-lt"/>
                <a:ea typeface="+mn-ea"/>
              </a:rPr>
              <a:t>＜市町村の都市計画決定手続の概要（現行）＞</a:t>
            </a:r>
            <a:endParaRPr lang="en-US" altLang="ja-JP" sz="1400">
              <a:latin typeface="+mn-lt"/>
              <a:ea typeface="+mn-ea"/>
            </a:endParaRPr>
          </a:p>
        </p:txBody>
      </p:sp>
      <p:sp>
        <p:nvSpPr>
          <p:cNvPr id="92" name="Text Box 30"/>
          <p:cNvSpPr txBox="1">
            <a:spLocks noChangeArrowheads="1"/>
          </p:cNvSpPr>
          <p:nvPr/>
        </p:nvSpPr>
        <p:spPr bwMode="auto">
          <a:xfrm>
            <a:off x="5631297" y="1187550"/>
            <a:ext cx="1714360" cy="335296"/>
          </a:xfrm>
          <a:prstGeom prst="rect">
            <a:avLst/>
          </a:prstGeom>
          <a:noFill/>
          <a:ln w="12700">
            <a:solidFill>
              <a:schemeClr val="tx1"/>
            </a:solidFill>
            <a:miter lim="800000"/>
            <a:headEnd/>
            <a:tailEnd/>
          </a:ln>
          <a:effectLst/>
        </p:spPr>
        <p:txBody>
          <a:bodyPr lIns="91403" tIns="45703" rIns="91403" bIns="45703" anchor="ctr" anchorCtr="1"/>
          <a:lstStyle/>
          <a:p>
            <a:pPr defTabSz="914162"/>
            <a:r>
              <a:rPr lang="ja-JP" altLang="en-US" sz="1200">
                <a:latin typeface="+mn-lt"/>
                <a:ea typeface="+mn-ea"/>
              </a:rPr>
              <a:t>都市計画の案の作成</a:t>
            </a:r>
          </a:p>
        </p:txBody>
      </p:sp>
      <p:sp>
        <p:nvSpPr>
          <p:cNvPr id="95" name="Text Box 39"/>
          <p:cNvSpPr txBox="1">
            <a:spLocks noChangeArrowheads="1"/>
          </p:cNvSpPr>
          <p:nvPr/>
        </p:nvSpPr>
        <p:spPr bwMode="auto">
          <a:xfrm>
            <a:off x="7802137" y="1176924"/>
            <a:ext cx="1808424" cy="569090"/>
          </a:xfrm>
          <a:prstGeom prst="rect">
            <a:avLst/>
          </a:prstGeom>
          <a:noFill/>
          <a:ln w="12700">
            <a:solidFill>
              <a:schemeClr val="tx1"/>
            </a:solidFill>
            <a:miter lim="800000"/>
            <a:headEnd/>
            <a:tailEnd/>
          </a:ln>
          <a:effectLst/>
        </p:spPr>
        <p:txBody>
          <a:bodyPr lIns="91403" tIns="45703" rIns="91403" bIns="45703" anchor="ctr" anchorCtr="1"/>
          <a:lstStyle/>
          <a:p>
            <a:pPr defTabSz="914162"/>
            <a:r>
              <a:rPr lang="ja-JP" altLang="en-US" sz="1200">
                <a:latin typeface="+mn-lt"/>
                <a:ea typeface="+mn-ea"/>
              </a:rPr>
              <a:t>公聴会の開催等による</a:t>
            </a:r>
            <a:endParaRPr lang="en-US" altLang="ja-JP" sz="1200">
              <a:latin typeface="+mn-lt"/>
              <a:ea typeface="+mn-ea"/>
            </a:endParaRPr>
          </a:p>
          <a:p>
            <a:pPr defTabSz="914162"/>
            <a:r>
              <a:rPr lang="ja-JP" altLang="en-US" sz="1200">
                <a:latin typeface="+mn-lt"/>
                <a:ea typeface="+mn-ea"/>
              </a:rPr>
              <a:t>住民意見の反映</a:t>
            </a:r>
          </a:p>
        </p:txBody>
      </p:sp>
      <p:cxnSp>
        <p:nvCxnSpPr>
          <p:cNvPr id="96" name="AutoShape 35"/>
          <p:cNvCxnSpPr>
            <a:cxnSpLocks noChangeShapeType="1"/>
          </p:cNvCxnSpPr>
          <p:nvPr/>
        </p:nvCxnSpPr>
        <p:spPr bwMode="auto">
          <a:xfrm flipH="1">
            <a:off x="7390193" y="1355199"/>
            <a:ext cx="360399" cy="4115"/>
          </a:xfrm>
          <a:prstGeom prst="straightConnector1">
            <a:avLst/>
          </a:prstGeom>
          <a:noFill/>
          <a:ln w="19050">
            <a:solidFill>
              <a:schemeClr val="tx1"/>
            </a:solidFill>
            <a:round/>
            <a:headEnd/>
            <a:tailEnd type="triangle" w="med" len="med"/>
          </a:ln>
          <a:effectLst/>
        </p:spPr>
      </p:cxnSp>
      <p:sp>
        <p:nvSpPr>
          <p:cNvPr id="97" name="Text Box 31"/>
          <p:cNvSpPr txBox="1">
            <a:spLocks noChangeArrowheads="1"/>
          </p:cNvSpPr>
          <p:nvPr/>
        </p:nvSpPr>
        <p:spPr bwMode="auto">
          <a:xfrm>
            <a:off x="5631296" y="1968080"/>
            <a:ext cx="1758176" cy="531110"/>
          </a:xfrm>
          <a:prstGeom prst="rect">
            <a:avLst/>
          </a:prstGeom>
          <a:noFill/>
          <a:ln w="12700">
            <a:solidFill>
              <a:schemeClr val="tx1"/>
            </a:solidFill>
            <a:miter lim="800000"/>
            <a:headEnd/>
            <a:tailEnd/>
          </a:ln>
          <a:effectLst/>
        </p:spPr>
        <p:txBody>
          <a:bodyPr lIns="91403" tIns="45703" rIns="91403" bIns="45703" anchor="ctr" anchorCtr="1"/>
          <a:lstStyle/>
          <a:p>
            <a:pPr defTabSz="914162"/>
            <a:r>
              <a:rPr lang="ja-JP" altLang="en-US" sz="1200">
                <a:latin typeface="+mn-lt"/>
                <a:ea typeface="+mn-ea"/>
              </a:rPr>
              <a:t>都市計画の案の公告・</a:t>
            </a:r>
            <a:endParaRPr lang="en-US" altLang="ja-JP" sz="1200">
              <a:latin typeface="+mn-lt"/>
              <a:ea typeface="+mn-ea"/>
            </a:endParaRPr>
          </a:p>
          <a:p>
            <a:pPr defTabSz="914162"/>
            <a:r>
              <a:rPr lang="ja-JP" altLang="en-US" sz="1200">
                <a:latin typeface="+mn-lt"/>
                <a:ea typeface="+mn-ea"/>
              </a:rPr>
              <a:t>縦覧（２週間）</a:t>
            </a:r>
          </a:p>
        </p:txBody>
      </p:sp>
      <p:cxnSp>
        <p:nvCxnSpPr>
          <p:cNvPr id="98" name="AutoShape 35"/>
          <p:cNvCxnSpPr>
            <a:cxnSpLocks noChangeShapeType="1"/>
          </p:cNvCxnSpPr>
          <p:nvPr/>
        </p:nvCxnSpPr>
        <p:spPr bwMode="auto">
          <a:xfrm>
            <a:off x="6266785" y="1568083"/>
            <a:ext cx="0" cy="315798"/>
          </a:xfrm>
          <a:prstGeom prst="straightConnector1">
            <a:avLst/>
          </a:prstGeom>
          <a:noFill/>
          <a:ln w="19050">
            <a:solidFill>
              <a:schemeClr val="tx1"/>
            </a:solidFill>
            <a:round/>
            <a:headEnd/>
            <a:tailEnd type="triangle" w="med" len="med"/>
          </a:ln>
          <a:effectLst/>
        </p:spPr>
      </p:cxnSp>
      <p:sp>
        <p:nvSpPr>
          <p:cNvPr id="99" name="Text Box 40"/>
          <p:cNvSpPr txBox="1">
            <a:spLocks noChangeArrowheads="1"/>
          </p:cNvSpPr>
          <p:nvPr/>
        </p:nvSpPr>
        <p:spPr bwMode="auto">
          <a:xfrm>
            <a:off x="7851465" y="1888677"/>
            <a:ext cx="1759096" cy="635538"/>
          </a:xfrm>
          <a:prstGeom prst="rect">
            <a:avLst/>
          </a:prstGeom>
          <a:noFill/>
          <a:ln w="12700">
            <a:solidFill>
              <a:schemeClr val="tx1"/>
            </a:solidFill>
            <a:miter lim="800000"/>
            <a:headEnd/>
            <a:tailEnd/>
          </a:ln>
          <a:effectLst/>
        </p:spPr>
        <p:txBody>
          <a:bodyPr lIns="91403" tIns="45703" rIns="91403" bIns="45703" anchor="ctr" anchorCtr="1"/>
          <a:lstStyle/>
          <a:p>
            <a:pPr defTabSz="914162"/>
            <a:r>
              <a:rPr lang="ja-JP" altLang="en-US" sz="1200">
                <a:latin typeface="+mn-lt"/>
                <a:ea typeface="+mn-ea"/>
              </a:rPr>
              <a:t>住民・利害関係人による意見書提出</a:t>
            </a:r>
          </a:p>
        </p:txBody>
      </p:sp>
      <p:cxnSp>
        <p:nvCxnSpPr>
          <p:cNvPr id="100" name="AutoShape 35"/>
          <p:cNvCxnSpPr>
            <a:cxnSpLocks noChangeShapeType="1"/>
          </p:cNvCxnSpPr>
          <p:nvPr/>
        </p:nvCxnSpPr>
        <p:spPr bwMode="auto">
          <a:xfrm flipH="1">
            <a:off x="7440270" y="2206446"/>
            <a:ext cx="360399" cy="4115"/>
          </a:xfrm>
          <a:prstGeom prst="straightConnector1">
            <a:avLst/>
          </a:prstGeom>
          <a:noFill/>
          <a:ln w="19050">
            <a:solidFill>
              <a:schemeClr val="tx1"/>
            </a:solidFill>
            <a:round/>
            <a:headEnd/>
            <a:tailEnd type="triangle" w="med" len="med"/>
          </a:ln>
          <a:effectLst/>
        </p:spPr>
      </p:cxnSp>
      <p:sp>
        <p:nvSpPr>
          <p:cNvPr id="101" name="Text Box 31"/>
          <p:cNvSpPr txBox="1">
            <a:spLocks noChangeArrowheads="1"/>
          </p:cNvSpPr>
          <p:nvPr/>
        </p:nvSpPr>
        <p:spPr bwMode="auto">
          <a:xfrm>
            <a:off x="5631297" y="2835516"/>
            <a:ext cx="3979265" cy="321167"/>
          </a:xfrm>
          <a:prstGeom prst="rect">
            <a:avLst/>
          </a:prstGeom>
          <a:noFill/>
          <a:ln w="12700">
            <a:solidFill>
              <a:schemeClr val="tx1"/>
            </a:solidFill>
            <a:miter lim="800000"/>
            <a:headEnd/>
            <a:tailEnd/>
          </a:ln>
          <a:effectLst/>
        </p:spPr>
        <p:txBody>
          <a:bodyPr lIns="91403" tIns="45703" rIns="91403" bIns="45703" anchor="ctr" anchorCtr="1"/>
          <a:lstStyle/>
          <a:p>
            <a:pPr defTabSz="914162"/>
            <a:r>
              <a:rPr lang="ja-JP" altLang="en-US" sz="1200">
                <a:latin typeface="+mn-lt"/>
                <a:ea typeface="+mn-ea"/>
              </a:rPr>
              <a:t>市町村都市計画審議会</a:t>
            </a:r>
            <a:endParaRPr lang="en-US" altLang="ja-JP" sz="1200">
              <a:latin typeface="+mn-lt"/>
              <a:ea typeface="+mn-ea"/>
            </a:endParaRPr>
          </a:p>
        </p:txBody>
      </p:sp>
      <p:cxnSp>
        <p:nvCxnSpPr>
          <p:cNvPr id="103" name="AutoShape 35"/>
          <p:cNvCxnSpPr>
            <a:cxnSpLocks noChangeShapeType="1"/>
          </p:cNvCxnSpPr>
          <p:nvPr/>
        </p:nvCxnSpPr>
        <p:spPr bwMode="auto">
          <a:xfrm>
            <a:off x="6347566" y="3204525"/>
            <a:ext cx="0" cy="1500518"/>
          </a:xfrm>
          <a:prstGeom prst="straightConnector1">
            <a:avLst/>
          </a:prstGeom>
          <a:noFill/>
          <a:ln w="19050">
            <a:solidFill>
              <a:schemeClr val="tx1"/>
            </a:solidFill>
            <a:round/>
            <a:headEnd/>
            <a:tailEnd type="triangle" w="med" len="med"/>
          </a:ln>
          <a:effectLst/>
        </p:spPr>
      </p:cxnSp>
      <p:sp>
        <p:nvSpPr>
          <p:cNvPr id="105" name="Text Box 31"/>
          <p:cNvSpPr txBox="1">
            <a:spLocks noChangeArrowheads="1"/>
          </p:cNvSpPr>
          <p:nvPr/>
        </p:nvSpPr>
        <p:spPr bwMode="auto">
          <a:xfrm>
            <a:off x="6701255" y="3453887"/>
            <a:ext cx="2909307" cy="321167"/>
          </a:xfrm>
          <a:prstGeom prst="rect">
            <a:avLst/>
          </a:prstGeom>
          <a:noFill/>
          <a:ln w="12700">
            <a:solidFill>
              <a:schemeClr val="tx1"/>
            </a:solidFill>
            <a:miter lim="800000"/>
            <a:headEnd/>
            <a:tailEnd/>
          </a:ln>
          <a:effectLst/>
        </p:spPr>
        <p:txBody>
          <a:bodyPr lIns="91403" tIns="45703" rIns="91403" bIns="45703" anchor="ctr" anchorCtr="1"/>
          <a:lstStyle/>
          <a:p>
            <a:pPr defTabSz="914162"/>
            <a:r>
              <a:rPr lang="ja-JP" altLang="en-US" sz="1200">
                <a:latin typeface="+mn-lt"/>
                <a:ea typeface="+mn-ea"/>
              </a:rPr>
              <a:t>都道府県知事への協議</a:t>
            </a:r>
            <a:endParaRPr lang="en-US" altLang="ja-JP" sz="1200">
              <a:latin typeface="+mn-lt"/>
              <a:ea typeface="+mn-ea"/>
            </a:endParaRPr>
          </a:p>
        </p:txBody>
      </p:sp>
      <p:cxnSp>
        <p:nvCxnSpPr>
          <p:cNvPr id="106" name="AutoShape 35"/>
          <p:cNvCxnSpPr>
            <a:cxnSpLocks noChangeShapeType="1"/>
          </p:cNvCxnSpPr>
          <p:nvPr/>
        </p:nvCxnSpPr>
        <p:spPr bwMode="auto">
          <a:xfrm>
            <a:off x="6347566" y="3614470"/>
            <a:ext cx="327498" cy="0"/>
          </a:xfrm>
          <a:prstGeom prst="straightConnector1">
            <a:avLst/>
          </a:prstGeom>
          <a:noFill/>
          <a:ln w="19050">
            <a:solidFill>
              <a:schemeClr val="tx1"/>
            </a:solidFill>
            <a:round/>
            <a:headEnd/>
            <a:tailEnd type="triangle" w="med" len="med"/>
          </a:ln>
          <a:effectLst/>
        </p:spPr>
      </p:cxnSp>
      <p:sp>
        <p:nvSpPr>
          <p:cNvPr id="107" name="Text Box 31"/>
          <p:cNvSpPr txBox="1">
            <a:spLocks noChangeArrowheads="1"/>
          </p:cNvSpPr>
          <p:nvPr/>
        </p:nvSpPr>
        <p:spPr bwMode="auto">
          <a:xfrm>
            <a:off x="7785598" y="4027196"/>
            <a:ext cx="1824964" cy="519594"/>
          </a:xfrm>
          <a:prstGeom prst="rect">
            <a:avLst/>
          </a:prstGeom>
          <a:noFill/>
          <a:ln w="12700">
            <a:solidFill>
              <a:schemeClr val="tx1"/>
            </a:solidFill>
            <a:miter lim="800000"/>
            <a:headEnd/>
            <a:tailEnd/>
          </a:ln>
          <a:effectLst/>
        </p:spPr>
        <p:txBody>
          <a:bodyPr lIns="91403" tIns="45703" rIns="91403" bIns="45703" anchor="ctr" anchorCtr="1"/>
          <a:lstStyle/>
          <a:p>
            <a:pPr defTabSz="914162"/>
            <a:r>
              <a:rPr lang="ja-JP" altLang="en-US" sz="1200">
                <a:latin typeface="+mn-lt"/>
                <a:ea typeface="+mn-ea"/>
              </a:rPr>
              <a:t>関係市町村からの</a:t>
            </a:r>
            <a:endParaRPr lang="en-US" altLang="ja-JP" sz="1200">
              <a:latin typeface="+mn-lt"/>
              <a:ea typeface="+mn-ea"/>
            </a:endParaRPr>
          </a:p>
          <a:p>
            <a:pPr defTabSz="914162"/>
            <a:r>
              <a:rPr lang="ja-JP" altLang="en-US" sz="1200">
                <a:latin typeface="+mn-lt"/>
                <a:ea typeface="+mn-ea"/>
              </a:rPr>
              <a:t>資料の提出　等</a:t>
            </a:r>
            <a:endParaRPr lang="en-US" altLang="ja-JP" sz="1200">
              <a:latin typeface="+mn-lt"/>
              <a:ea typeface="+mn-ea"/>
            </a:endParaRPr>
          </a:p>
        </p:txBody>
      </p:sp>
      <p:cxnSp>
        <p:nvCxnSpPr>
          <p:cNvPr id="108" name="AutoShape 35"/>
          <p:cNvCxnSpPr>
            <a:cxnSpLocks noChangeShapeType="1"/>
          </p:cNvCxnSpPr>
          <p:nvPr/>
        </p:nvCxnSpPr>
        <p:spPr bwMode="auto">
          <a:xfrm>
            <a:off x="8413346" y="3803783"/>
            <a:ext cx="0" cy="186173"/>
          </a:xfrm>
          <a:prstGeom prst="straightConnector1">
            <a:avLst/>
          </a:prstGeom>
          <a:noFill/>
          <a:ln w="19050">
            <a:solidFill>
              <a:schemeClr val="tx1"/>
            </a:solidFill>
            <a:round/>
            <a:headEnd/>
            <a:tailEnd type="triangle" w="med" len="med"/>
          </a:ln>
          <a:effectLst/>
        </p:spPr>
      </p:cxnSp>
      <p:cxnSp>
        <p:nvCxnSpPr>
          <p:cNvPr id="109" name="AutoShape 35"/>
          <p:cNvCxnSpPr>
            <a:cxnSpLocks noChangeShapeType="1"/>
          </p:cNvCxnSpPr>
          <p:nvPr/>
        </p:nvCxnSpPr>
        <p:spPr bwMode="auto">
          <a:xfrm flipV="1">
            <a:off x="9162055" y="3803782"/>
            <a:ext cx="0" cy="186173"/>
          </a:xfrm>
          <a:prstGeom prst="straightConnector1">
            <a:avLst/>
          </a:prstGeom>
          <a:noFill/>
          <a:ln w="19050">
            <a:solidFill>
              <a:schemeClr val="tx1"/>
            </a:solidFill>
            <a:round/>
            <a:headEnd/>
            <a:tailEnd type="triangle" w="med" len="med"/>
          </a:ln>
          <a:effectLst/>
        </p:spPr>
      </p:cxnSp>
      <p:sp>
        <p:nvSpPr>
          <p:cNvPr id="110" name="Text Box 31"/>
          <p:cNvSpPr txBox="1">
            <a:spLocks noChangeArrowheads="1"/>
          </p:cNvSpPr>
          <p:nvPr/>
        </p:nvSpPr>
        <p:spPr bwMode="auto">
          <a:xfrm>
            <a:off x="5631296" y="4776346"/>
            <a:ext cx="3979266" cy="321167"/>
          </a:xfrm>
          <a:prstGeom prst="rect">
            <a:avLst/>
          </a:prstGeom>
          <a:noFill/>
          <a:ln w="12700">
            <a:solidFill>
              <a:schemeClr val="tx1"/>
            </a:solidFill>
            <a:miter lim="800000"/>
            <a:headEnd/>
            <a:tailEnd/>
          </a:ln>
          <a:effectLst/>
        </p:spPr>
        <p:txBody>
          <a:bodyPr lIns="91403" tIns="45703" rIns="91403" bIns="45703" anchor="ctr" anchorCtr="1"/>
          <a:lstStyle/>
          <a:p>
            <a:pPr defTabSz="914162"/>
            <a:r>
              <a:rPr lang="ja-JP" altLang="en-US" sz="1200" b="1" u="sng">
                <a:latin typeface="+mn-lt"/>
                <a:ea typeface="+mn-ea"/>
              </a:rPr>
              <a:t>都市計画の決定</a:t>
            </a:r>
            <a:endParaRPr lang="en-US" altLang="ja-JP" sz="1200" b="1" u="sng">
              <a:latin typeface="+mn-lt"/>
              <a:ea typeface="+mn-ea"/>
            </a:endParaRPr>
          </a:p>
        </p:txBody>
      </p:sp>
      <p:sp>
        <p:nvSpPr>
          <p:cNvPr id="111" name="Text Box 31"/>
          <p:cNvSpPr txBox="1">
            <a:spLocks noChangeArrowheads="1"/>
          </p:cNvSpPr>
          <p:nvPr/>
        </p:nvSpPr>
        <p:spPr bwMode="auto">
          <a:xfrm>
            <a:off x="5631295" y="5222752"/>
            <a:ext cx="3979266" cy="321167"/>
          </a:xfrm>
          <a:prstGeom prst="rect">
            <a:avLst/>
          </a:prstGeom>
          <a:noFill/>
          <a:ln w="12700">
            <a:solidFill>
              <a:schemeClr val="tx1"/>
            </a:solidFill>
            <a:miter lim="800000"/>
            <a:headEnd/>
            <a:tailEnd/>
          </a:ln>
          <a:effectLst/>
        </p:spPr>
        <p:txBody>
          <a:bodyPr lIns="91403" tIns="45703" rIns="91403" bIns="45703" anchor="ctr" anchorCtr="1"/>
          <a:lstStyle/>
          <a:p>
            <a:pPr defTabSz="914162"/>
            <a:r>
              <a:rPr lang="ja-JP" altLang="en-US" sz="1200">
                <a:latin typeface="+mn-lt"/>
                <a:ea typeface="+mn-ea"/>
              </a:rPr>
              <a:t>告示・縦覧</a:t>
            </a:r>
            <a:endParaRPr lang="en-US" altLang="ja-JP" sz="1200">
              <a:latin typeface="+mn-lt"/>
              <a:ea typeface="+mn-ea"/>
            </a:endParaRPr>
          </a:p>
        </p:txBody>
      </p:sp>
      <p:cxnSp>
        <p:nvCxnSpPr>
          <p:cNvPr id="112" name="AutoShape 35"/>
          <p:cNvCxnSpPr>
            <a:cxnSpLocks noChangeShapeType="1"/>
          </p:cNvCxnSpPr>
          <p:nvPr/>
        </p:nvCxnSpPr>
        <p:spPr bwMode="auto">
          <a:xfrm>
            <a:off x="7301271" y="4439896"/>
            <a:ext cx="0" cy="265147"/>
          </a:xfrm>
          <a:prstGeom prst="straightConnector1">
            <a:avLst/>
          </a:prstGeom>
          <a:noFill/>
          <a:ln w="19050">
            <a:solidFill>
              <a:schemeClr val="tx1"/>
            </a:solidFill>
            <a:round/>
            <a:headEnd/>
            <a:tailEnd type="triangle" w="med" len="med"/>
          </a:ln>
          <a:effectLst/>
        </p:spPr>
      </p:cxnSp>
      <p:sp>
        <p:nvSpPr>
          <p:cNvPr id="113" name="Text Box 31"/>
          <p:cNvSpPr txBox="1">
            <a:spLocks noChangeArrowheads="1"/>
          </p:cNvSpPr>
          <p:nvPr/>
        </p:nvSpPr>
        <p:spPr bwMode="auto">
          <a:xfrm>
            <a:off x="6955958" y="4157975"/>
            <a:ext cx="695214" cy="259390"/>
          </a:xfrm>
          <a:prstGeom prst="rect">
            <a:avLst/>
          </a:prstGeom>
          <a:noFill/>
          <a:ln w="12700">
            <a:solidFill>
              <a:schemeClr val="tx1"/>
            </a:solidFill>
            <a:miter lim="800000"/>
            <a:headEnd/>
            <a:tailEnd/>
          </a:ln>
          <a:effectLst/>
        </p:spPr>
        <p:txBody>
          <a:bodyPr lIns="91403" tIns="45703" rIns="91403" bIns="45703" anchor="ctr" anchorCtr="1"/>
          <a:lstStyle/>
          <a:p>
            <a:pPr defTabSz="914162"/>
            <a:r>
              <a:rPr lang="ja-JP" altLang="en-US" sz="1200" b="1">
                <a:latin typeface="+mn-lt"/>
                <a:ea typeface="+mn-ea"/>
              </a:rPr>
              <a:t>同意</a:t>
            </a:r>
            <a:endParaRPr lang="en-US" altLang="ja-JP" sz="1200" b="1">
              <a:latin typeface="+mn-lt"/>
              <a:ea typeface="+mn-ea"/>
            </a:endParaRPr>
          </a:p>
        </p:txBody>
      </p:sp>
      <p:sp>
        <p:nvSpPr>
          <p:cNvPr id="114" name="Text Box 31"/>
          <p:cNvSpPr txBox="1">
            <a:spLocks noChangeArrowheads="1"/>
          </p:cNvSpPr>
          <p:nvPr/>
        </p:nvSpPr>
        <p:spPr bwMode="auto">
          <a:xfrm>
            <a:off x="6367987" y="3827014"/>
            <a:ext cx="933284" cy="325881"/>
          </a:xfrm>
          <a:prstGeom prst="rect">
            <a:avLst/>
          </a:prstGeom>
          <a:noFill/>
          <a:ln w="12700">
            <a:noFill/>
            <a:miter lim="800000"/>
            <a:headEnd/>
            <a:tailEnd/>
          </a:ln>
          <a:effectLst/>
        </p:spPr>
        <p:txBody>
          <a:bodyPr lIns="91403" tIns="45703" rIns="91403" bIns="45703" anchor="ctr" anchorCtr="1"/>
          <a:lstStyle/>
          <a:p>
            <a:pPr defTabSz="914162"/>
            <a:r>
              <a:rPr lang="ja-JP" altLang="en-US" sz="900" b="1" u="sng">
                <a:latin typeface="+mn-lt"/>
                <a:ea typeface="+mn-ea"/>
              </a:rPr>
              <a:t>町村の定める</a:t>
            </a:r>
            <a:endParaRPr lang="en-US" altLang="ja-JP" sz="900" b="1" u="sng">
              <a:latin typeface="+mn-lt"/>
              <a:ea typeface="+mn-ea"/>
            </a:endParaRPr>
          </a:p>
          <a:p>
            <a:pPr defTabSz="914162"/>
            <a:r>
              <a:rPr lang="ja-JP" altLang="en-US" sz="900" b="1" u="sng">
                <a:latin typeface="+mn-lt"/>
                <a:ea typeface="+mn-ea"/>
              </a:rPr>
              <a:t>都市計画のみ</a:t>
            </a:r>
            <a:endParaRPr lang="en-US" altLang="ja-JP" sz="900" b="1" u="sng">
              <a:latin typeface="+mn-lt"/>
              <a:ea typeface="+mn-ea"/>
            </a:endParaRPr>
          </a:p>
        </p:txBody>
      </p:sp>
      <p:cxnSp>
        <p:nvCxnSpPr>
          <p:cNvPr id="115" name="AutoShape 35"/>
          <p:cNvCxnSpPr>
            <a:cxnSpLocks noChangeShapeType="1"/>
          </p:cNvCxnSpPr>
          <p:nvPr/>
        </p:nvCxnSpPr>
        <p:spPr bwMode="auto">
          <a:xfrm>
            <a:off x="7301271" y="3803782"/>
            <a:ext cx="0" cy="309977"/>
          </a:xfrm>
          <a:prstGeom prst="straightConnector1">
            <a:avLst/>
          </a:prstGeom>
          <a:noFill/>
          <a:ln w="19050">
            <a:solidFill>
              <a:schemeClr val="tx1"/>
            </a:solidFill>
            <a:round/>
            <a:headEnd/>
            <a:tailEnd type="triangle" w="med" len="med"/>
          </a:ln>
          <a:effectLst/>
        </p:spPr>
      </p:cxnSp>
      <p:sp>
        <p:nvSpPr>
          <p:cNvPr id="116" name="正方形/長方形 115"/>
          <p:cNvSpPr/>
          <p:nvPr/>
        </p:nvSpPr>
        <p:spPr>
          <a:xfrm>
            <a:off x="175071" y="2177661"/>
            <a:ext cx="5245710" cy="1169364"/>
          </a:xfrm>
          <a:prstGeom prst="rect">
            <a:avLst/>
          </a:prstGeom>
        </p:spPr>
        <p:txBody>
          <a:bodyPr wrap="square">
            <a:spAutoFit/>
          </a:bodyPr>
          <a:lstStyle/>
          <a:p>
            <a:pPr marL="176213" indent="-176213" algn="just" eaLnBrk="0" hangingPunct="0">
              <a:spcBef>
                <a:spcPts val="0"/>
              </a:spcBef>
              <a:spcAft>
                <a:spcPts val="400"/>
              </a:spcAft>
              <a:defRPr/>
            </a:pPr>
            <a:r>
              <a:rPr lang="ja-JP" altLang="en-US" sz="1400">
                <a:solidFill>
                  <a:srgbClr val="000000"/>
                </a:solidFill>
                <a:latin typeface="+mn-lt"/>
                <a:ea typeface="+mn-ea"/>
              </a:rPr>
              <a:t>○　</a:t>
            </a:r>
            <a:r>
              <a:rPr lang="ja-JP" altLang="ja-JP" sz="1400">
                <a:latin typeface="+mn-lt"/>
                <a:ea typeface="+mn-ea"/>
              </a:rPr>
              <a:t>地方分権の進展に伴い、都市計画制度の権限</a:t>
            </a:r>
            <a:r>
              <a:rPr lang="ja-JP" altLang="en-US" sz="1400">
                <a:latin typeface="+mn-lt"/>
                <a:ea typeface="+mn-ea"/>
              </a:rPr>
              <a:t>移</a:t>
            </a:r>
            <a:r>
              <a:rPr lang="ja-JP" altLang="ja-JP" sz="1400">
                <a:latin typeface="+mn-lt"/>
                <a:ea typeface="+mn-ea"/>
              </a:rPr>
              <a:t>譲が進</a:t>
            </a:r>
            <a:r>
              <a:rPr lang="ja-JP" altLang="en-US" sz="1400">
                <a:latin typeface="+mn-lt"/>
                <a:ea typeface="+mn-ea"/>
              </a:rPr>
              <a:t>むにつれ</a:t>
            </a:r>
            <a:r>
              <a:rPr lang="ja-JP" altLang="ja-JP" sz="1400">
                <a:latin typeface="+mn-lt"/>
                <a:ea typeface="+mn-ea"/>
              </a:rPr>
              <a:t>、</a:t>
            </a:r>
            <a:r>
              <a:rPr lang="ja-JP" altLang="en-US" sz="1400">
                <a:latin typeface="+mn-lt"/>
                <a:ea typeface="+mn-ea"/>
              </a:rPr>
              <a:t>町村にあっても</a:t>
            </a:r>
            <a:r>
              <a:rPr lang="ja-JP" altLang="ja-JP" sz="1400">
                <a:latin typeface="+mn-lt"/>
                <a:ea typeface="+mn-ea"/>
              </a:rPr>
              <a:t>都市計画制度運用の経験が蓄積され、</a:t>
            </a:r>
            <a:r>
              <a:rPr lang="ja-JP" altLang="en-US" sz="1400">
                <a:latin typeface="+mn-lt"/>
                <a:ea typeface="+mn-ea"/>
              </a:rPr>
              <a:t>執行体制が確保されてきている。また</a:t>
            </a:r>
            <a:r>
              <a:rPr lang="ja-JP" altLang="ja-JP" sz="1400">
                <a:latin typeface="+mn-lt"/>
                <a:ea typeface="+mn-ea"/>
              </a:rPr>
              <a:t>全国町村会から当該同意の廃止の要望が出されて</a:t>
            </a:r>
            <a:r>
              <a:rPr lang="ja-JP" altLang="en-US" sz="1400">
                <a:latin typeface="+mn-lt"/>
                <a:ea typeface="+mn-ea"/>
              </a:rPr>
              <a:t>おり、全国知事会からも、同意を廃止すべきであるとの意見が出て</a:t>
            </a:r>
            <a:r>
              <a:rPr lang="ja-JP" altLang="ja-JP" sz="1400">
                <a:latin typeface="+mn-lt"/>
                <a:ea typeface="+mn-ea"/>
              </a:rPr>
              <a:t>いる。</a:t>
            </a:r>
            <a:endParaRPr lang="en-US" altLang="ja-JP" sz="1400">
              <a:solidFill>
                <a:srgbClr val="000000"/>
              </a:solidFill>
              <a:latin typeface="+mn-lt"/>
              <a:ea typeface="+mn-ea"/>
            </a:endParaRPr>
          </a:p>
        </p:txBody>
      </p:sp>
      <p:sp>
        <p:nvSpPr>
          <p:cNvPr id="119" name="正方形/長方形 118"/>
          <p:cNvSpPr/>
          <p:nvPr/>
        </p:nvSpPr>
        <p:spPr>
          <a:xfrm>
            <a:off x="315859" y="4680059"/>
            <a:ext cx="4916940" cy="738546"/>
          </a:xfrm>
          <a:prstGeom prst="rect">
            <a:avLst/>
          </a:prstGeom>
        </p:spPr>
        <p:txBody>
          <a:bodyPr wrap="square">
            <a:spAutoFit/>
          </a:bodyPr>
          <a:lstStyle/>
          <a:p>
            <a:pPr algn="just"/>
            <a:r>
              <a:rPr lang="ja-JP" altLang="en-US" sz="1400">
                <a:latin typeface="+mn-lt"/>
                <a:ea typeface="+mn-ea"/>
              </a:rPr>
              <a:t>＜改正前＞（町村の都市計画の決定）　</a:t>
            </a:r>
            <a:endParaRPr lang="en-US" altLang="ja-JP" sz="1400">
              <a:latin typeface="+mn-lt"/>
              <a:ea typeface="+mn-ea"/>
            </a:endParaRPr>
          </a:p>
          <a:p>
            <a:pPr algn="just"/>
            <a:r>
              <a:rPr lang="ja-JP" altLang="en-US" sz="1400">
                <a:latin typeface="+mn-lt"/>
                <a:ea typeface="+mn-ea"/>
              </a:rPr>
              <a:t>　町村が都市計画を決定しようとするときは、あらかじめ、都道府県知事に協議し、</a:t>
            </a:r>
            <a:r>
              <a:rPr lang="ja-JP" altLang="en-US" sz="1400" u="sng">
                <a:latin typeface="+mn-lt"/>
                <a:ea typeface="+mn-ea"/>
              </a:rPr>
              <a:t>同意を得なければならない</a:t>
            </a:r>
            <a:r>
              <a:rPr lang="ja-JP" altLang="en-US" sz="1400">
                <a:latin typeface="+mn-lt"/>
                <a:ea typeface="+mn-ea"/>
              </a:rPr>
              <a:t>。　　　　　　　　　　　　　　　　　　　　　　　　　　　　　　　　　　　　　　　　　　　　　　</a:t>
            </a:r>
            <a:endParaRPr lang="en-US" altLang="ja-JP" sz="1400">
              <a:latin typeface="+mn-lt"/>
              <a:ea typeface="+mn-ea"/>
            </a:endParaRPr>
          </a:p>
        </p:txBody>
      </p:sp>
      <p:sp>
        <p:nvSpPr>
          <p:cNvPr id="120" name="正方形/長方形 119"/>
          <p:cNvSpPr/>
          <p:nvPr/>
        </p:nvSpPr>
        <p:spPr>
          <a:xfrm>
            <a:off x="188248" y="3385014"/>
            <a:ext cx="5219354" cy="523136"/>
          </a:xfrm>
          <a:prstGeom prst="rect">
            <a:avLst/>
          </a:prstGeom>
        </p:spPr>
        <p:txBody>
          <a:bodyPr wrap="square">
            <a:spAutoFit/>
          </a:bodyPr>
          <a:lstStyle/>
          <a:p>
            <a:pPr marL="176213" indent="-176213" algn="just" eaLnBrk="0" hangingPunct="0">
              <a:spcBef>
                <a:spcPts val="0"/>
              </a:spcBef>
              <a:spcAft>
                <a:spcPts val="400"/>
              </a:spcAft>
              <a:defRPr/>
            </a:pPr>
            <a:r>
              <a:rPr lang="ja-JP" altLang="en-US" sz="1400">
                <a:solidFill>
                  <a:srgbClr val="000000"/>
                </a:solidFill>
                <a:latin typeface="+mn-lt"/>
                <a:ea typeface="+mn-ea"/>
              </a:rPr>
              <a:t>○　地方分権をさらに推進する観点からも、町村が都市計画を定める際の自主性をさらに向上させる必要がある。　　　</a:t>
            </a:r>
            <a:endParaRPr lang="en-US" altLang="ja-JP" sz="1400">
              <a:solidFill>
                <a:srgbClr val="000000"/>
              </a:solidFill>
              <a:latin typeface="+mn-lt"/>
              <a:ea typeface="+mn-ea"/>
            </a:endParaRPr>
          </a:p>
        </p:txBody>
      </p:sp>
      <p:sp>
        <p:nvSpPr>
          <p:cNvPr id="123" name="正方形/長方形 122"/>
          <p:cNvSpPr/>
          <p:nvPr/>
        </p:nvSpPr>
        <p:spPr>
          <a:xfrm>
            <a:off x="175072" y="1082471"/>
            <a:ext cx="5245709" cy="523136"/>
          </a:xfrm>
          <a:prstGeom prst="rect">
            <a:avLst/>
          </a:prstGeom>
        </p:spPr>
        <p:txBody>
          <a:bodyPr wrap="square">
            <a:spAutoFit/>
          </a:bodyPr>
          <a:lstStyle/>
          <a:p>
            <a:pPr marL="176213" indent="-176213" algn="just" eaLnBrk="0" hangingPunct="0">
              <a:spcBef>
                <a:spcPts val="0"/>
              </a:spcBef>
              <a:spcAft>
                <a:spcPts val="400"/>
              </a:spcAft>
              <a:defRPr/>
            </a:pPr>
            <a:r>
              <a:rPr lang="ja-JP" altLang="en-US" sz="1400">
                <a:solidFill>
                  <a:srgbClr val="000000"/>
                </a:solidFill>
                <a:latin typeface="+mn-lt"/>
                <a:ea typeface="+mn-ea"/>
              </a:rPr>
              <a:t>○　市町村が都市計画を定めようとする際には、都道府県知事へ協議しなければならないとされている。</a:t>
            </a:r>
            <a:endParaRPr lang="en-US" altLang="ja-JP" sz="1400">
              <a:solidFill>
                <a:srgbClr val="000000"/>
              </a:solidFill>
              <a:latin typeface="+mn-lt"/>
              <a:ea typeface="+mn-ea"/>
            </a:endParaRPr>
          </a:p>
        </p:txBody>
      </p:sp>
      <p:sp>
        <p:nvSpPr>
          <p:cNvPr id="125" name="正方形/長方形 124"/>
          <p:cNvSpPr/>
          <p:nvPr/>
        </p:nvSpPr>
        <p:spPr>
          <a:xfrm>
            <a:off x="175072" y="1635530"/>
            <a:ext cx="5245709" cy="523136"/>
          </a:xfrm>
          <a:prstGeom prst="rect">
            <a:avLst/>
          </a:prstGeom>
        </p:spPr>
        <p:txBody>
          <a:bodyPr wrap="square">
            <a:spAutoFit/>
          </a:bodyPr>
          <a:lstStyle/>
          <a:p>
            <a:pPr marL="176213" indent="-176213" algn="just" eaLnBrk="0" hangingPunct="0">
              <a:spcBef>
                <a:spcPts val="0"/>
              </a:spcBef>
              <a:spcAft>
                <a:spcPts val="400"/>
              </a:spcAft>
              <a:defRPr/>
            </a:pPr>
            <a:r>
              <a:rPr lang="ja-JP" altLang="en-US" sz="1400">
                <a:solidFill>
                  <a:srgbClr val="000000"/>
                </a:solidFill>
                <a:latin typeface="+mn-lt"/>
                <a:ea typeface="+mn-ea"/>
              </a:rPr>
              <a:t>○　また、町村については、都市計画制度運用の経験等に鑑み、上記協議に加え、都道府県知事の同意も要することとされている。　</a:t>
            </a:r>
            <a:endParaRPr lang="en-US" altLang="ja-JP" sz="1400">
              <a:solidFill>
                <a:srgbClr val="000000"/>
              </a:solidFill>
              <a:latin typeface="+mn-lt"/>
              <a:ea typeface="+mn-ea"/>
            </a:endParaRPr>
          </a:p>
        </p:txBody>
      </p:sp>
      <p:sp>
        <p:nvSpPr>
          <p:cNvPr id="30" name="下矢印 29"/>
          <p:cNvSpPr/>
          <p:nvPr/>
        </p:nvSpPr>
        <p:spPr>
          <a:xfrm>
            <a:off x="2348947" y="5535748"/>
            <a:ext cx="850764" cy="222816"/>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6" name="AutoShape 35"/>
          <p:cNvCxnSpPr>
            <a:cxnSpLocks noChangeShapeType="1"/>
          </p:cNvCxnSpPr>
          <p:nvPr/>
        </p:nvCxnSpPr>
        <p:spPr bwMode="auto">
          <a:xfrm>
            <a:off x="6310600" y="2524215"/>
            <a:ext cx="0" cy="269760"/>
          </a:xfrm>
          <a:prstGeom prst="straightConnector1">
            <a:avLst/>
          </a:prstGeom>
          <a:noFill/>
          <a:ln w="19050">
            <a:solidFill>
              <a:schemeClr val="tx1"/>
            </a:solidFill>
            <a:round/>
            <a:headEnd/>
            <a:tailEnd type="triangle" w="med" len="med"/>
          </a:ln>
          <a:effectLst/>
        </p:spPr>
      </p:cxnSp>
      <p:sp>
        <p:nvSpPr>
          <p:cNvPr id="127" name="正方形/長方形 126"/>
          <p:cNvSpPr/>
          <p:nvPr/>
        </p:nvSpPr>
        <p:spPr>
          <a:xfrm>
            <a:off x="315859" y="5855857"/>
            <a:ext cx="4916940" cy="523136"/>
          </a:xfrm>
          <a:prstGeom prst="rect">
            <a:avLst/>
          </a:prstGeom>
        </p:spPr>
        <p:txBody>
          <a:bodyPr wrap="square">
            <a:spAutoFit/>
          </a:bodyPr>
          <a:lstStyle/>
          <a:p>
            <a:pPr algn="just"/>
            <a:r>
              <a:rPr lang="ja-JP" altLang="en-US" sz="1400">
                <a:latin typeface="+mn-lt"/>
                <a:ea typeface="+mn-ea"/>
              </a:rPr>
              <a:t>　</a:t>
            </a:r>
            <a:r>
              <a:rPr lang="ja-JP" altLang="en-US" sz="1400" b="1" u="sng">
                <a:solidFill>
                  <a:srgbClr val="FF0000"/>
                </a:solidFill>
                <a:latin typeface="+mn-lt"/>
                <a:ea typeface="+mn-ea"/>
              </a:rPr>
              <a:t>同意規定を廃止</a:t>
            </a:r>
            <a:r>
              <a:rPr lang="ja-JP" altLang="en-US" sz="1400">
                <a:latin typeface="+mn-lt"/>
                <a:ea typeface="+mn-ea"/>
              </a:rPr>
              <a:t>し、市と同様、町村が都市計画を決定するときは、都道府県知事との協議のみ要することとした。　　　　　　　　　　　　　　　　　　　　　　　　　　　　　　　　　　　　　　　　　　　　　　</a:t>
            </a:r>
            <a:endParaRPr lang="en-US" altLang="ja-JP" sz="1400">
              <a:latin typeface="+mn-lt"/>
              <a:ea typeface="+mn-ea"/>
            </a:endParaRPr>
          </a:p>
        </p:txBody>
      </p:sp>
      <p:sp>
        <p:nvSpPr>
          <p:cNvPr id="35" name="正方形/長方形 34"/>
          <p:cNvSpPr/>
          <p:nvPr/>
        </p:nvSpPr>
        <p:spPr>
          <a:xfrm>
            <a:off x="6443351" y="3820665"/>
            <a:ext cx="1307240" cy="92499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6438048" y="4359266"/>
            <a:ext cx="646227" cy="369273"/>
          </a:xfrm>
          <a:prstGeom prst="rect">
            <a:avLst/>
          </a:prstGeom>
          <a:noFill/>
        </p:spPr>
        <p:txBody>
          <a:bodyPr wrap="none" rtlCol="0">
            <a:spAutoFit/>
          </a:bodyPr>
          <a:lstStyle/>
          <a:p>
            <a:r>
              <a:rPr lang="ja-JP" altLang="en-US" u="sng">
                <a:solidFill>
                  <a:srgbClr val="FF0000"/>
                </a:solidFill>
                <a:latin typeface="+mn-lt"/>
                <a:ea typeface="+mn-ea"/>
              </a:rPr>
              <a:t>廃止</a:t>
            </a:r>
            <a:endParaRPr kumimoji="1" lang="ja-JP" altLang="en-US" u="sng">
              <a:solidFill>
                <a:srgbClr val="FF0000"/>
              </a:solidFill>
              <a:latin typeface="+mn-lt"/>
              <a:ea typeface="+mn-ea"/>
            </a:endParaRPr>
          </a:p>
        </p:txBody>
      </p:sp>
      <p:sp>
        <p:nvSpPr>
          <p:cNvPr id="128" name="正方形/長方形 127"/>
          <p:cNvSpPr/>
          <p:nvPr/>
        </p:nvSpPr>
        <p:spPr>
          <a:xfrm>
            <a:off x="5952151" y="5762148"/>
            <a:ext cx="3350726" cy="512879"/>
          </a:xfrm>
          <a:prstGeom prst="rect">
            <a:avLst/>
          </a:prstGeom>
        </p:spPr>
        <p:txBody>
          <a:bodyPr wrap="square">
            <a:spAutoFit/>
          </a:bodyPr>
          <a:lstStyle/>
          <a:p>
            <a:pPr marL="99675" indent="-421955" algn="ctr" eaLnBrk="0" hangingPunct="0">
              <a:spcBef>
                <a:spcPts val="0"/>
              </a:spcBef>
              <a:spcAft>
                <a:spcPts val="400"/>
              </a:spcAft>
              <a:defRPr/>
            </a:pPr>
            <a:r>
              <a:rPr lang="ja-JP" altLang="en-US" sz="1200">
                <a:solidFill>
                  <a:srgbClr val="000000"/>
                </a:solidFill>
                <a:latin typeface="+mn-lt"/>
                <a:ea typeface="+mn-ea"/>
              </a:rPr>
              <a:t>平成</a:t>
            </a:r>
            <a:r>
              <a:rPr lang="en-US" altLang="ja-JP" sz="1200">
                <a:solidFill>
                  <a:srgbClr val="000000"/>
                </a:solidFill>
                <a:latin typeface="+mn-lt"/>
                <a:ea typeface="+mn-ea"/>
              </a:rPr>
              <a:t>30</a:t>
            </a:r>
            <a:r>
              <a:rPr lang="ja-JP" altLang="en-US" sz="1200">
                <a:solidFill>
                  <a:srgbClr val="000000"/>
                </a:solidFill>
                <a:latin typeface="+mn-lt"/>
                <a:ea typeface="+mn-ea"/>
              </a:rPr>
              <a:t>年の地方からの提案等に関する対応方針</a:t>
            </a:r>
            <a:endParaRPr lang="en-US" altLang="ja-JP" sz="1200">
              <a:solidFill>
                <a:srgbClr val="000000"/>
              </a:solidFill>
              <a:latin typeface="+mn-lt"/>
              <a:ea typeface="+mn-ea"/>
            </a:endParaRPr>
          </a:p>
          <a:p>
            <a:pPr marL="99675" indent="-421955" algn="ctr" eaLnBrk="0" hangingPunct="0">
              <a:spcBef>
                <a:spcPts val="0"/>
              </a:spcBef>
              <a:spcAft>
                <a:spcPts val="400"/>
              </a:spcAft>
              <a:defRPr/>
            </a:pPr>
            <a:r>
              <a:rPr lang="ja-JP" altLang="en-US" sz="1200">
                <a:solidFill>
                  <a:srgbClr val="000000"/>
                </a:solidFill>
                <a:latin typeface="+mn-lt"/>
                <a:ea typeface="+mn-ea"/>
              </a:rPr>
              <a:t>（平成</a:t>
            </a:r>
            <a:r>
              <a:rPr lang="en-US" altLang="ja-JP" sz="1200">
                <a:solidFill>
                  <a:srgbClr val="000000"/>
                </a:solidFill>
                <a:latin typeface="+mn-lt"/>
                <a:ea typeface="+mn-ea"/>
              </a:rPr>
              <a:t>30</a:t>
            </a:r>
            <a:r>
              <a:rPr lang="ja-JP" altLang="en-US" sz="1200">
                <a:solidFill>
                  <a:srgbClr val="000000"/>
                </a:solidFill>
                <a:latin typeface="+mn-lt"/>
                <a:ea typeface="+mn-ea"/>
              </a:rPr>
              <a:t>年</a:t>
            </a:r>
            <a:r>
              <a:rPr lang="en-US" altLang="ja-JP" sz="1200">
                <a:solidFill>
                  <a:srgbClr val="000000"/>
                </a:solidFill>
                <a:latin typeface="+mn-lt"/>
                <a:ea typeface="+mn-ea"/>
              </a:rPr>
              <a:t>12</a:t>
            </a:r>
            <a:r>
              <a:rPr lang="ja-JP" altLang="en-US" sz="1200">
                <a:solidFill>
                  <a:srgbClr val="000000"/>
                </a:solidFill>
                <a:latin typeface="+mn-lt"/>
                <a:ea typeface="+mn-ea"/>
              </a:rPr>
              <a:t>月</a:t>
            </a:r>
            <a:r>
              <a:rPr lang="en-US" altLang="ja-JP" sz="1200">
                <a:solidFill>
                  <a:srgbClr val="000000"/>
                </a:solidFill>
                <a:latin typeface="+mn-lt"/>
                <a:ea typeface="+mn-ea"/>
              </a:rPr>
              <a:t>25</a:t>
            </a:r>
            <a:r>
              <a:rPr lang="ja-JP" altLang="en-US" sz="1200">
                <a:solidFill>
                  <a:srgbClr val="000000"/>
                </a:solidFill>
                <a:latin typeface="+mn-lt"/>
                <a:ea typeface="+mn-ea"/>
              </a:rPr>
              <a:t>日閣議決定）に基づく措置。</a:t>
            </a:r>
            <a:endParaRPr lang="en-US" altLang="ja-JP" sz="1200">
              <a:solidFill>
                <a:srgbClr val="000000"/>
              </a:solidFill>
              <a:latin typeface="+mn-lt"/>
              <a:ea typeface="+mn-ea"/>
            </a:endParaRPr>
          </a:p>
        </p:txBody>
      </p:sp>
      <p:sp>
        <p:nvSpPr>
          <p:cNvPr id="4" name="大かっこ 3"/>
          <p:cNvSpPr/>
          <p:nvPr/>
        </p:nvSpPr>
        <p:spPr>
          <a:xfrm>
            <a:off x="5875892" y="5743539"/>
            <a:ext cx="3470731" cy="523136"/>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64" name="AutoShape 35"/>
          <p:cNvCxnSpPr>
            <a:cxnSpLocks noChangeShapeType="1"/>
          </p:cNvCxnSpPr>
          <p:nvPr/>
        </p:nvCxnSpPr>
        <p:spPr bwMode="auto">
          <a:xfrm>
            <a:off x="8094664" y="2543164"/>
            <a:ext cx="0" cy="269760"/>
          </a:xfrm>
          <a:prstGeom prst="straightConnector1">
            <a:avLst/>
          </a:prstGeom>
          <a:noFill/>
          <a:ln w="19050">
            <a:solidFill>
              <a:schemeClr val="tx1"/>
            </a:solidFill>
            <a:round/>
            <a:headEnd/>
            <a:tailEnd type="triangle" w="med" len="med"/>
          </a:ln>
          <a:effectLst/>
        </p:spPr>
      </p:cxnSp>
      <p:sp>
        <p:nvSpPr>
          <p:cNvPr id="6" name="正方形/長方形 5"/>
          <p:cNvSpPr/>
          <p:nvPr/>
        </p:nvSpPr>
        <p:spPr>
          <a:xfrm>
            <a:off x="8177104" y="2534340"/>
            <a:ext cx="1107818" cy="276955"/>
          </a:xfrm>
          <a:prstGeom prst="rect">
            <a:avLst/>
          </a:prstGeom>
        </p:spPr>
        <p:txBody>
          <a:bodyPr wrap="none">
            <a:spAutoFit/>
          </a:bodyPr>
          <a:lstStyle/>
          <a:p>
            <a:pPr defTabSz="914162"/>
            <a:r>
              <a:rPr lang="ja-JP" altLang="en-US" sz="1200">
                <a:latin typeface="+mn-lt"/>
                <a:ea typeface="+mn-ea"/>
              </a:rPr>
              <a:t>意見書の要旨</a:t>
            </a:r>
          </a:p>
        </p:txBody>
      </p:sp>
      <p:grpSp>
        <p:nvGrpSpPr>
          <p:cNvPr id="5" name="グループ化 4"/>
          <p:cNvGrpSpPr/>
          <p:nvPr/>
        </p:nvGrpSpPr>
        <p:grpSpPr>
          <a:xfrm>
            <a:off x="8155908" y="55541"/>
            <a:ext cx="1713280" cy="482883"/>
            <a:chOff x="7786845" y="417005"/>
            <a:chExt cx="1561276" cy="482960"/>
          </a:xfrm>
        </p:grpSpPr>
        <p:sp>
          <p:nvSpPr>
            <p:cNvPr id="3" name="角丸四角形 2"/>
            <p:cNvSpPr/>
            <p:nvPr/>
          </p:nvSpPr>
          <p:spPr bwMode="auto">
            <a:xfrm>
              <a:off x="7786845" y="417005"/>
              <a:ext cx="1561276" cy="482960"/>
            </a:xfrm>
            <a:prstGeom prst="roundRect">
              <a:avLst/>
            </a:prstGeom>
            <a:solidFill>
              <a:schemeClr val="bg1"/>
            </a:solidFill>
            <a:ln w="12700" cap="flat" cmpd="sng" algn="ctr">
              <a:solidFill>
                <a:schemeClr val="tx1"/>
              </a:solidFill>
              <a:prstDash val="solid"/>
              <a:round/>
              <a:headEnd type="none" w="sm" len="sm"/>
              <a:tailEnd type="none" w="sm" len="sm"/>
            </a:ln>
            <a:effectLst/>
          </p:spPr>
          <p:txBody>
            <a:bodyPr vert="horz" wrap="none" lIns="91425" tIns="45713" rIns="91425" bIns="45713" numCol="1" rtlCol="0" anchor="t" anchorCtr="0" compatLnSpc="1">
              <a:prstTxWarp prst="textNoShape">
                <a:avLst/>
              </a:prstTxWarp>
            </a:bodyPr>
            <a:lstStyle/>
            <a:p>
              <a:pPr defTabSz="914217"/>
              <a:endParaRPr lang="ja-JP" altLang="en-US">
                <a:latin typeface="+mn-lt"/>
                <a:ea typeface="+mn-ea"/>
              </a:endParaRPr>
            </a:p>
          </p:txBody>
        </p:sp>
        <p:sp>
          <p:nvSpPr>
            <p:cNvPr id="43" name="正方形/長方形 42"/>
            <p:cNvSpPr/>
            <p:nvPr/>
          </p:nvSpPr>
          <p:spPr>
            <a:xfrm>
              <a:off x="7856568" y="487518"/>
              <a:ext cx="1447800" cy="410510"/>
            </a:xfrm>
            <a:prstGeom prst="rect">
              <a:avLst/>
            </a:prstGeom>
            <a:noFill/>
          </p:spPr>
          <p:txBody>
            <a:bodyPr lIns="0" tIns="0" rIns="0" bIns="0">
              <a:normAutofit fontScale="97500"/>
            </a:bodyPr>
            <a:lstStyle/>
            <a:p>
              <a:pPr algn="ctr">
                <a:spcAft>
                  <a:spcPts val="140"/>
                </a:spcAft>
              </a:pPr>
              <a:r>
                <a:rPr lang="en-US" sz="1000" b="1">
                  <a:latin typeface="+mn-lt"/>
                  <a:ea typeface="+mn-ea"/>
                </a:rPr>
                <a:t>令和２年６月３日成立</a:t>
              </a:r>
            </a:p>
            <a:p>
              <a:pPr algn="ctr"/>
              <a:r>
                <a:rPr lang="en-US" sz="1000" b="1">
                  <a:latin typeface="+mn-lt"/>
                  <a:ea typeface="+mn-ea"/>
                </a:rPr>
                <a:t>令和２年６月10日公布</a:t>
              </a:r>
              <a:r>
                <a:rPr lang="ja-JP" altLang="en-US" sz="1000" b="1">
                  <a:latin typeface="+mn-lt"/>
                  <a:ea typeface="+mn-ea"/>
                </a:rPr>
                <a:t>・施行</a:t>
              </a:r>
              <a:endParaRPr lang="en-US" altLang="ja-JP" sz="1000" b="1">
                <a:latin typeface="+mn-lt"/>
                <a:ea typeface="+mn-ea"/>
              </a:endParaRPr>
            </a:p>
          </p:txBody>
        </p:sp>
      </p:grpSp>
      <p:sp>
        <p:nvSpPr>
          <p:cNvPr id="2" name="タイトル 1"/>
          <p:cNvSpPr>
            <a:spLocks noGrp="1"/>
          </p:cNvSpPr>
          <p:nvPr>
            <p:ph type="title"/>
          </p:nvPr>
        </p:nvSpPr>
        <p:spPr>
          <a:xfrm>
            <a:off x="0" y="0"/>
            <a:ext cx="8413346" cy="476250"/>
          </a:xfrm>
        </p:spPr>
        <p:txBody>
          <a:bodyPr/>
          <a:lstStyle/>
          <a:p>
            <a:r>
              <a:rPr lang="ja-JP" altLang="en-US"/>
              <a:t>町村の都市計画の決定に係る都道府県同意の廃止②</a:t>
            </a:r>
          </a:p>
        </p:txBody>
      </p:sp>
      <p:sp>
        <p:nvSpPr>
          <p:cNvPr id="7" name="スライド番号プレースホルダー 3">
            <a:extLst>
              <a:ext uri="{FF2B5EF4-FFF2-40B4-BE49-F238E27FC236}">
                <a16:creationId xmlns:a16="http://schemas.microsoft.com/office/drawing/2014/main" id="{AB856B14-CED9-42D5-5606-0E37B5CB1BE8}"/>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47</a:t>
            </a:fld>
            <a:endParaRPr lang="en-US" altLang="ja-JP" sz="1400">
              <a:solidFill>
                <a:srgbClr val="000000"/>
              </a:solidFill>
            </a:endParaRPr>
          </a:p>
        </p:txBody>
      </p:sp>
    </p:spTree>
    <p:extLst>
      <p:ext uri="{BB962C8B-B14F-4D97-AF65-F5344CB8AC3E}">
        <p14:creationId xmlns:p14="http://schemas.microsoft.com/office/powerpoint/2010/main" val="38487683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8"/>
          <p:cNvSpPr>
            <a:spLocks noChangeArrowheads="1"/>
          </p:cNvSpPr>
          <p:nvPr/>
        </p:nvSpPr>
        <p:spPr bwMode="auto">
          <a:xfrm>
            <a:off x="133055" y="1539928"/>
            <a:ext cx="9648000" cy="2747639"/>
          </a:xfrm>
          <a:prstGeom prst="roundRect">
            <a:avLst>
              <a:gd name="adj" fmla="val 0"/>
            </a:avLst>
          </a:prstGeom>
          <a:ln>
            <a:headEnd/>
            <a:tailEnd/>
          </a:ln>
        </p:spPr>
        <p:style>
          <a:lnRef idx="2">
            <a:schemeClr val="accent6"/>
          </a:lnRef>
          <a:fillRef idx="1">
            <a:schemeClr val="lt1"/>
          </a:fillRef>
          <a:effectRef idx="0">
            <a:schemeClr val="accent6"/>
          </a:effectRef>
          <a:fontRef idx="minor">
            <a:schemeClr val="dk1"/>
          </a:fontRef>
        </p:style>
        <p:txBody>
          <a:bodyPr wrap="square" lIns="36000" tIns="42654" rIns="85305" bIns="42654">
            <a:spAutoFit/>
          </a:bodyPr>
          <a:lstStyle/>
          <a:p>
            <a:pPr marL="168866" marR="0" lvl="0" indent="-168866" algn="l" defTabSz="913907" rtl="0" eaLnBrk="1" fontAlgn="base" latinLnBrk="0" hangingPunct="1">
              <a:lnSpc>
                <a:spcPct val="110000"/>
              </a:lnSpc>
              <a:spcBef>
                <a:spcPct val="0"/>
              </a:spcBef>
              <a:spcAft>
                <a:spcPct val="0"/>
              </a:spcAft>
              <a:buClrTx/>
              <a:buSzTx/>
              <a:buFontTx/>
              <a:buNone/>
              <a:tabLst/>
              <a:defRPr/>
            </a:pPr>
            <a:endParaRPr kumimoji="1" lang="en-US" altLang="ja-JP" sz="100" b="1" i="0" u="none" strike="noStrike" kern="1200" cap="none" spc="0" normalizeH="0" baseline="0" noProof="0">
              <a:ln>
                <a:noFill/>
              </a:ln>
              <a:solidFill>
                <a:prstClr val="black"/>
              </a:solidFill>
              <a:effectLst/>
              <a:uLnTx/>
              <a:uFillTx/>
              <a:latin typeface="Meiryo UI"/>
              <a:ea typeface="Meiryo UI"/>
              <a:cs typeface="+mn-cs"/>
            </a:endParaRPr>
          </a:p>
          <a:p>
            <a:pPr marL="168866" marR="0" lvl="0" indent="-168866" algn="l" defTabSz="913907" rtl="0" eaLnBrk="1" fontAlgn="base" latinLnBrk="0" hangingPunct="1">
              <a:lnSpc>
                <a:spcPct val="110000"/>
              </a:lnSpc>
              <a:spcBef>
                <a:spcPct val="0"/>
              </a:spcBef>
              <a:spcAft>
                <a:spcPct val="0"/>
              </a:spcAft>
              <a:buClrTx/>
              <a:buSzTx/>
              <a:buFontTx/>
              <a:buNone/>
              <a:tabLst/>
              <a:defRPr/>
            </a:pPr>
            <a:endParaRPr kumimoji="1" lang="en-US" altLang="ja-JP" sz="100" b="1" i="0" u="none" strike="noStrike" kern="1200" cap="none" spc="0" normalizeH="0" baseline="0" noProof="0">
              <a:ln>
                <a:noFill/>
              </a:ln>
              <a:solidFill>
                <a:prstClr val="black"/>
              </a:solidFill>
              <a:effectLst/>
              <a:uLnTx/>
              <a:uFillTx/>
              <a:latin typeface="Meiryo UI"/>
              <a:ea typeface="Meiryo UI"/>
              <a:cs typeface="+mn-cs"/>
            </a:endParaRPr>
          </a:p>
          <a:p>
            <a:pPr marL="168866" marR="0" lvl="0" indent="-168866" algn="l" defTabSz="913907" rtl="0" eaLnBrk="1" fontAlgn="base" latinLnBrk="0" hangingPunct="1">
              <a:lnSpc>
                <a:spcPct val="110000"/>
              </a:lnSpc>
              <a:spcBef>
                <a:spcPct val="0"/>
              </a:spcBef>
              <a:spcAft>
                <a:spcPct val="0"/>
              </a:spcAft>
              <a:buClrTx/>
              <a:buSzTx/>
              <a:buFontTx/>
              <a:buNone/>
              <a:tabLst/>
              <a:defRPr/>
            </a:pPr>
            <a:endParaRPr kumimoji="1" lang="en-US" altLang="ja-JP" sz="100" b="1" i="0" u="none" strike="noStrike" kern="1200" cap="none" spc="0" normalizeH="0" baseline="0" noProof="0">
              <a:ln>
                <a:noFill/>
              </a:ln>
              <a:solidFill>
                <a:prstClr val="black"/>
              </a:solidFill>
              <a:effectLst/>
              <a:uLnTx/>
              <a:uFillTx/>
              <a:latin typeface="Meiryo UI"/>
              <a:ea typeface="Meiryo UI"/>
              <a:cs typeface="+mn-cs"/>
            </a:endParaRPr>
          </a:p>
          <a:p>
            <a:pPr marL="168866" marR="0" lvl="0" indent="-168866" algn="l" defTabSz="913907" rtl="0" eaLnBrk="1" fontAlgn="base" latinLnBrk="0" hangingPunct="1">
              <a:lnSpc>
                <a:spcPct val="110000"/>
              </a:lnSpc>
              <a:spcBef>
                <a:spcPct val="0"/>
              </a:spcBef>
              <a:spcAft>
                <a:spcPct val="0"/>
              </a:spcAft>
              <a:buClrTx/>
              <a:buSzTx/>
              <a:buFontTx/>
              <a:buNone/>
              <a:tabLst/>
              <a:defRPr/>
            </a:pPr>
            <a:endParaRPr kumimoji="1" lang="en-US" altLang="ja-JP" sz="100" b="1" i="0" u="none" strike="noStrike" kern="1200" cap="none" spc="0" normalizeH="0" baseline="0" noProof="0">
              <a:ln>
                <a:noFill/>
              </a:ln>
              <a:solidFill>
                <a:prstClr val="black"/>
              </a:solidFill>
              <a:effectLst/>
              <a:uLnTx/>
              <a:uFillTx/>
              <a:latin typeface="Meiryo UI"/>
              <a:ea typeface="Meiryo UI"/>
              <a:cs typeface="+mn-cs"/>
            </a:endParaRPr>
          </a:p>
          <a:p>
            <a:pPr marL="168866" marR="0" lvl="0" indent="-168866" algn="l" defTabSz="913907" rtl="0" eaLnBrk="1" fontAlgn="base" latinLnBrk="0" hangingPunct="1">
              <a:lnSpc>
                <a:spcPct val="110000"/>
              </a:lnSpc>
              <a:spcBef>
                <a:spcPct val="0"/>
              </a:spcBef>
              <a:spcAft>
                <a:spcPct val="0"/>
              </a:spcAft>
              <a:buClrTx/>
              <a:buSzTx/>
              <a:buFontTx/>
              <a:buNone/>
              <a:tabLst/>
              <a:defRPr/>
            </a:pPr>
            <a:r>
              <a:rPr kumimoji="1" lang="ja-JP" altLang="en-US" sz="1100" b="1" i="0" u="none" strike="noStrike" kern="1200" cap="none" spc="0" normalizeH="0" baseline="0" noProof="0">
                <a:ln>
                  <a:noFill/>
                </a:ln>
                <a:solidFill>
                  <a:prstClr val="black"/>
                </a:solidFill>
                <a:effectLst/>
                <a:uLnTx/>
                <a:uFillTx/>
                <a:latin typeface="Meiryo UI"/>
                <a:ea typeface="Meiryo UI"/>
                <a:cs typeface="+mn-cs"/>
              </a:rPr>
              <a:t>１．義務付け・枠付けの見直し等</a:t>
            </a:r>
            <a:endParaRPr kumimoji="1" lang="en-US" altLang="ja-JP" sz="1100" b="1" i="0" u="none" strike="noStrike" kern="1200" cap="none" spc="0" normalizeH="0" baseline="0" noProof="0">
              <a:ln>
                <a:noFill/>
              </a:ln>
              <a:solidFill>
                <a:prstClr val="black"/>
              </a:solidFill>
              <a:effectLst/>
              <a:uLnTx/>
              <a:uFillTx/>
              <a:latin typeface="Meiryo UI"/>
              <a:ea typeface="Meiryo UI"/>
              <a:cs typeface="+mn-cs"/>
            </a:endParaRPr>
          </a:p>
          <a:p>
            <a:pPr marL="179388" marR="0" lvl="0" indent="-1588" algn="l" defTabSz="913907" rtl="0" eaLnBrk="1" fontAlgn="base" latinLnBrk="0" hangingPunct="1">
              <a:lnSpc>
                <a:spcPct val="11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　地方公共団体の自治事務について国が法令で事務の実施やその方法を定めているいわゆる「義務付け・枠付け」の規定について、</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地方分権改革推進委員会第３次勧告</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を踏まえ、廃止、努力義務化等の見直しを行うもの。</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180878" marR="0" lvl="0" indent="6348" algn="l" defTabSz="913907" rtl="0" eaLnBrk="1" fontAlgn="base" latinLnBrk="0" hangingPunct="1">
              <a:lnSpc>
                <a:spcPct val="11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計画の策定・計画の内容の</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義務付　　　 →　　　</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「できる」規定化・努力義務化</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　　　等</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180878" marR="0" lvl="0" indent="6348" algn="l" defTabSz="913907" rtl="0" eaLnBrk="1" fontAlgn="base" latinLnBrk="0" hangingPunct="1">
              <a:lnSpc>
                <a:spcPct val="110000"/>
              </a:lnSpc>
              <a:spcBef>
                <a:spcPct val="0"/>
              </a:spcBef>
              <a:spcAft>
                <a:spcPct val="0"/>
              </a:spcAft>
              <a:buClrTx/>
              <a:buSzTx/>
              <a:buFontTx/>
              <a:buNone/>
              <a:tabLst/>
              <a:defRPr/>
            </a:pPr>
            <a:endParaRPr kumimoji="1" lang="en-US" altLang="ja-JP" sz="300" b="0" i="0" u="none" strike="noStrike" kern="1200" cap="none" spc="0" normalizeH="0" baseline="0" noProof="0">
              <a:ln>
                <a:noFill/>
              </a:ln>
              <a:solidFill>
                <a:prstClr val="black"/>
              </a:solidFill>
              <a:effectLst/>
              <a:uLnTx/>
              <a:uFillTx/>
              <a:latin typeface="Meiryo UI"/>
              <a:ea typeface="Meiryo UI"/>
              <a:cs typeface="+mn-cs"/>
            </a:endParaRPr>
          </a:p>
          <a:p>
            <a:pPr marL="168866" marR="0" lvl="0" indent="-168866" algn="l" defTabSz="913907"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a:ln>
                  <a:noFill/>
                </a:ln>
                <a:solidFill>
                  <a:prstClr val="black"/>
                </a:solidFill>
                <a:effectLst/>
                <a:uLnTx/>
                <a:uFillTx/>
                <a:latin typeface="Meiryo UI"/>
                <a:ea typeface="Meiryo UI"/>
                <a:cs typeface="+mn-cs"/>
              </a:rPr>
              <a:t>２．基礎自治体への権限移譲</a:t>
            </a:r>
            <a:endParaRPr kumimoji="1" lang="en-US" altLang="ja-JP" sz="1100" b="1" i="0" u="none" strike="noStrike" kern="1200" cap="none" spc="0" normalizeH="0" baseline="0" noProof="0">
              <a:ln>
                <a:noFill/>
              </a:ln>
              <a:solidFill>
                <a:prstClr val="black"/>
              </a:solidFill>
              <a:effectLst/>
              <a:uLnTx/>
              <a:uFillTx/>
              <a:latin typeface="Meiryo UI"/>
              <a:ea typeface="Meiryo UI"/>
              <a:cs typeface="+mn-cs"/>
            </a:endParaRPr>
          </a:p>
          <a:p>
            <a:pPr marL="180878" marR="0" lvl="0" indent="0" algn="l" defTabSz="913907"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地方分権改革推進委員会第１次勧告</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に掲げられた事務について、次のように措置。</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180878" marR="0" lvl="0" indent="0" algn="l" defTabSz="913907" rtl="0" eaLnBrk="1" fontAlgn="base" latinLnBrk="0" hangingPunct="1">
              <a:lnSpc>
                <a:spcPct val="100000"/>
              </a:lnSpc>
              <a:spcBef>
                <a:spcPct val="0"/>
              </a:spcBef>
              <a:spcAft>
                <a:spcPct val="0"/>
              </a:spcAft>
              <a:buClrTx/>
              <a:buSzTx/>
              <a:buFontTx/>
              <a:buNone/>
              <a:tabLst/>
              <a:defRPr/>
            </a:pPr>
            <a:endParaRPr kumimoji="1" lang="en-US" altLang="ja-JP" sz="500" b="0" i="0" u="none" strike="noStrike" kern="1200" cap="none" spc="0" normalizeH="0" baseline="0" noProof="0">
              <a:ln>
                <a:noFill/>
              </a:ln>
              <a:solidFill>
                <a:prstClr val="white">
                  <a:lumMod val="65000"/>
                </a:prstClr>
              </a:solidFill>
              <a:effectLst/>
              <a:uLnTx/>
              <a:uFillTx/>
              <a:latin typeface="Meiryo UI"/>
              <a:ea typeface="Meiryo UI"/>
              <a:cs typeface="+mn-cs"/>
            </a:endParaRPr>
          </a:p>
          <a:p>
            <a:pPr marL="447433" marR="0" lvl="0" indent="-266558" algn="l" defTabSz="913907" rtl="0" eaLnBrk="1"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FF0000"/>
                </a:solidFill>
                <a:effectLst/>
                <a:uLnTx/>
                <a:uFillTx/>
                <a:latin typeface="Meiryo UI"/>
                <a:ea typeface="Meiryo UI"/>
                <a:cs typeface="+mn-cs"/>
              </a:rPr>
              <a:t>【</a:t>
            </a:r>
            <a:r>
              <a:rPr kumimoji="1" lang="ja-JP" altLang="en-US" sz="1200" b="0" i="0" u="none" strike="noStrike" kern="1200" cap="none" spc="0" normalizeH="0" baseline="0" noProof="0">
                <a:ln>
                  <a:noFill/>
                </a:ln>
                <a:solidFill>
                  <a:srgbClr val="FF0000"/>
                </a:solidFill>
                <a:effectLst/>
                <a:uLnTx/>
                <a:uFillTx/>
                <a:latin typeface="Meiryo UI"/>
                <a:ea typeface="Meiryo UI"/>
                <a:cs typeface="+mn-cs"/>
              </a:rPr>
              <a:t>都市計画決定権限について</a:t>
            </a:r>
            <a:r>
              <a:rPr kumimoji="1" lang="en-US" altLang="ja-JP" sz="1200" b="0" i="0" u="none" strike="noStrike" kern="1200" cap="none" spc="0" normalizeH="0" baseline="0" noProof="0">
                <a:ln>
                  <a:noFill/>
                </a:ln>
                <a:solidFill>
                  <a:srgbClr val="FF0000"/>
                </a:solidFill>
                <a:effectLst/>
                <a:uLnTx/>
                <a:uFillTx/>
                <a:latin typeface="Meiryo UI"/>
                <a:ea typeface="Meiryo UI"/>
                <a:cs typeface="+mn-cs"/>
              </a:rPr>
              <a:t>】</a:t>
            </a:r>
          </a:p>
          <a:p>
            <a:pPr marL="447433" marR="0" lvl="0" indent="-266558" algn="l" defTabSz="913907" rtl="0" eaLnBrk="1"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（１）都道府県から市町村へ決定権限を移譲する都市計画</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447433" marR="0" lvl="0" indent="-266558" algn="l" defTabSz="913907" rtl="0" eaLnBrk="1"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　・三大都市圏等の都市計画区域における</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用途地域</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等（特別区を除く。）</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447433" marR="0" lvl="0" indent="-266558" algn="l" defTabSz="913907" rtl="0" eaLnBrk="1"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　・４車線以上の</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その他の道路</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10</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ヘクタール以上の</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公園、緑地</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等（国又は都道府県が設置するものを除く。）　　等</a:t>
            </a:r>
          </a:p>
          <a:p>
            <a:pPr marL="447433" marR="0" lvl="0" indent="-266558" algn="l" defTabSz="913907"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（２）都道府県から指定都市へ決定権限を移譲する都市計画</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447433" marR="0" lvl="0" indent="-266558" algn="l" defTabSz="913907"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区域区分</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都市再開発方針等</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高速自動車国道及び一般国道</a:t>
            </a:r>
            <a:endParaRPr kumimoji="1" lang="en-US" altLang="ja-JP" sz="1050" b="0" i="0" u="sng" strike="noStrike" kern="1200" cap="none" spc="0" normalizeH="0" baseline="0" noProof="0">
              <a:ln>
                <a:noFill/>
              </a:ln>
              <a:solidFill>
                <a:prstClr val="black"/>
              </a:solidFill>
              <a:effectLst/>
              <a:uLnTx/>
              <a:uFillTx/>
              <a:latin typeface="Meiryo UI"/>
              <a:ea typeface="Meiryo UI"/>
              <a:cs typeface="+mn-cs"/>
            </a:endParaRPr>
          </a:p>
          <a:p>
            <a:pPr marL="447433" marR="0" lvl="0" indent="-266558" algn="l" defTabSz="913907" rtl="0" eaLnBrk="1" fontAlgn="base" latinLnBrk="0" hangingPunct="1">
              <a:lnSpc>
                <a:spcPct val="100000"/>
              </a:lnSpc>
              <a:spcBef>
                <a:spcPct val="0"/>
              </a:spcBef>
              <a:spcAft>
                <a:spcPct val="0"/>
              </a:spcAft>
              <a:buClrTx/>
              <a:buSzTx/>
              <a:buFontTx/>
              <a:buNone/>
              <a:tabLst/>
              <a:defRPr/>
            </a:pPr>
            <a:endParaRPr kumimoji="1" lang="en-US" altLang="ja-JP" sz="500" b="0" i="0" u="none" strike="noStrike" kern="1200" cap="none" spc="0" normalizeH="0" baseline="0" noProof="0">
              <a:ln>
                <a:noFill/>
              </a:ln>
              <a:solidFill>
                <a:srgbClr val="FF66CC"/>
              </a:solidFill>
              <a:effectLst/>
              <a:uLnTx/>
              <a:uFillTx/>
              <a:latin typeface="Meiryo UI"/>
              <a:ea typeface="Meiryo UI"/>
              <a:cs typeface="+mn-cs"/>
            </a:endParaRPr>
          </a:p>
          <a:p>
            <a:pPr marL="447433" marR="0" lvl="0" indent="-266558" algn="l" defTabSz="913907"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FF0000"/>
                </a:solidFill>
                <a:effectLst/>
                <a:uLnTx/>
                <a:uFillTx/>
                <a:latin typeface="Meiryo UI"/>
                <a:ea typeface="Meiryo UI"/>
                <a:cs typeface="+mn-cs"/>
              </a:rPr>
              <a:t>【</a:t>
            </a:r>
            <a:r>
              <a:rPr kumimoji="1" lang="ja-JP" altLang="en-US" sz="1200" b="0" i="0" u="none" strike="noStrike" kern="1200" cap="none" spc="0" normalizeH="0" baseline="0" noProof="0">
                <a:ln>
                  <a:noFill/>
                </a:ln>
                <a:solidFill>
                  <a:srgbClr val="FF0000"/>
                </a:solidFill>
                <a:effectLst/>
                <a:uLnTx/>
                <a:uFillTx/>
                <a:latin typeface="Meiryo UI"/>
                <a:ea typeface="Meiryo UI"/>
                <a:cs typeface="+mn-cs"/>
              </a:rPr>
              <a:t>建築許可等について</a:t>
            </a:r>
            <a:r>
              <a:rPr kumimoji="1" lang="en-US" altLang="ja-JP" sz="1200" b="0" i="0" u="none" strike="noStrike" kern="1200" cap="none" spc="0" normalizeH="0" baseline="0" noProof="0">
                <a:ln>
                  <a:noFill/>
                </a:ln>
                <a:solidFill>
                  <a:srgbClr val="FF0000"/>
                </a:solidFill>
                <a:effectLst/>
                <a:uLnTx/>
                <a:uFillTx/>
                <a:latin typeface="Meiryo UI"/>
                <a:ea typeface="Meiryo UI"/>
                <a:cs typeface="+mn-cs"/>
              </a:rPr>
              <a:t>】</a:t>
            </a:r>
          </a:p>
          <a:p>
            <a:pPr marL="174532" marR="0" lvl="0" indent="6348" algn="l" defTabSz="913907"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000" b="0" i="0" u="sng" strike="noStrike" kern="1200" cap="none" spc="0" normalizeH="0" baseline="0" noProof="0">
                <a:ln>
                  <a:noFill/>
                </a:ln>
                <a:solidFill>
                  <a:prstClr val="black"/>
                </a:solidFill>
                <a:effectLst/>
                <a:uLnTx/>
                <a:uFillTx/>
                <a:latin typeface="Meiryo UI"/>
                <a:ea typeface="Meiryo UI"/>
                <a:cs typeface="+mn-cs"/>
              </a:rPr>
              <a:t>都市計画施設区域及び市街地開発事業施行区域内の建築の許可、都市計画事業地内の建築等の許可等</a:t>
            </a: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については、都道府県知事から</a:t>
            </a:r>
            <a:r>
              <a:rPr kumimoji="1" lang="ja-JP" altLang="en-US" sz="1000" b="0" i="0" u="sng" strike="noStrike" kern="1200" cap="none" spc="0" normalizeH="0" baseline="0" noProof="0">
                <a:ln>
                  <a:noFill/>
                </a:ln>
                <a:solidFill>
                  <a:prstClr val="black"/>
                </a:solidFill>
                <a:effectLst/>
                <a:uLnTx/>
                <a:uFillTx/>
                <a:latin typeface="Meiryo UI"/>
                <a:ea typeface="Meiryo UI"/>
                <a:cs typeface="+mn-cs"/>
              </a:rPr>
              <a:t>すべての市の長へ移譲する</a:t>
            </a: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a:t>
            </a:r>
            <a:endParaRPr kumimoji="1" lang="en-US" altLang="ja-JP"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65544" name="AutoShape 8"/>
          <p:cNvSpPr>
            <a:spLocks noChangeArrowheads="1"/>
          </p:cNvSpPr>
          <p:nvPr/>
        </p:nvSpPr>
        <p:spPr bwMode="auto">
          <a:xfrm>
            <a:off x="133055" y="633554"/>
            <a:ext cx="9648000" cy="678639"/>
          </a:xfrm>
          <a:prstGeom prst="roundRect">
            <a:avLst>
              <a:gd name="adj" fmla="val 0"/>
            </a:avLst>
          </a:prstGeom>
          <a:ln>
            <a:headEnd/>
            <a:tailEnd/>
          </a:ln>
        </p:spPr>
        <p:style>
          <a:lnRef idx="2">
            <a:schemeClr val="accent1"/>
          </a:lnRef>
          <a:fillRef idx="1">
            <a:schemeClr val="lt1"/>
          </a:fillRef>
          <a:effectRef idx="0">
            <a:schemeClr val="accent1"/>
          </a:effectRef>
          <a:fontRef idx="minor">
            <a:schemeClr val="dk1"/>
          </a:fontRef>
        </p:style>
        <p:txBody>
          <a:bodyPr wrap="square" lIns="36000" tIns="42668" rIns="85334" bIns="42668">
            <a:spAutoFit/>
          </a:bodyPr>
          <a:lstStyle/>
          <a:p>
            <a:pPr marL="180939"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400" b="0" i="0" u="sng" strike="noStrike" kern="1200" cap="none" spc="0" normalizeH="0" baseline="0" noProof="0">
              <a:ln>
                <a:noFill/>
              </a:ln>
              <a:solidFill>
                <a:prstClr val="black"/>
              </a:solidFill>
              <a:effectLst/>
              <a:uLnTx/>
              <a:uFillTx/>
              <a:latin typeface="Meiryo UI"/>
              <a:ea typeface="Meiryo UI"/>
              <a:cs typeface="+mn-cs"/>
            </a:endParaRPr>
          </a:p>
          <a:p>
            <a:pPr marL="180939"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00" b="0" i="0" u="sng" strike="noStrike" kern="1200" cap="none" spc="0" normalizeH="0" baseline="0" noProof="0">
              <a:ln>
                <a:noFill/>
              </a:ln>
              <a:solidFill>
                <a:prstClr val="black"/>
              </a:solidFill>
              <a:effectLst/>
              <a:uLnTx/>
              <a:uFillTx/>
              <a:latin typeface="Meiryo UI"/>
              <a:ea typeface="Meiryo UI"/>
              <a:cs typeface="+mn-cs"/>
            </a:endParaRPr>
          </a:p>
          <a:p>
            <a:pPr marL="355600" marR="0" lvl="0" indent="-268288" algn="l" defTabSz="914400" rtl="0" eaLnBrk="1"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（１）</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三大都市圏等大都市及びその周辺の都市に係る都市計画区域</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において、都道府県が都市計画を決定しようとする際の</a:t>
            </a:r>
            <a:r>
              <a:rPr kumimoji="1" lang="ja-JP" altLang="en-US" sz="1050" b="0" i="0" u="none" strike="noStrike" kern="1200" cap="none" spc="0" normalizeH="0" baseline="0" noProof="0">
                <a:ln>
                  <a:noFill/>
                </a:ln>
                <a:solidFill>
                  <a:srgbClr val="FF0000"/>
                </a:solidFill>
                <a:effectLst/>
                <a:uLnTx/>
                <a:uFillTx/>
                <a:latin typeface="Meiryo UI"/>
                <a:ea typeface="Meiryo UI"/>
                <a:cs typeface="+mn-cs"/>
              </a:rPr>
              <a:t>国土交通大臣の同意を要する協議</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を</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不要</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とする（都市計画法第</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18</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条第３項）</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355600" marR="0" lvl="0" indent="-268288" algn="l" defTabSz="914400" rtl="0" eaLnBrk="1"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（２）</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市</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が都市計画を決定しようとする際の</a:t>
            </a:r>
            <a:r>
              <a:rPr kumimoji="1" lang="ja-JP" altLang="en-US" sz="1050" b="0" i="0" u="none" strike="noStrike" kern="1200" cap="none" spc="0" normalizeH="0" baseline="0" noProof="0">
                <a:ln>
                  <a:noFill/>
                </a:ln>
                <a:solidFill>
                  <a:srgbClr val="00B050"/>
                </a:solidFill>
                <a:effectLst/>
                <a:uLnTx/>
                <a:uFillTx/>
                <a:latin typeface="Meiryo UI"/>
                <a:ea typeface="Meiryo UI"/>
                <a:cs typeface="+mn-cs"/>
              </a:rPr>
              <a:t>都道府県知事との協議</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について、その同意を得ることを</a:t>
            </a:r>
            <a:r>
              <a:rPr kumimoji="1" lang="ja-JP" altLang="en-US" sz="1050" b="0" i="0" u="sng" strike="noStrike" kern="1200" cap="none" spc="0" normalizeH="0" baseline="0" noProof="0">
                <a:ln>
                  <a:noFill/>
                </a:ln>
                <a:solidFill>
                  <a:prstClr val="black"/>
                </a:solidFill>
                <a:effectLst/>
                <a:uLnTx/>
                <a:uFillTx/>
                <a:latin typeface="Meiryo UI"/>
                <a:ea typeface="Meiryo UI"/>
                <a:cs typeface="+mn-cs"/>
              </a:rPr>
              <a:t>不要</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とする（都市計画法第</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19</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条第３項）</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p:txBody>
      </p:sp>
      <p:sp>
        <p:nvSpPr>
          <p:cNvPr id="15" name="AutoShape 8"/>
          <p:cNvSpPr>
            <a:spLocks noChangeArrowheads="1"/>
          </p:cNvSpPr>
          <p:nvPr/>
        </p:nvSpPr>
        <p:spPr bwMode="auto">
          <a:xfrm>
            <a:off x="133055" y="4491387"/>
            <a:ext cx="9648000" cy="532445"/>
          </a:xfrm>
          <a:prstGeom prst="roundRect">
            <a:avLst>
              <a:gd name="adj" fmla="val 0"/>
            </a:avLst>
          </a:prstGeom>
          <a:ln>
            <a:solidFill>
              <a:srgbClr val="00FF00"/>
            </a:solidFill>
            <a:headEnd/>
            <a:tailEnd/>
          </a:ln>
        </p:spPr>
        <p:style>
          <a:lnRef idx="2">
            <a:schemeClr val="accent1"/>
          </a:lnRef>
          <a:fillRef idx="1">
            <a:schemeClr val="lt1"/>
          </a:fillRef>
          <a:effectRef idx="0">
            <a:schemeClr val="accent1"/>
          </a:effectRef>
          <a:fontRef idx="minor">
            <a:schemeClr val="dk1"/>
          </a:fontRef>
        </p:style>
        <p:txBody>
          <a:bodyPr wrap="square" lIns="36000" tIns="42668" rIns="85334" bIns="42668">
            <a:spAutoFit/>
          </a:bodyPr>
          <a:lstStyle/>
          <a:p>
            <a:pPr marL="180939"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a:ln>
                <a:noFill/>
              </a:ln>
              <a:solidFill>
                <a:prstClr val="black"/>
              </a:solidFill>
              <a:effectLst/>
              <a:uLnTx/>
              <a:uFillTx/>
              <a:latin typeface="Meiryo UI"/>
              <a:ea typeface="Meiryo UI"/>
              <a:cs typeface="+mn-cs"/>
            </a:endParaRPr>
          </a:p>
          <a:p>
            <a:pPr marL="88900" marR="0" lvl="0" indent="-1588"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（１）義務付けの見直し　市町村又は都道府県が都市計画を決定した場合における、都市計画の図書の写しの国交大臣への送付義務を廃止する。</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88900" marR="0" lvl="0" indent="-1588"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（２）開発審査会の委員の人数を、「５人又は７人」から「５人以上」に変更する。</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p:txBody>
      </p:sp>
      <p:sp>
        <p:nvSpPr>
          <p:cNvPr id="16" name="正方形/長方形 15"/>
          <p:cNvSpPr/>
          <p:nvPr/>
        </p:nvSpPr>
        <p:spPr>
          <a:xfrm>
            <a:off x="229388" y="4375646"/>
            <a:ext cx="6768000" cy="252000"/>
          </a:xfrm>
          <a:prstGeom prst="rect">
            <a:avLst/>
          </a:prstGeom>
          <a:solidFill>
            <a:srgbClr val="00FF00"/>
          </a:solidFill>
          <a:ln>
            <a:solidFill>
              <a:srgbClr val="00FF00"/>
            </a:solidFill>
          </a:ln>
        </p:spPr>
        <p:style>
          <a:lnRef idx="0">
            <a:schemeClr val="accent1"/>
          </a:lnRef>
          <a:fillRef idx="3">
            <a:schemeClr val="accent1"/>
          </a:fillRef>
          <a:effectRef idx="3">
            <a:schemeClr val="accent1"/>
          </a:effectRef>
          <a:fontRef idx="minor">
            <a:schemeClr val="lt1"/>
          </a:fontRef>
        </p:style>
        <p:txBody>
          <a:bodyPr wrap="square" lIns="71988" tIns="35994" rIns="71988" bIns="35994"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○第三次地方分権改革一括法による都市計画法の一部改正（平成</a:t>
            </a:r>
            <a:r>
              <a:rPr kumimoji="1" lang="en-US" altLang="ja-JP" sz="1600" b="1" i="0" u="none" strike="noStrike" kern="1200" cap="none" spc="0" normalizeH="0" baseline="0" noProof="0">
                <a:ln>
                  <a:noFill/>
                </a:ln>
                <a:solidFill>
                  <a:prstClr val="white"/>
                </a:solidFill>
                <a:effectLst/>
                <a:uLnTx/>
                <a:uFillTx/>
                <a:latin typeface="Meiryo UI"/>
                <a:ea typeface="Meiryo UI"/>
                <a:cs typeface="+mn-cs"/>
              </a:rPr>
              <a:t>25</a:t>
            </a: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年）</a:t>
            </a:r>
            <a:endParaRPr kumimoji="1" lang="en-US" altLang="ja-JP" sz="1600" b="1" i="0" u="none" strike="noStrike" kern="1200" cap="none" spc="0" normalizeH="0" baseline="0" noProof="0">
              <a:ln>
                <a:noFill/>
              </a:ln>
              <a:solidFill>
                <a:prstClr val="white"/>
              </a:solidFill>
              <a:effectLst/>
              <a:uLnTx/>
              <a:uFillTx/>
              <a:latin typeface="Meiryo UI"/>
              <a:ea typeface="Meiryo UI"/>
              <a:cs typeface="+mn-cs"/>
            </a:endParaRPr>
          </a:p>
        </p:txBody>
      </p:sp>
      <p:sp>
        <p:nvSpPr>
          <p:cNvPr id="14" name="AutoShape 8"/>
          <p:cNvSpPr>
            <a:spLocks noChangeArrowheads="1"/>
          </p:cNvSpPr>
          <p:nvPr/>
        </p:nvSpPr>
        <p:spPr bwMode="auto">
          <a:xfrm>
            <a:off x="133055" y="5205545"/>
            <a:ext cx="9648000" cy="424724"/>
          </a:xfrm>
          <a:prstGeom prst="roundRect">
            <a:avLst>
              <a:gd name="adj" fmla="val 0"/>
            </a:avLst>
          </a:prstGeom>
          <a:ln>
            <a:solidFill>
              <a:schemeClr val="accent2">
                <a:lumMod val="75000"/>
              </a:schemeClr>
            </a:solidFill>
            <a:headEnd/>
            <a:tailEnd/>
          </a:ln>
        </p:spPr>
        <p:style>
          <a:lnRef idx="2">
            <a:schemeClr val="accent1"/>
          </a:lnRef>
          <a:fillRef idx="1">
            <a:schemeClr val="lt1"/>
          </a:fillRef>
          <a:effectRef idx="0">
            <a:schemeClr val="accent1"/>
          </a:effectRef>
          <a:fontRef idx="minor">
            <a:schemeClr val="dk1"/>
          </a:fontRef>
        </p:style>
        <p:txBody>
          <a:bodyPr wrap="square" lIns="36000" tIns="42668" rIns="85334" bIns="42668">
            <a:spAutoFit/>
          </a:bodyPr>
          <a:lstStyle/>
          <a:p>
            <a:pPr marL="180939"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a:p>
            <a:pPr marL="8890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指定都市の区域における都市計画区域マスタープランに関する都市計画決定権限を都道府県から指定都市に移譲</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18" name="正方形/長方形 17"/>
          <p:cNvSpPr/>
          <p:nvPr/>
        </p:nvSpPr>
        <p:spPr>
          <a:xfrm>
            <a:off x="229388" y="5103992"/>
            <a:ext cx="6768000" cy="252000"/>
          </a:xfrm>
          <a:prstGeom prst="rect">
            <a:avLst/>
          </a:prstGeom>
          <a:solidFill>
            <a:schemeClr val="accent2">
              <a:lumMod val="75000"/>
            </a:schemeClr>
          </a:solidFill>
          <a:ln>
            <a:solidFill>
              <a:schemeClr val="accent2">
                <a:lumMod val="75000"/>
              </a:schemeClr>
            </a:solidFill>
          </a:ln>
        </p:spPr>
        <p:style>
          <a:lnRef idx="0">
            <a:schemeClr val="accent1"/>
          </a:lnRef>
          <a:fillRef idx="3">
            <a:schemeClr val="accent1"/>
          </a:fillRef>
          <a:effectRef idx="3">
            <a:schemeClr val="accent1"/>
          </a:effectRef>
          <a:fontRef idx="minor">
            <a:schemeClr val="lt1"/>
          </a:fontRef>
        </p:style>
        <p:txBody>
          <a:bodyPr wrap="square" lIns="71988" tIns="35994" rIns="71988" bIns="35994"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○第四次地方分権改革一括法による都市計画法の一部改正（平成</a:t>
            </a:r>
            <a:r>
              <a:rPr kumimoji="1" lang="en-US" altLang="ja-JP" sz="1600" b="1" i="0" u="none" strike="noStrike" kern="1200" cap="none" spc="0" normalizeH="0" baseline="0" noProof="0">
                <a:ln>
                  <a:noFill/>
                </a:ln>
                <a:solidFill>
                  <a:prstClr val="white"/>
                </a:solidFill>
                <a:effectLst/>
                <a:uLnTx/>
                <a:uFillTx/>
                <a:latin typeface="Meiryo UI"/>
                <a:ea typeface="Meiryo UI"/>
                <a:cs typeface="+mn-cs"/>
              </a:rPr>
              <a:t>26</a:t>
            </a: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年）</a:t>
            </a:r>
            <a:endParaRPr kumimoji="1" lang="en-US" altLang="ja-JP" sz="1600" b="1" i="0" u="none" strike="noStrike" kern="1200" cap="none" spc="0" normalizeH="0" baseline="0" noProof="0">
              <a:ln>
                <a:noFill/>
              </a:ln>
              <a:solidFill>
                <a:prstClr val="white"/>
              </a:solidFill>
              <a:effectLst/>
              <a:uLnTx/>
              <a:uFillTx/>
              <a:latin typeface="Meiryo UI"/>
              <a:ea typeface="Meiryo UI"/>
              <a:cs typeface="+mn-cs"/>
            </a:endParaRPr>
          </a:p>
        </p:txBody>
      </p:sp>
      <p:sp>
        <p:nvSpPr>
          <p:cNvPr id="17" name="AutoShape 8"/>
          <p:cNvSpPr>
            <a:spLocks noChangeArrowheads="1"/>
          </p:cNvSpPr>
          <p:nvPr/>
        </p:nvSpPr>
        <p:spPr bwMode="auto">
          <a:xfrm>
            <a:off x="133055" y="5798565"/>
            <a:ext cx="9648000" cy="424800"/>
          </a:xfrm>
          <a:prstGeom prst="roundRect">
            <a:avLst>
              <a:gd name="adj" fmla="val 0"/>
            </a:avLst>
          </a:prstGeom>
          <a:ln>
            <a:solidFill>
              <a:srgbClr val="FF00FF"/>
            </a:solidFill>
            <a:headEnd/>
            <a:tailEnd/>
          </a:ln>
        </p:spPr>
        <p:style>
          <a:lnRef idx="2">
            <a:schemeClr val="accent1"/>
          </a:lnRef>
          <a:fillRef idx="1">
            <a:schemeClr val="lt1"/>
          </a:fillRef>
          <a:effectRef idx="0">
            <a:schemeClr val="accent1"/>
          </a:effectRef>
          <a:fontRef idx="minor">
            <a:schemeClr val="dk1"/>
          </a:fontRef>
        </p:style>
        <p:txBody>
          <a:bodyPr wrap="square" lIns="36000" tIns="42668" rIns="85334" bIns="42668">
            <a:spAutoFit/>
          </a:bodyPr>
          <a:lstStyle/>
          <a:p>
            <a:pPr marL="180939"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a:p>
            <a:pPr marL="8890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区域区分に関する都市計画決定に係る農林水産大臣協議の対象範囲の見直し（全ての区域区分に関する都市計画決定から、農用地区域等が含まれる場合に限定）</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19" name="正方形/長方形 18"/>
          <p:cNvSpPr/>
          <p:nvPr/>
        </p:nvSpPr>
        <p:spPr>
          <a:xfrm>
            <a:off x="229388" y="5705045"/>
            <a:ext cx="6768000" cy="252000"/>
          </a:xfrm>
          <a:prstGeom prst="rect">
            <a:avLst/>
          </a:prstGeom>
          <a:solidFill>
            <a:srgbClr val="FF00FF"/>
          </a:solidFill>
          <a:ln>
            <a:solidFill>
              <a:schemeClr val="accent2">
                <a:lumMod val="75000"/>
              </a:schemeClr>
            </a:solidFill>
          </a:ln>
        </p:spPr>
        <p:style>
          <a:lnRef idx="0">
            <a:schemeClr val="accent1"/>
          </a:lnRef>
          <a:fillRef idx="3">
            <a:schemeClr val="accent1"/>
          </a:fillRef>
          <a:effectRef idx="3">
            <a:schemeClr val="accent1"/>
          </a:effectRef>
          <a:fontRef idx="minor">
            <a:schemeClr val="lt1"/>
          </a:fontRef>
        </p:style>
        <p:txBody>
          <a:bodyPr wrap="square" lIns="71988" tIns="35994" rIns="71988" bIns="35994"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○第五次地方分権改革一括法による都市計画法の一部改正（平成</a:t>
            </a:r>
            <a:r>
              <a:rPr kumimoji="1" lang="en-US" altLang="ja-JP" sz="1600" b="1" i="0" u="none" strike="noStrike" kern="1200" cap="none" spc="0" normalizeH="0" baseline="0" noProof="0">
                <a:ln>
                  <a:noFill/>
                </a:ln>
                <a:solidFill>
                  <a:prstClr val="white"/>
                </a:solidFill>
                <a:effectLst/>
                <a:uLnTx/>
                <a:uFillTx/>
                <a:latin typeface="Meiryo UI"/>
                <a:ea typeface="Meiryo UI"/>
                <a:cs typeface="+mn-cs"/>
              </a:rPr>
              <a:t>27</a:t>
            </a: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年）</a:t>
            </a:r>
            <a:endParaRPr kumimoji="1" lang="en-US" altLang="ja-JP" sz="1600" b="1" i="0" u="none" strike="noStrike" kern="1200" cap="none" spc="0" normalizeH="0" baseline="0" noProof="0">
              <a:ln>
                <a:noFill/>
              </a:ln>
              <a:solidFill>
                <a:prstClr val="white"/>
              </a:solidFill>
              <a:effectLst/>
              <a:uLnTx/>
              <a:uFillTx/>
              <a:latin typeface="Meiryo UI"/>
              <a:ea typeface="Meiryo UI"/>
              <a:cs typeface="+mn-cs"/>
            </a:endParaRPr>
          </a:p>
        </p:txBody>
      </p:sp>
      <p:sp>
        <p:nvSpPr>
          <p:cNvPr id="20" name="AutoShape 8"/>
          <p:cNvSpPr>
            <a:spLocks noChangeArrowheads="1"/>
          </p:cNvSpPr>
          <p:nvPr/>
        </p:nvSpPr>
        <p:spPr bwMode="auto">
          <a:xfrm>
            <a:off x="133055" y="6397094"/>
            <a:ext cx="9355655" cy="424670"/>
          </a:xfrm>
          <a:prstGeom prst="roundRect">
            <a:avLst>
              <a:gd name="adj" fmla="val 0"/>
            </a:avLst>
          </a:prstGeom>
          <a:ln>
            <a:solidFill>
              <a:srgbClr val="CC6600"/>
            </a:solidFill>
            <a:headEnd/>
            <a:tailEnd/>
          </a:ln>
        </p:spPr>
        <p:style>
          <a:lnRef idx="2">
            <a:schemeClr val="accent1"/>
          </a:lnRef>
          <a:fillRef idx="1">
            <a:schemeClr val="lt1"/>
          </a:fillRef>
          <a:effectRef idx="0">
            <a:schemeClr val="accent1"/>
          </a:effectRef>
          <a:fontRef idx="minor">
            <a:schemeClr val="dk1"/>
          </a:fontRef>
        </p:style>
        <p:txBody>
          <a:bodyPr wrap="square" lIns="36000" tIns="42668" rIns="85334" bIns="42668">
            <a:spAutoFit/>
          </a:bodyPr>
          <a:lstStyle/>
          <a:p>
            <a:pPr marL="180939"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a:p>
            <a:pPr marL="8890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町村による都市計画の決定に係る協議における都道府県知事同意の廃止　</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21" name="正方形/長方形 20"/>
          <p:cNvSpPr/>
          <p:nvPr/>
        </p:nvSpPr>
        <p:spPr>
          <a:xfrm>
            <a:off x="229388" y="6287792"/>
            <a:ext cx="6768000" cy="252000"/>
          </a:xfrm>
          <a:prstGeom prst="rect">
            <a:avLst/>
          </a:prstGeom>
          <a:solidFill>
            <a:srgbClr val="E3560E"/>
          </a:solidFill>
          <a:ln>
            <a:solidFill>
              <a:schemeClr val="accent2">
                <a:lumMod val="75000"/>
              </a:schemeClr>
            </a:solidFill>
          </a:ln>
        </p:spPr>
        <p:style>
          <a:lnRef idx="0">
            <a:schemeClr val="accent1"/>
          </a:lnRef>
          <a:fillRef idx="3">
            <a:schemeClr val="accent1"/>
          </a:fillRef>
          <a:effectRef idx="3">
            <a:schemeClr val="accent1"/>
          </a:effectRef>
          <a:fontRef idx="minor">
            <a:schemeClr val="lt1"/>
          </a:fontRef>
        </p:style>
        <p:txBody>
          <a:bodyPr wrap="square" lIns="71988" tIns="35994" rIns="71988" bIns="35994"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○第十次地方分権改革一括法による都市計画法の一部改正（令和</a:t>
            </a:r>
            <a:r>
              <a:rPr kumimoji="1" lang="en-US" altLang="ja-JP" sz="1600" b="1" i="0" u="none" strike="noStrike" kern="1200" cap="none" spc="0" normalizeH="0" baseline="0" noProof="0">
                <a:ln>
                  <a:noFill/>
                </a:ln>
                <a:solidFill>
                  <a:prstClr val="white"/>
                </a:solidFill>
                <a:effectLst/>
                <a:uLnTx/>
                <a:uFillTx/>
                <a:latin typeface="Meiryo UI"/>
                <a:ea typeface="Meiryo UI"/>
                <a:cs typeface="+mn-cs"/>
              </a:rPr>
              <a:t>2</a:t>
            </a: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年）</a:t>
            </a:r>
            <a:endParaRPr kumimoji="1" lang="en-US" altLang="ja-JP" sz="1600" b="1" i="0" u="none" strike="noStrike" kern="1200" cap="none" spc="0" normalizeH="0" baseline="0" noProof="0">
              <a:ln>
                <a:noFill/>
              </a:ln>
              <a:solidFill>
                <a:prstClr val="white"/>
              </a:solidFill>
              <a:effectLst/>
              <a:uLnTx/>
              <a:uFillTx/>
              <a:latin typeface="Meiryo UI"/>
              <a:ea typeface="Meiryo UI"/>
              <a:cs typeface="+mn-cs"/>
            </a:endParaRPr>
          </a:p>
        </p:txBody>
      </p:sp>
      <p:sp>
        <p:nvSpPr>
          <p:cNvPr id="3" name="タイトル 2">
            <a:extLst>
              <a:ext uri="{FF2B5EF4-FFF2-40B4-BE49-F238E27FC236}">
                <a16:creationId xmlns:a16="http://schemas.microsoft.com/office/drawing/2014/main" id="{C4E1CCE2-987F-466B-86C3-2FF316989647}"/>
              </a:ext>
            </a:extLst>
          </p:cNvPr>
          <p:cNvSpPr>
            <a:spLocks noGrp="1"/>
          </p:cNvSpPr>
          <p:nvPr>
            <p:ph type="title"/>
          </p:nvPr>
        </p:nvSpPr>
        <p:spPr>
          <a:xfrm>
            <a:off x="495300" y="0"/>
            <a:ext cx="8633370" cy="476250"/>
          </a:xfrm>
        </p:spPr>
        <p:txBody>
          <a:bodyPr/>
          <a:lstStyle/>
          <a:p>
            <a:r>
              <a:rPr lang="ja-JP" altLang="en-US"/>
              <a:t>都市計画制度における地方分権</a:t>
            </a:r>
            <a:r>
              <a:rPr lang="ja-JP" altLang="en-US" sz="1600"/>
              <a:t> （第一次～第十次地方分権改革一括法）</a:t>
            </a:r>
            <a:endParaRPr lang="ja-JP" altLang="en-US"/>
          </a:p>
        </p:txBody>
      </p:sp>
      <p:sp>
        <p:nvSpPr>
          <p:cNvPr id="7" name="正方形/長方形 6"/>
          <p:cNvSpPr/>
          <p:nvPr/>
        </p:nvSpPr>
        <p:spPr>
          <a:xfrm>
            <a:off x="229388" y="1376007"/>
            <a:ext cx="6768000" cy="252000"/>
          </a:xfrm>
          <a:prstGeom prst="rect">
            <a:avLst/>
          </a:prstGeom>
          <a:ln/>
        </p:spPr>
        <p:style>
          <a:lnRef idx="0">
            <a:schemeClr val="accent6"/>
          </a:lnRef>
          <a:fillRef idx="3">
            <a:schemeClr val="accent6"/>
          </a:fillRef>
          <a:effectRef idx="3">
            <a:schemeClr val="accent6"/>
          </a:effectRef>
          <a:fontRef idx="minor">
            <a:schemeClr val="lt1"/>
          </a:fontRef>
        </p:style>
        <p:txBody>
          <a:bodyPr wrap="square" lIns="71988" tIns="35994" rIns="71988" bIns="35994" rtlCol="0" anchor="ctr">
            <a:noAutofit/>
          </a:bodyPr>
          <a:lstStyle/>
          <a:p>
            <a:pPr marL="168866" marR="0" lvl="0" indent="-168866" algn="l" defTabSz="913907"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○第二次地方分権改革一括法による都市計画法の一部改正（平成</a:t>
            </a:r>
            <a:r>
              <a:rPr kumimoji="1" lang="en-US" altLang="ja-JP" sz="1600" b="1" i="0" u="none" strike="noStrike" kern="1200" cap="none" spc="0" normalizeH="0" baseline="0" noProof="0">
                <a:ln>
                  <a:noFill/>
                </a:ln>
                <a:solidFill>
                  <a:prstClr val="white"/>
                </a:solidFill>
                <a:effectLst/>
                <a:uLnTx/>
                <a:uFillTx/>
                <a:latin typeface="Meiryo UI"/>
                <a:ea typeface="Meiryo UI"/>
                <a:cs typeface="+mn-cs"/>
              </a:rPr>
              <a:t>23</a:t>
            </a: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年）</a:t>
            </a:r>
            <a:endParaRPr kumimoji="1" lang="en-US" altLang="ja-JP" sz="1600" b="1" i="0" u="none" strike="noStrike" kern="1200" cap="none" spc="0" normalizeH="0" baseline="0" noProof="0">
              <a:ln>
                <a:noFill/>
              </a:ln>
              <a:solidFill>
                <a:prstClr val="white"/>
              </a:solidFill>
              <a:effectLst/>
              <a:uLnTx/>
              <a:uFillTx/>
              <a:latin typeface="Meiryo UI"/>
              <a:ea typeface="Meiryo UI"/>
              <a:cs typeface="+mn-cs"/>
            </a:endParaRPr>
          </a:p>
        </p:txBody>
      </p:sp>
      <p:sp>
        <p:nvSpPr>
          <p:cNvPr id="6" name="正方形/長方形 5"/>
          <p:cNvSpPr/>
          <p:nvPr/>
        </p:nvSpPr>
        <p:spPr>
          <a:xfrm>
            <a:off x="229388" y="499397"/>
            <a:ext cx="6768000" cy="252000"/>
          </a:xfrm>
          <a:prstGeom prst="rect">
            <a:avLst/>
          </a:prstGeom>
          <a:ln/>
        </p:spPr>
        <p:style>
          <a:lnRef idx="0">
            <a:schemeClr val="accent1"/>
          </a:lnRef>
          <a:fillRef idx="3">
            <a:schemeClr val="accent1"/>
          </a:fillRef>
          <a:effectRef idx="3">
            <a:schemeClr val="accent1"/>
          </a:effectRef>
          <a:fontRef idx="minor">
            <a:schemeClr val="lt1"/>
          </a:fontRef>
        </p:style>
        <p:txBody>
          <a:bodyPr wrap="square" lIns="71988" tIns="35994" rIns="71988" bIns="35994"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○第一次地方分権改革一括法による都市計画法の一部改正（平成</a:t>
            </a:r>
            <a:r>
              <a:rPr kumimoji="1" lang="en-US" altLang="ja-JP" sz="1600" b="1" i="0" u="none" strike="noStrike" kern="1200" cap="none" spc="0" normalizeH="0" baseline="0" noProof="0">
                <a:ln>
                  <a:noFill/>
                </a:ln>
                <a:solidFill>
                  <a:prstClr val="white"/>
                </a:solidFill>
                <a:effectLst/>
                <a:uLnTx/>
                <a:uFillTx/>
                <a:latin typeface="Meiryo UI"/>
                <a:ea typeface="Meiryo UI"/>
                <a:cs typeface="+mn-cs"/>
              </a:rPr>
              <a:t>23</a:t>
            </a: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年）</a:t>
            </a:r>
            <a:endParaRPr kumimoji="1" lang="en-US" altLang="ja-JP" sz="1600" b="1" i="0" u="none" strike="noStrike" kern="1200" cap="none" spc="0" normalizeH="0" baseline="0" noProof="0">
              <a:ln>
                <a:noFill/>
              </a:ln>
              <a:solidFill>
                <a:prstClr val="white"/>
              </a:solidFill>
              <a:effectLst/>
              <a:uLnTx/>
              <a:uFillTx/>
              <a:latin typeface="Meiryo UI"/>
              <a:ea typeface="Meiryo UI"/>
              <a:cs typeface="+mn-cs"/>
            </a:endParaRPr>
          </a:p>
        </p:txBody>
      </p:sp>
      <p:sp>
        <p:nvSpPr>
          <p:cNvPr id="2" name="スライド番号プレースホルダー 3">
            <a:extLst>
              <a:ext uri="{FF2B5EF4-FFF2-40B4-BE49-F238E27FC236}">
                <a16:creationId xmlns:a16="http://schemas.microsoft.com/office/drawing/2014/main" id="{A7B45B07-484A-31F9-AE03-34A6EEB1772B}"/>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48</a:t>
            </a:fld>
            <a:endParaRPr lang="en-US" altLang="ja-JP" sz="1400">
              <a:solidFill>
                <a:srgbClr val="000000"/>
              </a:solidFill>
            </a:endParaRPr>
          </a:p>
        </p:txBody>
      </p:sp>
    </p:spTree>
    <p:extLst>
      <p:ext uri="{BB962C8B-B14F-4D97-AF65-F5344CB8AC3E}">
        <p14:creationId xmlns:p14="http://schemas.microsoft.com/office/powerpoint/2010/main" val="1934493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15"/>
          <p:cNvSpPr>
            <a:spLocks noChangeArrowheads="1"/>
          </p:cNvSpPr>
          <p:nvPr/>
        </p:nvSpPr>
        <p:spPr bwMode="auto">
          <a:xfrm>
            <a:off x="507259" y="5876925"/>
            <a:ext cx="8889898" cy="514350"/>
          </a:xfrm>
          <a:prstGeom prst="roundRect">
            <a:avLst>
              <a:gd name="adj" fmla="val 16667"/>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cs typeface="+mn-cs"/>
              </a:rPr>
              <a:t>地区計画</a:t>
            </a:r>
            <a:endParaRPr kumimoji="1" lang="en-US" altLang="ja-JP" sz="2400" b="0" i="0" u="none" strike="noStrike" kern="1200" cap="none" spc="0" normalizeH="0" baseline="0" noProof="0">
              <a:ln>
                <a:noFill/>
              </a:ln>
              <a:solidFill>
                <a:prstClr val="white"/>
              </a:solidFill>
              <a:effectLst/>
              <a:uLnTx/>
              <a:uFillTx/>
              <a:cs typeface="+mn-cs"/>
            </a:endParaRPr>
          </a:p>
        </p:txBody>
      </p:sp>
      <p:sp>
        <p:nvSpPr>
          <p:cNvPr id="5123" name="AutoShape 17"/>
          <p:cNvSpPr>
            <a:spLocks noChangeArrowheads="1"/>
          </p:cNvSpPr>
          <p:nvPr/>
        </p:nvSpPr>
        <p:spPr bwMode="auto">
          <a:xfrm>
            <a:off x="122087" y="3860801"/>
            <a:ext cx="3270520" cy="1584325"/>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lIns="18000" rIns="18000"/>
          <a:lstStyle/>
          <a:p>
            <a:pPr marL="0" marR="0" lvl="0" indent="0" algn="ctr" defTabSz="914400" rtl="0" eaLnBrk="1" fontAlgn="base" latinLnBrk="0" hangingPunct="1">
              <a:lnSpc>
                <a:spcPts val="2200"/>
              </a:lnSpc>
              <a:spcBef>
                <a:spcPct val="0"/>
              </a:spcBef>
              <a:spcAft>
                <a:spcPct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cs typeface="+mn-cs"/>
              </a:rPr>
              <a:t>土地利用規制</a:t>
            </a:r>
            <a:endParaRPr kumimoji="1" lang="en-US" altLang="ja-JP" sz="2400" b="0" i="0" u="none" strike="noStrike" kern="1200" cap="none" spc="0" normalizeH="0" baseline="0" noProof="0">
              <a:ln>
                <a:noFill/>
              </a:ln>
              <a:solidFill>
                <a:prstClr val="black"/>
              </a:solidFill>
              <a:effectLst/>
              <a:uLnTx/>
              <a:uFillTx/>
              <a:cs typeface="+mn-cs"/>
            </a:endParaRPr>
          </a:p>
          <a:p>
            <a:pPr marL="0" marR="0" lvl="0" indent="0" algn="ctr" defTabSz="914400" rtl="0" eaLnBrk="1" fontAlgn="base" latinLnBrk="0" hangingPunct="1">
              <a:lnSpc>
                <a:spcPts val="22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cs typeface="+mn-cs"/>
              </a:rPr>
              <a:t>（地域地区）</a:t>
            </a:r>
            <a:endParaRPr kumimoji="1" lang="en-US" altLang="ja-JP" sz="1800" b="0" i="0" u="none" strike="noStrike" kern="1200" cap="none" spc="0" normalizeH="0" baseline="0" noProof="0">
              <a:ln>
                <a:noFill/>
              </a:ln>
              <a:solidFill>
                <a:prstClr val="black"/>
              </a:solidFill>
              <a:effectLst/>
              <a:uLnTx/>
              <a:uFillTx/>
              <a:cs typeface="+mn-cs"/>
            </a:endParaRPr>
          </a:p>
          <a:p>
            <a:pPr marL="625475"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cs typeface="+mn-cs"/>
              </a:rPr>
              <a:t>- </a:t>
            </a:r>
            <a:r>
              <a:rPr kumimoji="1" lang="ja-JP" altLang="en-US" sz="1400" b="0" i="0" u="none" strike="noStrike" kern="1200" cap="none" spc="0" normalizeH="0" baseline="0" noProof="0">
                <a:ln>
                  <a:noFill/>
                </a:ln>
                <a:solidFill>
                  <a:prstClr val="black"/>
                </a:solidFill>
                <a:effectLst/>
                <a:uLnTx/>
                <a:uFillTx/>
                <a:cs typeface="+mn-cs"/>
              </a:rPr>
              <a:t>用途地域</a:t>
            </a:r>
            <a:endParaRPr kumimoji="1" lang="en-US" altLang="ja-JP" sz="1400" b="0" i="0" u="none" strike="noStrike" kern="1200" cap="none" spc="0" normalizeH="0" baseline="0" noProof="0">
              <a:ln>
                <a:noFill/>
              </a:ln>
              <a:solidFill>
                <a:prstClr val="black"/>
              </a:solidFill>
              <a:effectLst/>
              <a:uLnTx/>
              <a:uFillTx/>
              <a:cs typeface="+mn-cs"/>
            </a:endParaRPr>
          </a:p>
          <a:p>
            <a:pPr marL="625475"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cs typeface="+mn-cs"/>
              </a:rPr>
              <a:t>- </a:t>
            </a:r>
            <a:r>
              <a:rPr kumimoji="1" lang="ja-JP" altLang="en-US" sz="1400" b="0" i="0" u="none" strike="noStrike" kern="1200" cap="none" spc="0" normalizeH="0" baseline="0" noProof="0">
                <a:ln>
                  <a:noFill/>
                </a:ln>
                <a:solidFill>
                  <a:prstClr val="black"/>
                </a:solidFill>
                <a:effectLst/>
                <a:uLnTx/>
                <a:uFillTx/>
                <a:cs typeface="+mn-cs"/>
              </a:rPr>
              <a:t>風致地区</a:t>
            </a:r>
            <a:endParaRPr kumimoji="1" lang="en-US" altLang="ja-JP" sz="1400" b="0" i="0" u="none" strike="noStrike" kern="1200" cap="none" spc="0" normalizeH="0" baseline="0" noProof="0">
              <a:ln>
                <a:noFill/>
              </a:ln>
              <a:solidFill>
                <a:srgbClr val="FF0000"/>
              </a:solidFill>
              <a:effectLst/>
              <a:uLnTx/>
              <a:uFillTx/>
            </a:endParaRPr>
          </a:p>
          <a:p>
            <a:pPr marL="625475"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cs typeface="+mn-cs"/>
              </a:rPr>
              <a:t>- </a:t>
            </a:r>
            <a:r>
              <a:rPr kumimoji="1" lang="ja-JP" altLang="en-US" sz="1400" b="0" i="0" u="none" strike="noStrike" kern="1200" cap="none" spc="0" normalizeH="0" baseline="0" noProof="0">
                <a:ln>
                  <a:noFill/>
                </a:ln>
                <a:solidFill>
                  <a:prstClr val="black"/>
                </a:solidFill>
                <a:effectLst/>
                <a:uLnTx/>
                <a:uFillTx/>
                <a:cs typeface="+mn-cs"/>
              </a:rPr>
              <a:t>特別緑地保全地区･････  </a:t>
            </a:r>
          </a:p>
        </p:txBody>
      </p:sp>
      <p:sp>
        <p:nvSpPr>
          <p:cNvPr id="5124" name="AutoShape 18"/>
          <p:cNvSpPr>
            <a:spLocks noChangeArrowheads="1"/>
          </p:cNvSpPr>
          <p:nvPr/>
        </p:nvSpPr>
        <p:spPr bwMode="auto">
          <a:xfrm>
            <a:off x="3469983" y="3860801"/>
            <a:ext cx="3041825" cy="1584325"/>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wrap="none" lIns="18000" rIns="1800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cs typeface="+mn-cs"/>
              </a:rPr>
              <a:t>都市施設</a:t>
            </a:r>
            <a:endParaRPr kumimoji="1" lang="en-US" altLang="ja-JP" sz="2400" b="0" i="0" u="none" strike="noStrike" kern="1200" cap="none" spc="0" normalizeH="0" baseline="0" noProof="0">
              <a:ln>
                <a:noFill/>
              </a:ln>
              <a:solidFill>
                <a:prstClr val="black"/>
              </a:solidFill>
              <a:effectLst/>
              <a:uLnTx/>
              <a:uFillTx/>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en-US" altLang="ja-JP" sz="1300" b="0" i="0" u="none" strike="noStrike" kern="1200" cap="none" spc="0" normalizeH="0" baseline="0" noProof="0">
              <a:ln>
                <a:noFill/>
              </a:ln>
              <a:solidFill>
                <a:prstClr val="black"/>
              </a:solidFill>
              <a:effectLst/>
              <a:uLnTx/>
              <a:uFillTx/>
              <a:cs typeface="+mn-cs"/>
            </a:endParaRPr>
          </a:p>
          <a:p>
            <a:pPr marL="808038"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cs typeface="+mn-cs"/>
              </a:rPr>
              <a:t>- </a:t>
            </a:r>
            <a:r>
              <a:rPr kumimoji="1" lang="ja-JP" altLang="en-US" sz="1400" b="0" i="0" u="none" strike="noStrike" kern="1200" cap="none" spc="0" normalizeH="0" baseline="0" noProof="0">
                <a:ln>
                  <a:noFill/>
                </a:ln>
                <a:solidFill>
                  <a:prstClr val="black"/>
                </a:solidFill>
                <a:effectLst/>
                <a:uLnTx/>
                <a:uFillTx/>
                <a:cs typeface="+mn-cs"/>
              </a:rPr>
              <a:t>道路</a:t>
            </a:r>
            <a:endParaRPr kumimoji="1" lang="en-US" altLang="ja-JP" sz="1400" b="0" i="0" u="none" strike="noStrike" kern="1200" cap="none" spc="0" normalizeH="0" baseline="0" noProof="0">
              <a:ln>
                <a:noFill/>
              </a:ln>
              <a:solidFill>
                <a:prstClr val="black"/>
              </a:solidFill>
              <a:effectLst/>
              <a:uLnTx/>
              <a:uFillTx/>
              <a:cs typeface="+mn-cs"/>
            </a:endParaRPr>
          </a:p>
          <a:p>
            <a:pPr marL="808038"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cs typeface="+mn-cs"/>
              </a:rPr>
              <a:t>- </a:t>
            </a:r>
            <a:r>
              <a:rPr kumimoji="1" lang="ja-JP" altLang="en-US" sz="1400" b="0" i="0" u="none" strike="noStrike" kern="1200" cap="none" spc="0" normalizeH="0" baseline="0" noProof="0">
                <a:ln>
                  <a:noFill/>
                </a:ln>
                <a:solidFill>
                  <a:prstClr val="black"/>
                </a:solidFill>
                <a:effectLst/>
                <a:uLnTx/>
                <a:uFillTx/>
                <a:cs typeface="+mn-cs"/>
              </a:rPr>
              <a:t>都市公園</a:t>
            </a:r>
            <a:endParaRPr kumimoji="1" lang="en-US" altLang="ja-JP" sz="1400" b="0" i="0" u="none" strike="noStrike" kern="1200" cap="none" spc="0" normalizeH="0" baseline="0" noProof="0">
              <a:ln>
                <a:noFill/>
              </a:ln>
              <a:solidFill>
                <a:prstClr val="black"/>
              </a:solidFill>
              <a:effectLst/>
              <a:uLnTx/>
              <a:uFillTx/>
              <a:cs typeface="+mn-cs"/>
            </a:endParaRPr>
          </a:p>
          <a:p>
            <a:pPr marL="808038"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cs typeface="+mn-cs"/>
              </a:rPr>
              <a:t>- </a:t>
            </a:r>
            <a:r>
              <a:rPr kumimoji="1" lang="ja-JP" altLang="en-US" sz="1400" b="0" i="0" u="none" strike="noStrike" kern="1200" cap="none" spc="0" normalizeH="0" baseline="0" noProof="0">
                <a:ln>
                  <a:noFill/>
                </a:ln>
                <a:solidFill>
                  <a:prstClr val="black"/>
                </a:solidFill>
                <a:effectLst/>
                <a:uLnTx/>
                <a:uFillTx/>
                <a:cs typeface="+mn-cs"/>
              </a:rPr>
              <a:t>下水道</a:t>
            </a:r>
            <a:endParaRPr kumimoji="1" lang="en-US" altLang="ja-JP" sz="1400" b="0" i="0" u="none" strike="noStrike" kern="1200" cap="none" spc="0" normalizeH="0" baseline="0" noProof="0">
              <a:ln>
                <a:noFill/>
              </a:ln>
              <a:solidFill>
                <a:prstClr val="black"/>
              </a:solidFill>
              <a:effectLst/>
              <a:uLnTx/>
              <a:uFillTx/>
              <a:cs typeface="+mn-cs"/>
            </a:endParaRPr>
          </a:p>
          <a:p>
            <a:pPr marL="808038"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cs typeface="+mn-cs"/>
              </a:rPr>
              <a:t>-</a:t>
            </a:r>
            <a:r>
              <a:rPr kumimoji="1" lang="ja-JP" altLang="en-US" sz="1400" b="0" i="0" u="none" strike="noStrike" kern="1200" cap="none" spc="0" normalizeH="0" baseline="0" noProof="0">
                <a:ln>
                  <a:noFill/>
                </a:ln>
                <a:solidFill>
                  <a:prstClr val="black"/>
                </a:solidFill>
                <a:effectLst/>
                <a:uLnTx/>
                <a:uFillTx/>
                <a:cs typeface="+mn-cs"/>
              </a:rPr>
              <a:t> ･････</a:t>
            </a:r>
            <a:endParaRPr kumimoji="1" lang="en-US" altLang="ja-JP" sz="1400" b="0" i="0" u="none" strike="noStrike" kern="1200" cap="none" spc="0" normalizeH="0" baseline="0" noProof="0">
              <a:ln>
                <a:noFill/>
              </a:ln>
              <a:solidFill>
                <a:prstClr val="black"/>
              </a:solidFill>
              <a:effectLst/>
              <a:uLnTx/>
              <a:uFillTx/>
              <a:cs typeface="+mn-cs"/>
            </a:endParaRPr>
          </a:p>
        </p:txBody>
      </p:sp>
      <p:sp>
        <p:nvSpPr>
          <p:cNvPr id="5125" name="AutoShape 19"/>
          <p:cNvSpPr>
            <a:spLocks noChangeArrowheads="1"/>
          </p:cNvSpPr>
          <p:nvPr/>
        </p:nvSpPr>
        <p:spPr bwMode="auto">
          <a:xfrm>
            <a:off x="6590906" y="3860801"/>
            <a:ext cx="3196580" cy="1584325"/>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wrap="none" lIns="18000" rIns="1800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cs typeface="+mn-cs"/>
              </a:rPr>
              <a:t>市街地開発事業</a:t>
            </a:r>
            <a:endParaRPr kumimoji="1" lang="en-US" altLang="ja-JP" sz="2400" b="0" i="0" u="none" strike="noStrike" kern="1200" cap="none" spc="0" normalizeH="0" baseline="0" noProof="0">
              <a:ln>
                <a:noFill/>
              </a:ln>
              <a:solidFill>
                <a:prstClr val="black"/>
              </a:solidFill>
              <a:effectLst/>
              <a:uLnTx/>
              <a:uFillTx/>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en-US" altLang="ja-JP" sz="1300" b="0" i="0" u="none" strike="noStrike" kern="1200" cap="none" spc="0" normalizeH="0" baseline="0" noProof="0">
              <a:ln>
                <a:noFill/>
              </a:ln>
              <a:solidFill>
                <a:prstClr val="black"/>
              </a:solidFill>
              <a:effectLst/>
              <a:uLnTx/>
              <a:uFillTx/>
              <a:cs typeface="+mn-cs"/>
            </a:endParaRPr>
          </a:p>
          <a:p>
            <a:pPr marL="452438"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cs typeface="+mn-cs"/>
              </a:rPr>
              <a:t>- </a:t>
            </a:r>
            <a:r>
              <a:rPr kumimoji="1" lang="ja-JP" altLang="en-US" sz="1400" b="0" i="0" u="none" strike="noStrike" kern="1200" cap="none" spc="0" normalizeH="0" baseline="0" noProof="0">
                <a:ln>
                  <a:noFill/>
                </a:ln>
                <a:solidFill>
                  <a:prstClr val="black"/>
                </a:solidFill>
                <a:effectLst/>
                <a:uLnTx/>
                <a:uFillTx/>
                <a:cs typeface="+mn-cs"/>
              </a:rPr>
              <a:t>土地区画整理事業</a:t>
            </a:r>
            <a:endParaRPr kumimoji="1" lang="en-US" altLang="ja-JP" sz="1400" b="0" i="0" u="none" strike="noStrike" kern="1200" cap="none" spc="0" normalizeH="0" baseline="0" noProof="0">
              <a:ln>
                <a:noFill/>
              </a:ln>
              <a:solidFill>
                <a:prstClr val="black"/>
              </a:solidFill>
              <a:effectLst/>
              <a:uLnTx/>
              <a:uFillTx/>
              <a:cs typeface="+mn-cs"/>
            </a:endParaRPr>
          </a:p>
          <a:p>
            <a:pPr marL="452438"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cs typeface="+mn-cs"/>
              </a:rPr>
              <a:t>- </a:t>
            </a:r>
            <a:r>
              <a:rPr kumimoji="1" lang="ja-JP" altLang="en-US" sz="1400" b="0" i="0" u="none" strike="noStrike" kern="1200" cap="none" spc="0" normalizeH="0" baseline="0" noProof="0">
                <a:ln>
                  <a:noFill/>
                </a:ln>
                <a:solidFill>
                  <a:prstClr val="black"/>
                </a:solidFill>
                <a:effectLst/>
                <a:uLnTx/>
                <a:uFillTx/>
                <a:cs typeface="+mn-cs"/>
              </a:rPr>
              <a:t>市街地再開発事業</a:t>
            </a:r>
            <a:endParaRPr kumimoji="1" lang="en-US" altLang="ja-JP" sz="1400" b="0" i="0" u="none" strike="noStrike" kern="1200" cap="none" spc="0" normalizeH="0" baseline="0" noProof="0">
              <a:ln>
                <a:noFill/>
              </a:ln>
              <a:solidFill>
                <a:prstClr val="black"/>
              </a:solidFill>
              <a:effectLst/>
              <a:uLnTx/>
              <a:uFillTx/>
              <a:cs typeface="+mn-cs"/>
            </a:endParaRPr>
          </a:p>
          <a:p>
            <a:pPr marL="452438"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cs typeface="+mn-cs"/>
              </a:rPr>
              <a:t>- </a:t>
            </a:r>
            <a:r>
              <a:rPr kumimoji="1" lang="ja-JP" altLang="en-US" sz="1400" b="0" i="0" u="none" strike="noStrike" kern="1200" cap="none" spc="0" normalizeH="0" baseline="0" noProof="0">
                <a:ln>
                  <a:noFill/>
                </a:ln>
                <a:solidFill>
                  <a:prstClr val="black"/>
                </a:solidFill>
                <a:effectLst/>
                <a:uLnTx/>
                <a:uFillTx/>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cs typeface="+mn-cs"/>
              </a:rPr>
              <a:t> </a:t>
            </a:r>
          </a:p>
        </p:txBody>
      </p:sp>
      <p:sp>
        <p:nvSpPr>
          <p:cNvPr id="5126" name="AutoShape 20"/>
          <p:cNvSpPr>
            <a:spLocks noChangeArrowheads="1"/>
          </p:cNvSpPr>
          <p:nvPr/>
        </p:nvSpPr>
        <p:spPr bwMode="auto">
          <a:xfrm>
            <a:off x="4952207" y="2471421"/>
            <a:ext cx="4666767" cy="408623"/>
          </a:xfrm>
          <a:prstGeom prst="roundRect">
            <a:avLst>
              <a:gd name="adj" fmla="val 16667"/>
            </a:avLst>
          </a:prstGeom>
          <a:ln>
            <a:headEnd/>
            <a:tailEnd/>
          </a:ln>
        </p:spPr>
        <p:style>
          <a:lnRef idx="3">
            <a:schemeClr val="lt1"/>
          </a:lnRef>
          <a:fillRef idx="1">
            <a:schemeClr val="accent5"/>
          </a:fillRef>
          <a:effectRef idx="1">
            <a:schemeClr val="accent5"/>
          </a:effectRef>
          <a:fontRef idx="minor">
            <a:schemeClr val="lt1"/>
          </a:fontRef>
        </p:style>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cs typeface="+mn-cs"/>
              </a:rPr>
              <a:t>都市再開発の方針　等</a:t>
            </a:r>
            <a:endParaRPr kumimoji="1" lang="en-US" altLang="ja-JP" sz="1800" b="0" i="0" u="none" strike="noStrike" kern="1200" cap="none" spc="0" normalizeH="0" baseline="0" noProof="0">
              <a:ln>
                <a:noFill/>
              </a:ln>
              <a:solidFill>
                <a:prstClr val="white"/>
              </a:solidFill>
              <a:effectLst/>
              <a:uLnTx/>
              <a:uFillTx/>
              <a:cs typeface="+mn-cs"/>
            </a:endParaRPr>
          </a:p>
        </p:txBody>
      </p:sp>
      <p:sp>
        <p:nvSpPr>
          <p:cNvPr id="5127" name="Line 25"/>
          <p:cNvSpPr>
            <a:spLocks noChangeShapeType="1"/>
          </p:cNvSpPr>
          <p:nvPr/>
        </p:nvSpPr>
        <p:spPr bwMode="auto">
          <a:xfrm flipH="1">
            <a:off x="4484498" y="2657475"/>
            <a:ext cx="467708" cy="0"/>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cs typeface="+mn-cs"/>
            </a:endParaRPr>
          </a:p>
        </p:txBody>
      </p:sp>
      <p:sp>
        <p:nvSpPr>
          <p:cNvPr id="5128" name="Line 29"/>
          <p:cNvSpPr>
            <a:spLocks noChangeShapeType="1"/>
          </p:cNvSpPr>
          <p:nvPr/>
        </p:nvSpPr>
        <p:spPr bwMode="auto">
          <a:xfrm>
            <a:off x="1520052" y="5445125"/>
            <a:ext cx="0" cy="381000"/>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cs typeface="+mn-cs"/>
            </a:endParaRPr>
          </a:p>
        </p:txBody>
      </p:sp>
      <p:sp>
        <p:nvSpPr>
          <p:cNvPr id="5129" name="Line 31"/>
          <p:cNvSpPr>
            <a:spLocks noChangeShapeType="1"/>
          </p:cNvSpPr>
          <p:nvPr/>
        </p:nvSpPr>
        <p:spPr bwMode="auto">
          <a:xfrm>
            <a:off x="4561877" y="5445125"/>
            <a:ext cx="0" cy="381000"/>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cs typeface="+mn-cs"/>
            </a:endParaRPr>
          </a:p>
        </p:txBody>
      </p:sp>
      <p:sp>
        <p:nvSpPr>
          <p:cNvPr id="5130" name="Line 33"/>
          <p:cNvSpPr>
            <a:spLocks noChangeShapeType="1"/>
          </p:cNvSpPr>
          <p:nvPr/>
        </p:nvSpPr>
        <p:spPr bwMode="auto">
          <a:xfrm>
            <a:off x="7760177" y="5445125"/>
            <a:ext cx="0" cy="381000"/>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cs typeface="+mn-cs"/>
            </a:endParaRPr>
          </a:p>
        </p:txBody>
      </p:sp>
      <p:sp>
        <p:nvSpPr>
          <p:cNvPr id="5131" name="Line 34"/>
          <p:cNvSpPr>
            <a:spLocks noChangeShapeType="1"/>
          </p:cNvSpPr>
          <p:nvPr/>
        </p:nvSpPr>
        <p:spPr bwMode="auto">
          <a:xfrm>
            <a:off x="1442675" y="2978151"/>
            <a:ext cx="0" cy="842963"/>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cs typeface="+mn-cs"/>
            </a:endParaRPr>
          </a:p>
        </p:txBody>
      </p:sp>
      <p:sp>
        <p:nvSpPr>
          <p:cNvPr id="5132" name="Line 35"/>
          <p:cNvSpPr>
            <a:spLocks noChangeShapeType="1"/>
          </p:cNvSpPr>
          <p:nvPr/>
        </p:nvSpPr>
        <p:spPr bwMode="auto">
          <a:xfrm>
            <a:off x="7682798" y="2997201"/>
            <a:ext cx="0" cy="842963"/>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cs typeface="+mn-cs"/>
            </a:endParaRPr>
          </a:p>
        </p:txBody>
      </p:sp>
      <p:sp>
        <p:nvSpPr>
          <p:cNvPr id="5133" name="Line 36"/>
          <p:cNvSpPr>
            <a:spLocks noChangeShapeType="1"/>
          </p:cNvSpPr>
          <p:nvPr/>
        </p:nvSpPr>
        <p:spPr bwMode="auto">
          <a:xfrm>
            <a:off x="1442675" y="2981325"/>
            <a:ext cx="6240124" cy="0"/>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cs typeface="+mn-cs"/>
            </a:endParaRPr>
          </a:p>
        </p:txBody>
      </p:sp>
      <p:sp>
        <p:nvSpPr>
          <p:cNvPr id="5134" name="Line 28"/>
          <p:cNvSpPr>
            <a:spLocks noChangeShapeType="1"/>
          </p:cNvSpPr>
          <p:nvPr/>
        </p:nvSpPr>
        <p:spPr bwMode="auto">
          <a:xfrm>
            <a:off x="4484498" y="1125539"/>
            <a:ext cx="0" cy="2713037"/>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cs typeface="+mn-cs"/>
            </a:endParaRPr>
          </a:p>
        </p:txBody>
      </p:sp>
      <p:sp>
        <p:nvSpPr>
          <p:cNvPr id="5137" name="AutoShape 26"/>
          <p:cNvSpPr>
            <a:spLocks noChangeArrowheads="1"/>
          </p:cNvSpPr>
          <p:nvPr/>
        </p:nvSpPr>
        <p:spPr bwMode="auto">
          <a:xfrm>
            <a:off x="818490" y="3149601"/>
            <a:ext cx="8016384" cy="409575"/>
          </a:xfrm>
          <a:prstGeom prst="roundRect">
            <a:avLst>
              <a:gd name="adj" fmla="val 16667"/>
            </a:avLst>
          </a:prstGeom>
          <a:ln>
            <a:headEnd/>
            <a:tailEnd/>
          </a:ln>
        </p:spPr>
        <p:style>
          <a:lnRef idx="3">
            <a:schemeClr val="lt1"/>
          </a:lnRef>
          <a:fillRef idx="1">
            <a:schemeClr val="accent2"/>
          </a:fillRef>
          <a:effectRef idx="1">
            <a:schemeClr val="accent2"/>
          </a:effectRef>
          <a:fontRef idx="minor">
            <a:schemeClr val="lt1"/>
          </a:fontRef>
        </p:style>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cs typeface="+mn-cs"/>
              </a:rPr>
              <a:t>市町村マスタープラン（市町村の都市計画に関する基本的な方針）</a:t>
            </a:r>
            <a:endParaRPr kumimoji="1" lang="en-US" altLang="ja-JP" sz="1800" b="0" i="0" u="none" strike="noStrike" kern="1200" cap="none" spc="0" normalizeH="0" baseline="0" noProof="0">
              <a:ln>
                <a:noFill/>
              </a:ln>
              <a:solidFill>
                <a:prstClr val="white"/>
              </a:solidFill>
              <a:effectLst/>
              <a:uLnTx/>
              <a:uFillTx/>
              <a:cs typeface="+mn-cs"/>
            </a:endParaRPr>
          </a:p>
        </p:txBody>
      </p:sp>
      <p:sp>
        <p:nvSpPr>
          <p:cNvPr id="5138" name="AutoShape 20"/>
          <p:cNvSpPr>
            <a:spLocks noChangeArrowheads="1"/>
          </p:cNvSpPr>
          <p:nvPr/>
        </p:nvSpPr>
        <p:spPr bwMode="auto">
          <a:xfrm>
            <a:off x="2144238" y="1916832"/>
            <a:ext cx="4666767" cy="409575"/>
          </a:xfrm>
          <a:prstGeom prst="roundRect">
            <a:avLst>
              <a:gd name="adj" fmla="val 16667"/>
            </a:avLst>
          </a:prstGeom>
          <a:ln>
            <a:headEnd/>
            <a:tailEnd/>
          </a:ln>
        </p:spPr>
        <p:style>
          <a:lnRef idx="3">
            <a:schemeClr val="lt1"/>
          </a:lnRef>
          <a:fillRef idx="1">
            <a:schemeClr val="accent6"/>
          </a:fillRef>
          <a:effectRef idx="1">
            <a:schemeClr val="accent6"/>
          </a:effectRef>
          <a:fontRef idx="minor">
            <a:schemeClr val="lt1"/>
          </a:fontRef>
        </p:style>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cs typeface="+mn-cs"/>
              </a:rPr>
              <a:t>区域区分</a:t>
            </a:r>
            <a:endParaRPr kumimoji="1" lang="en-US" altLang="ja-JP" sz="1800" b="0" i="0" u="none" strike="noStrike" kern="1200" cap="none" spc="0" normalizeH="0" baseline="0" noProof="0">
              <a:ln>
                <a:noFill/>
              </a:ln>
              <a:solidFill>
                <a:prstClr val="white"/>
              </a:solidFill>
              <a:effectLst/>
              <a:uLnTx/>
              <a:uFillTx/>
              <a:cs typeface="+mn-cs"/>
            </a:endParaRPr>
          </a:p>
        </p:txBody>
      </p:sp>
      <p:sp>
        <p:nvSpPr>
          <p:cNvPr id="5139" name="AutoShape 20"/>
          <p:cNvSpPr>
            <a:spLocks noChangeArrowheads="1"/>
          </p:cNvSpPr>
          <p:nvPr/>
        </p:nvSpPr>
        <p:spPr bwMode="auto">
          <a:xfrm>
            <a:off x="2144238" y="627981"/>
            <a:ext cx="4666767" cy="510778"/>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cs typeface="+mn-cs"/>
              </a:rPr>
              <a:t>都市計画区域</a:t>
            </a:r>
            <a:endParaRPr kumimoji="1" lang="en-US" altLang="ja-JP" sz="2400" b="0" i="0" u="none" strike="noStrike" kern="1200" cap="none" spc="0" normalizeH="0" baseline="0" noProof="0">
              <a:ln>
                <a:noFill/>
              </a:ln>
              <a:solidFill>
                <a:prstClr val="white"/>
              </a:solidFill>
              <a:effectLst/>
              <a:uLnTx/>
              <a:uFillTx/>
              <a:cs typeface="+mn-cs"/>
            </a:endParaRPr>
          </a:p>
        </p:txBody>
      </p:sp>
      <p:sp>
        <p:nvSpPr>
          <p:cNvPr id="5140" name="AutoShape 13"/>
          <p:cNvSpPr>
            <a:spLocks noChangeArrowheads="1"/>
          </p:cNvSpPr>
          <p:nvPr/>
        </p:nvSpPr>
        <p:spPr bwMode="auto">
          <a:xfrm>
            <a:off x="428161" y="1254845"/>
            <a:ext cx="8834874" cy="511175"/>
          </a:xfrm>
          <a:prstGeom prst="roundRect">
            <a:avLst>
              <a:gd name="adj" fmla="val 16667"/>
            </a:avLst>
          </a:prstGeom>
          <a:ln>
            <a:headEnd/>
            <a:tailEnd/>
          </a:ln>
        </p:spPr>
        <p:style>
          <a:lnRef idx="3">
            <a:schemeClr val="lt1"/>
          </a:lnRef>
          <a:fillRef idx="1">
            <a:schemeClr val="accent5"/>
          </a:fillRef>
          <a:effectRef idx="1">
            <a:schemeClr val="accent5"/>
          </a:effectRef>
          <a:fontRef idx="minor">
            <a:schemeClr val="lt1"/>
          </a:fontRef>
        </p:style>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cs typeface="+mn-cs"/>
              </a:rPr>
              <a:t>区域マスタープラン（県）（整備、開発及び保全の方針）</a:t>
            </a:r>
            <a:endParaRPr kumimoji="1" lang="en-US" altLang="ja-JP" sz="2400" b="0" i="0" u="none" strike="noStrike" kern="1200" cap="none" spc="0" normalizeH="0" baseline="0" noProof="0">
              <a:ln>
                <a:noFill/>
              </a:ln>
              <a:solidFill>
                <a:prstClr val="white"/>
              </a:solidFill>
              <a:effectLst/>
              <a:uLnTx/>
              <a:uFillTx/>
              <a:cs typeface="+mn-cs"/>
            </a:endParaRPr>
          </a:p>
        </p:txBody>
      </p:sp>
      <p:sp>
        <p:nvSpPr>
          <p:cNvPr id="2" name="タイトル 1">
            <a:extLst>
              <a:ext uri="{FF2B5EF4-FFF2-40B4-BE49-F238E27FC236}">
                <a16:creationId xmlns:a16="http://schemas.microsoft.com/office/drawing/2014/main" id="{69ECB5D7-90C8-428E-801C-4E829622714E}"/>
              </a:ext>
            </a:extLst>
          </p:cNvPr>
          <p:cNvSpPr>
            <a:spLocks noGrp="1"/>
          </p:cNvSpPr>
          <p:nvPr>
            <p:ph type="title"/>
          </p:nvPr>
        </p:nvSpPr>
        <p:spPr/>
        <p:txBody>
          <a:bodyPr/>
          <a:lstStyle/>
          <a:p>
            <a:r>
              <a:rPr lang="ja-JP" altLang="en-US"/>
              <a:t>３．都市計画制度の構造①</a:t>
            </a:r>
          </a:p>
        </p:txBody>
      </p:sp>
      <p:sp>
        <p:nvSpPr>
          <p:cNvPr id="3" name="スライド番号プレースホルダー 3">
            <a:extLst>
              <a:ext uri="{FF2B5EF4-FFF2-40B4-BE49-F238E27FC236}">
                <a16:creationId xmlns:a16="http://schemas.microsoft.com/office/drawing/2014/main" id="{2AFD7B4B-458C-7F4E-E2AE-B88424CBB06F}"/>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4</a:t>
            </a:fld>
            <a:endParaRPr lang="en-US" altLang="ja-JP" sz="1400">
              <a:solidFill>
                <a:srgbClr val="000000"/>
              </a:solidFill>
            </a:endParaRPr>
          </a:p>
        </p:txBody>
      </p:sp>
    </p:spTree>
    <p:extLst>
      <p:ext uri="{BB962C8B-B14F-4D97-AF65-F5344CB8AC3E}">
        <p14:creationId xmlns:p14="http://schemas.microsoft.com/office/powerpoint/2010/main" val="29453928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グループ化 19"/>
          <p:cNvGrpSpPr/>
          <p:nvPr/>
        </p:nvGrpSpPr>
        <p:grpSpPr>
          <a:xfrm>
            <a:off x="195525" y="868651"/>
            <a:ext cx="9293185" cy="1243303"/>
            <a:chOff x="0" y="2478717"/>
            <a:chExt cx="9684315" cy="810345"/>
          </a:xfrm>
        </p:grpSpPr>
        <p:sp>
          <p:nvSpPr>
            <p:cNvPr id="1089545" name="Rectangle 9"/>
            <p:cNvSpPr>
              <a:spLocks noChangeArrowheads="1"/>
            </p:cNvSpPr>
            <p:nvPr/>
          </p:nvSpPr>
          <p:spPr bwMode="auto">
            <a:xfrm>
              <a:off x="0" y="2479030"/>
              <a:ext cx="9684315" cy="200599"/>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effectLst/>
                <a:uLnTx/>
                <a:uFillTx/>
                <a:latin typeface="Meiryo UI"/>
                <a:ea typeface="Meiryo UI"/>
                <a:cs typeface="+mn-cs"/>
              </a:endParaRPr>
            </a:p>
          </p:txBody>
        </p:sp>
        <p:grpSp>
          <p:nvGrpSpPr>
            <p:cNvPr id="19" name="グループ化 18"/>
            <p:cNvGrpSpPr/>
            <p:nvPr/>
          </p:nvGrpSpPr>
          <p:grpSpPr>
            <a:xfrm>
              <a:off x="225117" y="2478717"/>
              <a:ext cx="9008965" cy="810345"/>
              <a:chOff x="225117" y="3081594"/>
              <a:chExt cx="9008965" cy="810345"/>
            </a:xfrm>
          </p:grpSpPr>
          <p:sp>
            <p:nvSpPr>
              <p:cNvPr id="27" name="テキスト ボックス 26"/>
              <p:cNvSpPr txBox="1"/>
              <p:nvPr/>
            </p:nvSpPr>
            <p:spPr>
              <a:xfrm>
                <a:off x="754714" y="3189842"/>
                <a:ext cx="8479368" cy="7020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0" i="0" u="none" strike="noStrike" kern="1200" cap="none" spc="0" normalizeH="0" baseline="0" noProof="0">
                  <a:ln>
                    <a:noFill/>
                  </a:ln>
                  <a:solidFill>
                    <a:schemeClr val="tx1"/>
                  </a:solidFill>
                  <a:effectLst/>
                  <a:uLnTx/>
                  <a:uFillTx/>
                  <a:latin typeface="Meiryo UI"/>
                  <a:ea typeface="Meiryo UI"/>
                </a:endParaRPr>
              </a:p>
              <a:p>
                <a:pPr lvl="0">
                  <a:defRPr/>
                </a:pPr>
                <a:r>
                  <a:rPr lang="ja-JP" altLang="en-US" sz="1600">
                    <a:solidFill>
                      <a:schemeClr val="tx1"/>
                    </a:solidFill>
                  </a:rPr>
                  <a:t>＜都道府県→市町村＞</a:t>
                </a:r>
              </a:p>
              <a:p>
                <a:pPr marL="357188" lvl="0">
                  <a:defRPr/>
                </a:pPr>
                <a:r>
                  <a:rPr lang="ja-JP" altLang="en-US" sz="1600">
                    <a:solidFill>
                      <a:schemeClr val="tx1"/>
                    </a:solidFill>
                  </a:rPr>
                  <a:t>○　臨港地区（重要港湾を除く。）</a:t>
                </a:r>
                <a:endParaRPr lang="en-US" altLang="ja-JP" sz="1600">
                  <a:solidFill>
                    <a:schemeClr val="tx1"/>
                  </a:solidFill>
                </a:endParaRPr>
              </a:p>
              <a:p>
                <a:pPr marL="357188" lvl="0">
                  <a:defRPr/>
                </a:pPr>
                <a:r>
                  <a:rPr lang="en-US" altLang="ja-JP" sz="1600">
                    <a:solidFill>
                      <a:schemeClr val="tx1"/>
                    </a:solidFill>
                  </a:rPr>
                  <a:t>△</a:t>
                </a:r>
                <a:r>
                  <a:rPr lang="ja-JP" altLang="en-US" sz="1600">
                    <a:solidFill>
                      <a:schemeClr val="tx1"/>
                    </a:solidFill>
                  </a:rPr>
                  <a:t>　用途地域（三大都市圏･指定都市を除く。）</a:t>
                </a:r>
              </a:p>
            </p:txBody>
          </p:sp>
          <p:sp>
            <p:nvSpPr>
              <p:cNvPr id="1089555" name="Rectangle 19"/>
              <p:cNvSpPr>
                <a:spLocks noChangeArrowheads="1"/>
              </p:cNvSpPr>
              <p:nvPr/>
            </p:nvSpPr>
            <p:spPr bwMode="auto">
              <a:xfrm>
                <a:off x="225117" y="3081594"/>
                <a:ext cx="7133000" cy="24071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lvl="0">
                  <a:defRPr/>
                </a:pPr>
                <a:r>
                  <a:rPr lang="ja-JP" altLang="ja-JP">
                    <a:solidFill>
                      <a:srgbClr val="FF0000"/>
                    </a:solidFill>
                    <a:ea typeface="ＭＳ ゴシック" panose="020B0609070205080204" pitchFamily="49" charset="-128"/>
                    <a:cs typeface="Times New Roman" panose="02020603050405020304" pitchFamily="18" charset="0"/>
                  </a:rPr>
                  <a:t>◆</a:t>
                </a:r>
                <a:r>
                  <a:rPr lang="en-US" altLang="ja-JP">
                    <a:solidFill>
                      <a:srgbClr val="FF0000"/>
                    </a:solidFill>
                    <a:ea typeface="ＭＳ ゴシック" panose="020B0609070205080204" pitchFamily="49" charset="-128"/>
                    <a:cs typeface="Times New Roman" panose="02020603050405020304" pitchFamily="18" charset="0"/>
                  </a:rPr>
                  <a:t> </a:t>
                </a:r>
                <a:r>
                  <a:rPr lang="zh-TW" altLang="en-US" b="1">
                    <a:solidFill>
                      <a:srgbClr val="FF0000"/>
                    </a:solidFill>
                  </a:rPr>
                  <a:t>平成</a:t>
                </a:r>
                <a:r>
                  <a:rPr lang="en-US" altLang="ja-JP" b="1">
                    <a:solidFill>
                      <a:srgbClr val="FF0000"/>
                    </a:solidFill>
                  </a:rPr>
                  <a:t>10</a:t>
                </a:r>
                <a:r>
                  <a:rPr lang="zh-TW" altLang="en-US" b="1">
                    <a:solidFill>
                      <a:srgbClr val="FF0000"/>
                    </a:solidFill>
                  </a:rPr>
                  <a:t>年　都市計画法改正</a:t>
                </a:r>
              </a:p>
            </p:txBody>
          </p:sp>
        </p:grpSp>
      </p:grpSp>
      <p:sp>
        <p:nvSpPr>
          <p:cNvPr id="2" name="タイトル 1">
            <a:extLst>
              <a:ext uri="{FF2B5EF4-FFF2-40B4-BE49-F238E27FC236}">
                <a16:creationId xmlns:a16="http://schemas.microsoft.com/office/drawing/2014/main" id="{26802CD1-2D3F-4BCB-8CE0-C5229FA9230C}"/>
              </a:ext>
            </a:extLst>
          </p:cNvPr>
          <p:cNvSpPr>
            <a:spLocks noGrp="1"/>
          </p:cNvSpPr>
          <p:nvPr>
            <p:ph type="title"/>
          </p:nvPr>
        </p:nvSpPr>
        <p:spPr/>
        <p:txBody>
          <a:bodyPr/>
          <a:lstStyle/>
          <a:p>
            <a:r>
              <a:rPr lang="ja-JP" altLang="ja-JP"/>
              <a:t>都市計画決定の権限委譲の経緯</a:t>
            </a:r>
            <a:r>
              <a:rPr lang="ja-JP" altLang="en-US"/>
              <a:t>（</a:t>
            </a:r>
            <a:r>
              <a:rPr lang="ja-JP" altLang="ja-JP"/>
              <a:t>主なもの）</a:t>
            </a:r>
            <a:endParaRPr lang="ja-JP" altLang="en-US"/>
          </a:p>
        </p:txBody>
      </p:sp>
      <p:sp>
        <p:nvSpPr>
          <p:cNvPr id="35" name="テキスト ボックス 34"/>
          <p:cNvSpPr txBox="1"/>
          <p:nvPr/>
        </p:nvSpPr>
        <p:spPr>
          <a:xfrm>
            <a:off x="919758" y="3645024"/>
            <a:ext cx="8136903" cy="181588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lvl="0">
              <a:defRPr/>
            </a:pPr>
            <a:endParaRPr lang="en-US" altLang="zh-CN" sz="1600">
              <a:solidFill>
                <a:prstClr val="black"/>
              </a:solidFill>
            </a:endParaRPr>
          </a:p>
          <a:p>
            <a:pPr lvl="0">
              <a:defRPr/>
            </a:pPr>
            <a:r>
              <a:rPr lang="en-US" altLang="zh-CN" sz="1600">
                <a:solidFill>
                  <a:prstClr val="black"/>
                </a:solidFill>
              </a:rPr>
              <a:t>&lt;</a:t>
            </a:r>
            <a:r>
              <a:rPr lang="zh-CN" altLang="en-US" sz="1600">
                <a:solidFill>
                  <a:prstClr val="black"/>
                </a:solidFill>
              </a:rPr>
              <a:t>都道府県→指定都市＞</a:t>
            </a:r>
          </a:p>
          <a:p>
            <a:pPr marL="357188" lvl="0">
              <a:defRPr/>
            </a:pPr>
            <a:r>
              <a:rPr lang="zh-CN" altLang="en-US" sz="1600">
                <a:solidFill>
                  <a:prstClr val="black"/>
                </a:solidFill>
              </a:rPr>
              <a:t>△　区域区分</a:t>
            </a:r>
            <a:endParaRPr lang="en-US" altLang="zh-CN" sz="1600">
              <a:solidFill>
                <a:prstClr val="black"/>
              </a:solidFill>
            </a:endParaRPr>
          </a:p>
          <a:p>
            <a:pPr lvl="0">
              <a:defRPr/>
            </a:pPr>
            <a:r>
              <a:rPr lang="ja-JP" altLang="en-US" sz="1600">
                <a:solidFill>
                  <a:prstClr val="black"/>
                </a:solidFill>
              </a:rPr>
              <a:t>＜都道府県→市町村＞</a:t>
            </a:r>
          </a:p>
          <a:p>
            <a:pPr marL="357188" lvl="0">
              <a:defRPr/>
            </a:pPr>
            <a:r>
              <a:rPr lang="ja-JP" altLang="en-US" sz="1600">
                <a:solidFill>
                  <a:prstClr val="black"/>
                </a:solidFill>
              </a:rPr>
              <a:t>○　用途地域（＊１）、土地区画整理事業・市街地再開発事業（＊２）</a:t>
            </a:r>
          </a:p>
          <a:p>
            <a:pPr marL="357188" lvl="0">
              <a:defRPr/>
            </a:pPr>
            <a:r>
              <a:rPr lang="ja-JP" altLang="en-US" sz="1600">
                <a:solidFill>
                  <a:prstClr val="black"/>
                </a:solidFill>
              </a:rPr>
              <a:t>＊１：三大都市圏分。これにより、用途地域は市町村に全て移管。</a:t>
            </a:r>
          </a:p>
          <a:p>
            <a:pPr marL="357188" lvl="0">
              <a:defRPr/>
            </a:pPr>
            <a:r>
              <a:rPr lang="ja-JP" altLang="en-US" sz="1600">
                <a:solidFill>
                  <a:prstClr val="black"/>
                </a:solidFill>
              </a:rPr>
              <a:t>＊２：ＵＲ、都道府県施行で大規模なものを除く。</a:t>
            </a:r>
          </a:p>
        </p:txBody>
      </p:sp>
      <p:sp>
        <p:nvSpPr>
          <p:cNvPr id="24" name="Rectangle 19"/>
          <p:cNvSpPr>
            <a:spLocks noChangeArrowheads="1"/>
          </p:cNvSpPr>
          <p:nvPr/>
        </p:nvSpPr>
        <p:spPr bwMode="auto">
          <a:xfrm>
            <a:off x="415702" y="3460938"/>
            <a:ext cx="6696744"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lvl="0">
              <a:defRPr/>
            </a:pPr>
            <a:r>
              <a:rPr lang="ja-JP" altLang="ja-JP">
                <a:solidFill>
                  <a:srgbClr val="FF0000"/>
                </a:solidFill>
                <a:ea typeface="ＭＳ ゴシック" panose="020B0609070205080204" pitchFamily="49" charset="-128"/>
                <a:cs typeface="Times New Roman" panose="02020603050405020304" pitchFamily="18" charset="0"/>
              </a:rPr>
              <a:t>◆</a:t>
            </a:r>
            <a:r>
              <a:rPr lang="en-US" altLang="ja-JP">
                <a:solidFill>
                  <a:srgbClr val="FF0000"/>
                </a:solidFill>
                <a:ea typeface="ＭＳ ゴシック" panose="020B0609070205080204" pitchFamily="49" charset="-128"/>
                <a:cs typeface="Times New Roman" panose="02020603050405020304" pitchFamily="18" charset="0"/>
              </a:rPr>
              <a:t> </a:t>
            </a:r>
            <a:r>
              <a:rPr lang="zh-TW" altLang="en-US" b="1">
                <a:solidFill>
                  <a:srgbClr val="FF0000"/>
                </a:solidFill>
              </a:rPr>
              <a:t>平成</a:t>
            </a:r>
            <a:r>
              <a:rPr lang="en-US" altLang="ja-JP" b="1">
                <a:solidFill>
                  <a:srgbClr val="FF0000"/>
                </a:solidFill>
              </a:rPr>
              <a:t>23</a:t>
            </a:r>
            <a:r>
              <a:rPr lang="zh-TW" altLang="en-US" b="1">
                <a:solidFill>
                  <a:srgbClr val="FF0000"/>
                </a:solidFill>
              </a:rPr>
              <a:t>年　第２次地方分権改革一括法</a:t>
            </a:r>
          </a:p>
        </p:txBody>
      </p:sp>
      <p:sp>
        <p:nvSpPr>
          <p:cNvPr id="34" name="テキスト ボックス 33"/>
          <p:cNvSpPr txBox="1"/>
          <p:nvPr/>
        </p:nvSpPr>
        <p:spPr>
          <a:xfrm>
            <a:off x="919758" y="2420888"/>
            <a:ext cx="8136903" cy="8309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lvl="0">
              <a:defRPr/>
            </a:pPr>
            <a:endParaRPr lang="en-US" altLang="ja-JP" sz="1600">
              <a:solidFill>
                <a:prstClr val="black"/>
              </a:solidFill>
            </a:endParaRPr>
          </a:p>
          <a:p>
            <a:pPr lvl="0">
              <a:defRPr/>
            </a:pPr>
            <a:r>
              <a:rPr lang="ja-JP" altLang="en-US" sz="1600">
                <a:solidFill>
                  <a:prstClr val="black"/>
                </a:solidFill>
              </a:rPr>
              <a:t>＜都道府県→指定都市＞</a:t>
            </a:r>
          </a:p>
          <a:p>
            <a:pPr marL="357188" lvl="0">
              <a:defRPr/>
            </a:pPr>
            <a:r>
              <a:rPr lang="ja-JP" altLang="en-US" sz="1600">
                <a:solidFill>
                  <a:prstClr val="black"/>
                </a:solidFill>
              </a:rPr>
              <a:t>○　原則としてすべての権限（区域区分、一部の都市施設を除く。）</a:t>
            </a:r>
          </a:p>
        </p:txBody>
      </p:sp>
      <p:sp>
        <p:nvSpPr>
          <p:cNvPr id="25" name="Rectangle 19"/>
          <p:cNvSpPr>
            <a:spLocks noChangeArrowheads="1"/>
          </p:cNvSpPr>
          <p:nvPr/>
        </p:nvSpPr>
        <p:spPr bwMode="auto">
          <a:xfrm>
            <a:off x="415702" y="2276872"/>
            <a:ext cx="6696744"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lvl="0">
              <a:defRPr/>
            </a:pPr>
            <a:r>
              <a:rPr lang="ja-JP" altLang="ja-JP">
                <a:solidFill>
                  <a:srgbClr val="FF0000"/>
                </a:solidFill>
                <a:ea typeface="ＭＳ ゴシック" panose="020B0609070205080204" pitchFamily="49" charset="-128"/>
                <a:cs typeface="Times New Roman" panose="02020603050405020304" pitchFamily="18" charset="0"/>
              </a:rPr>
              <a:t>◆</a:t>
            </a:r>
            <a:r>
              <a:rPr lang="en-US" altLang="ja-JP">
                <a:solidFill>
                  <a:srgbClr val="FF0000"/>
                </a:solidFill>
                <a:ea typeface="ＭＳ ゴシック" panose="020B0609070205080204" pitchFamily="49" charset="-128"/>
                <a:cs typeface="Times New Roman" panose="02020603050405020304" pitchFamily="18" charset="0"/>
              </a:rPr>
              <a:t> </a:t>
            </a:r>
            <a:r>
              <a:rPr lang="zh-TW" altLang="en-US" b="1">
                <a:solidFill>
                  <a:srgbClr val="FF0000"/>
                </a:solidFill>
              </a:rPr>
              <a:t>平成</a:t>
            </a:r>
            <a:r>
              <a:rPr lang="en-US" altLang="ja-JP" b="1">
                <a:solidFill>
                  <a:srgbClr val="FF0000"/>
                </a:solidFill>
              </a:rPr>
              <a:t>11</a:t>
            </a:r>
            <a:r>
              <a:rPr lang="zh-TW" altLang="en-US" b="1">
                <a:solidFill>
                  <a:srgbClr val="FF0000"/>
                </a:solidFill>
              </a:rPr>
              <a:t>年　地方分権一括法</a:t>
            </a:r>
          </a:p>
        </p:txBody>
      </p:sp>
      <p:sp>
        <p:nvSpPr>
          <p:cNvPr id="37" name="テキスト ボックス 36"/>
          <p:cNvSpPr txBox="1"/>
          <p:nvPr/>
        </p:nvSpPr>
        <p:spPr>
          <a:xfrm>
            <a:off x="919758" y="5805264"/>
            <a:ext cx="8136903" cy="8309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lvl="0">
              <a:defRPr/>
            </a:pPr>
            <a:endParaRPr lang="en-US" altLang="ja-JP" sz="1600">
              <a:solidFill>
                <a:prstClr val="black"/>
              </a:solidFill>
            </a:endParaRPr>
          </a:p>
          <a:p>
            <a:pPr lvl="0">
              <a:defRPr/>
            </a:pPr>
            <a:r>
              <a:rPr lang="ja-JP" altLang="en-US" sz="1600">
                <a:solidFill>
                  <a:prstClr val="black"/>
                </a:solidFill>
              </a:rPr>
              <a:t>＜都道府県→指定都市＞</a:t>
            </a:r>
          </a:p>
          <a:p>
            <a:pPr marL="357188" lvl="0">
              <a:defRPr/>
            </a:pPr>
            <a:r>
              <a:rPr lang="ja-JP" altLang="en-US" sz="1600">
                <a:solidFill>
                  <a:prstClr val="black"/>
                </a:solidFill>
              </a:rPr>
              <a:t>○　都市計画区域マスタープラン（一の指定都市の区域を越えるもの除く。）</a:t>
            </a:r>
          </a:p>
        </p:txBody>
      </p:sp>
      <p:sp>
        <p:nvSpPr>
          <p:cNvPr id="36" name="Rectangle 19"/>
          <p:cNvSpPr>
            <a:spLocks noChangeArrowheads="1"/>
          </p:cNvSpPr>
          <p:nvPr/>
        </p:nvSpPr>
        <p:spPr bwMode="auto">
          <a:xfrm>
            <a:off x="415702" y="5621178"/>
            <a:ext cx="6624736"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lvl="0">
              <a:defRPr/>
            </a:pPr>
            <a:r>
              <a:rPr lang="ja-JP" altLang="ja-JP">
                <a:solidFill>
                  <a:srgbClr val="FF0000"/>
                </a:solidFill>
                <a:ea typeface="ＭＳ ゴシック" panose="020B0609070205080204" pitchFamily="49" charset="-128"/>
                <a:cs typeface="Times New Roman" panose="02020603050405020304" pitchFamily="18" charset="0"/>
              </a:rPr>
              <a:t>◆</a:t>
            </a:r>
            <a:r>
              <a:rPr lang="en-US" altLang="ja-JP">
                <a:solidFill>
                  <a:srgbClr val="FF0000"/>
                </a:solidFill>
                <a:ea typeface="ＭＳ ゴシック" panose="020B0609070205080204" pitchFamily="49" charset="-128"/>
                <a:cs typeface="Times New Roman" panose="02020603050405020304" pitchFamily="18" charset="0"/>
              </a:rPr>
              <a:t> </a:t>
            </a:r>
            <a:r>
              <a:rPr lang="ja-JP" altLang="en-US" b="1">
                <a:solidFill>
                  <a:srgbClr val="FF0000"/>
                </a:solidFill>
              </a:rPr>
              <a:t>平成</a:t>
            </a:r>
            <a:r>
              <a:rPr lang="en-US" altLang="ja-JP" b="1">
                <a:solidFill>
                  <a:srgbClr val="FF0000"/>
                </a:solidFill>
              </a:rPr>
              <a:t>26</a:t>
            </a:r>
            <a:r>
              <a:rPr lang="ja-JP" altLang="en-US" b="1">
                <a:solidFill>
                  <a:srgbClr val="FF0000"/>
                </a:solidFill>
              </a:rPr>
              <a:t>年　第４次地方分権改革一括法</a:t>
            </a:r>
          </a:p>
        </p:txBody>
      </p:sp>
      <p:sp>
        <p:nvSpPr>
          <p:cNvPr id="4" name="テキスト ボックス 3"/>
          <p:cNvSpPr txBox="1"/>
          <p:nvPr/>
        </p:nvSpPr>
        <p:spPr>
          <a:xfrm>
            <a:off x="7972390" y="548680"/>
            <a:ext cx="1932024" cy="461665"/>
          </a:xfrm>
          <a:prstGeom prst="rect">
            <a:avLst/>
          </a:prstGeom>
          <a:noFill/>
        </p:spPr>
        <p:txBody>
          <a:bodyPr wrap="square" rtlCol="0">
            <a:spAutoFit/>
          </a:bodyPr>
          <a:lstStyle/>
          <a:p>
            <a:r>
              <a:rPr lang="ja-JP" altLang="en-US" sz="1200">
                <a:solidFill>
                  <a:prstClr val="black"/>
                </a:solidFill>
                <a:latin typeface="Meiryo UI"/>
                <a:ea typeface="Meiryo UI"/>
              </a:rPr>
              <a:t>○：法律改正による対応</a:t>
            </a:r>
          </a:p>
          <a:p>
            <a:r>
              <a:rPr lang="ja-JP" altLang="en-US" sz="1200">
                <a:solidFill>
                  <a:prstClr val="black"/>
                </a:solidFill>
                <a:latin typeface="Meiryo UI"/>
                <a:ea typeface="Meiryo UI"/>
              </a:rPr>
              <a:t>△：政令改正による対応</a:t>
            </a:r>
          </a:p>
        </p:txBody>
      </p:sp>
      <p:sp>
        <p:nvSpPr>
          <p:cNvPr id="3" name="スライド番号プレースホルダー 3">
            <a:extLst>
              <a:ext uri="{FF2B5EF4-FFF2-40B4-BE49-F238E27FC236}">
                <a16:creationId xmlns:a16="http://schemas.microsoft.com/office/drawing/2014/main" id="{1EE85822-A31A-2AFE-3B36-3B99BA58F207}"/>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49</a:t>
            </a:fld>
            <a:endParaRPr lang="en-US" altLang="ja-JP" sz="1400">
              <a:solidFill>
                <a:srgbClr val="000000"/>
              </a:solidFill>
            </a:endParaRPr>
          </a:p>
        </p:txBody>
      </p:sp>
    </p:spTree>
    <p:extLst>
      <p:ext uri="{BB962C8B-B14F-4D97-AF65-F5344CB8AC3E}">
        <p14:creationId xmlns:p14="http://schemas.microsoft.com/office/powerpoint/2010/main" val="2418220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 name="グループ化 133"/>
          <p:cNvGrpSpPr/>
          <p:nvPr/>
        </p:nvGrpSpPr>
        <p:grpSpPr>
          <a:xfrm>
            <a:off x="631726" y="858941"/>
            <a:ext cx="8823731" cy="5522387"/>
            <a:chOff x="631726" y="858941"/>
            <a:chExt cx="8823731" cy="5522387"/>
          </a:xfrm>
        </p:grpSpPr>
        <p:cxnSp>
          <p:nvCxnSpPr>
            <p:cNvPr id="23" name="直線コネクタ 22"/>
            <p:cNvCxnSpPr/>
            <p:nvPr/>
          </p:nvCxnSpPr>
          <p:spPr>
            <a:xfrm>
              <a:off x="651678" y="5396263"/>
              <a:ext cx="88037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線コネクタ 188"/>
            <p:cNvCxnSpPr>
              <a:cxnSpLocks noChangeShapeType="1"/>
            </p:cNvCxnSpPr>
            <p:nvPr/>
          </p:nvCxnSpPr>
          <p:spPr bwMode="auto">
            <a:xfrm>
              <a:off x="3800078" y="1044029"/>
              <a:ext cx="0" cy="4778745"/>
            </a:xfrm>
            <a:prstGeom prst="line">
              <a:avLst/>
            </a:prstGeom>
            <a:noFill/>
            <a:ln w="9525" algn="ctr">
              <a:solidFill>
                <a:srgbClr val="4A7EBB"/>
              </a:solidFill>
              <a:prstDash val="sysDot"/>
              <a:round/>
              <a:headEnd/>
              <a:tailEnd/>
            </a:ln>
          </p:spPr>
        </p:cxnSp>
        <p:sp>
          <p:nvSpPr>
            <p:cNvPr id="46" name="テキスト ボックス 45"/>
            <p:cNvSpPr txBox="1"/>
            <p:nvPr/>
          </p:nvSpPr>
          <p:spPr bwMode="auto">
            <a:xfrm>
              <a:off x="7658123" y="982701"/>
              <a:ext cx="1210588"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lt"/>
                  <a:ea typeface="+mn-ea"/>
                  <a:cs typeface="+mn-cs"/>
                </a:rPr>
                <a:t>市街化区域</a:t>
              </a:r>
              <a:endParaRPr kumimoji="1" lang="en-US" altLang="ja-JP" sz="16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47" name="テキスト ボックス 46"/>
            <p:cNvSpPr txBox="1"/>
            <p:nvPr/>
          </p:nvSpPr>
          <p:spPr bwMode="auto">
            <a:xfrm>
              <a:off x="7573328" y="1541296"/>
              <a:ext cx="1620957"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lt"/>
                  <a:ea typeface="+mn-ea"/>
                  <a:cs typeface="+mn-cs"/>
                </a:rPr>
                <a:t>市街化調整区域</a:t>
              </a:r>
              <a:endParaRPr kumimoji="1" lang="en-US" altLang="ja-JP" sz="16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48" name="テキスト ボックス 47"/>
            <p:cNvSpPr txBox="1"/>
            <p:nvPr/>
          </p:nvSpPr>
          <p:spPr bwMode="auto">
            <a:xfrm>
              <a:off x="3581283" y="858941"/>
              <a:ext cx="1425390"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a:ln>
                    <a:noFill/>
                  </a:ln>
                  <a:solidFill>
                    <a:srgbClr val="1F497D">
                      <a:lumMod val="60000"/>
                      <a:lumOff val="40000"/>
                    </a:srgbClr>
                  </a:solidFill>
                  <a:effectLst/>
                  <a:uLnTx/>
                  <a:uFillTx/>
                  <a:latin typeface="+mn-lt"/>
                  <a:ea typeface="+mn-ea"/>
                  <a:cs typeface="+mn-cs"/>
                </a:rPr>
                <a:t>都市計画区域</a:t>
              </a:r>
              <a:endParaRPr kumimoji="1" lang="ja-JP" altLang="en-US" sz="1600" b="1" i="0" u="none" strike="noStrike" kern="0" cap="none" spc="0" normalizeH="0" baseline="0" noProof="0">
                <a:ln>
                  <a:noFill/>
                </a:ln>
                <a:solidFill>
                  <a:srgbClr val="1F497D">
                    <a:lumMod val="60000"/>
                    <a:lumOff val="40000"/>
                  </a:srgbClr>
                </a:solidFill>
                <a:effectLst/>
                <a:uLnTx/>
                <a:uFillTx/>
                <a:latin typeface="+mn-lt"/>
                <a:ea typeface="+mn-ea"/>
                <a:cs typeface="+mn-cs"/>
              </a:endParaRPr>
            </a:p>
          </p:txBody>
        </p:sp>
        <p:cxnSp>
          <p:nvCxnSpPr>
            <p:cNvPr id="49" name="直線コネクタ 192"/>
            <p:cNvCxnSpPr>
              <a:cxnSpLocks noChangeShapeType="1"/>
            </p:cNvCxnSpPr>
            <p:nvPr/>
          </p:nvCxnSpPr>
          <p:spPr bwMode="auto">
            <a:xfrm flipH="1">
              <a:off x="7323994" y="1044029"/>
              <a:ext cx="17386" cy="4778745"/>
            </a:xfrm>
            <a:prstGeom prst="line">
              <a:avLst/>
            </a:prstGeom>
            <a:noFill/>
            <a:ln w="9525" algn="ctr">
              <a:solidFill>
                <a:srgbClr val="4A7EBB"/>
              </a:solidFill>
              <a:prstDash val="sysDot"/>
              <a:round/>
              <a:headEnd/>
              <a:tailEnd/>
            </a:ln>
          </p:spPr>
        </p:cxnSp>
        <p:sp>
          <p:nvSpPr>
            <p:cNvPr id="50" name="テキスト ボックス 49"/>
            <p:cNvSpPr txBox="1"/>
            <p:nvPr/>
          </p:nvSpPr>
          <p:spPr bwMode="auto">
            <a:xfrm>
              <a:off x="7496845" y="2437722"/>
              <a:ext cx="1434874" cy="3385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sysClr val="windowText" lastClr="000000"/>
                  </a:solidFill>
                  <a:effectLst/>
                  <a:uLnTx/>
                  <a:uFillTx/>
                  <a:latin typeface="+mn-lt"/>
                  <a:ea typeface="+mn-ea"/>
                  <a:cs typeface="+mn-cs"/>
                </a:rPr>
                <a:t>工業地域</a:t>
              </a:r>
              <a:endParaRPr kumimoji="1" lang="ja-JP" altLang="en-US" sz="16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51" name="テキスト ボックス 50"/>
            <p:cNvSpPr txBox="1"/>
            <p:nvPr/>
          </p:nvSpPr>
          <p:spPr bwMode="auto">
            <a:xfrm>
              <a:off x="7646484" y="1981146"/>
              <a:ext cx="1281909" cy="3385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sysClr val="windowText" lastClr="000000"/>
                  </a:solidFill>
                  <a:effectLst/>
                  <a:uLnTx/>
                  <a:uFillTx/>
                  <a:latin typeface="+mn-lt"/>
                  <a:ea typeface="+mn-ea"/>
                  <a:cs typeface="+mn-cs"/>
                </a:rPr>
                <a:t>準工業地域</a:t>
              </a:r>
              <a:endParaRPr kumimoji="1" lang="ja-JP" altLang="en-US" sz="16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52" name="テキスト ボックス 51"/>
            <p:cNvSpPr txBox="1"/>
            <p:nvPr/>
          </p:nvSpPr>
          <p:spPr bwMode="auto">
            <a:xfrm>
              <a:off x="8476150" y="3043144"/>
              <a:ext cx="924439" cy="3385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lt"/>
                  <a:ea typeface="+mn-ea"/>
                  <a:cs typeface="+mn-cs"/>
                </a:rPr>
                <a:t>鉄道</a:t>
              </a:r>
            </a:p>
          </p:txBody>
        </p:sp>
        <p:sp>
          <p:nvSpPr>
            <p:cNvPr id="53" name="テキスト ボックス 52"/>
            <p:cNvSpPr txBox="1"/>
            <p:nvPr/>
          </p:nvSpPr>
          <p:spPr bwMode="auto">
            <a:xfrm>
              <a:off x="7693039" y="3402718"/>
              <a:ext cx="934414" cy="3385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lt"/>
                  <a:ea typeface="+mn-ea"/>
                  <a:cs typeface="+mn-cs"/>
                </a:rPr>
                <a:t>道路</a:t>
              </a:r>
            </a:p>
          </p:txBody>
        </p:sp>
        <p:sp>
          <p:nvSpPr>
            <p:cNvPr id="54" name="テキスト ボックス 53"/>
            <p:cNvSpPr txBox="1"/>
            <p:nvPr/>
          </p:nvSpPr>
          <p:spPr bwMode="auto">
            <a:xfrm>
              <a:off x="7194241" y="3802430"/>
              <a:ext cx="2093287" cy="3385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lt"/>
                  <a:ea typeface="+mn-ea"/>
                  <a:cs typeface="+mn-cs"/>
                </a:rPr>
                <a:t>土地区画整理事業</a:t>
              </a:r>
            </a:p>
          </p:txBody>
        </p:sp>
        <p:sp>
          <p:nvSpPr>
            <p:cNvPr id="56" name="テキスト ボックス 55"/>
            <p:cNvSpPr txBox="1"/>
            <p:nvPr/>
          </p:nvSpPr>
          <p:spPr bwMode="auto">
            <a:xfrm>
              <a:off x="5795944" y="4085072"/>
              <a:ext cx="1927022" cy="3385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lt"/>
                  <a:ea typeface="+mn-ea"/>
                  <a:cs typeface="+mn-cs"/>
                </a:rPr>
                <a:t>市街地再開発事業</a:t>
              </a:r>
            </a:p>
          </p:txBody>
        </p:sp>
        <p:sp>
          <p:nvSpPr>
            <p:cNvPr id="58" name="テキスト ボックス 57"/>
            <p:cNvSpPr txBox="1"/>
            <p:nvPr/>
          </p:nvSpPr>
          <p:spPr bwMode="auto">
            <a:xfrm>
              <a:off x="7363832" y="4954740"/>
              <a:ext cx="1112318" cy="3385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lt"/>
                  <a:ea typeface="+mn-ea"/>
                  <a:cs typeface="+mn-cs"/>
                </a:rPr>
                <a:t>地区計画</a:t>
              </a:r>
            </a:p>
          </p:txBody>
        </p:sp>
        <p:sp>
          <p:nvSpPr>
            <p:cNvPr id="59" name="平行四辺形 58"/>
            <p:cNvSpPr/>
            <p:nvPr/>
          </p:nvSpPr>
          <p:spPr bwMode="auto">
            <a:xfrm>
              <a:off x="3423331" y="1243602"/>
              <a:ext cx="3915561" cy="558594"/>
            </a:xfrm>
            <a:prstGeom prst="parallelogram">
              <a:avLst>
                <a:gd name="adj" fmla="val 66153"/>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60" name="平行四辺形 59"/>
            <p:cNvSpPr>
              <a:spLocks noChangeAspect="1"/>
            </p:cNvSpPr>
            <p:nvPr/>
          </p:nvSpPr>
          <p:spPr bwMode="auto">
            <a:xfrm>
              <a:off x="3848971" y="1305482"/>
              <a:ext cx="2936255" cy="418109"/>
            </a:xfrm>
            <a:prstGeom prst="parallelogram">
              <a:avLst>
                <a:gd name="adj" fmla="val 66153"/>
              </a:avLst>
            </a:prstGeom>
            <a:solidFill>
              <a:srgbClr val="F79646">
                <a:lumMod val="60000"/>
                <a:lumOff val="40000"/>
              </a:srgbClr>
            </a:solidFill>
            <a:ln w="25400" cap="flat" cmpd="sng" algn="ctr">
              <a:solidFill>
                <a:srgbClr val="F79646">
                  <a:lumMod val="75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61" name="平行四辺形 60"/>
            <p:cNvSpPr/>
            <p:nvPr/>
          </p:nvSpPr>
          <p:spPr bwMode="auto">
            <a:xfrm>
              <a:off x="3423331" y="2285530"/>
              <a:ext cx="3915561" cy="558594"/>
            </a:xfrm>
            <a:prstGeom prst="parallelogram">
              <a:avLst>
                <a:gd name="adj" fmla="val 66153"/>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62" name="平行四辺形 61"/>
            <p:cNvSpPr/>
            <p:nvPr/>
          </p:nvSpPr>
          <p:spPr bwMode="auto">
            <a:xfrm>
              <a:off x="3423331" y="3402718"/>
              <a:ext cx="3915561" cy="558594"/>
            </a:xfrm>
            <a:prstGeom prst="parallelogram">
              <a:avLst>
                <a:gd name="adj" fmla="val 66153"/>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63" name="平行四辺形 62"/>
            <p:cNvSpPr/>
            <p:nvPr/>
          </p:nvSpPr>
          <p:spPr bwMode="auto">
            <a:xfrm>
              <a:off x="3423331" y="4519906"/>
              <a:ext cx="3915561" cy="558594"/>
            </a:xfrm>
            <a:prstGeom prst="parallelogram">
              <a:avLst>
                <a:gd name="adj" fmla="val 66153"/>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64" name="平行四辺形 63"/>
            <p:cNvSpPr/>
            <p:nvPr/>
          </p:nvSpPr>
          <p:spPr bwMode="auto">
            <a:xfrm>
              <a:off x="3423331" y="5822734"/>
              <a:ext cx="3915561" cy="558594"/>
            </a:xfrm>
            <a:prstGeom prst="parallelogram">
              <a:avLst>
                <a:gd name="adj" fmla="val 66153"/>
              </a:avLst>
            </a:prstGeom>
            <a:solidFill>
              <a:sysClr val="window" lastClr="FFFFFF"/>
            </a:solidFill>
            <a:ln w="25400" cap="flat" cmpd="sng" algn="ctr">
              <a:solidFill>
                <a:srgbClr val="4F81BD">
                  <a:shade val="50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65" name="テキスト ボックス 64"/>
            <p:cNvSpPr txBox="1"/>
            <p:nvPr/>
          </p:nvSpPr>
          <p:spPr bwMode="auto">
            <a:xfrm>
              <a:off x="3577957" y="5483230"/>
              <a:ext cx="1425390"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a:ln>
                    <a:noFill/>
                  </a:ln>
                  <a:solidFill>
                    <a:srgbClr val="1F497D">
                      <a:lumMod val="60000"/>
                      <a:lumOff val="40000"/>
                    </a:srgbClr>
                  </a:solidFill>
                  <a:effectLst/>
                  <a:uLnTx/>
                  <a:uFillTx/>
                  <a:latin typeface="+mn-lt"/>
                  <a:ea typeface="+mn-ea"/>
                  <a:cs typeface="+mn-cs"/>
                </a:rPr>
                <a:t>都市計画区域</a:t>
              </a:r>
              <a:endParaRPr kumimoji="1" lang="ja-JP" altLang="en-US" sz="1600" b="1" i="0" u="none" strike="noStrike" kern="0" cap="none" spc="0" normalizeH="0" baseline="0" noProof="0">
                <a:ln>
                  <a:noFill/>
                </a:ln>
                <a:solidFill>
                  <a:srgbClr val="1F497D">
                    <a:lumMod val="60000"/>
                    <a:lumOff val="40000"/>
                  </a:srgbClr>
                </a:solidFill>
                <a:effectLst/>
                <a:uLnTx/>
                <a:uFillTx/>
                <a:latin typeface="+mn-lt"/>
                <a:ea typeface="+mn-ea"/>
                <a:cs typeface="+mn-cs"/>
              </a:endParaRPr>
            </a:p>
          </p:txBody>
        </p:sp>
        <p:cxnSp>
          <p:nvCxnSpPr>
            <p:cNvPr id="66" name="直線コネクタ 207"/>
            <p:cNvCxnSpPr>
              <a:cxnSpLocks noChangeShapeType="1"/>
            </p:cNvCxnSpPr>
            <p:nvPr/>
          </p:nvCxnSpPr>
          <p:spPr bwMode="auto">
            <a:xfrm>
              <a:off x="3423331" y="1354337"/>
              <a:ext cx="0" cy="5026991"/>
            </a:xfrm>
            <a:prstGeom prst="line">
              <a:avLst/>
            </a:prstGeom>
            <a:noFill/>
            <a:ln w="9525" algn="ctr">
              <a:solidFill>
                <a:srgbClr val="4A7EBB"/>
              </a:solidFill>
              <a:prstDash val="sysDot"/>
              <a:round/>
              <a:headEnd/>
              <a:tailEnd/>
            </a:ln>
          </p:spPr>
        </p:cxnSp>
        <p:cxnSp>
          <p:nvCxnSpPr>
            <p:cNvPr id="67" name="直線コネクタ 208"/>
            <p:cNvCxnSpPr>
              <a:cxnSpLocks noChangeShapeType="1"/>
            </p:cNvCxnSpPr>
            <p:nvPr/>
          </p:nvCxnSpPr>
          <p:spPr bwMode="auto">
            <a:xfrm flipH="1">
              <a:off x="6941796" y="1416398"/>
              <a:ext cx="26634" cy="4964930"/>
            </a:xfrm>
            <a:prstGeom prst="line">
              <a:avLst/>
            </a:prstGeom>
            <a:noFill/>
            <a:ln w="9525" algn="ctr">
              <a:solidFill>
                <a:srgbClr val="4A7EBB"/>
              </a:solidFill>
              <a:prstDash val="sysDot"/>
              <a:round/>
              <a:headEnd/>
              <a:tailEnd/>
            </a:ln>
          </p:spPr>
        </p:cxnSp>
        <p:sp>
          <p:nvSpPr>
            <p:cNvPr id="68" name="平行四辺形 67"/>
            <p:cNvSpPr>
              <a:spLocks noChangeAspect="1"/>
            </p:cNvSpPr>
            <p:nvPr/>
          </p:nvSpPr>
          <p:spPr bwMode="auto">
            <a:xfrm>
              <a:off x="3848971" y="2347410"/>
              <a:ext cx="2936255" cy="418109"/>
            </a:xfrm>
            <a:prstGeom prst="parallelogram">
              <a:avLst>
                <a:gd name="adj" fmla="val 66153"/>
              </a:avLst>
            </a:prstGeom>
            <a:solidFill>
              <a:srgbClr val="9BBB59">
                <a:lumMod val="60000"/>
                <a:lumOff val="40000"/>
              </a:srgbClr>
            </a:solidFill>
            <a:ln w="25400" cap="flat" cmpd="sng" algn="ctr">
              <a:solidFill>
                <a:srgbClr val="9BBB59">
                  <a:lumMod val="75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69" name="円/楕円 68"/>
            <p:cNvSpPr/>
            <p:nvPr/>
          </p:nvSpPr>
          <p:spPr bwMode="auto">
            <a:xfrm>
              <a:off x="4700253" y="2521343"/>
              <a:ext cx="340845" cy="187313"/>
            </a:xfrm>
            <a:prstGeom prst="ellipse">
              <a:avLst/>
            </a:prstGeom>
            <a:solidFill>
              <a:srgbClr val="FF99FF"/>
            </a:solidFill>
            <a:ln w="25400" cap="flat" cmpd="sng" algn="ctr">
              <a:solidFill>
                <a:srgbClr val="CC0066"/>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70" name="円/楕円 69"/>
            <p:cNvSpPr/>
            <p:nvPr/>
          </p:nvSpPr>
          <p:spPr bwMode="auto">
            <a:xfrm>
              <a:off x="5295485" y="2409290"/>
              <a:ext cx="596894" cy="247521"/>
            </a:xfrm>
            <a:prstGeom prst="ellipse">
              <a:avLst/>
            </a:prstGeom>
            <a:solidFill>
              <a:srgbClr val="FF99FF"/>
            </a:solidFill>
            <a:ln w="25400" cap="flat" cmpd="sng" algn="ctr">
              <a:solidFill>
                <a:srgbClr val="CC0066"/>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cxnSp>
          <p:nvCxnSpPr>
            <p:cNvPr id="71" name="直線コネクタ 213"/>
            <p:cNvCxnSpPr>
              <a:cxnSpLocks noChangeShapeType="1"/>
              <a:endCxn id="73" idx="2"/>
            </p:cNvCxnSpPr>
            <p:nvPr/>
          </p:nvCxnSpPr>
          <p:spPr bwMode="auto">
            <a:xfrm flipV="1">
              <a:off x="5537761" y="2251130"/>
              <a:ext cx="188353" cy="239787"/>
            </a:xfrm>
            <a:prstGeom prst="line">
              <a:avLst/>
            </a:prstGeom>
            <a:noFill/>
            <a:ln w="9525" algn="ctr">
              <a:solidFill>
                <a:srgbClr val="000000"/>
              </a:solidFill>
              <a:round/>
              <a:headEnd type="oval" w="med" len="med"/>
              <a:tailEnd type="oval" w="med" len="med"/>
            </a:ln>
          </p:spPr>
        </p:cxnSp>
        <p:cxnSp>
          <p:nvCxnSpPr>
            <p:cNvPr id="72" name="直線コネクタ 214"/>
            <p:cNvCxnSpPr>
              <a:cxnSpLocks noChangeShapeType="1"/>
              <a:endCxn id="75" idx="1"/>
            </p:cNvCxnSpPr>
            <p:nvPr/>
          </p:nvCxnSpPr>
          <p:spPr bwMode="auto">
            <a:xfrm>
              <a:off x="5158028" y="2664528"/>
              <a:ext cx="1281366" cy="320441"/>
            </a:xfrm>
            <a:prstGeom prst="line">
              <a:avLst/>
            </a:prstGeom>
            <a:noFill/>
            <a:ln w="9525" algn="ctr">
              <a:solidFill>
                <a:srgbClr val="000000"/>
              </a:solidFill>
              <a:round/>
              <a:headEnd type="oval" w="med" len="med"/>
              <a:tailEnd type="oval" w="med" len="med"/>
            </a:ln>
          </p:spPr>
        </p:cxnSp>
        <p:sp>
          <p:nvSpPr>
            <p:cNvPr id="73" name="テキスト ボックス 72"/>
            <p:cNvSpPr txBox="1"/>
            <p:nvPr/>
          </p:nvSpPr>
          <p:spPr bwMode="auto">
            <a:xfrm>
              <a:off x="5162472" y="1912576"/>
              <a:ext cx="1127283" cy="3385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sysClr val="windowText" lastClr="000000"/>
                  </a:solidFill>
                  <a:effectLst/>
                  <a:uLnTx/>
                  <a:uFillTx/>
                  <a:latin typeface="+mn-lt"/>
                  <a:ea typeface="+mn-ea"/>
                  <a:cs typeface="+mn-cs"/>
                </a:rPr>
                <a:t>商業地域</a:t>
              </a:r>
              <a:endParaRPr kumimoji="1" lang="ja-JP" altLang="en-US" sz="16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74" name="平行四辺形 73"/>
            <p:cNvSpPr>
              <a:spLocks noChangeAspect="1"/>
            </p:cNvSpPr>
            <p:nvPr/>
          </p:nvSpPr>
          <p:spPr bwMode="auto">
            <a:xfrm>
              <a:off x="5829198" y="2444412"/>
              <a:ext cx="896174" cy="326126"/>
            </a:xfrm>
            <a:prstGeom prst="parallelogram">
              <a:avLst>
                <a:gd name="adj" fmla="val 66153"/>
              </a:avLst>
            </a:prstGeom>
            <a:solidFill>
              <a:srgbClr val="8064A2">
                <a:lumMod val="40000"/>
                <a:lumOff val="60000"/>
              </a:srgbClr>
            </a:solidFill>
            <a:ln w="25400" cap="flat" cmpd="sng" algn="ctr">
              <a:solidFill>
                <a:srgbClr val="8064A2">
                  <a:lumMod val="75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75" name="テキスト ボックス 74"/>
            <p:cNvSpPr txBox="1"/>
            <p:nvPr/>
          </p:nvSpPr>
          <p:spPr bwMode="auto">
            <a:xfrm>
              <a:off x="6439394" y="2815692"/>
              <a:ext cx="1807310" cy="3385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sysClr val="windowText" lastClr="000000"/>
                  </a:solidFill>
                  <a:effectLst/>
                  <a:uLnTx/>
                  <a:uFillTx/>
                  <a:latin typeface="+mn-lt"/>
                  <a:ea typeface="+mn-ea"/>
                  <a:cs typeface="+mn-cs"/>
                </a:rPr>
                <a:t>第一種住居地域</a:t>
              </a:r>
              <a:endParaRPr kumimoji="1" lang="ja-JP" altLang="en-US" sz="16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76" name="平行四辺形 75"/>
            <p:cNvSpPr>
              <a:spLocks noChangeAspect="1"/>
            </p:cNvSpPr>
            <p:nvPr/>
          </p:nvSpPr>
          <p:spPr bwMode="auto">
            <a:xfrm>
              <a:off x="6033705" y="2533051"/>
              <a:ext cx="641786" cy="232468"/>
            </a:xfrm>
            <a:prstGeom prst="parallelogram">
              <a:avLst>
                <a:gd name="adj" fmla="val 66153"/>
              </a:avLst>
            </a:prstGeom>
            <a:solidFill>
              <a:srgbClr val="1F497D">
                <a:lumMod val="40000"/>
                <a:lumOff val="60000"/>
              </a:srgbClr>
            </a:solidFill>
            <a:ln w="25400" cap="flat" cmpd="sng" algn="ctr">
              <a:solidFill>
                <a:srgbClr val="4F81BD">
                  <a:shade val="50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cxnSp>
          <p:nvCxnSpPr>
            <p:cNvPr id="77" name="直線コネクタ 219"/>
            <p:cNvCxnSpPr>
              <a:cxnSpLocks noChangeShapeType="1"/>
              <a:endCxn id="50" idx="1"/>
            </p:cNvCxnSpPr>
            <p:nvPr/>
          </p:nvCxnSpPr>
          <p:spPr bwMode="auto">
            <a:xfrm flipV="1">
              <a:off x="6349950" y="2606999"/>
              <a:ext cx="1146895" cy="44439"/>
            </a:xfrm>
            <a:prstGeom prst="line">
              <a:avLst/>
            </a:prstGeom>
            <a:noFill/>
            <a:ln w="9525" algn="ctr">
              <a:solidFill>
                <a:srgbClr val="000000"/>
              </a:solidFill>
              <a:round/>
              <a:headEnd type="oval" w="med" len="med"/>
              <a:tailEnd type="oval" w="med" len="med"/>
            </a:ln>
          </p:spPr>
        </p:cxnSp>
        <p:cxnSp>
          <p:nvCxnSpPr>
            <p:cNvPr id="78" name="直線コネクタ 220"/>
            <p:cNvCxnSpPr>
              <a:cxnSpLocks noChangeShapeType="1"/>
              <a:endCxn id="51" idx="1"/>
            </p:cNvCxnSpPr>
            <p:nvPr/>
          </p:nvCxnSpPr>
          <p:spPr bwMode="auto">
            <a:xfrm flipV="1">
              <a:off x="6063087" y="2150423"/>
              <a:ext cx="1583397" cy="362399"/>
            </a:xfrm>
            <a:prstGeom prst="line">
              <a:avLst/>
            </a:prstGeom>
            <a:noFill/>
            <a:ln w="9525" algn="ctr">
              <a:solidFill>
                <a:srgbClr val="000000"/>
              </a:solidFill>
              <a:round/>
              <a:headEnd type="oval" w="med" len="med"/>
              <a:tailEnd type="oval" w="med" len="med"/>
            </a:ln>
          </p:spPr>
        </p:cxnSp>
        <p:sp>
          <p:nvSpPr>
            <p:cNvPr id="79" name="平行四辺形 78"/>
            <p:cNvSpPr>
              <a:spLocks noChangeAspect="1"/>
            </p:cNvSpPr>
            <p:nvPr/>
          </p:nvSpPr>
          <p:spPr bwMode="auto">
            <a:xfrm>
              <a:off x="3952057" y="2347410"/>
              <a:ext cx="641786" cy="232469"/>
            </a:xfrm>
            <a:prstGeom prst="parallelogram">
              <a:avLst>
                <a:gd name="adj" fmla="val 66153"/>
              </a:avLst>
            </a:prstGeom>
            <a:solidFill>
              <a:srgbClr val="92D050"/>
            </a:solidFill>
            <a:ln w="25400" cap="flat" cmpd="sng" algn="ctr">
              <a:solidFill>
                <a:srgbClr val="00B05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cxnSp>
          <p:nvCxnSpPr>
            <p:cNvPr id="80" name="直線コネクタ 222"/>
            <p:cNvCxnSpPr>
              <a:cxnSpLocks noChangeShapeType="1"/>
            </p:cNvCxnSpPr>
            <p:nvPr/>
          </p:nvCxnSpPr>
          <p:spPr bwMode="auto">
            <a:xfrm>
              <a:off x="4359672" y="2471446"/>
              <a:ext cx="227519" cy="434558"/>
            </a:xfrm>
            <a:prstGeom prst="line">
              <a:avLst/>
            </a:prstGeom>
            <a:noFill/>
            <a:ln w="9525" algn="ctr">
              <a:solidFill>
                <a:srgbClr val="000000"/>
              </a:solidFill>
              <a:round/>
              <a:headEnd type="oval" w="med" len="med"/>
              <a:tailEnd type="oval" w="med" len="med"/>
            </a:ln>
          </p:spPr>
        </p:cxnSp>
        <p:sp>
          <p:nvSpPr>
            <p:cNvPr id="81" name="テキスト ボックス 80"/>
            <p:cNvSpPr txBox="1"/>
            <p:nvPr/>
          </p:nvSpPr>
          <p:spPr bwMode="auto">
            <a:xfrm>
              <a:off x="3848971" y="2906004"/>
              <a:ext cx="2441694" cy="33855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a:ln>
                    <a:noFill/>
                  </a:ln>
                  <a:solidFill>
                    <a:sysClr val="windowText" lastClr="000000"/>
                  </a:solidFill>
                  <a:effectLst/>
                  <a:uLnTx/>
                  <a:uFillTx/>
                  <a:latin typeface="+mn-lt"/>
                  <a:ea typeface="+mn-ea"/>
                  <a:cs typeface="+mn-cs"/>
                </a:rPr>
                <a:t>第一種低層住居専用地域</a:t>
              </a:r>
              <a:endParaRPr kumimoji="1" lang="ja-JP" altLang="en-US" sz="16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82" name="平行四辺形 81"/>
            <p:cNvSpPr>
              <a:spLocks noChangeAspect="1"/>
            </p:cNvSpPr>
            <p:nvPr/>
          </p:nvSpPr>
          <p:spPr bwMode="auto">
            <a:xfrm>
              <a:off x="3848971" y="3476306"/>
              <a:ext cx="2936255" cy="418109"/>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83" name="円/楕円 82"/>
            <p:cNvSpPr/>
            <p:nvPr/>
          </p:nvSpPr>
          <p:spPr bwMode="auto">
            <a:xfrm>
              <a:off x="4700253" y="3650239"/>
              <a:ext cx="340845" cy="187313"/>
            </a:xfrm>
            <a:prstGeom prst="ellipse">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84" name="円/楕円 83"/>
            <p:cNvSpPr/>
            <p:nvPr/>
          </p:nvSpPr>
          <p:spPr bwMode="auto">
            <a:xfrm>
              <a:off x="5295485" y="3538185"/>
              <a:ext cx="596894" cy="247521"/>
            </a:xfrm>
            <a:prstGeom prst="ellipse">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85" name="平行四辺形 84"/>
            <p:cNvSpPr>
              <a:spLocks noChangeAspect="1"/>
            </p:cNvSpPr>
            <p:nvPr/>
          </p:nvSpPr>
          <p:spPr bwMode="auto">
            <a:xfrm>
              <a:off x="5829198" y="3573307"/>
              <a:ext cx="896174" cy="326124"/>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86" name="平行四辺形 85"/>
            <p:cNvSpPr>
              <a:spLocks noChangeAspect="1"/>
            </p:cNvSpPr>
            <p:nvPr/>
          </p:nvSpPr>
          <p:spPr bwMode="auto">
            <a:xfrm>
              <a:off x="6033705" y="3661945"/>
              <a:ext cx="641786" cy="232469"/>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87" name="平行四辺形 86"/>
            <p:cNvSpPr>
              <a:spLocks noChangeAspect="1"/>
            </p:cNvSpPr>
            <p:nvPr/>
          </p:nvSpPr>
          <p:spPr bwMode="auto">
            <a:xfrm>
              <a:off x="3952057" y="3476306"/>
              <a:ext cx="641786" cy="232468"/>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88" name="フリーフォーム 87"/>
            <p:cNvSpPr/>
            <p:nvPr/>
          </p:nvSpPr>
          <p:spPr bwMode="auto">
            <a:xfrm>
              <a:off x="3564656" y="3655255"/>
              <a:ext cx="3564740" cy="182296"/>
            </a:xfrm>
            <a:custGeom>
              <a:avLst/>
              <a:gdLst>
                <a:gd name="connsiteX0" fmla="*/ 0 w 2897660"/>
                <a:gd name="connsiteY0" fmla="*/ 169905 h 239927"/>
                <a:gd name="connsiteX1" fmla="*/ 506627 w 2897660"/>
                <a:gd name="connsiteY1" fmla="*/ 231689 h 239927"/>
                <a:gd name="connsiteX2" fmla="*/ 1075038 w 2897660"/>
                <a:gd name="connsiteY2" fmla="*/ 120478 h 239927"/>
                <a:gd name="connsiteX3" fmla="*/ 1674341 w 2897660"/>
                <a:gd name="connsiteY3" fmla="*/ 3089 h 239927"/>
                <a:gd name="connsiteX4" fmla="*/ 2279822 w 2897660"/>
                <a:gd name="connsiteY4" fmla="*/ 139013 h 239927"/>
                <a:gd name="connsiteX5" fmla="*/ 2897660 w 2897660"/>
                <a:gd name="connsiteY5" fmla="*/ 151370 h 23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660" h="239927">
                  <a:moveTo>
                    <a:pt x="0" y="169905"/>
                  </a:moveTo>
                  <a:cubicBezTo>
                    <a:pt x="163727" y="204916"/>
                    <a:pt x="327454" y="239927"/>
                    <a:pt x="506627" y="231689"/>
                  </a:cubicBezTo>
                  <a:cubicBezTo>
                    <a:pt x="685800" y="223451"/>
                    <a:pt x="1075038" y="120478"/>
                    <a:pt x="1075038" y="120478"/>
                  </a:cubicBezTo>
                  <a:cubicBezTo>
                    <a:pt x="1269657" y="82378"/>
                    <a:pt x="1473544" y="0"/>
                    <a:pt x="1674341" y="3089"/>
                  </a:cubicBezTo>
                  <a:cubicBezTo>
                    <a:pt x="1875138" y="6178"/>
                    <a:pt x="2075935" y="114299"/>
                    <a:pt x="2279822" y="139013"/>
                  </a:cubicBezTo>
                  <a:cubicBezTo>
                    <a:pt x="2483709" y="163727"/>
                    <a:pt x="2690684" y="157548"/>
                    <a:pt x="2897660" y="151370"/>
                  </a:cubicBezTo>
                </a:path>
              </a:pathLst>
            </a:custGeom>
            <a:noFill/>
            <a:ln w="38100" cap="flat" cmpd="sng" algn="ctr">
              <a:solidFill>
                <a:srgbClr val="FF000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89" name="フリーフォーム 88"/>
            <p:cNvSpPr/>
            <p:nvPr/>
          </p:nvSpPr>
          <p:spPr bwMode="auto">
            <a:xfrm>
              <a:off x="5486690" y="3391011"/>
              <a:ext cx="445592" cy="570302"/>
            </a:xfrm>
            <a:custGeom>
              <a:avLst/>
              <a:gdLst>
                <a:gd name="connsiteX0" fmla="*/ 376881 w 376881"/>
                <a:gd name="connsiteY0" fmla="*/ 0 h 661086"/>
                <a:gd name="connsiteX1" fmla="*/ 55605 w 376881"/>
                <a:gd name="connsiteY1" fmla="*/ 228600 h 661086"/>
                <a:gd name="connsiteX2" fmla="*/ 43249 w 376881"/>
                <a:gd name="connsiteY2" fmla="*/ 395416 h 661086"/>
                <a:gd name="connsiteX3" fmla="*/ 265670 w 376881"/>
                <a:gd name="connsiteY3" fmla="*/ 661086 h 661086"/>
              </a:gdLst>
              <a:ahLst/>
              <a:cxnLst>
                <a:cxn ang="0">
                  <a:pos x="connsiteX0" y="connsiteY0"/>
                </a:cxn>
                <a:cxn ang="0">
                  <a:pos x="connsiteX1" y="connsiteY1"/>
                </a:cxn>
                <a:cxn ang="0">
                  <a:pos x="connsiteX2" y="connsiteY2"/>
                </a:cxn>
                <a:cxn ang="0">
                  <a:pos x="connsiteX3" y="connsiteY3"/>
                </a:cxn>
              </a:cxnLst>
              <a:rect l="l" t="t" r="r" b="b"/>
              <a:pathLst>
                <a:path w="376881" h="661086">
                  <a:moveTo>
                    <a:pt x="376881" y="0"/>
                  </a:moveTo>
                  <a:cubicBezTo>
                    <a:pt x="244045" y="81348"/>
                    <a:pt x="111210" y="162697"/>
                    <a:pt x="55605" y="228600"/>
                  </a:cubicBezTo>
                  <a:cubicBezTo>
                    <a:pt x="0" y="294503"/>
                    <a:pt x="8238" y="323335"/>
                    <a:pt x="43249" y="395416"/>
                  </a:cubicBezTo>
                  <a:cubicBezTo>
                    <a:pt x="78260" y="467497"/>
                    <a:pt x="171965" y="564291"/>
                    <a:pt x="265670" y="661086"/>
                  </a:cubicBezTo>
                </a:path>
              </a:pathLst>
            </a:custGeom>
            <a:noFill/>
            <a:ln w="25400" cap="flat" cmpd="sng" algn="ctr">
              <a:solidFill>
                <a:srgbClr val="FF000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90" name="平行四辺形 89"/>
            <p:cNvSpPr>
              <a:spLocks noChangeAspect="1"/>
            </p:cNvSpPr>
            <p:nvPr/>
          </p:nvSpPr>
          <p:spPr bwMode="auto">
            <a:xfrm>
              <a:off x="3922129" y="3708774"/>
              <a:ext cx="309254" cy="112054"/>
            </a:xfrm>
            <a:prstGeom prst="parallelogram">
              <a:avLst>
                <a:gd name="adj" fmla="val 66153"/>
              </a:avLst>
            </a:prstGeom>
            <a:solidFill>
              <a:srgbClr val="00B050"/>
            </a:solidFill>
            <a:ln w="25400" cap="flat" cmpd="sng" algn="ctr">
              <a:solidFill>
                <a:srgbClr val="00660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91" name="フリーフォーム 90"/>
            <p:cNvSpPr/>
            <p:nvPr/>
          </p:nvSpPr>
          <p:spPr bwMode="auto">
            <a:xfrm>
              <a:off x="4191479" y="3402718"/>
              <a:ext cx="3237197" cy="550231"/>
            </a:xfrm>
            <a:custGeom>
              <a:avLst/>
              <a:gdLst>
                <a:gd name="connsiteX0" fmla="*/ 0 w 2741141"/>
                <a:gd name="connsiteY0" fmla="*/ 695067 h 695067"/>
                <a:gd name="connsiteX1" fmla="*/ 574589 w 2741141"/>
                <a:gd name="connsiteY1" fmla="*/ 386148 h 695067"/>
                <a:gd name="connsiteX2" fmla="*/ 1248033 w 2741141"/>
                <a:gd name="connsiteY2" fmla="*/ 274937 h 695067"/>
                <a:gd name="connsiteX3" fmla="*/ 2526957 w 2741141"/>
                <a:gd name="connsiteY3" fmla="*/ 40159 h 695067"/>
                <a:gd name="connsiteX4" fmla="*/ 2533135 w 2741141"/>
                <a:gd name="connsiteY4" fmla="*/ 33981 h 695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141" h="695067">
                  <a:moveTo>
                    <a:pt x="0" y="695067"/>
                  </a:moveTo>
                  <a:cubicBezTo>
                    <a:pt x="183292" y="575618"/>
                    <a:pt x="366584" y="456170"/>
                    <a:pt x="574589" y="386148"/>
                  </a:cubicBezTo>
                  <a:cubicBezTo>
                    <a:pt x="782594" y="316126"/>
                    <a:pt x="1248033" y="274937"/>
                    <a:pt x="1248033" y="274937"/>
                  </a:cubicBezTo>
                  <a:lnTo>
                    <a:pt x="2526957" y="40159"/>
                  </a:lnTo>
                  <a:cubicBezTo>
                    <a:pt x="2741141" y="0"/>
                    <a:pt x="2637138" y="16990"/>
                    <a:pt x="2533135" y="33981"/>
                  </a:cubicBezTo>
                </a:path>
              </a:pathLst>
            </a:custGeom>
            <a:noFill/>
            <a:ln w="25400" cap="flat" cmpd="sng" algn="ctr">
              <a:solidFill>
                <a:srgbClr val="FF33CC"/>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92" name="円/楕円 91"/>
            <p:cNvSpPr/>
            <p:nvPr/>
          </p:nvSpPr>
          <p:spPr bwMode="auto">
            <a:xfrm>
              <a:off x="4841578" y="3666963"/>
              <a:ext cx="84796" cy="61880"/>
            </a:xfrm>
            <a:prstGeom prst="ellipse">
              <a:avLst/>
            </a:prstGeom>
            <a:solidFill>
              <a:srgbClr val="FFFF00"/>
            </a:solidFill>
            <a:ln w="25400" cap="flat" cmpd="sng" algn="ctr">
              <a:solidFill>
                <a:srgbClr val="CC990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93" name="二等辺三角形 92"/>
            <p:cNvSpPr/>
            <p:nvPr/>
          </p:nvSpPr>
          <p:spPr bwMode="auto">
            <a:xfrm>
              <a:off x="5521606" y="3556582"/>
              <a:ext cx="256049" cy="61880"/>
            </a:xfrm>
            <a:prstGeom prst="triangle">
              <a:avLst/>
            </a:prstGeom>
            <a:solidFill>
              <a:srgbClr val="FFFF00"/>
            </a:solidFill>
            <a:ln w="25400" cap="flat" cmpd="sng" algn="ctr">
              <a:solidFill>
                <a:srgbClr val="CC990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cxnSp>
          <p:nvCxnSpPr>
            <p:cNvPr id="94" name="直線コネクタ 236"/>
            <p:cNvCxnSpPr>
              <a:cxnSpLocks noChangeShapeType="1"/>
              <a:endCxn id="53" idx="1"/>
            </p:cNvCxnSpPr>
            <p:nvPr/>
          </p:nvCxnSpPr>
          <p:spPr bwMode="auto">
            <a:xfrm flipV="1">
              <a:off x="6744166" y="3571995"/>
              <a:ext cx="948873" cy="202751"/>
            </a:xfrm>
            <a:prstGeom prst="line">
              <a:avLst/>
            </a:prstGeom>
            <a:noFill/>
            <a:ln w="9525" algn="ctr">
              <a:solidFill>
                <a:srgbClr val="000000"/>
              </a:solidFill>
              <a:round/>
              <a:headEnd type="oval" w="med" len="med"/>
              <a:tailEnd type="oval" w="med" len="med"/>
            </a:ln>
          </p:spPr>
        </p:cxnSp>
        <p:cxnSp>
          <p:nvCxnSpPr>
            <p:cNvPr id="95" name="直線コネクタ 237"/>
            <p:cNvCxnSpPr>
              <a:cxnSpLocks noChangeShapeType="1"/>
              <a:endCxn id="52" idx="1"/>
            </p:cNvCxnSpPr>
            <p:nvPr/>
          </p:nvCxnSpPr>
          <p:spPr bwMode="auto">
            <a:xfrm flipV="1">
              <a:off x="6822763" y="3212421"/>
              <a:ext cx="1653387" cy="255932"/>
            </a:xfrm>
            <a:prstGeom prst="line">
              <a:avLst/>
            </a:prstGeom>
            <a:noFill/>
            <a:ln w="9525" algn="ctr">
              <a:solidFill>
                <a:srgbClr val="000000"/>
              </a:solidFill>
              <a:round/>
              <a:headEnd type="oval" w="med" len="med"/>
              <a:tailEnd type="oval" w="med" len="med"/>
            </a:ln>
          </p:spPr>
        </p:cxnSp>
        <p:cxnSp>
          <p:nvCxnSpPr>
            <p:cNvPr id="96" name="直線コネクタ 238"/>
            <p:cNvCxnSpPr>
              <a:cxnSpLocks noChangeShapeType="1"/>
              <a:stCxn id="93" idx="3"/>
              <a:endCxn id="54" idx="1"/>
            </p:cNvCxnSpPr>
            <p:nvPr/>
          </p:nvCxnSpPr>
          <p:spPr bwMode="auto">
            <a:xfrm>
              <a:off x="5649631" y="3618462"/>
              <a:ext cx="1544610" cy="353245"/>
            </a:xfrm>
            <a:prstGeom prst="line">
              <a:avLst/>
            </a:prstGeom>
            <a:noFill/>
            <a:ln w="9525" algn="ctr">
              <a:solidFill>
                <a:srgbClr val="000000"/>
              </a:solidFill>
              <a:round/>
              <a:headEnd type="oval" w="med" len="med"/>
              <a:tailEnd type="oval" w="med" len="med"/>
            </a:ln>
          </p:spPr>
        </p:cxnSp>
        <p:cxnSp>
          <p:nvCxnSpPr>
            <p:cNvPr id="97" name="直線コネクタ 239"/>
            <p:cNvCxnSpPr>
              <a:cxnSpLocks noChangeShapeType="1"/>
              <a:stCxn id="92" idx="6"/>
              <a:endCxn id="56" idx="1"/>
            </p:cNvCxnSpPr>
            <p:nvPr/>
          </p:nvCxnSpPr>
          <p:spPr bwMode="auto">
            <a:xfrm>
              <a:off x="4926374" y="3697903"/>
              <a:ext cx="869570" cy="556446"/>
            </a:xfrm>
            <a:prstGeom prst="line">
              <a:avLst/>
            </a:prstGeom>
            <a:noFill/>
            <a:ln w="9525" algn="ctr">
              <a:solidFill>
                <a:srgbClr val="000000"/>
              </a:solidFill>
              <a:round/>
              <a:headEnd type="oval" w="med" len="med"/>
              <a:tailEnd type="oval" w="med" len="med"/>
            </a:ln>
          </p:spPr>
        </p:cxnSp>
        <p:cxnSp>
          <p:nvCxnSpPr>
            <p:cNvPr id="98" name="直線コネクタ 240"/>
            <p:cNvCxnSpPr>
              <a:cxnSpLocks noChangeShapeType="1"/>
              <a:stCxn id="90" idx="3"/>
            </p:cNvCxnSpPr>
            <p:nvPr/>
          </p:nvCxnSpPr>
          <p:spPr bwMode="auto">
            <a:xfrm flipH="1">
              <a:off x="3922129" y="3820828"/>
              <a:ext cx="117563" cy="264244"/>
            </a:xfrm>
            <a:prstGeom prst="line">
              <a:avLst/>
            </a:prstGeom>
            <a:noFill/>
            <a:ln w="9525" algn="ctr">
              <a:solidFill>
                <a:srgbClr val="000000"/>
              </a:solidFill>
              <a:round/>
              <a:headEnd type="oval" w="med" len="med"/>
              <a:tailEnd type="oval" w="med" len="med"/>
            </a:ln>
          </p:spPr>
        </p:cxnSp>
        <p:sp>
          <p:nvSpPr>
            <p:cNvPr id="99" name="テキスト ボックス 98"/>
            <p:cNvSpPr txBox="1"/>
            <p:nvPr/>
          </p:nvSpPr>
          <p:spPr bwMode="auto">
            <a:xfrm>
              <a:off x="3423331" y="4029881"/>
              <a:ext cx="788100" cy="3385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lt"/>
                  <a:ea typeface="+mn-ea"/>
                  <a:cs typeface="+mn-cs"/>
                </a:rPr>
                <a:t>公園</a:t>
              </a:r>
            </a:p>
          </p:txBody>
        </p:sp>
        <p:sp>
          <p:nvSpPr>
            <p:cNvPr id="100" name="平行四辺形 99"/>
            <p:cNvSpPr>
              <a:spLocks noChangeAspect="1"/>
            </p:cNvSpPr>
            <p:nvPr/>
          </p:nvSpPr>
          <p:spPr bwMode="auto">
            <a:xfrm>
              <a:off x="3847308" y="4601855"/>
              <a:ext cx="2936255" cy="419782"/>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01" name="円/楕円 100"/>
            <p:cNvSpPr/>
            <p:nvPr/>
          </p:nvSpPr>
          <p:spPr bwMode="auto">
            <a:xfrm>
              <a:off x="4696927" y="4775789"/>
              <a:ext cx="340845" cy="187313"/>
            </a:xfrm>
            <a:prstGeom prst="ellipse">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02" name="円/楕円 101"/>
            <p:cNvSpPr/>
            <p:nvPr/>
          </p:nvSpPr>
          <p:spPr bwMode="auto">
            <a:xfrm>
              <a:off x="5293821" y="4663736"/>
              <a:ext cx="595232" cy="249193"/>
            </a:xfrm>
            <a:prstGeom prst="ellipse">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03" name="平行四辺形 102"/>
            <p:cNvSpPr>
              <a:spLocks noChangeAspect="1"/>
            </p:cNvSpPr>
            <p:nvPr/>
          </p:nvSpPr>
          <p:spPr bwMode="auto">
            <a:xfrm>
              <a:off x="5825873" y="4698856"/>
              <a:ext cx="897836" cy="326126"/>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04" name="平行四辺形 103"/>
            <p:cNvSpPr>
              <a:spLocks noChangeAspect="1"/>
            </p:cNvSpPr>
            <p:nvPr/>
          </p:nvSpPr>
          <p:spPr bwMode="auto">
            <a:xfrm>
              <a:off x="6032042" y="4787496"/>
              <a:ext cx="640124" cy="232468"/>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05" name="平行四辺形 104"/>
            <p:cNvSpPr>
              <a:spLocks noChangeAspect="1"/>
            </p:cNvSpPr>
            <p:nvPr/>
          </p:nvSpPr>
          <p:spPr bwMode="auto">
            <a:xfrm>
              <a:off x="3950393" y="4601855"/>
              <a:ext cx="640124" cy="232469"/>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06" name="フリーフォーム 105"/>
            <p:cNvSpPr/>
            <p:nvPr/>
          </p:nvSpPr>
          <p:spPr bwMode="auto">
            <a:xfrm>
              <a:off x="3562994" y="4780807"/>
              <a:ext cx="3564740" cy="182295"/>
            </a:xfrm>
            <a:custGeom>
              <a:avLst/>
              <a:gdLst>
                <a:gd name="connsiteX0" fmla="*/ 0 w 2897660"/>
                <a:gd name="connsiteY0" fmla="*/ 169905 h 239927"/>
                <a:gd name="connsiteX1" fmla="*/ 506627 w 2897660"/>
                <a:gd name="connsiteY1" fmla="*/ 231689 h 239927"/>
                <a:gd name="connsiteX2" fmla="*/ 1075038 w 2897660"/>
                <a:gd name="connsiteY2" fmla="*/ 120478 h 239927"/>
                <a:gd name="connsiteX3" fmla="*/ 1674341 w 2897660"/>
                <a:gd name="connsiteY3" fmla="*/ 3089 h 239927"/>
                <a:gd name="connsiteX4" fmla="*/ 2279822 w 2897660"/>
                <a:gd name="connsiteY4" fmla="*/ 139013 h 239927"/>
                <a:gd name="connsiteX5" fmla="*/ 2897660 w 2897660"/>
                <a:gd name="connsiteY5" fmla="*/ 151370 h 23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660" h="239927">
                  <a:moveTo>
                    <a:pt x="0" y="169905"/>
                  </a:moveTo>
                  <a:cubicBezTo>
                    <a:pt x="163727" y="204916"/>
                    <a:pt x="327454" y="239927"/>
                    <a:pt x="506627" y="231689"/>
                  </a:cubicBezTo>
                  <a:cubicBezTo>
                    <a:pt x="685800" y="223451"/>
                    <a:pt x="1075038" y="120478"/>
                    <a:pt x="1075038" y="120478"/>
                  </a:cubicBezTo>
                  <a:cubicBezTo>
                    <a:pt x="1269657" y="82378"/>
                    <a:pt x="1473544" y="0"/>
                    <a:pt x="1674341" y="3089"/>
                  </a:cubicBezTo>
                  <a:cubicBezTo>
                    <a:pt x="1875138" y="6178"/>
                    <a:pt x="2075935" y="114299"/>
                    <a:pt x="2279822" y="139013"/>
                  </a:cubicBezTo>
                  <a:cubicBezTo>
                    <a:pt x="2483709" y="163727"/>
                    <a:pt x="2690684" y="157548"/>
                    <a:pt x="2897660" y="151370"/>
                  </a:cubicBezTo>
                </a:path>
              </a:pathLst>
            </a:custGeom>
            <a:noFill/>
            <a:ln w="381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07" name="フリーフォーム 106"/>
            <p:cNvSpPr/>
            <p:nvPr/>
          </p:nvSpPr>
          <p:spPr bwMode="auto">
            <a:xfrm>
              <a:off x="5483365" y="4516561"/>
              <a:ext cx="445592" cy="570300"/>
            </a:xfrm>
            <a:custGeom>
              <a:avLst/>
              <a:gdLst>
                <a:gd name="connsiteX0" fmla="*/ 376881 w 376881"/>
                <a:gd name="connsiteY0" fmla="*/ 0 h 661086"/>
                <a:gd name="connsiteX1" fmla="*/ 55605 w 376881"/>
                <a:gd name="connsiteY1" fmla="*/ 228600 h 661086"/>
                <a:gd name="connsiteX2" fmla="*/ 43249 w 376881"/>
                <a:gd name="connsiteY2" fmla="*/ 395416 h 661086"/>
                <a:gd name="connsiteX3" fmla="*/ 265670 w 376881"/>
                <a:gd name="connsiteY3" fmla="*/ 661086 h 661086"/>
              </a:gdLst>
              <a:ahLst/>
              <a:cxnLst>
                <a:cxn ang="0">
                  <a:pos x="connsiteX0" y="connsiteY0"/>
                </a:cxn>
                <a:cxn ang="0">
                  <a:pos x="connsiteX1" y="connsiteY1"/>
                </a:cxn>
                <a:cxn ang="0">
                  <a:pos x="connsiteX2" y="connsiteY2"/>
                </a:cxn>
                <a:cxn ang="0">
                  <a:pos x="connsiteX3" y="connsiteY3"/>
                </a:cxn>
              </a:cxnLst>
              <a:rect l="l" t="t" r="r" b="b"/>
              <a:pathLst>
                <a:path w="376881" h="661086">
                  <a:moveTo>
                    <a:pt x="376881" y="0"/>
                  </a:moveTo>
                  <a:cubicBezTo>
                    <a:pt x="244045" y="81348"/>
                    <a:pt x="111210" y="162697"/>
                    <a:pt x="55605" y="228600"/>
                  </a:cubicBezTo>
                  <a:cubicBezTo>
                    <a:pt x="0" y="294503"/>
                    <a:pt x="8238" y="323335"/>
                    <a:pt x="43249" y="395416"/>
                  </a:cubicBezTo>
                  <a:cubicBezTo>
                    <a:pt x="78260" y="467497"/>
                    <a:pt x="171965" y="564291"/>
                    <a:pt x="265670" y="661086"/>
                  </a:cubicBezTo>
                </a:path>
              </a:pathLst>
            </a:cu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08" name="平行四辺形 107"/>
            <p:cNvSpPr>
              <a:spLocks noChangeAspect="1"/>
            </p:cNvSpPr>
            <p:nvPr/>
          </p:nvSpPr>
          <p:spPr bwMode="auto">
            <a:xfrm>
              <a:off x="3882225" y="4837669"/>
              <a:ext cx="309254" cy="113726"/>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09" name="フリーフォーム 108"/>
            <p:cNvSpPr/>
            <p:nvPr/>
          </p:nvSpPr>
          <p:spPr bwMode="auto">
            <a:xfrm>
              <a:off x="4189816" y="4528268"/>
              <a:ext cx="3237197" cy="550232"/>
            </a:xfrm>
            <a:custGeom>
              <a:avLst/>
              <a:gdLst>
                <a:gd name="connsiteX0" fmla="*/ 0 w 2741141"/>
                <a:gd name="connsiteY0" fmla="*/ 695067 h 695067"/>
                <a:gd name="connsiteX1" fmla="*/ 574589 w 2741141"/>
                <a:gd name="connsiteY1" fmla="*/ 386148 h 695067"/>
                <a:gd name="connsiteX2" fmla="*/ 1248033 w 2741141"/>
                <a:gd name="connsiteY2" fmla="*/ 274937 h 695067"/>
                <a:gd name="connsiteX3" fmla="*/ 2526957 w 2741141"/>
                <a:gd name="connsiteY3" fmla="*/ 40159 h 695067"/>
                <a:gd name="connsiteX4" fmla="*/ 2533135 w 2741141"/>
                <a:gd name="connsiteY4" fmla="*/ 33981 h 695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141" h="695067">
                  <a:moveTo>
                    <a:pt x="0" y="695067"/>
                  </a:moveTo>
                  <a:cubicBezTo>
                    <a:pt x="183292" y="575618"/>
                    <a:pt x="366584" y="456170"/>
                    <a:pt x="574589" y="386148"/>
                  </a:cubicBezTo>
                  <a:cubicBezTo>
                    <a:pt x="782594" y="316126"/>
                    <a:pt x="1248033" y="274937"/>
                    <a:pt x="1248033" y="274937"/>
                  </a:cubicBezTo>
                  <a:lnTo>
                    <a:pt x="2526957" y="40159"/>
                  </a:lnTo>
                  <a:cubicBezTo>
                    <a:pt x="2741141" y="0"/>
                    <a:pt x="2637138" y="16990"/>
                    <a:pt x="2533135" y="33981"/>
                  </a:cubicBezTo>
                </a:path>
              </a:pathLst>
            </a:cu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10" name="円/楕円 109"/>
            <p:cNvSpPr/>
            <p:nvPr/>
          </p:nvSpPr>
          <p:spPr bwMode="auto">
            <a:xfrm>
              <a:off x="4838253" y="4792512"/>
              <a:ext cx="86458" cy="61881"/>
            </a:xfrm>
            <a:prstGeom prst="ellipse">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11" name="二等辺三角形 110"/>
            <p:cNvSpPr/>
            <p:nvPr/>
          </p:nvSpPr>
          <p:spPr bwMode="auto">
            <a:xfrm>
              <a:off x="5519943" y="4682132"/>
              <a:ext cx="254388" cy="61881"/>
            </a:xfrm>
            <a:prstGeom prst="triangle">
              <a:avLst/>
            </a:prstGeom>
            <a:noFill/>
            <a:ln w="25400" cap="flat" cmpd="sng" algn="ctr">
              <a:solidFill>
                <a:sysClr val="window" lastClr="FFFFFF">
                  <a:lumMod val="75000"/>
                </a:sys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12" name="平行四辺形 111"/>
            <p:cNvSpPr>
              <a:spLocks noChangeAspect="1"/>
            </p:cNvSpPr>
            <p:nvPr/>
          </p:nvSpPr>
          <p:spPr bwMode="auto">
            <a:xfrm>
              <a:off x="4161551" y="4605200"/>
              <a:ext cx="425640" cy="153864"/>
            </a:xfrm>
            <a:prstGeom prst="parallelogram">
              <a:avLst>
                <a:gd name="adj" fmla="val 66153"/>
              </a:avLst>
            </a:prstGeom>
            <a:solidFill>
              <a:schemeClr val="accent2">
                <a:lumMod val="60000"/>
                <a:lumOff val="40000"/>
              </a:schemeClr>
            </a:solidFill>
            <a:ln w="25400" cap="flat" cmpd="sng" algn="ctr">
              <a:solidFill>
                <a:srgbClr val="00B05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13" name="円/楕円 112"/>
            <p:cNvSpPr/>
            <p:nvPr/>
          </p:nvSpPr>
          <p:spPr bwMode="auto">
            <a:xfrm>
              <a:off x="5330400" y="4807565"/>
              <a:ext cx="425640" cy="61880"/>
            </a:xfrm>
            <a:prstGeom prst="ellipse">
              <a:avLst/>
            </a:prstGeom>
            <a:solidFill>
              <a:srgbClr val="C0504D">
                <a:lumMod val="60000"/>
                <a:lumOff val="40000"/>
              </a:srgbClr>
            </a:solidFill>
            <a:ln w="25400" cap="flat" cmpd="sng" algn="ctr">
              <a:solidFill>
                <a:srgbClr val="C0504D">
                  <a:lumMod val="75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cxnSp>
          <p:nvCxnSpPr>
            <p:cNvPr id="114" name="直線コネクタ 256"/>
            <p:cNvCxnSpPr>
              <a:cxnSpLocks noChangeShapeType="1"/>
              <a:stCxn id="116" idx="1"/>
            </p:cNvCxnSpPr>
            <p:nvPr/>
          </p:nvCxnSpPr>
          <p:spPr bwMode="auto">
            <a:xfrm flipH="1">
              <a:off x="4336627" y="4274419"/>
              <a:ext cx="142492" cy="410837"/>
            </a:xfrm>
            <a:prstGeom prst="line">
              <a:avLst/>
            </a:prstGeom>
            <a:noFill/>
            <a:ln w="9525" algn="ctr">
              <a:solidFill>
                <a:srgbClr val="000000"/>
              </a:solidFill>
              <a:round/>
              <a:headEnd type="oval" w="med" len="med"/>
              <a:tailEnd type="oval" w="med" len="med"/>
            </a:ln>
          </p:spPr>
        </p:cxnSp>
        <p:cxnSp>
          <p:nvCxnSpPr>
            <p:cNvPr id="115" name="直線コネクタ 257"/>
            <p:cNvCxnSpPr>
              <a:cxnSpLocks noChangeShapeType="1"/>
              <a:endCxn id="58" idx="1"/>
            </p:cNvCxnSpPr>
            <p:nvPr/>
          </p:nvCxnSpPr>
          <p:spPr bwMode="auto">
            <a:xfrm>
              <a:off x="5636501" y="4829788"/>
              <a:ext cx="1727331" cy="294229"/>
            </a:xfrm>
            <a:prstGeom prst="line">
              <a:avLst/>
            </a:prstGeom>
            <a:noFill/>
            <a:ln w="9525" algn="ctr">
              <a:solidFill>
                <a:srgbClr val="000000"/>
              </a:solidFill>
              <a:round/>
              <a:headEnd type="oval" w="med" len="med"/>
              <a:tailEnd type="oval" w="med" len="med"/>
            </a:ln>
          </p:spPr>
        </p:cxnSp>
        <p:sp>
          <p:nvSpPr>
            <p:cNvPr id="116" name="テキスト ボックス 115"/>
            <p:cNvSpPr txBox="1"/>
            <p:nvPr/>
          </p:nvSpPr>
          <p:spPr bwMode="auto">
            <a:xfrm>
              <a:off x="4479119" y="4105142"/>
              <a:ext cx="1192127" cy="3385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ysClr val="windowText" lastClr="000000"/>
                  </a:solidFill>
                  <a:effectLst/>
                  <a:uLnTx/>
                  <a:uFillTx/>
                  <a:latin typeface="+mn-lt"/>
                  <a:ea typeface="+mn-ea"/>
                  <a:cs typeface="+mn-cs"/>
                </a:rPr>
                <a:t>地区計画</a:t>
              </a:r>
            </a:p>
          </p:txBody>
        </p:sp>
        <p:sp>
          <p:nvSpPr>
            <p:cNvPr id="117" name="平行四辺形 116"/>
            <p:cNvSpPr>
              <a:spLocks noChangeAspect="1"/>
            </p:cNvSpPr>
            <p:nvPr/>
          </p:nvSpPr>
          <p:spPr bwMode="auto">
            <a:xfrm>
              <a:off x="3848971" y="5896321"/>
              <a:ext cx="2936255" cy="419782"/>
            </a:xfrm>
            <a:prstGeom prst="parallelogram">
              <a:avLst>
                <a:gd name="adj" fmla="val 66153"/>
              </a:avLst>
            </a:prstGeom>
            <a:solidFill>
              <a:srgbClr val="9BBB59">
                <a:lumMod val="60000"/>
                <a:lumOff val="40000"/>
              </a:srgbClr>
            </a:solidFill>
            <a:ln w="25400" cap="flat" cmpd="sng" algn="ctr">
              <a:solidFill>
                <a:srgbClr val="9BBB59">
                  <a:lumMod val="75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18" name="円/楕円 117"/>
            <p:cNvSpPr/>
            <p:nvPr/>
          </p:nvSpPr>
          <p:spPr bwMode="auto">
            <a:xfrm>
              <a:off x="4700253" y="6070255"/>
              <a:ext cx="340845" cy="187313"/>
            </a:xfrm>
            <a:prstGeom prst="ellipse">
              <a:avLst/>
            </a:prstGeom>
            <a:solidFill>
              <a:srgbClr val="FF99FF"/>
            </a:solidFill>
            <a:ln w="25400" cap="flat" cmpd="sng" algn="ctr">
              <a:solidFill>
                <a:srgbClr val="CC0066"/>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19" name="円/楕円 118"/>
            <p:cNvSpPr/>
            <p:nvPr/>
          </p:nvSpPr>
          <p:spPr bwMode="auto">
            <a:xfrm>
              <a:off x="5295485" y="5958202"/>
              <a:ext cx="596894" cy="249193"/>
            </a:xfrm>
            <a:prstGeom prst="ellipse">
              <a:avLst/>
            </a:prstGeom>
            <a:solidFill>
              <a:srgbClr val="FF99FF"/>
            </a:solidFill>
            <a:ln w="25400" cap="flat" cmpd="sng" algn="ctr">
              <a:solidFill>
                <a:srgbClr val="CC0066"/>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20" name="平行四辺形 119"/>
            <p:cNvSpPr>
              <a:spLocks noChangeAspect="1"/>
            </p:cNvSpPr>
            <p:nvPr/>
          </p:nvSpPr>
          <p:spPr bwMode="auto">
            <a:xfrm>
              <a:off x="5829198" y="5993322"/>
              <a:ext cx="896174" cy="326126"/>
            </a:xfrm>
            <a:prstGeom prst="parallelogram">
              <a:avLst>
                <a:gd name="adj" fmla="val 66153"/>
              </a:avLst>
            </a:prstGeom>
            <a:solidFill>
              <a:srgbClr val="8064A2">
                <a:lumMod val="40000"/>
                <a:lumOff val="60000"/>
              </a:srgbClr>
            </a:solidFill>
            <a:ln w="25400" cap="flat" cmpd="sng" algn="ctr">
              <a:solidFill>
                <a:srgbClr val="8064A2">
                  <a:lumMod val="75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21" name="平行四辺形 120"/>
            <p:cNvSpPr>
              <a:spLocks noChangeAspect="1"/>
            </p:cNvSpPr>
            <p:nvPr/>
          </p:nvSpPr>
          <p:spPr bwMode="auto">
            <a:xfrm>
              <a:off x="6033705" y="6081962"/>
              <a:ext cx="641786" cy="232468"/>
            </a:xfrm>
            <a:prstGeom prst="parallelogram">
              <a:avLst>
                <a:gd name="adj" fmla="val 66153"/>
              </a:avLst>
            </a:prstGeom>
            <a:solidFill>
              <a:srgbClr val="1F497D">
                <a:lumMod val="40000"/>
                <a:lumOff val="60000"/>
              </a:srgbClr>
            </a:solidFill>
            <a:ln w="25400" cap="flat" cmpd="sng" algn="ctr">
              <a:solidFill>
                <a:srgbClr val="4F81BD">
                  <a:shade val="50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22" name="平行四辺形 121"/>
            <p:cNvSpPr>
              <a:spLocks noChangeAspect="1"/>
            </p:cNvSpPr>
            <p:nvPr/>
          </p:nvSpPr>
          <p:spPr bwMode="auto">
            <a:xfrm>
              <a:off x="3952057" y="5896321"/>
              <a:ext cx="641786" cy="232469"/>
            </a:xfrm>
            <a:prstGeom prst="parallelogram">
              <a:avLst>
                <a:gd name="adj" fmla="val 66153"/>
              </a:avLst>
            </a:prstGeom>
            <a:solidFill>
              <a:srgbClr val="92D050"/>
            </a:solidFill>
            <a:ln w="25400" cap="flat" cmpd="sng" algn="ctr">
              <a:solidFill>
                <a:srgbClr val="00B05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23" name="フリーフォーム 122"/>
            <p:cNvSpPr/>
            <p:nvPr/>
          </p:nvSpPr>
          <p:spPr bwMode="auto">
            <a:xfrm>
              <a:off x="3548030" y="6075272"/>
              <a:ext cx="3564740" cy="182295"/>
            </a:xfrm>
            <a:custGeom>
              <a:avLst/>
              <a:gdLst>
                <a:gd name="connsiteX0" fmla="*/ 0 w 2897660"/>
                <a:gd name="connsiteY0" fmla="*/ 169905 h 239927"/>
                <a:gd name="connsiteX1" fmla="*/ 506627 w 2897660"/>
                <a:gd name="connsiteY1" fmla="*/ 231689 h 239927"/>
                <a:gd name="connsiteX2" fmla="*/ 1075038 w 2897660"/>
                <a:gd name="connsiteY2" fmla="*/ 120478 h 239927"/>
                <a:gd name="connsiteX3" fmla="*/ 1674341 w 2897660"/>
                <a:gd name="connsiteY3" fmla="*/ 3089 h 239927"/>
                <a:gd name="connsiteX4" fmla="*/ 2279822 w 2897660"/>
                <a:gd name="connsiteY4" fmla="*/ 139013 h 239927"/>
                <a:gd name="connsiteX5" fmla="*/ 2897660 w 2897660"/>
                <a:gd name="connsiteY5" fmla="*/ 151370 h 23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660" h="239927">
                  <a:moveTo>
                    <a:pt x="0" y="169905"/>
                  </a:moveTo>
                  <a:cubicBezTo>
                    <a:pt x="163727" y="204916"/>
                    <a:pt x="327454" y="239927"/>
                    <a:pt x="506627" y="231689"/>
                  </a:cubicBezTo>
                  <a:cubicBezTo>
                    <a:pt x="685800" y="223451"/>
                    <a:pt x="1075038" y="120478"/>
                    <a:pt x="1075038" y="120478"/>
                  </a:cubicBezTo>
                  <a:cubicBezTo>
                    <a:pt x="1269657" y="82378"/>
                    <a:pt x="1473544" y="0"/>
                    <a:pt x="1674341" y="3089"/>
                  </a:cubicBezTo>
                  <a:cubicBezTo>
                    <a:pt x="1875138" y="6178"/>
                    <a:pt x="2075935" y="114299"/>
                    <a:pt x="2279822" y="139013"/>
                  </a:cubicBezTo>
                  <a:cubicBezTo>
                    <a:pt x="2483709" y="163727"/>
                    <a:pt x="2690684" y="157548"/>
                    <a:pt x="2897660" y="151370"/>
                  </a:cubicBezTo>
                </a:path>
              </a:pathLst>
            </a:custGeom>
            <a:noFill/>
            <a:ln w="38100" cap="flat" cmpd="sng" algn="ctr">
              <a:solidFill>
                <a:srgbClr val="FF000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24" name="フリーフォーム 123"/>
            <p:cNvSpPr/>
            <p:nvPr/>
          </p:nvSpPr>
          <p:spPr bwMode="auto">
            <a:xfrm>
              <a:off x="5468401" y="5811028"/>
              <a:ext cx="445592" cy="570300"/>
            </a:xfrm>
            <a:custGeom>
              <a:avLst/>
              <a:gdLst>
                <a:gd name="connsiteX0" fmla="*/ 376881 w 376881"/>
                <a:gd name="connsiteY0" fmla="*/ 0 h 661086"/>
                <a:gd name="connsiteX1" fmla="*/ 55605 w 376881"/>
                <a:gd name="connsiteY1" fmla="*/ 228600 h 661086"/>
                <a:gd name="connsiteX2" fmla="*/ 43249 w 376881"/>
                <a:gd name="connsiteY2" fmla="*/ 395416 h 661086"/>
                <a:gd name="connsiteX3" fmla="*/ 265670 w 376881"/>
                <a:gd name="connsiteY3" fmla="*/ 661086 h 661086"/>
              </a:gdLst>
              <a:ahLst/>
              <a:cxnLst>
                <a:cxn ang="0">
                  <a:pos x="connsiteX0" y="connsiteY0"/>
                </a:cxn>
                <a:cxn ang="0">
                  <a:pos x="connsiteX1" y="connsiteY1"/>
                </a:cxn>
                <a:cxn ang="0">
                  <a:pos x="connsiteX2" y="connsiteY2"/>
                </a:cxn>
                <a:cxn ang="0">
                  <a:pos x="connsiteX3" y="connsiteY3"/>
                </a:cxn>
              </a:cxnLst>
              <a:rect l="l" t="t" r="r" b="b"/>
              <a:pathLst>
                <a:path w="376881" h="661086">
                  <a:moveTo>
                    <a:pt x="376881" y="0"/>
                  </a:moveTo>
                  <a:cubicBezTo>
                    <a:pt x="244045" y="81348"/>
                    <a:pt x="111210" y="162697"/>
                    <a:pt x="55605" y="228600"/>
                  </a:cubicBezTo>
                  <a:cubicBezTo>
                    <a:pt x="0" y="294503"/>
                    <a:pt x="8238" y="323335"/>
                    <a:pt x="43249" y="395416"/>
                  </a:cubicBezTo>
                  <a:cubicBezTo>
                    <a:pt x="78260" y="467497"/>
                    <a:pt x="171965" y="564291"/>
                    <a:pt x="265670" y="661086"/>
                  </a:cubicBezTo>
                </a:path>
              </a:pathLst>
            </a:custGeom>
            <a:noFill/>
            <a:ln w="25400" cap="flat" cmpd="sng" algn="ctr">
              <a:solidFill>
                <a:srgbClr val="FF000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25" name="平行四辺形 124"/>
            <p:cNvSpPr>
              <a:spLocks noChangeAspect="1"/>
            </p:cNvSpPr>
            <p:nvPr/>
          </p:nvSpPr>
          <p:spPr bwMode="auto">
            <a:xfrm>
              <a:off x="3882225" y="6132135"/>
              <a:ext cx="309254" cy="113726"/>
            </a:xfrm>
            <a:prstGeom prst="parallelogram">
              <a:avLst>
                <a:gd name="adj" fmla="val 66153"/>
              </a:avLst>
            </a:prstGeom>
            <a:solidFill>
              <a:srgbClr val="00B050"/>
            </a:solidFill>
            <a:ln w="25400" cap="flat" cmpd="sng" algn="ctr">
              <a:solidFill>
                <a:srgbClr val="00660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26" name="フリーフォーム 125"/>
            <p:cNvSpPr/>
            <p:nvPr/>
          </p:nvSpPr>
          <p:spPr bwMode="auto">
            <a:xfrm>
              <a:off x="4174853" y="5822734"/>
              <a:ext cx="3237197" cy="550232"/>
            </a:xfrm>
            <a:custGeom>
              <a:avLst/>
              <a:gdLst>
                <a:gd name="connsiteX0" fmla="*/ 0 w 2741141"/>
                <a:gd name="connsiteY0" fmla="*/ 695067 h 695067"/>
                <a:gd name="connsiteX1" fmla="*/ 574589 w 2741141"/>
                <a:gd name="connsiteY1" fmla="*/ 386148 h 695067"/>
                <a:gd name="connsiteX2" fmla="*/ 1248033 w 2741141"/>
                <a:gd name="connsiteY2" fmla="*/ 274937 h 695067"/>
                <a:gd name="connsiteX3" fmla="*/ 2526957 w 2741141"/>
                <a:gd name="connsiteY3" fmla="*/ 40159 h 695067"/>
                <a:gd name="connsiteX4" fmla="*/ 2533135 w 2741141"/>
                <a:gd name="connsiteY4" fmla="*/ 33981 h 695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141" h="695067">
                  <a:moveTo>
                    <a:pt x="0" y="695067"/>
                  </a:moveTo>
                  <a:cubicBezTo>
                    <a:pt x="183292" y="575618"/>
                    <a:pt x="366584" y="456170"/>
                    <a:pt x="574589" y="386148"/>
                  </a:cubicBezTo>
                  <a:cubicBezTo>
                    <a:pt x="782594" y="316126"/>
                    <a:pt x="1248033" y="274937"/>
                    <a:pt x="1248033" y="274937"/>
                  </a:cubicBezTo>
                  <a:lnTo>
                    <a:pt x="2526957" y="40159"/>
                  </a:lnTo>
                  <a:cubicBezTo>
                    <a:pt x="2741141" y="0"/>
                    <a:pt x="2637138" y="16990"/>
                    <a:pt x="2533135" y="33981"/>
                  </a:cubicBezTo>
                </a:path>
              </a:pathLst>
            </a:custGeom>
            <a:noFill/>
            <a:ln w="25400" cap="flat" cmpd="sng" algn="ctr">
              <a:solidFill>
                <a:srgbClr val="FF33CC"/>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127" name="円/楕円 126"/>
            <p:cNvSpPr/>
            <p:nvPr/>
          </p:nvSpPr>
          <p:spPr bwMode="auto">
            <a:xfrm>
              <a:off x="4824952" y="6086979"/>
              <a:ext cx="84796" cy="61881"/>
            </a:xfrm>
            <a:prstGeom prst="ellipse">
              <a:avLst/>
            </a:prstGeom>
            <a:solidFill>
              <a:srgbClr val="FFFF00"/>
            </a:solidFill>
            <a:ln w="25400" cap="flat" cmpd="sng" algn="ctr">
              <a:solidFill>
                <a:srgbClr val="CC990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28" name="二等辺三角形 127"/>
            <p:cNvSpPr/>
            <p:nvPr/>
          </p:nvSpPr>
          <p:spPr bwMode="auto">
            <a:xfrm>
              <a:off x="5504980" y="5976598"/>
              <a:ext cx="256049" cy="61881"/>
            </a:xfrm>
            <a:prstGeom prst="triangle">
              <a:avLst/>
            </a:prstGeom>
            <a:solidFill>
              <a:srgbClr val="FFFF00"/>
            </a:solidFill>
            <a:ln w="25400" cap="flat" cmpd="sng" algn="ctr">
              <a:solidFill>
                <a:srgbClr val="CC990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29" name="平行四辺形 128"/>
            <p:cNvSpPr>
              <a:spLocks noChangeAspect="1"/>
            </p:cNvSpPr>
            <p:nvPr/>
          </p:nvSpPr>
          <p:spPr bwMode="auto">
            <a:xfrm>
              <a:off x="4173190" y="5903011"/>
              <a:ext cx="425640" cy="153864"/>
            </a:xfrm>
            <a:prstGeom prst="parallelogram">
              <a:avLst>
                <a:gd name="adj" fmla="val 66153"/>
              </a:avLst>
            </a:prstGeom>
            <a:solidFill>
              <a:schemeClr val="accent2">
                <a:lumMod val="60000"/>
                <a:lumOff val="40000"/>
              </a:schemeClr>
            </a:solidFill>
            <a:ln w="25400" cap="flat" cmpd="sng" algn="ctr">
              <a:solidFill>
                <a:srgbClr val="00B050"/>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130" name="円/楕円 129"/>
            <p:cNvSpPr/>
            <p:nvPr/>
          </p:nvSpPr>
          <p:spPr bwMode="auto">
            <a:xfrm>
              <a:off x="5342039" y="6095342"/>
              <a:ext cx="425640" cy="61880"/>
            </a:xfrm>
            <a:prstGeom prst="ellipse">
              <a:avLst/>
            </a:prstGeom>
            <a:solidFill>
              <a:srgbClr val="C0504D">
                <a:lumMod val="60000"/>
                <a:lumOff val="40000"/>
              </a:srgbClr>
            </a:solidFill>
            <a:ln w="25400" cap="flat" cmpd="sng" algn="ctr">
              <a:solidFill>
                <a:srgbClr val="C0504D">
                  <a:lumMod val="75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cxnSp>
          <p:nvCxnSpPr>
            <p:cNvPr id="131" name="直線コネクタ 273"/>
            <p:cNvCxnSpPr>
              <a:cxnSpLocks noChangeShapeType="1"/>
              <a:endCxn id="47" idx="1"/>
            </p:cNvCxnSpPr>
            <p:nvPr/>
          </p:nvCxnSpPr>
          <p:spPr bwMode="auto">
            <a:xfrm>
              <a:off x="6796878" y="1664646"/>
              <a:ext cx="776450" cy="45927"/>
            </a:xfrm>
            <a:prstGeom prst="line">
              <a:avLst/>
            </a:prstGeom>
            <a:noFill/>
            <a:ln w="9525" algn="ctr">
              <a:solidFill>
                <a:srgbClr val="000000"/>
              </a:solidFill>
              <a:round/>
              <a:headEnd type="oval" w="med" len="med"/>
              <a:tailEnd type="oval" w="med" len="med"/>
            </a:ln>
          </p:spPr>
        </p:cxnSp>
        <p:cxnSp>
          <p:nvCxnSpPr>
            <p:cNvPr id="132" name="直線コネクタ 274"/>
            <p:cNvCxnSpPr>
              <a:cxnSpLocks noChangeShapeType="1"/>
              <a:endCxn id="46" idx="1"/>
            </p:cNvCxnSpPr>
            <p:nvPr/>
          </p:nvCxnSpPr>
          <p:spPr bwMode="auto">
            <a:xfrm flipV="1">
              <a:off x="5900779" y="1151978"/>
              <a:ext cx="1757344" cy="326489"/>
            </a:xfrm>
            <a:prstGeom prst="line">
              <a:avLst/>
            </a:prstGeom>
            <a:noFill/>
            <a:ln w="9525" algn="ctr">
              <a:solidFill>
                <a:srgbClr val="000000"/>
              </a:solidFill>
              <a:round/>
              <a:headEnd type="oval" w="med" len="med"/>
              <a:tailEnd type="oval" w="med" len="med"/>
            </a:ln>
          </p:spPr>
        </p:cxnSp>
        <p:sp>
          <p:nvSpPr>
            <p:cNvPr id="133" name="下矢印 132"/>
            <p:cNvSpPr/>
            <p:nvPr/>
          </p:nvSpPr>
          <p:spPr bwMode="auto">
            <a:xfrm>
              <a:off x="4785048" y="5264140"/>
              <a:ext cx="1107331" cy="247521"/>
            </a:xfrm>
            <a:prstGeom prst="downArrow">
              <a:avLst/>
            </a:prstGeom>
            <a:solidFill>
              <a:srgbClr val="4F81BD"/>
            </a:solidFill>
            <a:ln w="25400" cap="flat" cmpd="sng" algn="ctr">
              <a:solidFill>
                <a:srgbClr val="4F81BD">
                  <a:shade val="50000"/>
                </a:srgbClr>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mn-lt"/>
                <a:ea typeface="+mn-ea"/>
                <a:cs typeface="+mn-cs"/>
              </a:endParaRPr>
            </a:p>
          </p:txBody>
        </p:sp>
        <p:sp>
          <p:nvSpPr>
            <p:cNvPr id="31" name="テキスト ボックス 30"/>
            <p:cNvSpPr txBox="1"/>
            <p:nvPr/>
          </p:nvSpPr>
          <p:spPr>
            <a:xfrm>
              <a:off x="651678" y="1332241"/>
              <a:ext cx="1210588"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a:ln>
                    <a:noFill/>
                  </a:ln>
                  <a:solidFill>
                    <a:sysClr val="windowText" lastClr="000000"/>
                  </a:solidFill>
                  <a:effectLst/>
                  <a:uLnTx/>
                  <a:uFillTx/>
                  <a:latin typeface="+mn-lt"/>
                  <a:ea typeface="+mn-ea"/>
                  <a:cs typeface="+mn-cs"/>
                </a:rPr>
                <a:t>区域区分</a:t>
              </a:r>
            </a:p>
          </p:txBody>
        </p:sp>
        <p:sp>
          <p:nvSpPr>
            <p:cNvPr id="35" name="テキスト ボックス 34"/>
            <p:cNvSpPr txBox="1"/>
            <p:nvPr/>
          </p:nvSpPr>
          <p:spPr>
            <a:xfrm>
              <a:off x="635051" y="2243719"/>
              <a:ext cx="1441420" cy="615553"/>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ysClr val="windowText" lastClr="000000"/>
                  </a:solidFill>
                  <a:effectLst/>
                  <a:uLnTx/>
                  <a:uFillTx/>
                  <a:latin typeface="+mn-lt"/>
                  <a:ea typeface="+mn-ea"/>
                  <a:cs typeface="+mn-cs"/>
                </a:rPr>
                <a:t>地域地区</a:t>
              </a:r>
              <a:endParaRPr kumimoji="0" lang="en-US" altLang="ja-JP" sz="2000" b="0" i="0" u="none" strike="noStrike" kern="0" cap="none" spc="0" normalizeH="0" baseline="0" noProof="0">
                <a:ln>
                  <a:noFill/>
                </a:ln>
                <a:solidFill>
                  <a:sysClr val="windowText" lastClr="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a:ln>
                    <a:noFill/>
                  </a:ln>
                  <a:solidFill>
                    <a:sysClr val="windowText" lastClr="000000"/>
                  </a:solidFill>
                  <a:effectLst/>
                  <a:uLnTx/>
                  <a:uFillTx/>
                  <a:latin typeface="+mn-lt"/>
                  <a:ea typeface="+mn-ea"/>
                  <a:cs typeface="+mn-cs"/>
                </a:rPr>
                <a:t>【</a:t>
              </a:r>
              <a:r>
                <a:rPr kumimoji="0" lang="ja-JP" altLang="en-US" sz="1400" b="0" i="0" u="none" strike="noStrike" kern="0" cap="none" spc="0" normalizeH="0" baseline="0" noProof="0">
                  <a:ln>
                    <a:noFill/>
                  </a:ln>
                  <a:solidFill>
                    <a:sysClr val="windowText" lastClr="000000"/>
                  </a:solidFill>
                  <a:effectLst/>
                  <a:uLnTx/>
                  <a:uFillTx/>
                  <a:latin typeface="+mn-lt"/>
                  <a:ea typeface="+mn-ea"/>
                  <a:cs typeface="+mn-cs"/>
                </a:rPr>
                <a:t>例：用途地域</a:t>
              </a:r>
              <a:r>
                <a:rPr kumimoji="0" lang="en-US" altLang="ja-JP" sz="1400" b="0" i="0" u="none" strike="noStrike" kern="0" cap="none" spc="0" normalizeH="0" baseline="0" noProof="0">
                  <a:ln>
                    <a:noFill/>
                  </a:ln>
                  <a:solidFill>
                    <a:sysClr val="windowText" lastClr="000000"/>
                  </a:solidFill>
                  <a:effectLst/>
                  <a:uLnTx/>
                  <a:uFillTx/>
                  <a:latin typeface="+mn-lt"/>
                  <a:ea typeface="+mn-ea"/>
                  <a:cs typeface="+mn-cs"/>
                </a:rPr>
                <a:t>】</a:t>
              </a:r>
            </a:p>
          </p:txBody>
        </p:sp>
        <p:sp>
          <p:nvSpPr>
            <p:cNvPr id="36" name="テキスト ボックス 35"/>
            <p:cNvSpPr txBox="1"/>
            <p:nvPr/>
          </p:nvSpPr>
          <p:spPr>
            <a:xfrm>
              <a:off x="631726" y="3360907"/>
              <a:ext cx="1980029" cy="707886"/>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ysClr val="windowText" lastClr="000000"/>
                  </a:solidFill>
                  <a:effectLst/>
                  <a:uLnTx/>
                  <a:uFillTx/>
                  <a:latin typeface="+mn-lt"/>
                  <a:ea typeface="+mn-ea"/>
                  <a:cs typeface="+mn-cs"/>
                </a:rPr>
                <a:t>都市施設</a:t>
              </a:r>
              <a:endParaRPr kumimoji="0" lang="en-US" altLang="ja-JP" sz="2000" b="0" i="0" u="none" strike="noStrike" kern="0" cap="none" spc="0" normalizeH="0" baseline="0" noProof="0">
                <a:ln>
                  <a:noFill/>
                </a:ln>
                <a:solidFill>
                  <a:sysClr val="windowText" lastClr="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a:ln>
                    <a:noFill/>
                  </a:ln>
                  <a:solidFill>
                    <a:sysClr val="windowText" lastClr="000000"/>
                  </a:solidFill>
                  <a:effectLst/>
                  <a:uLnTx/>
                  <a:uFillTx/>
                  <a:latin typeface="+mn-lt"/>
                  <a:ea typeface="+mn-ea"/>
                  <a:cs typeface="+mn-cs"/>
                </a:rPr>
                <a:t>市街地開発事業</a:t>
              </a:r>
            </a:p>
          </p:txBody>
        </p:sp>
        <p:sp>
          <p:nvSpPr>
            <p:cNvPr id="37" name="テキスト ボックス 36"/>
            <p:cNvSpPr txBox="1"/>
            <p:nvPr/>
          </p:nvSpPr>
          <p:spPr>
            <a:xfrm>
              <a:off x="636713" y="4506527"/>
              <a:ext cx="1210588"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ysClr val="windowText" lastClr="000000"/>
                  </a:solidFill>
                  <a:effectLst/>
                  <a:uLnTx/>
                  <a:uFillTx/>
                  <a:latin typeface="+mn-lt"/>
                  <a:ea typeface="+mn-ea"/>
                  <a:cs typeface="+mn-cs"/>
                </a:rPr>
                <a:t>地区計画</a:t>
              </a:r>
              <a:endParaRPr kumimoji="1" lang="ja-JP" altLang="en-US" sz="2000" b="0" i="0" u="none" strike="noStrike" kern="0" cap="none" spc="0" normalizeH="0" baseline="0" noProof="0">
                <a:ln>
                  <a:noFill/>
                </a:ln>
                <a:solidFill>
                  <a:sysClr val="windowText" lastClr="000000"/>
                </a:solidFill>
                <a:effectLst/>
                <a:uLnTx/>
                <a:uFillTx/>
                <a:latin typeface="+mn-lt"/>
                <a:ea typeface="+mn-ea"/>
                <a:cs typeface="+mn-cs"/>
              </a:endParaRPr>
            </a:p>
          </p:txBody>
        </p:sp>
        <p:sp>
          <p:nvSpPr>
            <p:cNvPr id="38" name="テキスト ボックス 37"/>
            <p:cNvSpPr txBox="1"/>
            <p:nvPr/>
          </p:nvSpPr>
          <p:spPr>
            <a:xfrm>
              <a:off x="635051" y="5623715"/>
              <a:ext cx="1899879" cy="707886"/>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ysClr val="windowText" lastClr="000000"/>
                  </a:solidFill>
                  <a:effectLst/>
                  <a:uLnTx/>
                  <a:uFillTx/>
                  <a:latin typeface="+mn-lt"/>
                  <a:ea typeface="+mn-ea"/>
                  <a:cs typeface="+mn-cs"/>
                </a:rPr>
                <a:t>都市全体の</a:t>
              </a:r>
              <a:endParaRPr kumimoji="0" lang="en-US" altLang="ja-JP" sz="2000" b="0" i="0" u="none" strike="noStrike" kern="0" cap="none" spc="0" normalizeH="0" baseline="0" noProof="0">
                <a:ln>
                  <a:noFill/>
                </a:ln>
                <a:solidFill>
                  <a:sysClr val="windowText" lastClr="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a:ln>
                    <a:noFill/>
                  </a:ln>
                  <a:solidFill>
                    <a:sysClr val="windowText" lastClr="000000"/>
                  </a:solidFill>
                  <a:effectLst/>
                  <a:uLnTx/>
                  <a:uFillTx/>
                  <a:latin typeface="+mn-lt"/>
                  <a:ea typeface="+mn-ea"/>
                  <a:cs typeface="+mn-cs"/>
                </a:rPr>
                <a:t>計画の見取り図</a:t>
              </a:r>
              <a:endParaRPr kumimoji="1" lang="ja-JP" altLang="en-US" sz="2000" b="0" i="0" u="none" strike="noStrike" kern="0" cap="none" spc="0" normalizeH="0" baseline="0" noProof="0">
                <a:ln>
                  <a:noFill/>
                </a:ln>
                <a:solidFill>
                  <a:sysClr val="windowText" lastClr="000000"/>
                </a:solidFill>
                <a:effectLst/>
                <a:uLnTx/>
                <a:uFillTx/>
                <a:latin typeface="+mn-lt"/>
                <a:ea typeface="+mn-ea"/>
                <a:cs typeface="+mn-cs"/>
              </a:endParaRPr>
            </a:p>
          </p:txBody>
        </p:sp>
        <p:cxnSp>
          <p:nvCxnSpPr>
            <p:cNvPr id="39" name="直線コネクタ 38"/>
            <p:cNvCxnSpPr/>
            <p:nvPr/>
          </p:nvCxnSpPr>
          <p:spPr>
            <a:xfrm>
              <a:off x="651678" y="1981147"/>
              <a:ext cx="26951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631726" y="3120076"/>
              <a:ext cx="26968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631726" y="4257333"/>
              <a:ext cx="269683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1552024C-3C16-470A-B820-EEB24C7A3CE0}"/>
              </a:ext>
            </a:extLst>
          </p:cNvPr>
          <p:cNvSpPr>
            <a:spLocks noGrp="1"/>
          </p:cNvSpPr>
          <p:nvPr>
            <p:ph type="title"/>
          </p:nvPr>
        </p:nvSpPr>
        <p:spPr/>
        <p:txBody>
          <a:bodyPr/>
          <a:lstStyle/>
          <a:p>
            <a:r>
              <a:rPr lang="ja-JP" altLang="en-US"/>
              <a:t>３．都市計画制度の構造②</a:t>
            </a:r>
          </a:p>
        </p:txBody>
      </p:sp>
      <p:sp>
        <p:nvSpPr>
          <p:cNvPr id="3" name="スライド番号プレースホルダー 3">
            <a:extLst>
              <a:ext uri="{FF2B5EF4-FFF2-40B4-BE49-F238E27FC236}">
                <a16:creationId xmlns:a16="http://schemas.microsoft.com/office/drawing/2014/main" id="{E4AD1C42-EE01-065E-B986-0633021BD2E1}"/>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5</a:t>
            </a:fld>
            <a:endParaRPr lang="en-US" altLang="ja-JP" sz="1400">
              <a:solidFill>
                <a:srgbClr val="000000"/>
              </a:solidFill>
            </a:endParaRPr>
          </a:p>
        </p:txBody>
      </p:sp>
    </p:spTree>
    <p:extLst>
      <p:ext uri="{BB962C8B-B14F-4D97-AF65-F5344CB8AC3E}">
        <p14:creationId xmlns:p14="http://schemas.microsoft.com/office/powerpoint/2010/main" val="2147312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正方形/長方形 80"/>
          <p:cNvSpPr/>
          <p:nvPr/>
        </p:nvSpPr>
        <p:spPr>
          <a:xfrm>
            <a:off x="168098" y="4331960"/>
            <a:ext cx="9540000" cy="2484000"/>
          </a:xfrm>
          <a:prstGeom prst="rect">
            <a:avLst/>
          </a:prstGeom>
          <a:ln/>
        </p:spPr>
        <p:style>
          <a:lnRef idx="2">
            <a:schemeClr val="accent2"/>
          </a:lnRef>
          <a:fillRef idx="1">
            <a:schemeClr val="lt1"/>
          </a:fillRef>
          <a:effectRef idx="0">
            <a:schemeClr val="accent2"/>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1" i="0" u="none" strike="noStrike" kern="1200" cap="none" spc="0" normalizeH="0" baseline="0" noProof="0">
              <a:ln>
                <a:noFill/>
              </a:ln>
              <a:solidFill>
                <a:prstClr val="black"/>
              </a:solidFill>
              <a:effectLst/>
              <a:uLnTx/>
              <a:uFillTx/>
              <a:latin typeface="Meiryo UI"/>
              <a:ea typeface="Meiryo UI"/>
              <a:cs typeface="+mn-cs"/>
            </a:endParaRPr>
          </a:p>
        </p:txBody>
      </p:sp>
      <p:sp>
        <p:nvSpPr>
          <p:cNvPr id="76" name="正方形/長方形 75"/>
          <p:cNvSpPr/>
          <p:nvPr/>
        </p:nvSpPr>
        <p:spPr>
          <a:xfrm>
            <a:off x="164734" y="764704"/>
            <a:ext cx="9540000" cy="3168000"/>
          </a:xfrm>
          <a:prstGeom prst="rect">
            <a:avLst/>
          </a:prstGeom>
          <a:ln/>
        </p:spPr>
        <p:style>
          <a:lnRef idx="2">
            <a:schemeClr val="accent4"/>
          </a:lnRef>
          <a:fillRef idx="1">
            <a:schemeClr val="lt1"/>
          </a:fillRef>
          <a:effectRef idx="0">
            <a:schemeClr val="accent4"/>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1" i="0" u="none" strike="noStrike" kern="1200" cap="none" spc="0" normalizeH="0" baseline="0" noProof="0">
              <a:ln>
                <a:noFill/>
              </a:ln>
              <a:solidFill>
                <a:prstClr val="black"/>
              </a:solidFill>
              <a:effectLst/>
              <a:uLnTx/>
              <a:uFillTx/>
              <a:latin typeface="Meiryo UI"/>
              <a:ea typeface="Meiryo UI"/>
              <a:cs typeface="+mn-cs"/>
            </a:endParaRPr>
          </a:p>
        </p:txBody>
      </p:sp>
      <p:sp>
        <p:nvSpPr>
          <p:cNvPr id="73" name="正方形/長方形 72"/>
          <p:cNvSpPr/>
          <p:nvPr/>
        </p:nvSpPr>
        <p:spPr>
          <a:xfrm>
            <a:off x="199678" y="620688"/>
            <a:ext cx="1800200" cy="303576"/>
          </a:xfrm>
          <a:prstGeom prst="rect">
            <a:avLst/>
          </a:prstGeom>
          <a:ln/>
        </p:spPr>
        <p:style>
          <a:lnRef idx="0">
            <a:schemeClr val="accent4"/>
          </a:lnRef>
          <a:fillRef idx="3">
            <a:schemeClr val="accent4"/>
          </a:fillRef>
          <a:effectRef idx="3">
            <a:schemeClr val="accent4"/>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都市計画区域</a:t>
            </a:r>
          </a:p>
        </p:txBody>
      </p:sp>
      <p:sp>
        <p:nvSpPr>
          <p:cNvPr id="77" name="正方形/長方形 76"/>
          <p:cNvSpPr/>
          <p:nvPr/>
        </p:nvSpPr>
        <p:spPr>
          <a:xfrm>
            <a:off x="199678" y="4149080"/>
            <a:ext cx="1800200" cy="303576"/>
          </a:xfrm>
          <a:prstGeom prst="rect">
            <a:avLst/>
          </a:prstGeom>
          <a:ln/>
        </p:spPr>
        <p:style>
          <a:lnRef idx="0">
            <a:schemeClr val="accent2"/>
          </a:lnRef>
          <a:fillRef idx="3">
            <a:schemeClr val="accent2"/>
          </a:fillRef>
          <a:effectRef idx="3">
            <a:schemeClr val="accent2"/>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マスタープラン</a:t>
            </a:r>
          </a:p>
        </p:txBody>
      </p:sp>
      <p:sp>
        <p:nvSpPr>
          <p:cNvPr id="78" name="テキスト ボックス 77"/>
          <p:cNvSpPr txBox="1"/>
          <p:nvPr/>
        </p:nvSpPr>
        <p:spPr>
          <a:xfrm>
            <a:off x="343694" y="4509120"/>
            <a:ext cx="4536504" cy="213904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＜都市計画区域マスタープラン＞</a:t>
            </a: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○概要</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・都市計画区域ごとに都道府県が策定</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・記載事項は、</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352425" marR="0" lvl="0" indent="-26035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a:ea typeface="Meiryo UI"/>
                <a:cs typeface="+mn-cs"/>
              </a:rPr>
              <a:t>・区域区分の決定の有無及び当該区分を定めるときはその方針</a:t>
            </a:r>
            <a:endParaRPr kumimoji="1" lang="en-US" altLang="ja-JP" sz="1100" b="0" i="0" u="none" strike="noStrike" kern="1200" cap="none" spc="0" normalizeH="0" baseline="0" noProof="0">
              <a:ln>
                <a:noFill/>
              </a:ln>
              <a:solidFill>
                <a:schemeClr val="tx1"/>
              </a:solidFill>
              <a:effectLst/>
              <a:uLnTx/>
              <a:uFillTx/>
              <a:latin typeface="Meiryo UI"/>
              <a:ea typeface="Meiryo UI"/>
              <a:cs typeface="+mn-cs"/>
            </a:endParaRPr>
          </a:p>
          <a:p>
            <a:pPr marL="352425" indent="-260350">
              <a:defRPr/>
            </a:pPr>
            <a:r>
              <a:rPr lang="ja-JP" altLang="en-US" sz="1100">
                <a:solidFill>
                  <a:schemeClr val="tx1"/>
                </a:solidFill>
              </a:rPr>
              <a:t>・都市計画の目標</a:t>
            </a:r>
            <a:endParaRPr lang="en-US" altLang="ja-JP" sz="1100">
              <a:solidFill>
                <a:schemeClr val="tx1"/>
              </a:solidFill>
            </a:endParaRPr>
          </a:p>
          <a:p>
            <a:pPr marL="352425" marR="0" lvl="0" indent="-26035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a:ea typeface="Meiryo UI"/>
                <a:cs typeface="+mn-cs"/>
              </a:rPr>
              <a:t>・主要な都市計画の決定の方針</a:t>
            </a:r>
            <a:endParaRPr kumimoji="1" lang="en-US" altLang="ja-JP" sz="1100" b="0" i="0" u="none" strike="noStrike" kern="1200" cap="none" spc="0" normalizeH="0" baseline="0" noProof="0">
              <a:ln>
                <a:noFill/>
              </a:ln>
              <a:solidFill>
                <a:schemeClr val="tx1"/>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○効果</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a:p>
            <a:pPr marL="87313" marR="0" lvl="0" indent="-8731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・都市計画区域内の都市計画は、都市計画区域マスタープランに即したものでなければならない</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80" name="テキスト ボックス 79"/>
          <p:cNvSpPr txBox="1"/>
          <p:nvPr/>
        </p:nvSpPr>
        <p:spPr>
          <a:xfrm>
            <a:off x="5024214" y="4509120"/>
            <a:ext cx="4536504" cy="215443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＜市町村マスタープラン＞</a:t>
            </a: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○概要</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・市町村が策定</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・記載事項は法定されていないが、例えば、</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・市町村のまちづくりの理念や都市計画の目標</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　・全体構想（目指すべき都市像とその実現のための主要課題等）</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　・地域別構想（あるべき市街地像等）</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○効果</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a:p>
            <a:pPr marL="87313" marR="0" lvl="0" indent="-8731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・市町村が定める都市計画は、市町村マスタープランに即したものでなければならない</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68" name="Freeform 67"/>
          <p:cNvSpPr>
            <a:spLocks noEditPoints="1"/>
          </p:cNvSpPr>
          <p:nvPr/>
        </p:nvSpPr>
        <p:spPr bwMode="auto">
          <a:xfrm flipH="1">
            <a:off x="6896422" y="2996952"/>
            <a:ext cx="72008" cy="648072"/>
          </a:xfrm>
          <a:custGeom>
            <a:avLst/>
            <a:gdLst/>
            <a:ahLst/>
            <a:cxnLst>
              <a:cxn ang="0">
                <a:pos x="25" y="12"/>
              </a:cxn>
              <a:cxn ang="0">
                <a:pos x="25" y="187"/>
              </a:cxn>
              <a:cxn ang="0">
                <a:pos x="25" y="362"/>
              </a:cxn>
              <a:cxn ang="0">
                <a:pos x="25" y="537"/>
              </a:cxn>
              <a:cxn ang="0">
                <a:pos x="25" y="712"/>
              </a:cxn>
              <a:cxn ang="0">
                <a:pos x="25" y="887"/>
              </a:cxn>
              <a:cxn ang="0">
                <a:pos x="25" y="1062"/>
              </a:cxn>
              <a:cxn ang="0">
                <a:pos x="25" y="1237"/>
              </a:cxn>
              <a:cxn ang="0">
                <a:pos x="25" y="1412"/>
              </a:cxn>
              <a:cxn ang="0">
                <a:pos x="25" y="1587"/>
              </a:cxn>
              <a:cxn ang="0">
                <a:pos x="25" y="1762"/>
              </a:cxn>
              <a:cxn ang="0">
                <a:pos x="25" y="1937"/>
              </a:cxn>
              <a:cxn ang="0">
                <a:pos x="25" y="2112"/>
              </a:cxn>
              <a:cxn ang="0">
                <a:pos x="25" y="2287"/>
              </a:cxn>
              <a:cxn ang="0">
                <a:pos x="25" y="2462"/>
              </a:cxn>
              <a:cxn ang="0">
                <a:pos x="25" y="2637"/>
              </a:cxn>
              <a:cxn ang="0">
                <a:pos x="25" y="2812"/>
              </a:cxn>
              <a:cxn ang="0">
                <a:pos x="25" y="2987"/>
              </a:cxn>
              <a:cxn ang="0">
                <a:pos x="25" y="3162"/>
              </a:cxn>
              <a:cxn ang="0">
                <a:pos x="25" y="3337"/>
              </a:cxn>
              <a:cxn ang="0">
                <a:pos x="25" y="3512"/>
              </a:cxn>
              <a:cxn ang="0">
                <a:pos x="25" y="3687"/>
              </a:cxn>
              <a:cxn ang="0">
                <a:pos x="25" y="3862"/>
              </a:cxn>
              <a:cxn ang="0">
                <a:pos x="25" y="4037"/>
              </a:cxn>
              <a:cxn ang="0">
                <a:pos x="25" y="4212"/>
              </a:cxn>
              <a:cxn ang="0">
                <a:pos x="25" y="4387"/>
              </a:cxn>
              <a:cxn ang="0">
                <a:pos x="25" y="4562"/>
              </a:cxn>
              <a:cxn ang="0">
                <a:pos x="25" y="4737"/>
              </a:cxn>
              <a:cxn ang="0">
                <a:pos x="25" y="4912"/>
              </a:cxn>
              <a:cxn ang="0">
                <a:pos x="25" y="5087"/>
              </a:cxn>
              <a:cxn ang="0">
                <a:pos x="25" y="5262"/>
              </a:cxn>
              <a:cxn ang="0">
                <a:pos x="25" y="5437"/>
              </a:cxn>
              <a:cxn ang="0">
                <a:pos x="25" y="5612"/>
              </a:cxn>
              <a:cxn ang="0">
                <a:pos x="25" y="5787"/>
              </a:cxn>
              <a:cxn ang="0">
                <a:pos x="25" y="5962"/>
              </a:cxn>
              <a:cxn ang="0">
                <a:pos x="25" y="6137"/>
              </a:cxn>
              <a:cxn ang="0">
                <a:pos x="25" y="6312"/>
              </a:cxn>
              <a:cxn ang="0">
                <a:pos x="25" y="6487"/>
              </a:cxn>
              <a:cxn ang="0">
                <a:pos x="25" y="6662"/>
              </a:cxn>
              <a:cxn ang="0">
                <a:pos x="25" y="6837"/>
              </a:cxn>
              <a:cxn ang="0">
                <a:pos x="25" y="7012"/>
              </a:cxn>
              <a:cxn ang="0">
                <a:pos x="25" y="7187"/>
              </a:cxn>
              <a:cxn ang="0">
                <a:pos x="25" y="7362"/>
              </a:cxn>
              <a:cxn ang="0">
                <a:pos x="25" y="7537"/>
              </a:cxn>
              <a:cxn ang="0">
                <a:pos x="25" y="7712"/>
              </a:cxn>
              <a:cxn ang="0">
                <a:pos x="25" y="7887"/>
              </a:cxn>
              <a:cxn ang="0">
                <a:pos x="25" y="8062"/>
              </a:cxn>
              <a:cxn ang="0">
                <a:pos x="25" y="8237"/>
              </a:cxn>
              <a:cxn ang="0">
                <a:pos x="25" y="8412"/>
              </a:cxn>
              <a:cxn ang="0">
                <a:pos x="25" y="8587"/>
              </a:cxn>
              <a:cxn ang="0">
                <a:pos x="25" y="8762"/>
              </a:cxn>
              <a:cxn ang="0">
                <a:pos x="25" y="8937"/>
              </a:cxn>
              <a:cxn ang="0">
                <a:pos x="25" y="9112"/>
              </a:cxn>
              <a:cxn ang="0">
                <a:pos x="25" y="9287"/>
              </a:cxn>
              <a:cxn ang="0">
                <a:pos x="25" y="9462"/>
              </a:cxn>
              <a:cxn ang="0">
                <a:pos x="25" y="9637"/>
              </a:cxn>
              <a:cxn ang="0">
                <a:pos x="25" y="9812"/>
              </a:cxn>
              <a:cxn ang="0">
                <a:pos x="25" y="9987"/>
              </a:cxn>
              <a:cxn ang="0">
                <a:pos x="25" y="10162"/>
              </a:cxn>
              <a:cxn ang="0">
                <a:pos x="25" y="10337"/>
              </a:cxn>
            </a:cxnLst>
            <a:rect l="0" t="0" r="r" b="b"/>
            <a:pathLst>
              <a:path w="25" h="10416">
                <a:moveTo>
                  <a:pt x="25" y="12"/>
                </a:moveTo>
                <a:lnTo>
                  <a:pt x="25" y="87"/>
                </a:lnTo>
                <a:cubicBezTo>
                  <a:pt x="25" y="94"/>
                  <a:pt x="19" y="100"/>
                  <a:pt x="12" y="100"/>
                </a:cubicBezTo>
                <a:cubicBezTo>
                  <a:pt x="5" y="100"/>
                  <a:pt x="0" y="94"/>
                  <a:pt x="0" y="87"/>
                </a:cubicBezTo>
                <a:lnTo>
                  <a:pt x="0" y="12"/>
                </a:lnTo>
                <a:cubicBezTo>
                  <a:pt x="0" y="5"/>
                  <a:pt x="5" y="0"/>
                  <a:pt x="12" y="0"/>
                </a:cubicBezTo>
                <a:cubicBezTo>
                  <a:pt x="19" y="0"/>
                  <a:pt x="25" y="5"/>
                  <a:pt x="25" y="12"/>
                </a:cubicBezTo>
                <a:close/>
                <a:moveTo>
                  <a:pt x="25" y="187"/>
                </a:moveTo>
                <a:lnTo>
                  <a:pt x="25" y="262"/>
                </a:lnTo>
                <a:cubicBezTo>
                  <a:pt x="25" y="269"/>
                  <a:pt x="19" y="275"/>
                  <a:pt x="12" y="275"/>
                </a:cubicBezTo>
                <a:cubicBezTo>
                  <a:pt x="5" y="275"/>
                  <a:pt x="0" y="269"/>
                  <a:pt x="0" y="262"/>
                </a:cubicBezTo>
                <a:lnTo>
                  <a:pt x="0" y="187"/>
                </a:lnTo>
                <a:cubicBezTo>
                  <a:pt x="0" y="180"/>
                  <a:pt x="5" y="175"/>
                  <a:pt x="12" y="175"/>
                </a:cubicBezTo>
                <a:cubicBezTo>
                  <a:pt x="19" y="175"/>
                  <a:pt x="25" y="180"/>
                  <a:pt x="25" y="187"/>
                </a:cubicBezTo>
                <a:close/>
                <a:moveTo>
                  <a:pt x="25" y="362"/>
                </a:moveTo>
                <a:lnTo>
                  <a:pt x="25" y="437"/>
                </a:lnTo>
                <a:cubicBezTo>
                  <a:pt x="25" y="444"/>
                  <a:pt x="19" y="450"/>
                  <a:pt x="12" y="450"/>
                </a:cubicBezTo>
                <a:cubicBezTo>
                  <a:pt x="5" y="450"/>
                  <a:pt x="0" y="444"/>
                  <a:pt x="0" y="437"/>
                </a:cubicBezTo>
                <a:lnTo>
                  <a:pt x="0" y="362"/>
                </a:lnTo>
                <a:cubicBezTo>
                  <a:pt x="0" y="355"/>
                  <a:pt x="5" y="350"/>
                  <a:pt x="12" y="350"/>
                </a:cubicBezTo>
                <a:cubicBezTo>
                  <a:pt x="19" y="350"/>
                  <a:pt x="25" y="355"/>
                  <a:pt x="25" y="362"/>
                </a:cubicBezTo>
                <a:close/>
                <a:moveTo>
                  <a:pt x="25" y="537"/>
                </a:moveTo>
                <a:lnTo>
                  <a:pt x="25" y="612"/>
                </a:lnTo>
                <a:cubicBezTo>
                  <a:pt x="25" y="619"/>
                  <a:pt x="19" y="625"/>
                  <a:pt x="12" y="625"/>
                </a:cubicBezTo>
                <a:cubicBezTo>
                  <a:pt x="5" y="625"/>
                  <a:pt x="0" y="619"/>
                  <a:pt x="0" y="612"/>
                </a:cubicBezTo>
                <a:lnTo>
                  <a:pt x="0" y="537"/>
                </a:lnTo>
                <a:cubicBezTo>
                  <a:pt x="0" y="530"/>
                  <a:pt x="5" y="525"/>
                  <a:pt x="12" y="525"/>
                </a:cubicBezTo>
                <a:cubicBezTo>
                  <a:pt x="19" y="525"/>
                  <a:pt x="25" y="530"/>
                  <a:pt x="25" y="537"/>
                </a:cubicBezTo>
                <a:close/>
                <a:moveTo>
                  <a:pt x="25" y="712"/>
                </a:moveTo>
                <a:lnTo>
                  <a:pt x="25" y="787"/>
                </a:lnTo>
                <a:cubicBezTo>
                  <a:pt x="25" y="794"/>
                  <a:pt x="19" y="800"/>
                  <a:pt x="12" y="800"/>
                </a:cubicBezTo>
                <a:cubicBezTo>
                  <a:pt x="5" y="800"/>
                  <a:pt x="0" y="794"/>
                  <a:pt x="0" y="787"/>
                </a:cubicBezTo>
                <a:lnTo>
                  <a:pt x="0" y="712"/>
                </a:lnTo>
                <a:cubicBezTo>
                  <a:pt x="0" y="705"/>
                  <a:pt x="5" y="700"/>
                  <a:pt x="12" y="700"/>
                </a:cubicBezTo>
                <a:cubicBezTo>
                  <a:pt x="19" y="700"/>
                  <a:pt x="25" y="705"/>
                  <a:pt x="25" y="712"/>
                </a:cubicBezTo>
                <a:close/>
                <a:moveTo>
                  <a:pt x="25" y="887"/>
                </a:moveTo>
                <a:lnTo>
                  <a:pt x="25" y="962"/>
                </a:lnTo>
                <a:cubicBezTo>
                  <a:pt x="25" y="969"/>
                  <a:pt x="19" y="975"/>
                  <a:pt x="12" y="975"/>
                </a:cubicBezTo>
                <a:cubicBezTo>
                  <a:pt x="5" y="975"/>
                  <a:pt x="0" y="969"/>
                  <a:pt x="0" y="962"/>
                </a:cubicBezTo>
                <a:lnTo>
                  <a:pt x="0" y="887"/>
                </a:lnTo>
                <a:cubicBezTo>
                  <a:pt x="0" y="880"/>
                  <a:pt x="5" y="875"/>
                  <a:pt x="12" y="875"/>
                </a:cubicBezTo>
                <a:cubicBezTo>
                  <a:pt x="19" y="875"/>
                  <a:pt x="25" y="880"/>
                  <a:pt x="25" y="887"/>
                </a:cubicBezTo>
                <a:close/>
                <a:moveTo>
                  <a:pt x="25" y="1062"/>
                </a:moveTo>
                <a:lnTo>
                  <a:pt x="25" y="1137"/>
                </a:lnTo>
                <a:cubicBezTo>
                  <a:pt x="25" y="1144"/>
                  <a:pt x="19" y="1150"/>
                  <a:pt x="12" y="1150"/>
                </a:cubicBezTo>
                <a:cubicBezTo>
                  <a:pt x="5" y="1150"/>
                  <a:pt x="0" y="1144"/>
                  <a:pt x="0" y="1137"/>
                </a:cubicBezTo>
                <a:lnTo>
                  <a:pt x="0" y="1062"/>
                </a:lnTo>
                <a:cubicBezTo>
                  <a:pt x="0" y="1055"/>
                  <a:pt x="5" y="1050"/>
                  <a:pt x="12" y="1050"/>
                </a:cubicBezTo>
                <a:cubicBezTo>
                  <a:pt x="19" y="1050"/>
                  <a:pt x="25" y="1055"/>
                  <a:pt x="25" y="1062"/>
                </a:cubicBezTo>
                <a:close/>
                <a:moveTo>
                  <a:pt x="25" y="1237"/>
                </a:moveTo>
                <a:lnTo>
                  <a:pt x="25" y="1312"/>
                </a:lnTo>
                <a:cubicBezTo>
                  <a:pt x="25" y="1319"/>
                  <a:pt x="19" y="1325"/>
                  <a:pt x="12" y="1325"/>
                </a:cubicBezTo>
                <a:cubicBezTo>
                  <a:pt x="5" y="1325"/>
                  <a:pt x="0" y="1319"/>
                  <a:pt x="0" y="1312"/>
                </a:cubicBezTo>
                <a:lnTo>
                  <a:pt x="0" y="1237"/>
                </a:lnTo>
                <a:cubicBezTo>
                  <a:pt x="0" y="1230"/>
                  <a:pt x="5" y="1225"/>
                  <a:pt x="12" y="1225"/>
                </a:cubicBezTo>
                <a:cubicBezTo>
                  <a:pt x="19" y="1225"/>
                  <a:pt x="25" y="1230"/>
                  <a:pt x="25" y="1237"/>
                </a:cubicBezTo>
                <a:close/>
                <a:moveTo>
                  <a:pt x="25" y="1412"/>
                </a:moveTo>
                <a:lnTo>
                  <a:pt x="25" y="1487"/>
                </a:lnTo>
                <a:cubicBezTo>
                  <a:pt x="25" y="1494"/>
                  <a:pt x="19" y="1500"/>
                  <a:pt x="12" y="1500"/>
                </a:cubicBezTo>
                <a:cubicBezTo>
                  <a:pt x="5" y="1500"/>
                  <a:pt x="0" y="1494"/>
                  <a:pt x="0" y="1487"/>
                </a:cubicBezTo>
                <a:lnTo>
                  <a:pt x="0" y="1412"/>
                </a:lnTo>
                <a:cubicBezTo>
                  <a:pt x="0" y="1405"/>
                  <a:pt x="5" y="1400"/>
                  <a:pt x="12" y="1400"/>
                </a:cubicBezTo>
                <a:cubicBezTo>
                  <a:pt x="19" y="1400"/>
                  <a:pt x="25" y="1405"/>
                  <a:pt x="25" y="1412"/>
                </a:cubicBezTo>
                <a:close/>
                <a:moveTo>
                  <a:pt x="25" y="1587"/>
                </a:moveTo>
                <a:lnTo>
                  <a:pt x="25" y="1662"/>
                </a:lnTo>
                <a:cubicBezTo>
                  <a:pt x="25" y="1669"/>
                  <a:pt x="19" y="1675"/>
                  <a:pt x="12" y="1675"/>
                </a:cubicBezTo>
                <a:cubicBezTo>
                  <a:pt x="5" y="1675"/>
                  <a:pt x="0" y="1669"/>
                  <a:pt x="0" y="1662"/>
                </a:cubicBezTo>
                <a:lnTo>
                  <a:pt x="0" y="1587"/>
                </a:lnTo>
                <a:cubicBezTo>
                  <a:pt x="0" y="1580"/>
                  <a:pt x="5" y="1575"/>
                  <a:pt x="12" y="1575"/>
                </a:cubicBezTo>
                <a:cubicBezTo>
                  <a:pt x="19" y="1575"/>
                  <a:pt x="25" y="1580"/>
                  <a:pt x="25" y="1587"/>
                </a:cubicBezTo>
                <a:close/>
                <a:moveTo>
                  <a:pt x="25" y="1762"/>
                </a:moveTo>
                <a:lnTo>
                  <a:pt x="25" y="1837"/>
                </a:lnTo>
                <a:cubicBezTo>
                  <a:pt x="25" y="1844"/>
                  <a:pt x="19" y="1850"/>
                  <a:pt x="12" y="1850"/>
                </a:cubicBezTo>
                <a:cubicBezTo>
                  <a:pt x="5" y="1850"/>
                  <a:pt x="0" y="1844"/>
                  <a:pt x="0" y="1837"/>
                </a:cubicBezTo>
                <a:lnTo>
                  <a:pt x="0" y="1762"/>
                </a:lnTo>
                <a:cubicBezTo>
                  <a:pt x="0" y="1755"/>
                  <a:pt x="5" y="1750"/>
                  <a:pt x="12" y="1750"/>
                </a:cubicBezTo>
                <a:cubicBezTo>
                  <a:pt x="19" y="1750"/>
                  <a:pt x="25" y="1755"/>
                  <a:pt x="25" y="1762"/>
                </a:cubicBezTo>
                <a:close/>
                <a:moveTo>
                  <a:pt x="25" y="1937"/>
                </a:moveTo>
                <a:lnTo>
                  <a:pt x="25" y="2012"/>
                </a:lnTo>
                <a:cubicBezTo>
                  <a:pt x="25" y="2019"/>
                  <a:pt x="19" y="2025"/>
                  <a:pt x="12" y="2025"/>
                </a:cubicBezTo>
                <a:cubicBezTo>
                  <a:pt x="5" y="2025"/>
                  <a:pt x="0" y="2019"/>
                  <a:pt x="0" y="2012"/>
                </a:cubicBezTo>
                <a:lnTo>
                  <a:pt x="0" y="1937"/>
                </a:lnTo>
                <a:cubicBezTo>
                  <a:pt x="0" y="1930"/>
                  <a:pt x="5" y="1925"/>
                  <a:pt x="12" y="1925"/>
                </a:cubicBezTo>
                <a:cubicBezTo>
                  <a:pt x="19" y="1925"/>
                  <a:pt x="25" y="1930"/>
                  <a:pt x="25" y="1937"/>
                </a:cubicBezTo>
                <a:close/>
                <a:moveTo>
                  <a:pt x="25" y="2112"/>
                </a:moveTo>
                <a:lnTo>
                  <a:pt x="25" y="2187"/>
                </a:lnTo>
                <a:cubicBezTo>
                  <a:pt x="25" y="2194"/>
                  <a:pt x="19" y="2200"/>
                  <a:pt x="12" y="2200"/>
                </a:cubicBezTo>
                <a:cubicBezTo>
                  <a:pt x="5" y="2200"/>
                  <a:pt x="0" y="2194"/>
                  <a:pt x="0" y="2187"/>
                </a:cubicBezTo>
                <a:lnTo>
                  <a:pt x="0" y="2112"/>
                </a:lnTo>
                <a:cubicBezTo>
                  <a:pt x="0" y="2105"/>
                  <a:pt x="5" y="2100"/>
                  <a:pt x="12" y="2100"/>
                </a:cubicBezTo>
                <a:cubicBezTo>
                  <a:pt x="19" y="2100"/>
                  <a:pt x="25" y="2105"/>
                  <a:pt x="25" y="2112"/>
                </a:cubicBezTo>
                <a:close/>
                <a:moveTo>
                  <a:pt x="25" y="2287"/>
                </a:moveTo>
                <a:lnTo>
                  <a:pt x="25" y="2362"/>
                </a:lnTo>
                <a:cubicBezTo>
                  <a:pt x="25" y="2369"/>
                  <a:pt x="19" y="2375"/>
                  <a:pt x="12" y="2375"/>
                </a:cubicBezTo>
                <a:cubicBezTo>
                  <a:pt x="5" y="2375"/>
                  <a:pt x="0" y="2369"/>
                  <a:pt x="0" y="2362"/>
                </a:cubicBezTo>
                <a:lnTo>
                  <a:pt x="0" y="2287"/>
                </a:lnTo>
                <a:cubicBezTo>
                  <a:pt x="0" y="2280"/>
                  <a:pt x="5" y="2275"/>
                  <a:pt x="12" y="2275"/>
                </a:cubicBezTo>
                <a:cubicBezTo>
                  <a:pt x="19" y="2275"/>
                  <a:pt x="25" y="2280"/>
                  <a:pt x="25" y="2287"/>
                </a:cubicBezTo>
                <a:close/>
                <a:moveTo>
                  <a:pt x="25" y="2462"/>
                </a:moveTo>
                <a:lnTo>
                  <a:pt x="25" y="2537"/>
                </a:lnTo>
                <a:cubicBezTo>
                  <a:pt x="25" y="2544"/>
                  <a:pt x="19" y="2550"/>
                  <a:pt x="12" y="2550"/>
                </a:cubicBezTo>
                <a:cubicBezTo>
                  <a:pt x="5" y="2550"/>
                  <a:pt x="0" y="2544"/>
                  <a:pt x="0" y="2537"/>
                </a:cubicBezTo>
                <a:lnTo>
                  <a:pt x="0" y="2462"/>
                </a:lnTo>
                <a:cubicBezTo>
                  <a:pt x="0" y="2455"/>
                  <a:pt x="5" y="2450"/>
                  <a:pt x="12" y="2450"/>
                </a:cubicBezTo>
                <a:cubicBezTo>
                  <a:pt x="19" y="2450"/>
                  <a:pt x="25" y="2455"/>
                  <a:pt x="25" y="2462"/>
                </a:cubicBezTo>
                <a:close/>
                <a:moveTo>
                  <a:pt x="25" y="2637"/>
                </a:moveTo>
                <a:lnTo>
                  <a:pt x="25" y="2712"/>
                </a:lnTo>
                <a:cubicBezTo>
                  <a:pt x="25" y="2719"/>
                  <a:pt x="19" y="2725"/>
                  <a:pt x="12" y="2725"/>
                </a:cubicBezTo>
                <a:cubicBezTo>
                  <a:pt x="5" y="2725"/>
                  <a:pt x="0" y="2719"/>
                  <a:pt x="0" y="2712"/>
                </a:cubicBezTo>
                <a:lnTo>
                  <a:pt x="0" y="2637"/>
                </a:lnTo>
                <a:cubicBezTo>
                  <a:pt x="0" y="2630"/>
                  <a:pt x="5" y="2625"/>
                  <a:pt x="12" y="2625"/>
                </a:cubicBezTo>
                <a:cubicBezTo>
                  <a:pt x="19" y="2625"/>
                  <a:pt x="25" y="2630"/>
                  <a:pt x="25" y="2637"/>
                </a:cubicBezTo>
                <a:close/>
                <a:moveTo>
                  <a:pt x="25" y="2812"/>
                </a:moveTo>
                <a:lnTo>
                  <a:pt x="25" y="2887"/>
                </a:lnTo>
                <a:cubicBezTo>
                  <a:pt x="25" y="2894"/>
                  <a:pt x="19" y="2900"/>
                  <a:pt x="12" y="2900"/>
                </a:cubicBezTo>
                <a:cubicBezTo>
                  <a:pt x="5" y="2900"/>
                  <a:pt x="0" y="2894"/>
                  <a:pt x="0" y="2887"/>
                </a:cubicBezTo>
                <a:lnTo>
                  <a:pt x="0" y="2812"/>
                </a:lnTo>
                <a:cubicBezTo>
                  <a:pt x="0" y="2805"/>
                  <a:pt x="5" y="2800"/>
                  <a:pt x="12" y="2800"/>
                </a:cubicBezTo>
                <a:cubicBezTo>
                  <a:pt x="19" y="2800"/>
                  <a:pt x="25" y="2805"/>
                  <a:pt x="25" y="2812"/>
                </a:cubicBezTo>
                <a:close/>
                <a:moveTo>
                  <a:pt x="25" y="2987"/>
                </a:moveTo>
                <a:lnTo>
                  <a:pt x="25" y="3062"/>
                </a:lnTo>
                <a:cubicBezTo>
                  <a:pt x="25" y="3069"/>
                  <a:pt x="19" y="3075"/>
                  <a:pt x="12" y="3075"/>
                </a:cubicBezTo>
                <a:cubicBezTo>
                  <a:pt x="5" y="3075"/>
                  <a:pt x="0" y="3069"/>
                  <a:pt x="0" y="3062"/>
                </a:cubicBezTo>
                <a:lnTo>
                  <a:pt x="0" y="2987"/>
                </a:lnTo>
                <a:cubicBezTo>
                  <a:pt x="0" y="2980"/>
                  <a:pt x="5" y="2975"/>
                  <a:pt x="12" y="2975"/>
                </a:cubicBezTo>
                <a:cubicBezTo>
                  <a:pt x="19" y="2975"/>
                  <a:pt x="25" y="2980"/>
                  <a:pt x="25" y="2987"/>
                </a:cubicBezTo>
                <a:close/>
                <a:moveTo>
                  <a:pt x="25" y="3162"/>
                </a:moveTo>
                <a:lnTo>
                  <a:pt x="25" y="3237"/>
                </a:lnTo>
                <a:cubicBezTo>
                  <a:pt x="25" y="3244"/>
                  <a:pt x="19" y="3250"/>
                  <a:pt x="12" y="3250"/>
                </a:cubicBezTo>
                <a:cubicBezTo>
                  <a:pt x="5" y="3250"/>
                  <a:pt x="0" y="3244"/>
                  <a:pt x="0" y="3237"/>
                </a:cubicBezTo>
                <a:lnTo>
                  <a:pt x="0" y="3162"/>
                </a:lnTo>
                <a:cubicBezTo>
                  <a:pt x="0" y="3155"/>
                  <a:pt x="5" y="3150"/>
                  <a:pt x="12" y="3150"/>
                </a:cubicBezTo>
                <a:cubicBezTo>
                  <a:pt x="19" y="3150"/>
                  <a:pt x="25" y="3155"/>
                  <a:pt x="25" y="3162"/>
                </a:cubicBezTo>
                <a:close/>
                <a:moveTo>
                  <a:pt x="25" y="3337"/>
                </a:moveTo>
                <a:lnTo>
                  <a:pt x="25" y="3412"/>
                </a:lnTo>
                <a:cubicBezTo>
                  <a:pt x="25" y="3419"/>
                  <a:pt x="19" y="3425"/>
                  <a:pt x="12" y="3425"/>
                </a:cubicBezTo>
                <a:cubicBezTo>
                  <a:pt x="5" y="3425"/>
                  <a:pt x="0" y="3419"/>
                  <a:pt x="0" y="3412"/>
                </a:cubicBezTo>
                <a:lnTo>
                  <a:pt x="0" y="3337"/>
                </a:lnTo>
                <a:cubicBezTo>
                  <a:pt x="0" y="3330"/>
                  <a:pt x="5" y="3325"/>
                  <a:pt x="12" y="3325"/>
                </a:cubicBezTo>
                <a:cubicBezTo>
                  <a:pt x="19" y="3325"/>
                  <a:pt x="25" y="3330"/>
                  <a:pt x="25" y="3337"/>
                </a:cubicBezTo>
                <a:close/>
                <a:moveTo>
                  <a:pt x="25" y="3512"/>
                </a:moveTo>
                <a:lnTo>
                  <a:pt x="25" y="3587"/>
                </a:lnTo>
                <a:cubicBezTo>
                  <a:pt x="25" y="3594"/>
                  <a:pt x="19" y="3600"/>
                  <a:pt x="12" y="3600"/>
                </a:cubicBezTo>
                <a:cubicBezTo>
                  <a:pt x="5" y="3600"/>
                  <a:pt x="0" y="3594"/>
                  <a:pt x="0" y="3587"/>
                </a:cubicBezTo>
                <a:lnTo>
                  <a:pt x="0" y="3512"/>
                </a:lnTo>
                <a:cubicBezTo>
                  <a:pt x="0" y="3505"/>
                  <a:pt x="5" y="3500"/>
                  <a:pt x="12" y="3500"/>
                </a:cubicBezTo>
                <a:cubicBezTo>
                  <a:pt x="19" y="3500"/>
                  <a:pt x="25" y="3505"/>
                  <a:pt x="25" y="3512"/>
                </a:cubicBezTo>
                <a:close/>
                <a:moveTo>
                  <a:pt x="25" y="3687"/>
                </a:moveTo>
                <a:lnTo>
                  <a:pt x="25" y="3762"/>
                </a:lnTo>
                <a:cubicBezTo>
                  <a:pt x="25" y="3769"/>
                  <a:pt x="19" y="3775"/>
                  <a:pt x="12" y="3775"/>
                </a:cubicBezTo>
                <a:cubicBezTo>
                  <a:pt x="5" y="3775"/>
                  <a:pt x="0" y="3769"/>
                  <a:pt x="0" y="3762"/>
                </a:cubicBezTo>
                <a:lnTo>
                  <a:pt x="0" y="3687"/>
                </a:lnTo>
                <a:cubicBezTo>
                  <a:pt x="0" y="3680"/>
                  <a:pt x="5" y="3675"/>
                  <a:pt x="12" y="3675"/>
                </a:cubicBezTo>
                <a:cubicBezTo>
                  <a:pt x="19" y="3675"/>
                  <a:pt x="25" y="3680"/>
                  <a:pt x="25" y="3687"/>
                </a:cubicBezTo>
                <a:close/>
                <a:moveTo>
                  <a:pt x="25" y="3862"/>
                </a:moveTo>
                <a:lnTo>
                  <a:pt x="25" y="3937"/>
                </a:lnTo>
                <a:cubicBezTo>
                  <a:pt x="25" y="3944"/>
                  <a:pt x="19" y="3950"/>
                  <a:pt x="12" y="3950"/>
                </a:cubicBezTo>
                <a:cubicBezTo>
                  <a:pt x="5" y="3950"/>
                  <a:pt x="0" y="3944"/>
                  <a:pt x="0" y="3937"/>
                </a:cubicBezTo>
                <a:lnTo>
                  <a:pt x="0" y="3862"/>
                </a:lnTo>
                <a:cubicBezTo>
                  <a:pt x="0" y="3855"/>
                  <a:pt x="5" y="3850"/>
                  <a:pt x="12" y="3850"/>
                </a:cubicBezTo>
                <a:cubicBezTo>
                  <a:pt x="19" y="3850"/>
                  <a:pt x="25" y="3855"/>
                  <a:pt x="25" y="3862"/>
                </a:cubicBezTo>
                <a:close/>
                <a:moveTo>
                  <a:pt x="25" y="4037"/>
                </a:moveTo>
                <a:lnTo>
                  <a:pt x="25" y="4112"/>
                </a:lnTo>
                <a:cubicBezTo>
                  <a:pt x="25" y="4119"/>
                  <a:pt x="19" y="4125"/>
                  <a:pt x="12" y="4125"/>
                </a:cubicBezTo>
                <a:cubicBezTo>
                  <a:pt x="5" y="4125"/>
                  <a:pt x="0" y="4119"/>
                  <a:pt x="0" y="4112"/>
                </a:cubicBezTo>
                <a:lnTo>
                  <a:pt x="0" y="4037"/>
                </a:lnTo>
                <a:cubicBezTo>
                  <a:pt x="0" y="4030"/>
                  <a:pt x="5" y="4025"/>
                  <a:pt x="12" y="4025"/>
                </a:cubicBezTo>
                <a:cubicBezTo>
                  <a:pt x="19" y="4025"/>
                  <a:pt x="25" y="4030"/>
                  <a:pt x="25" y="4037"/>
                </a:cubicBezTo>
                <a:close/>
                <a:moveTo>
                  <a:pt x="25" y="4212"/>
                </a:moveTo>
                <a:lnTo>
                  <a:pt x="25" y="4287"/>
                </a:lnTo>
                <a:cubicBezTo>
                  <a:pt x="25" y="4294"/>
                  <a:pt x="19" y="4300"/>
                  <a:pt x="12" y="4300"/>
                </a:cubicBezTo>
                <a:cubicBezTo>
                  <a:pt x="5" y="4300"/>
                  <a:pt x="0" y="4294"/>
                  <a:pt x="0" y="4287"/>
                </a:cubicBezTo>
                <a:lnTo>
                  <a:pt x="0" y="4212"/>
                </a:lnTo>
                <a:cubicBezTo>
                  <a:pt x="0" y="4205"/>
                  <a:pt x="5" y="4200"/>
                  <a:pt x="12" y="4200"/>
                </a:cubicBezTo>
                <a:cubicBezTo>
                  <a:pt x="19" y="4200"/>
                  <a:pt x="25" y="4205"/>
                  <a:pt x="25" y="4212"/>
                </a:cubicBezTo>
                <a:close/>
                <a:moveTo>
                  <a:pt x="25" y="4387"/>
                </a:moveTo>
                <a:lnTo>
                  <a:pt x="25" y="4462"/>
                </a:lnTo>
                <a:cubicBezTo>
                  <a:pt x="25" y="4469"/>
                  <a:pt x="19" y="4475"/>
                  <a:pt x="12" y="4475"/>
                </a:cubicBezTo>
                <a:cubicBezTo>
                  <a:pt x="5" y="4475"/>
                  <a:pt x="0" y="4469"/>
                  <a:pt x="0" y="4462"/>
                </a:cubicBezTo>
                <a:lnTo>
                  <a:pt x="0" y="4387"/>
                </a:lnTo>
                <a:cubicBezTo>
                  <a:pt x="0" y="4380"/>
                  <a:pt x="5" y="4375"/>
                  <a:pt x="12" y="4375"/>
                </a:cubicBezTo>
                <a:cubicBezTo>
                  <a:pt x="19" y="4375"/>
                  <a:pt x="25" y="4380"/>
                  <a:pt x="25" y="4387"/>
                </a:cubicBezTo>
                <a:close/>
                <a:moveTo>
                  <a:pt x="25" y="4562"/>
                </a:moveTo>
                <a:lnTo>
                  <a:pt x="25" y="4637"/>
                </a:lnTo>
                <a:cubicBezTo>
                  <a:pt x="25" y="4644"/>
                  <a:pt x="19" y="4650"/>
                  <a:pt x="12" y="4650"/>
                </a:cubicBezTo>
                <a:cubicBezTo>
                  <a:pt x="5" y="4650"/>
                  <a:pt x="0" y="4644"/>
                  <a:pt x="0" y="4637"/>
                </a:cubicBezTo>
                <a:lnTo>
                  <a:pt x="0" y="4562"/>
                </a:lnTo>
                <a:cubicBezTo>
                  <a:pt x="0" y="4555"/>
                  <a:pt x="5" y="4550"/>
                  <a:pt x="12" y="4550"/>
                </a:cubicBezTo>
                <a:cubicBezTo>
                  <a:pt x="19" y="4550"/>
                  <a:pt x="25" y="4555"/>
                  <a:pt x="25" y="4562"/>
                </a:cubicBezTo>
                <a:close/>
                <a:moveTo>
                  <a:pt x="25" y="4737"/>
                </a:moveTo>
                <a:lnTo>
                  <a:pt x="25" y="4812"/>
                </a:lnTo>
                <a:cubicBezTo>
                  <a:pt x="25" y="4819"/>
                  <a:pt x="19" y="4825"/>
                  <a:pt x="12" y="4825"/>
                </a:cubicBezTo>
                <a:cubicBezTo>
                  <a:pt x="5" y="4825"/>
                  <a:pt x="0" y="4819"/>
                  <a:pt x="0" y="4812"/>
                </a:cubicBezTo>
                <a:lnTo>
                  <a:pt x="0" y="4737"/>
                </a:lnTo>
                <a:cubicBezTo>
                  <a:pt x="0" y="4730"/>
                  <a:pt x="5" y="4725"/>
                  <a:pt x="12" y="4725"/>
                </a:cubicBezTo>
                <a:cubicBezTo>
                  <a:pt x="19" y="4725"/>
                  <a:pt x="25" y="4730"/>
                  <a:pt x="25" y="4737"/>
                </a:cubicBezTo>
                <a:close/>
                <a:moveTo>
                  <a:pt x="25" y="4912"/>
                </a:moveTo>
                <a:lnTo>
                  <a:pt x="25" y="4987"/>
                </a:lnTo>
                <a:cubicBezTo>
                  <a:pt x="25" y="4994"/>
                  <a:pt x="19" y="5000"/>
                  <a:pt x="12" y="5000"/>
                </a:cubicBezTo>
                <a:cubicBezTo>
                  <a:pt x="5" y="5000"/>
                  <a:pt x="0" y="4994"/>
                  <a:pt x="0" y="4987"/>
                </a:cubicBezTo>
                <a:lnTo>
                  <a:pt x="0" y="4912"/>
                </a:lnTo>
                <a:cubicBezTo>
                  <a:pt x="0" y="4905"/>
                  <a:pt x="5" y="4900"/>
                  <a:pt x="12" y="4900"/>
                </a:cubicBezTo>
                <a:cubicBezTo>
                  <a:pt x="19" y="4900"/>
                  <a:pt x="25" y="4905"/>
                  <a:pt x="25" y="4912"/>
                </a:cubicBezTo>
                <a:close/>
                <a:moveTo>
                  <a:pt x="25" y="5087"/>
                </a:moveTo>
                <a:lnTo>
                  <a:pt x="25" y="5162"/>
                </a:lnTo>
                <a:cubicBezTo>
                  <a:pt x="25" y="5169"/>
                  <a:pt x="19" y="5175"/>
                  <a:pt x="12" y="5175"/>
                </a:cubicBezTo>
                <a:cubicBezTo>
                  <a:pt x="5" y="5175"/>
                  <a:pt x="0" y="5169"/>
                  <a:pt x="0" y="5162"/>
                </a:cubicBezTo>
                <a:lnTo>
                  <a:pt x="0" y="5087"/>
                </a:lnTo>
                <a:cubicBezTo>
                  <a:pt x="0" y="5080"/>
                  <a:pt x="5" y="5075"/>
                  <a:pt x="12" y="5075"/>
                </a:cubicBezTo>
                <a:cubicBezTo>
                  <a:pt x="19" y="5075"/>
                  <a:pt x="25" y="5080"/>
                  <a:pt x="25" y="5087"/>
                </a:cubicBezTo>
                <a:close/>
                <a:moveTo>
                  <a:pt x="25" y="5262"/>
                </a:moveTo>
                <a:lnTo>
                  <a:pt x="25" y="5337"/>
                </a:lnTo>
                <a:cubicBezTo>
                  <a:pt x="25" y="5344"/>
                  <a:pt x="19" y="5350"/>
                  <a:pt x="12" y="5350"/>
                </a:cubicBezTo>
                <a:cubicBezTo>
                  <a:pt x="5" y="5350"/>
                  <a:pt x="0" y="5344"/>
                  <a:pt x="0" y="5337"/>
                </a:cubicBezTo>
                <a:lnTo>
                  <a:pt x="0" y="5262"/>
                </a:lnTo>
                <a:cubicBezTo>
                  <a:pt x="0" y="5255"/>
                  <a:pt x="5" y="5250"/>
                  <a:pt x="12" y="5250"/>
                </a:cubicBezTo>
                <a:cubicBezTo>
                  <a:pt x="19" y="5250"/>
                  <a:pt x="25" y="5255"/>
                  <a:pt x="25" y="5262"/>
                </a:cubicBezTo>
                <a:close/>
                <a:moveTo>
                  <a:pt x="25" y="5437"/>
                </a:moveTo>
                <a:lnTo>
                  <a:pt x="25" y="5512"/>
                </a:lnTo>
                <a:cubicBezTo>
                  <a:pt x="25" y="5519"/>
                  <a:pt x="19" y="5525"/>
                  <a:pt x="12" y="5525"/>
                </a:cubicBezTo>
                <a:cubicBezTo>
                  <a:pt x="5" y="5525"/>
                  <a:pt x="0" y="5519"/>
                  <a:pt x="0" y="5512"/>
                </a:cubicBezTo>
                <a:lnTo>
                  <a:pt x="0" y="5437"/>
                </a:lnTo>
                <a:cubicBezTo>
                  <a:pt x="0" y="5430"/>
                  <a:pt x="5" y="5425"/>
                  <a:pt x="12" y="5425"/>
                </a:cubicBezTo>
                <a:cubicBezTo>
                  <a:pt x="19" y="5425"/>
                  <a:pt x="25" y="5430"/>
                  <a:pt x="25" y="5437"/>
                </a:cubicBezTo>
                <a:close/>
                <a:moveTo>
                  <a:pt x="25" y="5612"/>
                </a:moveTo>
                <a:lnTo>
                  <a:pt x="25" y="5687"/>
                </a:lnTo>
                <a:cubicBezTo>
                  <a:pt x="25" y="5694"/>
                  <a:pt x="19" y="5700"/>
                  <a:pt x="12" y="5700"/>
                </a:cubicBezTo>
                <a:cubicBezTo>
                  <a:pt x="5" y="5700"/>
                  <a:pt x="0" y="5694"/>
                  <a:pt x="0" y="5687"/>
                </a:cubicBezTo>
                <a:lnTo>
                  <a:pt x="0" y="5612"/>
                </a:lnTo>
                <a:cubicBezTo>
                  <a:pt x="0" y="5605"/>
                  <a:pt x="5" y="5600"/>
                  <a:pt x="12" y="5600"/>
                </a:cubicBezTo>
                <a:cubicBezTo>
                  <a:pt x="19" y="5600"/>
                  <a:pt x="25" y="5605"/>
                  <a:pt x="25" y="5612"/>
                </a:cubicBezTo>
                <a:close/>
                <a:moveTo>
                  <a:pt x="25" y="5787"/>
                </a:moveTo>
                <a:lnTo>
                  <a:pt x="25" y="5862"/>
                </a:lnTo>
                <a:cubicBezTo>
                  <a:pt x="25" y="5869"/>
                  <a:pt x="19" y="5875"/>
                  <a:pt x="12" y="5875"/>
                </a:cubicBezTo>
                <a:cubicBezTo>
                  <a:pt x="5" y="5875"/>
                  <a:pt x="0" y="5869"/>
                  <a:pt x="0" y="5862"/>
                </a:cubicBezTo>
                <a:lnTo>
                  <a:pt x="0" y="5787"/>
                </a:lnTo>
                <a:cubicBezTo>
                  <a:pt x="0" y="5780"/>
                  <a:pt x="5" y="5775"/>
                  <a:pt x="12" y="5775"/>
                </a:cubicBezTo>
                <a:cubicBezTo>
                  <a:pt x="19" y="5775"/>
                  <a:pt x="25" y="5780"/>
                  <a:pt x="25" y="5787"/>
                </a:cubicBezTo>
                <a:close/>
                <a:moveTo>
                  <a:pt x="25" y="5962"/>
                </a:moveTo>
                <a:lnTo>
                  <a:pt x="25" y="6037"/>
                </a:lnTo>
                <a:cubicBezTo>
                  <a:pt x="25" y="6044"/>
                  <a:pt x="19" y="6050"/>
                  <a:pt x="12" y="6050"/>
                </a:cubicBezTo>
                <a:cubicBezTo>
                  <a:pt x="5" y="6050"/>
                  <a:pt x="0" y="6044"/>
                  <a:pt x="0" y="6037"/>
                </a:cubicBezTo>
                <a:lnTo>
                  <a:pt x="0" y="5962"/>
                </a:lnTo>
                <a:cubicBezTo>
                  <a:pt x="0" y="5955"/>
                  <a:pt x="5" y="5950"/>
                  <a:pt x="12" y="5950"/>
                </a:cubicBezTo>
                <a:cubicBezTo>
                  <a:pt x="19" y="5950"/>
                  <a:pt x="25" y="5955"/>
                  <a:pt x="25" y="5962"/>
                </a:cubicBezTo>
                <a:close/>
                <a:moveTo>
                  <a:pt x="25" y="6137"/>
                </a:moveTo>
                <a:lnTo>
                  <a:pt x="25" y="6212"/>
                </a:lnTo>
                <a:cubicBezTo>
                  <a:pt x="25" y="6219"/>
                  <a:pt x="19" y="6225"/>
                  <a:pt x="12" y="6225"/>
                </a:cubicBezTo>
                <a:cubicBezTo>
                  <a:pt x="5" y="6225"/>
                  <a:pt x="0" y="6219"/>
                  <a:pt x="0" y="6212"/>
                </a:cubicBezTo>
                <a:lnTo>
                  <a:pt x="0" y="6137"/>
                </a:lnTo>
                <a:cubicBezTo>
                  <a:pt x="0" y="6130"/>
                  <a:pt x="5" y="6125"/>
                  <a:pt x="12" y="6125"/>
                </a:cubicBezTo>
                <a:cubicBezTo>
                  <a:pt x="19" y="6125"/>
                  <a:pt x="25" y="6130"/>
                  <a:pt x="25" y="6137"/>
                </a:cubicBezTo>
                <a:close/>
                <a:moveTo>
                  <a:pt x="25" y="6312"/>
                </a:moveTo>
                <a:lnTo>
                  <a:pt x="25" y="6387"/>
                </a:lnTo>
                <a:cubicBezTo>
                  <a:pt x="25" y="6394"/>
                  <a:pt x="19" y="6400"/>
                  <a:pt x="12" y="6400"/>
                </a:cubicBezTo>
                <a:cubicBezTo>
                  <a:pt x="5" y="6400"/>
                  <a:pt x="0" y="6394"/>
                  <a:pt x="0" y="6387"/>
                </a:cubicBezTo>
                <a:lnTo>
                  <a:pt x="0" y="6312"/>
                </a:lnTo>
                <a:cubicBezTo>
                  <a:pt x="0" y="6305"/>
                  <a:pt x="5" y="6300"/>
                  <a:pt x="12" y="6300"/>
                </a:cubicBezTo>
                <a:cubicBezTo>
                  <a:pt x="19" y="6300"/>
                  <a:pt x="25" y="6305"/>
                  <a:pt x="25" y="6312"/>
                </a:cubicBezTo>
                <a:close/>
                <a:moveTo>
                  <a:pt x="25" y="6487"/>
                </a:moveTo>
                <a:lnTo>
                  <a:pt x="25" y="6562"/>
                </a:lnTo>
                <a:cubicBezTo>
                  <a:pt x="25" y="6569"/>
                  <a:pt x="19" y="6575"/>
                  <a:pt x="12" y="6575"/>
                </a:cubicBezTo>
                <a:cubicBezTo>
                  <a:pt x="5" y="6575"/>
                  <a:pt x="0" y="6569"/>
                  <a:pt x="0" y="6562"/>
                </a:cubicBezTo>
                <a:lnTo>
                  <a:pt x="0" y="6487"/>
                </a:lnTo>
                <a:cubicBezTo>
                  <a:pt x="0" y="6480"/>
                  <a:pt x="5" y="6475"/>
                  <a:pt x="12" y="6475"/>
                </a:cubicBezTo>
                <a:cubicBezTo>
                  <a:pt x="19" y="6475"/>
                  <a:pt x="25" y="6480"/>
                  <a:pt x="25" y="6487"/>
                </a:cubicBezTo>
                <a:close/>
                <a:moveTo>
                  <a:pt x="25" y="6662"/>
                </a:moveTo>
                <a:lnTo>
                  <a:pt x="25" y="6737"/>
                </a:lnTo>
                <a:cubicBezTo>
                  <a:pt x="25" y="6744"/>
                  <a:pt x="19" y="6750"/>
                  <a:pt x="12" y="6750"/>
                </a:cubicBezTo>
                <a:cubicBezTo>
                  <a:pt x="5" y="6750"/>
                  <a:pt x="0" y="6744"/>
                  <a:pt x="0" y="6737"/>
                </a:cubicBezTo>
                <a:lnTo>
                  <a:pt x="0" y="6662"/>
                </a:lnTo>
                <a:cubicBezTo>
                  <a:pt x="0" y="6655"/>
                  <a:pt x="5" y="6650"/>
                  <a:pt x="12" y="6650"/>
                </a:cubicBezTo>
                <a:cubicBezTo>
                  <a:pt x="19" y="6650"/>
                  <a:pt x="25" y="6655"/>
                  <a:pt x="25" y="6662"/>
                </a:cubicBezTo>
                <a:close/>
                <a:moveTo>
                  <a:pt x="25" y="6837"/>
                </a:moveTo>
                <a:lnTo>
                  <a:pt x="25" y="6912"/>
                </a:lnTo>
                <a:cubicBezTo>
                  <a:pt x="25" y="6919"/>
                  <a:pt x="19" y="6925"/>
                  <a:pt x="12" y="6925"/>
                </a:cubicBezTo>
                <a:cubicBezTo>
                  <a:pt x="5" y="6925"/>
                  <a:pt x="0" y="6919"/>
                  <a:pt x="0" y="6912"/>
                </a:cubicBezTo>
                <a:lnTo>
                  <a:pt x="0" y="6837"/>
                </a:lnTo>
                <a:cubicBezTo>
                  <a:pt x="0" y="6830"/>
                  <a:pt x="5" y="6825"/>
                  <a:pt x="12" y="6825"/>
                </a:cubicBezTo>
                <a:cubicBezTo>
                  <a:pt x="19" y="6825"/>
                  <a:pt x="25" y="6830"/>
                  <a:pt x="25" y="6837"/>
                </a:cubicBezTo>
                <a:close/>
                <a:moveTo>
                  <a:pt x="25" y="7012"/>
                </a:moveTo>
                <a:lnTo>
                  <a:pt x="25" y="7087"/>
                </a:lnTo>
                <a:cubicBezTo>
                  <a:pt x="25" y="7094"/>
                  <a:pt x="19" y="7100"/>
                  <a:pt x="12" y="7100"/>
                </a:cubicBezTo>
                <a:cubicBezTo>
                  <a:pt x="5" y="7100"/>
                  <a:pt x="0" y="7094"/>
                  <a:pt x="0" y="7087"/>
                </a:cubicBezTo>
                <a:lnTo>
                  <a:pt x="0" y="7012"/>
                </a:lnTo>
                <a:cubicBezTo>
                  <a:pt x="0" y="7005"/>
                  <a:pt x="5" y="7000"/>
                  <a:pt x="12" y="7000"/>
                </a:cubicBezTo>
                <a:cubicBezTo>
                  <a:pt x="19" y="7000"/>
                  <a:pt x="25" y="7005"/>
                  <a:pt x="25" y="7012"/>
                </a:cubicBezTo>
                <a:close/>
                <a:moveTo>
                  <a:pt x="25" y="7187"/>
                </a:moveTo>
                <a:lnTo>
                  <a:pt x="25" y="7262"/>
                </a:lnTo>
                <a:cubicBezTo>
                  <a:pt x="25" y="7269"/>
                  <a:pt x="19" y="7275"/>
                  <a:pt x="12" y="7275"/>
                </a:cubicBezTo>
                <a:cubicBezTo>
                  <a:pt x="5" y="7275"/>
                  <a:pt x="0" y="7269"/>
                  <a:pt x="0" y="7262"/>
                </a:cubicBezTo>
                <a:lnTo>
                  <a:pt x="0" y="7187"/>
                </a:lnTo>
                <a:cubicBezTo>
                  <a:pt x="0" y="7180"/>
                  <a:pt x="5" y="7175"/>
                  <a:pt x="12" y="7175"/>
                </a:cubicBezTo>
                <a:cubicBezTo>
                  <a:pt x="19" y="7175"/>
                  <a:pt x="25" y="7180"/>
                  <a:pt x="25" y="7187"/>
                </a:cubicBezTo>
                <a:close/>
                <a:moveTo>
                  <a:pt x="25" y="7362"/>
                </a:moveTo>
                <a:lnTo>
                  <a:pt x="25" y="7437"/>
                </a:lnTo>
                <a:cubicBezTo>
                  <a:pt x="25" y="7444"/>
                  <a:pt x="19" y="7450"/>
                  <a:pt x="12" y="7450"/>
                </a:cubicBezTo>
                <a:cubicBezTo>
                  <a:pt x="5" y="7450"/>
                  <a:pt x="0" y="7444"/>
                  <a:pt x="0" y="7437"/>
                </a:cubicBezTo>
                <a:lnTo>
                  <a:pt x="0" y="7362"/>
                </a:lnTo>
                <a:cubicBezTo>
                  <a:pt x="0" y="7355"/>
                  <a:pt x="5" y="7350"/>
                  <a:pt x="12" y="7350"/>
                </a:cubicBezTo>
                <a:cubicBezTo>
                  <a:pt x="19" y="7350"/>
                  <a:pt x="25" y="7355"/>
                  <a:pt x="25" y="7362"/>
                </a:cubicBezTo>
                <a:close/>
                <a:moveTo>
                  <a:pt x="25" y="7537"/>
                </a:moveTo>
                <a:lnTo>
                  <a:pt x="25" y="7612"/>
                </a:lnTo>
                <a:cubicBezTo>
                  <a:pt x="25" y="7619"/>
                  <a:pt x="19" y="7625"/>
                  <a:pt x="12" y="7625"/>
                </a:cubicBezTo>
                <a:cubicBezTo>
                  <a:pt x="5" y="7625"/>
                  <a:pt x="0" y="7619"/>
                  <a:pt x="0" y="7612"/>
                </a:cubicBezTo>
                <a:lnTo>
                  <a:pt x="0" y="7537"/>
                </a:lnTo>
                <a:cubicBezTo>
                  <a:pt x="0" y="7530"/>
                  <a:pt x="5" y="7525"/>
                  <a:pt x="12" y="7525"/>
                </a:cubicBezTo>
                <a:cubicBezTo>
                  <a:pt x="19" y="7525"/>
                  <a:pt x="25" y="7530"/>
                  <a:pt x="25" y="7537"/>
                </a:cubicBezTo>
                <a:close/>
                <a:moveTo>
                  <a:pt x="25" y="7712"/>
                </a:moveTo>
                <a:lnTo>
                  <a:pt x="25" y="7787"/>
                </a:lnTo>
                <a:cubicBezTo>
                  <a:pt x="25" y="7794"/>
                  <a:pt x="19" y="7800"/>
                  <a:pt x="12" y="7800"/>
                </a:cubicBezTo>
                <a:cubicBezTo>
                  <a:pt x="5" y="7800"/>
                  <a:pt x="0" y="7794"/>
                  <a:pt x="0" y="7787"/>
                </a:cubicBezTo>
                <a:lnTo>
                  <a:pt x="0" y="7712"/>
                </a:lnTo>
                <a:cubicBezTo>
                  <a:pt x="0" y="7705"/>
                  <a:pt x="5" y="7700"/>
                  <a:pt x="12" y="7700"/>
                </a:cubicBezTo>
                <a:cubicBezTo>
                  <a:pt x="19" y="7700"/>
                  <a:pt x="25" y="7705"/>
                  <a:pt x="25" y="7712"/>
                </a:cubicBezTo>
                <a:close/>
                <a:moveTo>
                  <a:pt x="25" y="7887"/>
                </a:moveTo>
                <a:lnTo>
                  <a:pt x="25" y="7962"/>
                </a:lnTo>
                <a:cubicBezTo>
                  <a:pt x="25" y="7969"/>
                  <a:pt x="19" y="7975"/>
                  <a:pt x="12" y="7975"/>
                </a:cubicBezTo>
                <a:cubicBezTo>
                  <a:pt x="5" y="7975"/>
                  <a:pt x="0" y="7969"/>
                  <a:pt x="0" y="7962"/>
                </a:cubicBezTo>
                <a:lnTo>
                  <a:pt x="0" y="7887"/>
                </a:lnTo>
                <a:cubicBezTo>
                  <a:pt x="0" y="7880"/>
                  <a:pt x="5" y="7875"/>
                  <a:pt x="12" y="7875"/>
                </a:cubicBezTo>
                <a:cubicBezTo>
                  <a:pt x="19" y="7875"/>
                  <a:pt x="25" y="7880"/>
                  <a:pt x="25" y="7887"/>
                </a:cubicBezTo>
                <a:close/>
                <a:moveTo>
                  <a:pt x="25" y="8062"/>
                </a:moveTo>
                <a:lnTo>
                  <a:pt x="25" y="8137"/>
                </a:lnTo>
                <a:cubicBezTo>
                  <a:pt x="25" y="8144"/>
                  <a:pt x="19" y="8150"/>
                  <a:pt x="12" y="8150"/>
                </a:cubicBezTo>
                <a:cubicBezTo>
                  <a:pt x="5" y="8150"/>
                  <a:pt x="0" y="8144"/>
                  <a:pt x="0" y="8137"/>
                </a:cubicBezTo>
                <a:lnTo>
                  <a:pt x="0" y="8062"/>
                </a:lnTo>
                <a:cubicBezTo>
                  <a:pt x="0" y="8055"/>
                  <a:pt x="5" y="8050"/>
                  <a:pt x="12" y="8050"/>
                </a:cubicBezTo>
                <a:cubicBezTo>
                  <a:pt x="19" y="8050"/>
                  <a:pt x="25" y="8055"/>
                  <a:pt x="25" y="8062"/>
                </a:cubicBezTo>
                <a:close/>
                <a:moveTo>
                  <a:pt x="25" y="8237"/>
                </a:moveTo>
                <a:lnTo>
                  <a:pt x="25" y="8312"/>
                </a:lnTo>
                <a:cubicBezTo>
                  <a:pt x="25" y="8319"/>
                  <a:pt x="19" y="8325"/>
                  <a:pt x="12" y="8325"/>
                </a:cubicBezTo>
                <a:cubicBezTo>
                  <a:pt x="5" y="8325"/>
                  <a:pt x="0" y="8319"/>
                  <a:pt x="0" y="8312"/>
                </a:cubicBezTo>
                <a:lnTo>
                  <a:pt x="0" y="8237"/>
                </a:lnTo>
                <a:cubicBezTo>
                  <a:pt x="0" y="8230"/>
                  <a:pt x="5" y="8225"/>
                  <a:pt x="12" y="8225"/>
                </a:cubicBezTo>
                <a:cubicBezTo>
                  <a:pt x="19" y="8225"/>
                  <a:pt x="25" y="8230"/>
                  <a:pt x="25" y="8237"/>
                </a:cubicBezTo>
                <a:close/>
                <a:moveTo>
                  <a:pt x="25" y="8412"/>
                </a:moveTo>
                <a:lnTo>
                  <a:pt x="25" y="8487"/>
                </a:lnTo>
                <a:cubicBezTo>
                  <a:pt x="25" y="8494"/>
                  <a:pt x="19" y="8500"/>
                  <a:pt x="12" y="8500"/>
                </a:cubicBezTo>
                <a:cubicBezTo>
                  <a:pt x="5" y="8500"/>
                  <a:pt x="0" y="8494"/>
                  <a:pt x="0" y="8487"/>
                </a:cubicBezTo>
                <a:lnTo>
                  <a:pt x="0" y="8412"/>
                </a:lnTo>
                <a:cubicBezTo>
                  <a:pt x="0" y="8405"/>
                  <a:pt x="5" y="8400"/>
                  <a:pt x="12" y="8400"/>
                </a:cubicBezTo>
                <a:cubicBezTo>
                  <a:pt x="19" y="8400"/>
                  <a:pt x="25" y="8405"/>
                  <a:pt x="25" y="8412"/>
                </a:cubicBezTo>
                <a:close/>
                <a:moveTo>
                  <a:pt x="25" y="8587"/>
                </a:moveTo>
                <a:lnTo>
                  <a:pt x="25" y="8662"/>
                </a:lnTo>
                <a:cubicBezTo>
                  <a:pt x="25" y="8669"/>
                  <a:pt x="19" y="8675"/>
                  <a:pt x="12" y="8675"/>
                </a:cubicBezTo>
                <a:cubicBezTo>
                  <a:pt x="5" y="8675"/>
                  <a:pt x="0" y="8669"/>
                  <a:pt x="0" y="8662"/>
                </a:cubicBezTo>
                <a:lnTo>
                  <a:pt x="0" y="8587"/>
                </a:lnTo>
                <a:cubicBezTo>
                  <a:pt x="0" y="8580"/>
                  <a:pt x="5" y="8575"/>
                  <a:pt x="12" y="8575"/>
                </a:cubicBezTo>
                <a:cubicBezTo>
                  <a:pt x="19" y="8575"/>
                  <a:pt x="25" y="8580"/>
                  <a:pt x="25" y="8587"/>
                </a:cubicBezTo>
                <a:close/>
                <a:moveTo>
                  <a:pt x="25" y="8762"/>
                </a:moveTo>
                <a:lnTo>
                  <a:pt x="25" y="8837"/>
                </a:lnTo>
                <a:cubicBezTo>
                  <a:pt x="25" y="8844"/>
                  <a:pt x="19" y="8850"/>
                  <a:pt x="12" y="8850"/>
                </a:cubicBezTo>
                <a:cubicBezTo>
                  <a:pt x="5" y="8850"/>
                  <a:pt x="0" y="8844"/>
                  <a:pt x="0" y="8837"/>
                </a:cubicBezTo>
                <a:lnTo>
                  <a:pt x="0" y="8762"/>
                </a:lnTo>
                <a:cubicBezTo>
                  <a:pt x="0" y="8755"/>
                  <a:pt x="5" y="8750"/>
                  <a:pt x="12" y="8750"/>
                </a:cubicBezTo>
                <a:cubicBezTo>
                  <a:pt x="19" y="8750"/>
                  <a:pt x="25" y="8755"/>
                  <a:pt x="25" y="8762"/>
                </a:cubicBezTo>
                <a:close/>
                <a:moveTo>
                  <a:pt x="25" y="8937"/>
                </a:moveTo>
                <a:lnTo>
                  <a:pt x="25" y="9012"/>
                </a:lnTo>
                <a:cubicBezTo>
                  <a:pt x="25" y="9019"/>
                  <a:pt x="19" y="9025"/>
                  <a:pt x="12" y="9025"/>
                </a:cubicBezTo>
                <a:cubicBezTo>
                  <a:pt x="5" y="9025"/>
                  <a:pt x="0" y="9019"/>
                  <a:pt x="0" y="9012"/>
                </a:cubicBezTo>
                <a:lnTo>
                  <a:pt x="0" y="8937"/>
                </a:lnTo>
                <a:cubicBezTo>
                  <a:pt x="0" y="8930"/>
                  <a:pt x="5" y="8925"/>
                  <a:pt x="12" y="8925"/>
                </a:cubicBezTo>
                <a:cubicBezTo>
                  <a:pt x="19" y="8925"/>
                  <a:pt x="25" y="8930"/>
                  <a:pt x="25" y="8937"/>
                </a:cubicBezTo>
                <a:close/>
                <a:moveTo>
                  <a:pt x="25" y="9112"/>
                </a:moveTo>
                <a:lnTo>
                  <a:pt x="25" y="9187"/>
                </a:lnTo>
                <a:cubicBezTo>
                  <a:pt x="25" y="9194"/>
                  <a:pt x="19" y="9200"/>
                  <a:pt x="12" y="9200"/>
                </a:cubicBezTo>
                <a:cubicBezTo>
                  <a:pt x="5" y="9200"/>
                  <a:pt x="0" y="9194"/>
                  <a:pt x="0" y="9187"/>
                </a:cubicBezTo>
                <a:lnTo>
                  <a:pt x="0" y="9112"/>
                </a:lnTo>
                <a:cubicBezTo>
                  <a:pt x="0" y="9105"/>
                  <a:pt x="5" y="9100"/>
                  <a:pt x="12" y="9100"/>
                </a:cubicBezTo>
                <a:cubicBezTo>
                  <a:pt x="19" y="9100"/>
                  <a:pt x="25" y="9105"/>
                  <a:pt x="25" y="9112"/>
                </a:cubicBezTo>
                <a:close/>
                <a:moveTo>
                  <a:pt x="25" y="9287"/>
                </a:moveTo>
                <a:lnTo>
                  <a:pt x="25" y="9362"/>
                </a:lnTo>
                <a:cubicBezTo>
                  <a:pt x="25" y="9369"/>
                  <a:pt x="19" y="9375"/>
                  <a:pt x="12" y="9375"/>
                </a:cubicBezTo>
                <a:cubicBezTo>
                  <a:pt x="5" y="9375"/>
                  <a:pt x="0" y="9369"/>
                  <a:pt x="0" y="9362"/>
                </a:cubicBezTo>
                <a:lnTo>
                  <a:pt x="0" y="9287"/>
                </a:lnTo>
                <a:cubicBezTo>
                  <a:pt x="0" y="9280"/>
                  <a:pt x="5" y="9275"/>
                  <a:pt x="12" y="9275"/>
                </a:cubicBezTo>
                <a:cubicBezTo>
                  <a:pt x="19" y="9275"/>
                  <a:pt x="25" y="9280"/>
                  <a:pt x="25" y="9287"/>
                </a:cubicBezTo>
                <a:close/>
                <a:moveTo>
                  <a:pt x="25" y="9462"/>
                </a:moveTo>
                <a:lnTo>
                  <a:pt x="25" y="9537"/>
                </a:lnTo>
                <a:cubicBezTo>
                  <a:pt x="25" y="9544"/>
                  <a:pt x="19" y="9550"/>
                  <a:pt x="12" y="9550"/>
                </a:cubicBezTo>
                <a:cubicBezTo>
                  <a:pt x="5" y="9550"/>
                  <a:pt x="0" y="9544"/>
                  <a:pt x="0" y="9537"/>
                </a:cubicBezTo>
                <a:lnTo>
                  <a:pt x="0" y="9462"/>
                </a:lnTo>
                <a:cubicBezTo>
                  <a:pt x="0" y="9455"/>
                  <a:pt x="5" y="9450"/>
                  <a:pt x="12" y="9450"/>
                </a:cubicBezTo>
                <a:cubicBezTo>
                  <a:pt x="19" y="9450"/>
                  <a:pt x="25" y="9455"/>
                  <a:pt x="25" y="9462"/>
                </a:cubicBezTo>
                <a:close/>
                <a:moveTo>
                  <a:pt x="25" y="9637"/>
                </a:moveTo>
                <a:lnTo>
                  <a:pt x="25" y="9712"/>
                </a:lnTo>
                <a:cubicBezTo>
                  <a:pt x="25" y="9719"/>
                  <a:pt x="19" y="9725"/>
                  <a:pt x="12" y="9725"/>
                </a:cubicBezTo>
                <a:cubicBezTo>
                  <a:pt x="5" y="9725"/>
                  <a:pt x="0" y="9719"/>
                  <a:pt x="0" y="9712"/>
                </a:cubicBezTo>
                <a:lnTo>
                  <a:pt x="0" y="9637"/>
                </a:lnTo>
                <a:cubicBezTo>
                  <a:pt x="0" y="9630"/>
                  <a:pt x="5" y="9625"/>
                  <a:pt x="12" y="9625"/>
                </a:cubicBezTo>
                <a:cubicBezTo>
                  <a:pt x="19" y="9625"/>
                  <a:pt x="25" y="9630"/>
                  <a:pt x="25" y="9637"/>
                </a:cubicBezTo>
                <a:close/>
                <a:moveTo>
                  <a:pt x="25" y="9812"/>
                </a:moveTo>
                <a:lnTo>
                  <a:pt x="25" y="9887"/>
                </a:lnTo>
                <a:cubicBezTo>
                  <a:pt x="25" y="9894"/>
                  <a:pt x="19" y="9900"/>
                  <a:pt x="12" y="9900"/>
                </a:cubicBezTo>
                <a:cubicBezTo>
                  <a:pt x="5" y="9900"/>
                  <a:pt x="0" y="9894"/>
                  <a:pt x="0" y="9887"/>
                </a:cubicBezTo>
                <a:lnTo>
                  <a:pt x="0" y="9812"/>
                </a:lnTo>
                <a:cubicBezTo>
                  <a:pt x="0" y="9805"/>
                  <a:pt x="5" y="9800"/>
                  <a:pt x="12" y="9800"/>
                </a:cubicBezTo>
                <a:cubicBezTo>
                  <a:pt x="19" y="9800"/>
                  <a:pt x="25" y="9805"/>
                  <a:pt x="25" y="9812"/>
                </a:cubicBezTo>
                <a:close/>
                <a:moveTo>
                  <a:pt x="25" y="9987"/>
                </a:moveTo>
                <a:lnTo>
                  <a:pt x="25" y="10062"/>
                </a:lnTo>
                <a:cubicBezTo>
                  <a:pt x="25" y="10069"/>
                  <a:pt x="19" y="10075"/>
                  <a:pt x="12" y="10075"/>
                </a:cubicBezTo>
                <a:cubicBezTo>
                  <a:pt x="5" y="10075"/>
                  <a:pt x="0" y="10069"/>
                  <a:pt x="0" y="10062"/>
                </a:cubicBezTo>
                <a:lnTo>
                  <a:pt x="0" y="9987"/>
                </a:lnTo>
                <a:cubicBezTo>
                  <a:pt x="0" y="9980"/>
                  <a:pt x="5" y="9975"/>
                  <a:pt x="12" y="9975"/>
                </a:cubicBezTo>
                <a:cubicBezTo>
                  <a:pt x="19" y="9975"/>
                  <a:pt x="25" y="9980"/>
                  <a:pt x="25" y="9987"/>
                </a:cubicBezTo>
                <a:close/>
                <a:moveTo>
                  <a:pt x="25" y="10162"/>
                </a:moveTo>
                <a:lnTo>
                  <a:pt x="25" y="10237"/>
                </a:lnTo>
                <a:cubicBezTo>
                  <a:pt x="25" y="10244"/>
                  <a:pt x="19" y="10250"/>
                  <a:pt x="12" y="10250"/>
                </a:cubicBezTo>
                <a:cubicBezTo>
                  <a:pt x="5" y="10250"/>
                  <a:pt x="0" y="10244"/>
                  <a:pt x="0" y="10237"/>
                </a:cubicBezTo>
                <a:lnTo>
                  <a:pt x="0" y="10162"/>
                </a:lnTo>
                <a:cubicBezTo>
                  <a:pt x="0" y="10155"/>
                  <a:pt x="5" y="10150"/>
                  <a:pt x="12" y="10150"/>
                </a:cubicBezTo>
                <a:cubicBezTo>
                  <a:pt x="19" y="10150"/>
                  <a:pt x="25" y="10155"/>
                  <a:pt x="25" y="10162"/>
                </a:cubicBezTo>
                <a:close/>
                <a:moveTo>
                  <a:pt x="25" y="10337"/>
                </a:moveTo>
                <a:lnTo>
                  <a:pt x="25" y="10404"/>
                </a:lnTo>
                <a:cubicBezTo>
                  <a:pt x="25" y="10411"/>
                  <a:pt x="19" y="10416"/>
                  <a:pt x="12" y="10416"/>
                </a:cubicBezTo>
                <a:cubicBezTo>
                  <a:pt x="5" y="10416"/>
                  <a:pt x="0" y="10411"/>
                  <a:pt x="0" y="10404"/>
                </a:cubicBezTo>
                <a:lnTo>
                  <a:pt x="0" y="10337"/>
                </a:lnTo>
                <a:cubicBezTo>
                  <a:pt x="0" y="10330"/>
                  <a:pt x="5" y="10325"/>
                  <a:pt x="12" y="10325"/>
                </a:cubicBezTo>
                <a:cubicBezTo>
                  <a:pt x="19" y="10325"/>
                  <a:pt x="25" y="10330"/>
                  <a:pt x="25" y="10337"/>
                </a:cubicBezTo>
                <a:close/>
              </a:path>
            </a:pathLst>
          </a:custGeom>
          <a:solidFill>
            <a:srgbClr val="000000"/>
          </a:solidFill>
          <a:ln w="0" cap="flat">
            <a:solidFill>
              <a:srgbClr val="000000"/>
            </a:solidFill>
            <a:prstDash val="solid"/>
            <a:bevel/>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6" name="タイトル 5">
            <a:extLst>
              <a:ext uri="{FF2B5EF4-FFF2-40B4-BE49-F238E27FC236}">
                <a16:creationId xmlns:a16="http://schemas.microsoft.com/office/drawing/2014/main" id="{B03E5060-7C76-4EE8-A709-13B8B3A5342C}"/>
              </a:ext>
            </a:extLst>
          </p:cNvPr>
          <p:cNvSpPr>
            <a:spLocks noGrp="1"/>
          </p:cNvSpPr>
          <p:nvPr>
            <p:ph type="title"/>
          </p:nvPr>
        </p:nvSpPr>
        <p:spPr>
          <a:xfrm>
            <a:off x="0" y="0"/>
            <a:ext cx="8480598" cy="476250"/>
          </a:xfrm>
        </p:spPr>
        <p:txBody>
          <a:bodyPr/>
          <a:lstStyle/>
          <a:p>
            <a:r>
              <a:rPr lang="ja-JP" altLang="en-US"/>
              <a:t>４．都市計画の種類と内容①</a:t>
            </a:r>
            <a:r>
              <a:rPr lang="ja-JP" altLang="en-US" sz="2000"/>
              <a:t>　（都市計画区域・マスタープラン）</a:t>
            </a:r>
            <a:endParaRPr lang="ja-JP" altLang="en-US"/>
          </a:p>
        </p:txBody>
      </p:sp>
      <p:sp>
        <p:nvSpPr>
          <p:cNvPr id="55" name="Rectangle 3">
            <a:extLst>
              <a:ext uri="{FF2B5EF4-FFF2-40B4-BE49-F238E27FC236}">
                <a16:creationId xmlns:a16="http://schemas.microsoft.com/office/drawing/2014/main" id="{A3BAE350-5FC1-445F-A28E-6F294BE3530E}"/>
              </a:ext>
            </a:extLst>
          </p:cNvPr>
          <p:cNvSpPr>
            <a:spLocks noChangeArrowheads="1"/>
          </p:cNvSpPr>
          <p:nvPr/>
        </p:nvSpPr>
        <p:spPr bwMode="auto">
          <a:xfrm>
            <a:off x="199678" y="980728"/>
            <a:ext cx="4486342" cy="2952328"/>
          </a:xfrm>
          <a:prstGeom prst="rect">
            <a:avLst/>
          </a:prstGeom>
          <a:noFill/>
          <a:ln>
            <a:noFill/>
            <a:headEnd/>
            <a:tailEnd/>
          </a:ln>
        </p:spPr>
        <p:style>
          <a:lnRef idx="2">
            <a:schemeClr val="accent4"/>
          </a:lnRef>
          <a:fillRef idx="1">
            <a:schemeClr val="lt1"/>
          </a:fillRef>
          <a:effectRef idx="0">
            <a:schemeClr val="accent4"/>
          </a:effectRef>
          <a:fontRef idx="minor">
            <a:schemeClr val="dk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○概要</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134938" marR="0" lvl="0" indent="-134938"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①既成の中心市街地を核とし、一体の都市として総合的に整備、開発又は保全すべき区域</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②新たに開発、保全する必要がある区域</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○効果</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都市計画の決定、都市施設の整備、市街地開発事業の施行等</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○指定の状況（</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R5.3.31</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現在）</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182563" marR="0" lvl="0" indent="-18256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・都市計画区域面積の合計は約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1,028.5</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万</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ha</a:t>
            </a:r>
          </a:p>
          <a:p>
            <a:pPr marL="182563" marR="0" lvl="0" indent="-18256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国土の約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27</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a:t>
            </a:r>
          </a:p>
          <a:p>
            <a:pPr marL="182563" marR="0" lvl="0" indent="-182563"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・都市計画区域内の居住人口は約１億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1,884</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万人</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182563" marR="0" lvl="0" indent="-182563"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全人口の約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95</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％が居住</a:t>
            </a:r>
            <a:b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b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6" name="テキスト ボックス 55">
            <a:extLst>
              <a:ext uri="{FF2B5EF4-FFF2-40B4-BE49-F238E27FC236}">
                <a16:creationId xmlns:a16="http://schemas.microsoft.com/office/drawing/2014/main" id="{FA8E610C-8C0E-4870-9454-51DA2B95A977}"/>
              </a:ext>
            </a:extLst>
          </p:cNvPr>
          <p:cNvSpPr txBox="1"/>
          <p:nvPr/>
        </p:nvSpPr>
        <p:spPr>
          <a:xfrm>
            <a:off x="8264574" y="3673990"/>
            <a:ext cx="1475104" cy="276999"/>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R5.3.31</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現在）</a:t>
            </a:r>
          </a:p>
        </p:txBody>
      </p:sp>
      <p:grpSp>
        <p:nvGrpSpPr>
          <p:cNvPr id="57" name="グループ化 71">
            <a:extLst>
              <a:ext uri="{FF2B5EF4-FFF2-40B4-BE49-F238E27FC236}">
                <a16:creationId xmlns:a16="http://schemas.microsoft.com/office/drawing/2014/main" id="{255F01CA-6921-4D7B-BDFC-07A0A86DC4AA}"/>
              </a:ext>
            </a:extLst>
          </p:cNvPr>
          <p:cNvGrpSpPr/>
          <p:nvPr/>
        </p:nvGrpSpPr>
        <p:grpSpPr>
          <a:xfrm>
            <a:off x="4664174" y="1026739"/>
            <a:ext cx="4824536" cy="2628000"/>
            <a:chOff x="343694" y="2882839"/>
            <a:chExt cx="6912768" cy="3872841"/>
          </a:xfrm>
        </p:grpSpPr>
        <p:sp>
          <p:nvSpPr>
            <p:cNvPr id="58" name="正方形/長方形 57">
              <a:extLst>
                <a:ext uri="{FF2B5EF4-FFF2-40B4-BE49-F238E27FC236}">
                  <a16:creationId xmlns:a16="http://schemas.microsoft.com/office/drawing/2014/main" id="{561AC8C2-3569-45A4-93F7-8078D8B6C0DB}"/>
                </a:ext>
              </a:extLst>
            </p:cNvPr>
            <p:cNvSpPr/>
            <p:nvPr/>
          </p:nvSpPr>
          <p:spPr>
            <a:xfrm>
              <a:off x="343694" y="2882839"/>
              <a:ext cx="6912768" cy="3872841"/>
            </a:xfrm>
            <a:prstGeom prst="rect">
              <a:avLst/>
            </a:prstGeom>
            <a:ln/>
          </p:spPr>
          <p:style>
            <a:lnRef idx="1">
              <a:schemeClr val="accent1"/>
            </a:lnRef>
            <a:fillRef idx="2">
              <a:schemeClr val="accent1"/>
            </a:fillRef>
            <a:effectRef idx="1">
              <a:schemeClr val="accent1"/>
            </a:effectRef>
            <a:fontRef idx="minor">
              <a:schemeClr val="dk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1" i="0" u="none" strike="noStrike" kern="1200" cap="none" spc="0" normalizeH="0" baseline="0" noProof="0">
                <a:ln>
                  <a:noFill/>
                </a:ln>
                <a:solidFill>
                  <a:prstClr val="black"/>
                </a:solidFill>
                <a:effectLst/>
                <a:uLnTx/>
                <a:uFillTx/>
                <a:latin typeface="Meiryo UI"/>
                <a:ea typeface="Meiryo UI"/>
                <a:cs typeface="+mn-cs"/>
              </a:endParaRPr>
            </a:p>
          </p:txBody>
        </p:sp>
        <p:sp>
          <p:nvSpPr>
            <p:cNvPr id="59" name="Rectangle 20">
              <a:extLst>
                <a:ext uri="{FF2B5EF4-FFF2-40B4-BE49-F238E27FC236}">
                  <a16:creationId xmlns:a16="http://schemas.microsoft.com/office/drawing/2014/main" id="{C3E7B35A-25DA-4303-84EC-60A649B99B48}"/>
                </a:ext>
              </a:extLst>
            </p:cNvPr>
            <p:cNvSpPr>
              <a:spLocks noChangeArrowheads="1"/>
            </p:cNvSpPr>
            <p:nvPr/>
          </p:nvSpPr>
          <p:spPr bwMode="auto">
            <a:xfrm>
              <a:off x="343694" y="4116586"/>
              <a:ext cx="3312787" cy="2624137"/>
            </a:xfrm>
            <a:prstGeom prst="rect">
              <a:avLst/>
            </a:prstGeom>
            <a:solidFill>
              <a:srgbClr val="FFCC99"/>
            </a:solid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grpSp>
          <p:nvGrpSpPr>
            <p:cNvPr id="61" name="Group 23">
              <a:extLst>
                <a:ext uri="{FF2B5EF4-FFF2-40B4-BE49-F238E27FC236}">
                  <a16:creationId xmlns:a16="http://schemas.microsoft.com/office/drawing/2014/main" id="{17FB0BFC-1AE8-4F68-929D-84B9B11405B5}"/>
                </a:ext>
              </a:extLst>
            </p:cNvPr>
            <p:cNvGrpSpPr>
              <a:grpSpLocks/>
            </p:cNvGrpSpPr>
            <p:nvPr/>
          </p:nvGrpSpPr>
          <p:grpSpPr bwMode="auto">
            <a:xfrm>
              <a:off x="706437" y="5854898"/>
              <a:ext cx="2835810" cy="885825"/>
              <a:chOff x="304" y="2924"/>
              <a:chExt cx="1415" cy="558"/>
            </a:xfrm>
          </p:grpSpPr>
          <p:sp>
            <p:nvSpPr>
              <p:cNvPr id="111" name="Rectangle 21">
                <a:extLst>
                  <a:ext uri="{FF2B5EF4-FFF2-40B4-BE49-F238E27FC236}">
                    <a16:creationId xmlns:a16="http://schemas.microsoft.com/office/drawing/2014/main" id="{E3476DAF-880B-4EDE-A2BA-D76D7229FF7D}"/>
                  </a:ext>
                </a:extLst>
              </p:cNvPr>
              <p:cNvSpPr>
                <a:spLocks noChangeArrowheads="1"/>
              </p:cNvSpPr>
              <p:nvPr/>
            </p:nvSpPr>
            <p:spPr bwMode="auto">
              <a:xfrm>
                <a:off x="304" y="2924"/>
                <a:ext cx="1415" cy="558"/>
              </a:xfrm>
              <a:prstGeom prst="rect">
                <a:avLst/>
              </a:prstGeom>
              <a:solidFill>
                <a:srgbClr val="FFFFCC"/>
              </a:solidFill>
              <a:ln w="12700">
                <a:solidFill>
                  <a:schemeClr val="tx1"/>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2" name="Rectangle 22">
                <a:extLst>
                  <a:ext uri="{FF2B5EF4-FFF2-40B4-BE49-F238E27FC236}">
                    <a16:creationId xmlns:a16="http://schemas.microsoft.com/office/drawing/2014/main" id="{5440B360-14B8-40F3-9CF4-D89F5AF99825}"/>
                  </a:ext>
                </a:extLst>
              </p:cNvPr>
              <p:cNvSpPr>
                <a:spLocks noChangeArrowheads="1"/>
              </p:cNvSpPr>
              <p:nvPr/>
            </p:nvSpPr>
            <p:spPr bwMode="auto">
              <a:xfrm>
                <a:off x="304" y="2924"/>
                <a:ext cx="1415" cy="558"/>
              </a:xfrm>
              <a:prstGeom prst="rect">
                <a:avLst/>
              </a:prstGeom>
              <a:noFill/>
              <a:ln w="5" cap="rnd">
                <a:solidFill>
                  <a:srgbClr val="000000"/>
                </a:solidFill>
                <a:prstDash val="solid"/>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grpSp>
        <p:grpSp>
          <p:nvGrpSpPr>
            <p:cNvPr id="67" name="Group 26">
              <a:extLst>
                <a:ext uri="{FF2B5EF4-FFF2-40B4-BE49-F238E27FC236}">
                  <a16:creationId xmlns:a16="http://schemas.microsoft.com/office/drawing/2014/main" id="{6E7F1C03-8F00-489D-A6C5-D83D1AFB5A8E}"/>
                </a:ext>
              </a:extLst>
            </p:cNvPr>
            <p:cNvGrpSpPr>
              <a:grpSpLocks/>
            </p:cNvGrpSpPr>
            <p:nvPr/>
          </p:nvGrpSpPr>
          <p:grpSpPr bwMode="auto">
            <a:xfrm>
              <a:off x="706437" y="4724600"/>
              <a:ext cx="2938019" cy="1128713"/>
              <a:chOff x="304" y="2212"/>
              <a:chExt cx="1466" cy="711"/>
            </a:xfrm>
          </p:grpSpPr>
          <p:sp>
            <p:nvSpPr>
              <p:cNvPr id="109" name="Rectangle 24">
                <a:extLst>
                  <a:ext uri="{FF2B5EF4-FFF2-40B4-BE49-F238E27FC236}">
                    <a16:creationId xmlns:a16="http://schemas.microsoft.com/office/drawing/2014/main" id="{7647DF30-2CB0-42C3-9F87-5B619A540201}"/>
                  </a:ext>
                </a:extLst>
              </p:cNvPr>
              <p:cNvSpPr>
                <a:spLocks noChangeArrowheads="1"/>
              </p:cNvSpPr>
              <p:nvPr/>
            </p:nvSpPr>
            <p:spPr bwMode="auto">
              <a:xfrm>
                <a:off x="304" y="2212"/>
                <a:ext cx="1415" cy="711"/>
              </a:xfrm>
              <a:prstGeom prst="rect">
                <a:avLst/>
              </a:prstGeom>
              <a:solidFill>
                <a:srgbClr val="FFFF99"/>
              </a:solidFill>
              <a:ln w="12700">
                <a:solidFill>
                  <a:schemeClr val="tx1"/>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0" name="Rectangle 25">
                <a:extLst>
                  <a:ext uri="{FF2B5EF4-FFF2-40B4-BE49-F238E27FC236}">
                    <a16:creationId xmlns:a16="http://schemas.microsoft.com/office/drawing/2014/main" id="{ABBBD220-13BD-416D-B64F-D43CBEC3F8B9}"/>
                  </a:ext>
                </a:extLst>
              </p:cNvPr>
              <p:cNvSpPr>
                <a:spLocks noChangeArrowheads="1"/>
              </p:cNvSpPr>
              <p:nvPr/>
            </p:nvSpPr>
            <p:spPr bwMode="auto">
              <a:xfrm>
                <a:off x="304" y="2212"/>
                <a:ext cx="1466" cy="711"/>
              </a:xfrm>
              <a:prstGeom prst="rect">
                <a:avLst/>
              </a:prstGeom>
              <a:noFill/>
              <a:ln w="5" cap="rnd">
                <a:solidFill>
                  <a:srgbClr val="000000"/>
                </a:solidFill>
                <a:prstDash val="solid"/>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grpSp>
        <p:sp>
          <p:nvSpPr>
            <p:cNvPr id="69" name="Rectangle 27">
              <a:extLst>
                <a:ext uri="{FF2B5EF4-FFF2-40B4-BE49-F238E27FC236}">
                  <a16:creationId xmlns:a16="http://schemas.microsoft.com/office/drawing/2014/main" id="{3DDBAF1F-5FEA-4BD3-A9DD-F2AEF1A6A11E}"/>
                </a:ext>
              </a:extLst>
            </p:cNvPr>
            <p:cNvSpPr>
              <a:spLocks noChangeArrowheads="1"/>
            </p:cNvSpPr>
            <p:nvPr/>
          </p:nvSpPr>
          <p:spPr bwMode="auto">
            <a:xfrm>
              <a:off x="343694" y="4102298"/>
              <a:ext cx="5617510" cy="2638425"/>
            </a:xfrm>
            <a:prstGeom prst="rect">
              <a:avLst/>
            </a:prstGeom>
            <a:noFill/>
            <a:ln w="19050" cap="rnd">
              <a:solidFill>
                <a:srgbClr val="000000"/>
              </a:solidFill>
              <a:prstDash val="solid"/>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72" name="Rectangle 28">
              <a:extLst>
                <a:ext uri="{FF2B5EF4-FFF2-40B4-BE49-F238E27FC236}">
                  <a16:creationId xmlns:a16="http://schemas.microsoft.com/office/drawing/2014/main" id="{85C6A427-06F8-4347-9029-7FA93117A4D6}"/>
                </a:ext>
              </a:extLst>
            </p:cNvPr>
            <p:cNvSpPr>
              <a:spLocks noChangeArrowheads="1"/>
            </p:cNvSpPr>
            <p:nvPr/>
          </p:nvSpPr>
          <p:spPr bwMode="auto">
            <a:xfrm>
              <a:off x="948934" y="3864168"/>
              <a:ext cx="992235" cy="204104"/>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a:ea typeface="Meiryo UI"/>
                  <a:cs typeface="+mn-cs"/>
                </a:rPr>
                <a:t>都市計画区域</a:t>
              </a:r>
              <a:endParaRPr kumimoji="1" lang="ja-JP" altLang="en-US" sz="9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74" name="Rectangle 29">
              <a:extLst>
                <a:ext uri="{FF2B5EF4-FFF2-40B4-BE49-F238E27FC236}">
                  <a16:creationId xmlns:a16="http://schemas.microsoft.com/office/drawing/2014/main" id="{1788EC0D-2E28-496D-B8BE-EA9487697042}"/>
                </a:ext>
              </a:extLst>
            </p:cNvPr>
            <p:cNvSpPr>
              <a:spLocks noChangeArrowheads="1"/>
            </p:cNvSpPr>
            <p:nvPr/>
          </p:nvSpPr>
          <p:spPr bwMode="auto">
            <a:xfrm>
              <a:off x="2411932" y="3864174"/>
              <a:ext cx="996828" cy="204104"/>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srgbClr val="000000"/>
                  </a:solidFill>
                  <a:effectLst/>
                  <a:uLnTx/>
                  <a:uFillTx/>
                  <a:latin typeface="Meiryo UI"/>
                  <a:ea typeface="Meiryo UI"/>
                  <a:cs typeface="+mn-cs"/>
                </a:rPr>
                <a:t>1,028.5</a:t>
              </a:r>
              <a:r>
                <a:rPr kumimoji="1" lang="ja-JP" altLang="en-US" sz="900" b="0" i="0" u="none" strike="noStrike" kern="1200" cap="none" spc="0" normalizeH="0" baseline="0" noProof="0">
                  <a:ln>
                    <a:noFill/>
                  </a:ln>
                  <a:solidFill>
                    <a:srgbClr val="000000"/>
                  </a:solidFill>
                  <a:effectLst/>
                  <a:uLnTx/>
                  <a:uFillTx/>
                  <a:latin typeface="Meiryo UI"/>
                  <a:ea typeface="Meiryo UI"/>
                  <a:cs typeface="+mn-cs"/>
                </a:rPr>
                <a:t>万</a:t>
              </a:r>
              <a:r>
                <a:rPr kumimoji="1" lang="en-US" altLang="ja-JP" sz="900" b="0" i="0" u="none" strike="noStrike" kern="1200" cap="none" spc="0" normalizeH="0" baseline="0" noProof="0">
                  <a:ln>
                    <a:noFill/>
                  </a:ln>
                  <a:solidFill>
                    <a:srgbClr val="000000"/>
                  </a:solidFill>
                  <a:effectLst/>
                  <a:uLnTx/>
                  <a:uFillTx/>
                  <a:latin typeface="Meiryo UI"/>
                  <a:ea typeface="Meiryo UI"/>
                  <a:cs typeface="+mn-cs"/>
                </a:rPr>
                <a:t>ha</a:t>
              </a:r>
              <a:endParaRPr kumimoji="1" lang="ja-JP" altLang="en-US" sz="9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75" name="Rectangle 31">
              <a:extLst>
                <a:ext uri="{FF2B5EF4-FFF2-40B4-BE49-F238E27FC236}">
                  <a16:creationId xmlns:a16="http://schemas.microsoft.com/office/drawing/2014/main" id="{D0B8E4BB-A467-44CB-A868-936BCF459058}"/>
                </a:ext>
              </a:extLst>
            </p:cNvPr>
            <p:cNvSpPr>
              <a:spLocks noChangeArrowheads="1"/>
            </p:cNvSpPr>
            <p:nvPr/>
          </p:nvSpPr>
          <p:spPr bwMode="auto">
            <a:xfrm>
              <a:off x="3848751" y="4246760"/>
              <a:ext cx="1653725" cy="204104"/>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a:ea typeface="Meiryo UI"/>
                  <a:cs typeface="+mn-cs"/>
                </a:rPr>
                <a:t>非線引き都市計画区域</a:t>
              </a:r>
              <a:endParaRPr kumimoji="1" lang="ja-JP" altLang="en-US" sz="9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79" name="Rectangle 32">
              <a:extLst>
                <a:ext uri="{FF2B5EF4-FFF2-40B4-BE49-F238E27FC236}">
                  <a16:creationId xmlns:a16="http://schemas.microsoft.com/office/drawing/2014/main" id="{7434F6A1-68F4-43FA-9DD8-EF965FCC7487}"/>
                </a:ext>
              </a:extLst>
            </p:cNvPr>
            <p:cNvSpPr>
              <a:spLocks noChangeArrowheads="1"/>
            </p:cNvSpPr>
            <p:nvPr/>
          </p:nvSpPr>
          <p:spPr bwMode="auto">
            <a:xfrm>
              <a:off x="3798682" y="4473213"/>
              <a:ext cx="1378104" cy="204104"/>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507</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万</a:t>
              </a:r>
              <a:r>
                <a:rPr kumimoji="1" lang="ja-JP" altLang="ja-JP" sz="900" b="0" i="0" u="none" strike="noStrike" kern="1200" cap="none" spc="0" normalizeH="0" baseline="0" noProof="0">
                  <a:ln>
                    <a:noFill/>
                  </a:ln>
                  <a:solidFill>
                    <a:prstClr val="black"/>
                  </a:solidFill>
                  <a:effectLst/>
                  <a:uLnTx/>
                  <a:uFillTx/>
                  <a:latin typeface="Meiryo UI"/>
                  <a:ea typeface="Meiryo UI"/>
                  <a:cs typeface="+mn-cs"/>
                </a:rPr>
                <a:t>ha</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49</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a:t>
              </a:r>
              <a:endParaRPr kumimoji="1" lang="en-US" altLang="ja-JP"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82" name="Rectangle 33">
              <a:extLst>
                <a:ext uri="{FF2B5EF4-FFF2-40B4-BE49-F238E27FC236}">
                  <a16:creationId xmlns:a16="http://schemas.microsoft.com/office/drawing/2014/main" id="{93C53665-03E0-4B43-80D0-F3FF2E709A6D}"/>
                </a:ext>
              </a:extLst>
            </p:cNvPr>
            <p:cNvSpPr>
              <a:spLocks noChangeArrowheads="1"/>
            </p:cNvSpPr>
            <p:nvPr/>
          </p:nvSpPr>
          <p:spPr bwMode="auto">
            <a:xfrm>
              <a:off x="6820966" y="4475351"/>
              <a:ext cx="93" cy="226782"/>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endParaRPr kumimoji="1" lang="ja-JP" altLang="ja-JP" sz="10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83" name="Rectangle 37">
              <a:extLst>
                <a:ext uri="{FF2B5EF4-FFF2-40B4-BE49-F238E27FC236}">
                  <a16:creationId xmlns:a16="http://schemas.microsoft.com/office/drawing/2014/main" id="{52F67A82-72B2-4A12-92C8-EEF7024C412D}"/>
                </a:ext>
              </a:extLst>
            </p:cNvPr>
            <p:cNvSpPr>
              <a:spLocks noChangeArrowheads="1"/>
            </p:cNvSpPr>
            <p:nvPr/>
          </p:nvSpPr>
          <p:spPr bwMode="auto">
            <a:xfrm>
              <a:off x="1099243" y="5986661"/>
              <a:ext cx="1157607" cy="204104"/>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a:ea typeface="Meiryo UI"/>
                  <a:cs typeface="+mn-cs"/>
                </a:rPr>
                <a:t>市街化調整区域</a:t>
              </a:r>
              <a:endParaRPr kumimoji="1" lang="ja-JP" altLang="en-US" sz="9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84" name="Rectangle 38">
              <a:extLst>
                <a:ext uri="{FF2B5EF4-FFF2-40B4-BE49-F238E27FC236}">
                  <a16:creationId xmlns:a16="http://schemas.microsoft.com/office/drawing/2014/main" id="{0A94E135-52D1-4F80-ACD7-B6B4233B409C}"/>
                </a:ext>
              </a:extLst>
            </p:cNvPr>
            <p:cNvSpPr>
              <a:spLocks noChangeArrowheads="1"/>
            </p:cNvSpPr>
            <p:nvPr/>
          </p:nvSpPr>
          <p:spPr bwMode="auto">
            <a:xfrm>
              <a:off x="1017074" y="6215248"/>
              <a:ext cx="1433228" cy="430887"/>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376</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万</a:t>
              </a:r>
              <a:r>
                <a:rPr kumimoji="1" lang="ja-JP" altLang="ja-JP" sz="900" b="0" i="0" u="none" strike="noStrike" kern="1200" cap="none" spc="0" normalizeH="0" baseline="0" noProof="0">
                  <a:ln>
                    <a:noFill/>
                  </a:ln>
                  <a:solidFill>
                    <a:prstClr val="black"/>
                  </a:solidFill>
                  <a:effectLst/>
                  <a:uLnTx/>
                  <a:uFillTx/>
                  <a:latin typeface="Meiryo UI"/>
                  <a:ea typeface="Meiryo UI"/>
                  <a:cs typeface="+mn-cs"/>
                </a:rPr>
                <a:t>ha </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72</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a:t>
              </a:r>
              <a:endParaRPr kumimoji="1" lang="ja-JP" altLang="ja-JP" sz="9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a:p>
              <a:pPr marL="0" marR="0" lvl="0" indent="0" algn="l" defTabSz="858838"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85" name="Rectangle 39">
              <a:extLst>
                <a:ext uri="{FF2B5EF4-FFF2-40B4-BE49-F238E27FC236}">
                  <a16:creationId xmlns:a16="http://schemas.microsoft.com/office/drawing/2014/main" id="{26EE3B58-EA38-4B3E-B0D4-ACA44F975C07}"/>
                </a:ext>
              </a:extLst>
            </p:cNvPr>
            <p:cNvSpPr>
              <a:spLocks noChangeArrowheads="1"/>
            </p:cNvSpPr>
            <p:nvPr/>
          </p:nvSpPr>
          <p:spPr bwMode="auto">
            <a:xfrm>
              <a:off x="2073239" y="6215248"/>
              <a:ext cx="93" cy="226782"/>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endParaRPr kumimoji="1" lang="ja-JP" altLang="ja-JP" sz="10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86" name="Rectangle 41">
              <a:extLst>
                <a:ext uri="{FF2B5EF4-FFF2-40B4-BE49-F238E27FC236}">
                  <a16:creationId xmlns:a16="http://schemas.microsoft.com/office/drawing/2014/main" id="{6098E393-4C90-4A9D-9FF0-4FE627BDFE32}"/>
                </a:ext>
              </a:extLst>
            </p:cNvPr>
            <p:cNvSpPr>
              <a:spLocks noChangeArrowheads="1"/>
            </p:cNvSpPr>
            <p:nvPr/>
          </p:nvSpPr>
          <p:spPr bwMode="auto">
            <a:xfrm>
              <a:off x="3407972" y="6215248"/>
              <a:ext cx="93" cy="226782"/>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endParaRPr kumimoji="1" lang="ja-JP" altLang="ja-JP" sz="10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87" name="Rectangle 42">
              <a:extLst>
                <a:ext uri="{FF2B5EF4-FFF2-40B4-BE49-F238E27FC236}">
                  <a16:creationId xmlns:a16="http://schemas.microsoft.com/office/drawing/2014/main" id="{F5C6D693-4741-4962-955A-C709DC04F39B}"/>
                </a:ext>
              </a:extLst>
            </p:cNvPr>
            <p:cNvSpPr>
              <a:spLocks noChangeArrowheads="1"/>
            </p:cNvSpPr>
            <p:nvPr/>
          </p:nvSpPr>
          <p:spPr bwMode="auto">
            <a:xfrm>
              <a:off x="1004774" y="4812314"/>
              <a:ext cx="826862" cy="204104"/>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a:ea typeface="Meiryo UI"/>
                  <a:cs typeface="+mn-cs"/>
                </a:rPr>
                <a:t>市街化区域</a:t>
              </a:r>
              <a:endParaRPr kumimoji="1" lang="ja-JP" altLang="en-US" sz="9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88" name="Rectangle 43">
              <a:extLst>
                <a:ext uri="{FF2B5EF4-FFF2-40B4-BE49-F238E27FC236}">
                  <a16:creationId xmlns:a16="http://schemas.microsoft.com/office/drawing/2014/main" id="{B838C8C6-6B53-48B7-93D7-25B3C52CEC2C}"/>
                </a:ext>
              </a:extLst>
            </p:cNvPr>
            <p:cNvSpPr>
              <a:spLocks noChangeArrowheads="1"/>
            </p:cNvSpPr>
            <p:nvPr/>
          </p:nvSpPr>
          <p:spPr bwMode="auto">
            <a:xfrm>
              <a:off x="987321" y="5039239"/>
              <a:ext cx="1437822" cy="430887"/>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145</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万</a:t>
              </a:r>
              <a:r>
                <a:rPr kumimoji="1" lang="ja-JP" altLang="ja-JP" sz="900" b="0" i="0" u="none" strike="noStrike" kern="1200" cap="none" spc="0" normalizeH="0" baseline="0" noProof="0">
                  <a:ln>
                    <a:noFill/>
                  </a:ln>
                  <a:solidFill>
                    <a:prstClr val="black"/>
                  </a:solidFill>
                  <a:effectLst/>
                  <a:uLnTx/>
                  <a:uFillTx/>
                  <a:latin typeface="Meiryo UI"/>
                  <a:ea typeface="Meiryo UI"/>
                  <a:cs typeface="+mn-cs"/>
                </a:rPr>
                <a:t>ha </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28</a:t>
              </a:r>
              <a:r>
                <a:rPr kumimoji="1" lang="ja-JP" altLang="ja-JP" sz="9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a:t>
              </a:r>
              <a:endParaRPr kumimoji="1" lang="ja-JP" altLang="ja-JP" sz="9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a:p>
              <a:pPr marL="0" marR="0" lvl="0" indent="0" algn="l" defTabSz="858838"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89" name="Rectangle 44">
              <a:extLst>
                <a:ext uri="{FF2B5EF4-FFF2-40B4-BE49-F238E27FC236}">
                  <a16:creationId xmlns:a16="http://schemas.microsoft.com/office/drawing/2014/main" id="{F895EFAF-79FB-4BCB-A5EE-CECD21398F60}"/>
                </a:ext>
              </a:extLst>
            </p:cNvPr>
            <p:cNvSpPr>
              <a:spLocks noChangeArrowheads="1"/>
            </p:cNvSpPr>
            <p:nvPr/>
          </p:nvSpPr>
          <p:spPr bwMode="auto">
            <a:xfrm>
              <a:off x="2073239" y="5015101"/>
              <a:ext cx="93" cy="226782"/>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endParaRPr kumimoji="1" lang="ja-JP" altLang="ja-JP" sz="10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90" name="Rectangle 45">
              <a:extLst>
                <a:ext uri="{FF2B5EF4-FFF2-40B4-BE49-F238E27FC236}">
                  <a16:creationId xmlns:a16="http://schemas.microsoft.com/office/drawing/2014/main" id="{6D29CB07-9907-4946-A527-08A5135E4D90}"/>
                </a:ext>
              </a:extLst>
            </p:cNvPr>
            <p:cNvSpPr>
              <a:spLocks noChangeArrowheads="1"/>
            </p:cNvSpPr>
            <p:nvPr/>
          </p:nvSpPr>
          <p:spPr bwMode="auto">
            <a:xfrm>
              <a:off x="1004774" y="4232643"/>
              <a:ext cx="1488352" cy="204104"/>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a:ea typeface="Meiryo UI"/>
                  <a:cs typeface="+mn-cs"/>
                </a:rPr>
                <a:t>線引き都市計画区域</a:t>
              </a:r>
              <a:endParaRPr kumimoji="1" lang="ja-JP" altLang="en-US" sz="9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91" name="Rectangle 46">
              <a:extLst>
                <a:ext uri="{FF2B5EF4-FFF2-40B4-BE49-F238E27FC236}">
                  <a16:creationId xmlns:a16="http://schemas.microsoft.com/office/drawing/2014/main" id="{EE48B080-CF48-43F7-83A0-90DED8A29121}"/>
                </a:ext>
              </a:extLst>
            </p:cNvPr>
            <p:cNvSpPr>
              <a:spLocks noChangeArrowheads="1"/>
            </p:cNvSpPr>
            <p:nvPr/>
          </p:nvSpPr>
          <p:spPr bwMode="auto">
            <a:xfrm>
              <a:off x="993375" y="4473213"/>
              <a:ext cx="1437822" cy="204104"/>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521</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万</a:t>
              </a:r>
              <a:r>
                <a:rPr kumimoji="1" lang="ja-JP" altLang="ja-JP" sz="900" b="0" i="0" u="none" strike="noStrike" kern="1200" cap="none" spc="0" normalizeH="0" baseline="0" noProof="0" dirty="0">
                  <a:ln>
                    <a:noFill/>
                  </a:ln>
                  <a:solidFill>
                    <a:prstClr val="black"/>
                  </a:solidFill>
                  <a:effectLst/>
                  <a:uLnTx/>
                  <a:uFillTx/>
                  <a:latin typeface="Meiryo UI"/>
                  <a:ea typeface="Meiryo UI"/>
                  <a:cs typeface="+mn-cs"/>
                </a:rPr>
                <a:t>ha </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51</a:t>
              </a:r>
              <a:r>
                <a:rPr kumimoji="1" lang="ja-JP" altLang="ja-JP" sz="9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ja-JP" sz="9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92" name="Rectangle 47">
              <a:extLst>
                <a:ext uri="{FF2B5EF4-FFF2-40B4-BE49-F238E27FC236}">
                  <a16:creationId xmlns:a16="http://schemas.microsoft.com/office/drawing/2014/main" id="{F59EDDB8-2F7C-4074-A98A-8F0FE55AC861}"/>
                </a:ext>
              </a:extLst>
            </p:cNvPr>
            <p:cNvSpPr>
              <a:spLocks noChangeArrowheads="1"/>
            </p:cNvSpPr>
            <p:nvPr/>
          </p:nvSpPr>
          <p:spPr bwMode="auto">
            <a:xfrm>
              <a:off x="2255611" y="4475351"/>
              <a:ext cx="93" cy="226782"/>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endParaRPr kumimoji="1" lang="ja-JP" altLang="ja-JP" sz="10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93" name="Rectangle 48">
              <a:extLst>
                <a:ext uri="{FF2B5EF4-FFF2-40B4-BE49-F238E27FC236}">
                  <a16:creationId xmlns:a16="http://schemas.microsoft.com/office/drawing/2014/main" id="{84E95191-A751-4612-B4FE-DDDDCA984B06}"/>
                </a:ext>
              </a:extLst>
            </p:cNvPr>
            <p:cNvSpPr>
              <a:spLocks noChangeArrowheads="1"/>
            </p:cNvSpPr>
            <p:nvPr/>
          </p:nvSpPr>
          <p:spPr bwMode="auto">
            <a:xfrm>
              <a:off x="2566247" y="4475351"/>
              <a:ext cx="93" cy="226782"/>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94" name="Rectangle 49">
              <a:extLst>
                <a:ext uri="{FF2B5EF4-FFF2-40B4-BE49-F238E27FC236}">
                  <a16:creationId xmlns:a16="http://schemas.microsoft.com/office/drawing/2014/main" id="{E3D9E370-5BF2-4FB8-9692-552EC9D228EF}"/>
                </a:ext>
              </a:extLst>
            </p:cNvPr>
            <p:cNvSpPr>
              <a:spLocks noChangeArrowheads="1"/>
            </p:cNvSpPr>
            <p:nvPr/>
          </p:nvSpPr>
          <p:spPr bwMode="auto">
            <a:xfrm>
              <a:off x="2688498" y="4475351"/>
              <a:ext cx="93" cy="226782"/>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endParaRPr kumimoji="1" lang="ja-JP" altLang="ja-JP" sz="10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95" name="Freeform 51">
              <a:extLst>
                <a:ext uri="{FF2B5EF4-FFF2-40B4-BE49-F238E27FC236}">
                  <a16:creationId xmlns:a16="http://schemas.microsoft.com/office/drawing/2014/main" id="{BD37B588-1ABE-4F78-AC8D-EFBFA370D0AA}"/>
                </a:ext>
              </a:extLst>
            </p:cNvPr>
            <p:cNvSpPr>
              <a:spLocks noEditPoints="1"/>
            </p:cNvSpPr>
            <p:nvPr/>
          </p:nvSpPr>
          <p:spPr bwMode="auto">
            <a:xfrm>
              <a:off x="1113271" y="3272036"/>
              <a:ext cx="80164" cy="544512"/>
            </a:xfrm>
            <a:custGeom>
              <a:avLst/>
              <a:gdLst/>
              <a:ahLst/>
              <a:cxnLst>
                <a:cxn ang="0">
                  <a:pos x="466" y="67"/>
                </a:cxn>
                <a:cxn ang="0">
                  <a:pos x="466" y="6200"/>
                </a:cxn>
                <a:cxn ang="0">
                  <a:pos x="400" y="6267"/>
                </a:cxn>
                <a:cxn ang="0">
                  <a:pos x="333" y="6200"/>
                </a:cxn>
                <a:cxn ang="0">
                  <a:pos x="333" y="67"/>
                </a:cxn>
                <a:cxn ang="0">
                  <a:pos x="400" y="0"/>
                </a:cxn>
                <a:cxn ang="0">
                  <a:pos x="466" y="67"/>
                </a:cxn>
                <a:cxn ang="0">
                  <a:pos x="800" y="6067"/>
                </a:cxn>
                <a:cxn ang="0">
                  <a:pos x="400" y="6867"/>
                </a:cxn>
                <a:cxn ang="0">
                  <a:pos x="0" y="6067"/>
                </a:cxn>
                <a:cxn ang="0">
                  <a:pos x="800" y="6067"/>
                </a:cxn>
              </a:cxnLst>
              <a:rect l="0" t="0" r="r" b="b"/>
              <a:pathLst>
                <a:path w="800" h="6867">
                  <a:moveTo>
                    <a:pt x="466" y="67"/>
                  </a:moveTo>
                  <a:lnTo>
                    <a:pt x="466" y="6200"/>
                  </a:lnTo>
                  <a:cubicBezTo>
                    <a:pt x="466" y="6237"/>
                    <a:pt x="437" y="6267"/>
                    <a:pt x="400" y="6267"/>
                  </a:cubicBezTo>
                  <a:cubicBezTo>
                    <a:pt x="363" y="6267"/>
                    <a:pt x="333" y="6237"/>
                    <a:pt x="333" y="6200"/>
                  </a:cubicBezTo>
                  <a:lnTo>
                    <a:pt x="333" y="67"/>
                  </a:lnTo>
                  <a:cubicBezTo>
                    <a:pt x="333" y="30"/>
                    <a:pt x="363" y="0"/>
                    <a:pt x="400" y="0"/>
                  </a:cubicBezTo>
                  <a:cubicBezTo>
                    <a:pt x="437" y="0"/>
                    <a:pt x="466" y="30"/>
                    <a:pt x="466" y="67"/>
                  </a:cubicBezTo>
                  <a:close/>
                  <a:moveTo>
                    <a:pt x="800" y="6067"/>
                  </a:moveTo>
                  <a:lnTo>
                    <a:pt x="400" y="6867"/>
                  </a:lnTo>
                  <a:lnTo>
                    <a:pt x="0" y="6067"/>
                  </a:lnTo>
                  <a:lnTo>
                    <a:pt x="800" y="6067"/>
                  </a:lnTo>
                  <a:close/>
                </a:path>
              </a:pathLst>
            </a:custGeom>
            <a:solidFill>
              <a:srgbClr val="000000"/>
            </a:solidFill>
            <a:ln w="0" cap="flat">
              <a:solidFill>
                <a:srgbClr val="000000"/>
              </a:solidFill>
              <a:prstDash val="solid"/>
              <a:bevel/>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96" name="Rectangle 52">
              <a:extLst>
                <a:ext uri="{FF2B5EF4-FFF2-40B4-BE49-F238E27FC236}">
                  <a16:creationId xmlns:a16="http://schemas.microsoft.com/office/drawing/2014/main" id="{E6922BB0-7FA2-483D-86A8-6C07534C3588}"/>
                </a:ext>
              </a:extLst>
            </p:cNvPr>
            <p:cNvSpPr>
              <a:spLocks noChangeArrowheads="1"/>
            </p:cNvSpPr>
            <p:nvPr/>
          </p:nvSpPr>
          <p:spPr bwMode="auto">
            <a:xfrm>
              <a:off x="1272275" y="3451730"/>
              <a:ext cx="413432" cy="226782"/>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Meiryo UI"/>
                  <a:ea typeface="Meiryo UI"/>
                  <a:cs typeface="+mn-cs"/>
                </a:rPr>
                <a:t>27</a:t>
              </a:r>
              <a:r>
                <a:rPr kumimoji="1" lang="ja-JP" altLang="en-US" sz="1000" b="0" i="0" u="none" strike="noStrike" kern="1200" cap="none" spc="0" normalizeH="0" baseline="0" noProof="0">
                  <a:ln>
                    <a:noFill/>
                  </a:ln>
                  <a:solidFill>
                    <a:srgbClr val="000000"/>
                  </a:solidFill>
                  <a:effectLst/>
                  <a:uLnTx/>
                  <a:uFillTx/>
                  <a:latin typeface="Meiryo UI"/>
                  <a:ea typeface="Meiryo UI"/>
                  <a:cs typeface="+mn-cs"/>
                </a:rPr>
                <a:t>％</a:t>
              </a:r>
              <a:endParaRPr kumimoji="1" lang="ja-JP" altLang="ja-JP" sz="10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97" name="Rectangle 53">
              <a:extLst>
                <a:ext uri="{FF2B5EF4-FFF2-40B4-BE49-F238E27FC236}">
                  <a16:creationId xmlns:a16="http://schemas.microsoft.com/office/drawing/2014/main" id="{1DDEEA44-9D49-4CDC-9FA4-05ED3CF93471}"/>
                </a:ext>
              </a:extLst>
            </p:cNvPr>
            <p:cNvSpPr>
              <a:spLocks noChangeArrowheads="1"/>
            </p:cNvSpPr>
            <p:nvPr/>
          </p:nvSpPr>
          <p:spPr bwMode="auto">
            <a:xfrm>
              <a:off x="872779" y="2986289"/>
              <a:ext cx="1497540" cy="204104"/>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a:ea typeface="Meiryo UI"/>
                  <a:cs typeface="+mn-cs"/>
                </a:rPr>
                <a:t>国土面積</a:t>
              </a:r>
              <a:r>
                <a:rPr kumimoji="1" lang="en-US" altLang="ja-JP" sz="900" b="0" i="0" u="none" strike="noStrike" kern="1200" cap="none" spc="0" normalizeH="0" baseline="0" noProof="0">
                  <a:ln>
                    <a:noFill/>
                  </a:ln>
                  <a:solidFill>
                    <a:srgbClr val="000000"/>
                  </a:solidFill>
                  <a:effectLst/>
                  <a:uLnTx/>
                  <a:uFillTx/>
                  <a:latin typeface="Meiryo UI"/>
                  <a:ea typeface="Meiryo UI"/>
                  <a:cs typeface="+mn-cs"/>
                </a:rPr>
                <a:t>3,780</a:t>
              </a:r>
              <a:r>
                <a:rPr kumimoji="1" lang="ja-JP" altLang="en-US" sz="900" b="0" i="0" u="none" strike="noStrike" kern="1200" cap="none" spc="0" normalizeH="0" baseline="0" noProof="0">
                  <a:ln>
                    <a:noFill/>
                  </a:ln>
                  <a:solidFill>
                    <a:srgbClr val="000000"/>
                  </a:solidFill>
                  <a:effectLst/>
                  <a:uLnTx/>
                  <a:uFillTx/>
                  <a:latin typeface="Meiryo UI"/>
                  <a:ea typeface="Meiryo UI"/>
                  <a:cs typeface="+mn-cs"/>
                </a:rPr>
                <a:t>万</a:t>
              </a:r>
              <a:r>
                <a:rPr kumimoji="1" lang="en-US" altLang="ja-JP" sz="900" b="0" i="0" u="none" strike="noStrike" kern="1200" cap="none" spc="0" normalizeH="0" baseline="0" noProof="0">
                  <a:ln>
                    <a:noFill/>
                  </a:ln>
                  <a:solidFill>
                    <a:srgbClr val="000000"/>
                  </a:solidFill>
                  <a:effectLst/>
                  <a:uLnTx/>
                  <a:uFillTx/>
                  <a:latin typeface="Meiryo UI"/>
                  <a:ea typeface="Meiryo UI"/>
                  <a:cs typeface="+mn-cs"/>
                </a:rPr>
                <a:t>ha</a:t>
              </a:r>
              <a:endParaRPr kumimoji="1" lang="ja-JP" altLang="en-US" sz="9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98" name="Freeform 56">
              <a:extLst>
                <a:ext uri="{FF2B5EF4-FFF2-40B4-BE49-F238E27FC236}">
                  <a16:creationId xmlns:a16="http://schemas.microsoft.com/office/drawing/2014/main" id="{74072008-9FB7-48FC-9E4A-EF75BB0F98AE}"/>
                </a:ext>
              </a:extLst>
            </p:cNvPr>
            <p:cNvSpPr>
              <a:spLocks noEditPoints="1"/>
            </p:cNvSpPr>
            <p:nvPr/>
          </p:nvSpPr>
          <p:spPr bwMode="auto">
            <a:xfrm>
              <a:off x="3232612" y="3133388"/>
              <a:ext cx="996042" cy="63500"/>
            </a:xfrm>
            <a:custGeom>
              <a:avLst/>
              <a:gdLst/>
              <a:ahLst/>
              <a:cxnLst>
                <a:cxn ang="0">
                  <a:pos x="33" y="166"/>
                </a:cxn>
                <a:cxn ang="0">
                  <a:pos x="4608" y="166"/>
                </a:cxn>
                <a:cxn ang="0">
                  <a:pos x="4641" y="200"/>
                </a:cxn>
                <a:cxn ang="0">
                  <a:pos x="4608" y="233"/>
                </a:cxn>
                <a:cxn ang="0">
                  <a:pos x="33" y="233"/>
                </a:cxn>
                <a:cxn ang="0">
                  <a:pos x="0" y="200"/>
                </a:cxn>
                <a:cxn ang="0">
                  <a:pos x="33" y="166"/>
                </a:cxn>
                <a:cxn ang="0">
                  <a:pos x="4541" y="0"/>
                </a:cxn>
                <a:cxn ang="0">
                  <a:pos x="4941" y="200"/>
                </a:cxn>
                <a:cxn ang="0">
                  <a:pos x="4541" y="400"/>
                </a:cxn>
                <a:cxn ang="0">
                  <a:pos x="4541" y="0"/>
                </a:cxn>
              </a:cxnLst>
              <a:rect l="0" t="0" r="r" b="b"/>
              <a:pathLst>
                <a:path w="4941" h="400">
                  <a:moveTo>
                    <a:pt x="33" y="166"/>
                  </a:moveTo>
                  <a:lnTo>
                    <a:pt x="4608" y="166"/>
                  </a:lnTo>
                  <a:cubicBezTo>
                    <a:pt x="4627" y="166"/>
                    <a:pt x="4641" y="181"/>
                    <a:pt x="4641" y="200"/>
                  </a:cubicBezTo>
                  <a:cubicBezTo>
                    <a:pt x="4641" y="218"/>
                    <a:pt x="4627" y="233"/>
                    <a:pt x="4608" y="233"/>
                  </a:cubicBezTo>
                  <a:lnTo>
                    <a:pt x="33" y="233"/>
                  </a:lnTo>
                  <a:cubicBezTo>
                    <a:pt x="15" y="233"/>
                    <a:pt x="0" y="218"/>
                    <a:pt x="0" y="200"/>
                  </a:cubicBezTo>
                  <a:cubicBezTo>
                    <a:pt x="0" y="181"/>
                    <a:pt x="15" y="166"/>
                    <a:pt x="33" y="166"/>
                  </a:cubicBezTo>
                  <a:close/>
                  <a:moveTo>
                    <a:pt x="4541" y="0"/>
                  </a:moveTo>
                  <a:lnTo>
                    <a:pt x="4941" y="200"/>
                  </a:lnTo>
                  <a:lnTo>
                    <a:pt x="4541" y="400"/>
                  </a:lnTo>
                  <a:lnTo>
                    <a:pt x="4541" y="0"/>
                  </a:lnTo>
                  <a:close/>
                </a:path>
              </a:pathLst>
            </a:custGeom>
            <a:solidFill>
              <a:srgbClr val="000000"/>
            </a:solidFill>
            <a:ln w="0" cap="flat">
              <a:solidFill>
                <a:srgbClr val="000000"/>
              </a:solidFill>
              <a:prstDash val="solid"/>
              <a:bevel/>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99" name="Rectangle 57">
              <a:extLst>
                <a:ext uri="{FF2B5EF4-FFF2-40B4-BE49-F238E27FC236}">
                  <a16:creationId xmlns:a16="http://schemas.microsoft.com/office/drawing/2014/main" id="{098C105E-2EAD-4191-B0D6-F4974F5D1CA1}"/>
                </a:ext>
              </a:extLst>
            </p:cNvPr>
            <p:cNvSpPr>
              <a:spLocks noChangeArrowheads="1"/>
            </p:cNvSpPr>
            <p:nvPr/>
          </p:nvSpPr>
          <p:spPr bwMode="auto">
            <a:xfrm>
              <a:off x="4520160" y="2976751"/>
              <a:ext cx="1993658" cy="204104"/>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a:ea typeface="Meiryo UI"/>
                  <a:cs typeface="+mn-cs"/>
                </a:rPr>
                <a:t>都市計画区域外</a:t>
              </a:r>
              <a:r>
                <a:rPr kumimoji="1" lang="en-US" altLang="ja-JP" sz="900" b="0" i="0" u="none" strike="noStrike" kern="1200" cap="none" spc="0" normalizeH="0" baseline="0" noProof="0">
                  <a:ln>
                    <a:noFill/>
                  </a:ln>
                  <a:solidFill>
                    <a:srgbClr val="000000"/>
                  </a:solidFill>
                  <a:effectLst/>
                  <a:uLnTx/>
                  <a:uFillTx/>
                  <a:latin typeface="Meiryo UI"/>
                  <a:ea typeface="Meiryo UI"/>
                  <a:cs typeface="+mn-cs"/>
                </a:rPr>
                <a:t>2,752</a:t>
              </a:r>
              <a:r>
                <a:rPr kumimoji="1" lang="ja-JP" altLang="ja-JP" sz="900" b="0" i="0" u="none" strike="noStrike" kern="1200" cap="none" spc="0" normalizeH="0" baseline="0" noProof="0">
                  <a:ln>
                    <a:noFill/>
                  </a:ln>
                  <a:solidFill>
                    <a:srgbClr val="000000"/>
                  </a:solidFill>
                  <a:effectLst/>
                  <a:uLnTx/>
                  <a:uFillTx/>
                  <a:latin typeface="Meiryo UI"/>
                  <a:ea typeface="Meiryo UI"/>
                  <a:cs typeface="+mn-cs"/>
                </a:rPr>
                <a:t>万</a:t>
              </a:r>
              <a:r>
                <a:rPr kumimoji="1" lang="en-US" altLang="ja-JP" sz="900" b="0" i="0" u="none" strike="noStrike" kern="1200" cap="none" spc="0" normalizeH="0" baseline="0" noProof="0">
                  <a:ln>
                    <a:noFill/>
                  </a:ln>
                  <a:solidFill>
                    <a:srgbClr val="000000"/>
                  </a:solidFill>
                  <a:effectLst/>
                  <a:uLnTx/>
                  <a:uFillTx/>
                  <a:latin typeface="Meiryo UI"/>
                  <a:ea typeface="Meiryo UI"/>
                  <a:cs typeface="+mn-cs"/>
                </a:rPr>
                <a:t>ha</a:t>
              </a:r>
              <a:endParaRPr kumimoji="1" lang="ja-JP" altLang="ja-JP" sz="9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100" name="Rectangle 58">
              <a:extLst>
                <a:ext uri="{FF2B5EF4-FFF2-40B4-BE49-F238E27FC236}">
                  <a16:creationId xmlns:a16="http://schemas.microsoft.com/office/drawing/2014/main" id="{421E79E5-F341-48F5-9B25-D97582D9FC91}"/>
                </a:ext>
              </a:extLst>
            </p:cNvPr>
            <p:cNvSpPr>
              <a:spLocks noChangeArrowheads="1"/>
            </p:cNvSpPr>
            <p:nvPr/>
          </p:nvSpPr>
          <p:spPr bwMode="auto">
            <a:xfrm>
              <a:off x="6931190" y="2976754"/>
              <a:ext cx="93" cy="226782"/>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101" name="Rectangle 60">
              <a:extLst>
                <a:ext uri="{FF2B5EF4-FFF2-40B4-BE49-F238E27FC236}">
                  <a16:creationId xmlns:a16="http://schemas.microsoft.com/office/drawing/2014/main" id="{EC9E1791-C334-4FED-9B11-E588EE1A189D}"/>
                </a:ext>
              </a:extLst>
            </p:cNvPr>
            <p:cNvSpPr>
              <a:spLocks noChangeArrowheads="1"/>
            </p:cNvSpPr>
            <p:nvPr/>
          </p:nvSpPr>
          <p:spPr bwMode="auto">
            <a:xfrm>
              <a:off x="3517938" y="3214889"/>
              <a:ext cx="376681" cy="204104"/>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srgbClr val="000000"/>
                  </a:solidFill>
                  <a:effectLst/>
                  <a:uLnTx/>
                  <a:uFillTx/>
                  <a:latin typeface="Meiryo UI"/>
                  <a:ea typeface="Meiryo UI"/>
                  <a:cs typeface="+mn-cs"/>
                </a:rPr>
                <a:t>73</a:t>
              </a:r>
              <a:r>
                <a:rPr kumimoji="1" lang="ja-JP" altLang="ja-JP" sz="900" b="0" i="0" u="none" strike="noStrike" kern="1200" cap="none" spc="0" normalizeH="0" baseline="0" noProof="0">
                  <a:ln>
                    <a:noFill/>
                  </a:ln>
                  <a:solidFill>
                    <a:srgbClr val="000000"/>
                  </a:solidFill>
                  <a:effectLst/>
                  <a:uLnTx/>
                  <a:uFillTx/>
                  <a:latin typeface="Meiryo UI"/>
                  <a:ea typeface="Meiryo UI"/>
                  <a:cs typeface="+mn-cs"/>
                </a:rPr>
                <a:t>%</a:t>
              </a:r>
              <a:endParaRPr kumimoji="1" lang="ja-JP" altLang="ja-JP" sz="9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102" name="Rectangle 61">
              <a:extLst>
                <a:ext uri="{FF2B5EF4-FFF2-40B4-BE49-F238E27FC236}">
                  <a16:creationId xmlns:a16="http://schemas.microsoft.com/office/drawing/2014/main" id="{EE7D8C87-C0E7-4056-8498-264CD6AD61F2}"/>
                </a:ext>
              </a:extLst>
            </p:cNvPr>
            <p:cNvSpPr>
              <a:spLocks noChangeArrowheads="1"/>
            </p:cNvSpPr>
            <p:nvPr/>
          </p:nvSpPr>
          <p:spPr bwMode="auto">
            <a:xfrm>
              <a:off x="1065923" y="5361848"/>
              <a:ext cx="4582424" cy="434313"/>
            </a:xfrm>
            <a:prstGeom prst="rect">
              <a:avLst/>
            </a:prstGeom>
            <a:solidFill>
              <a:srgbClr val="FFCCFF"/>
            </a:solidFill>
            <a:ln w="15875">
              <a:solidFill>
                <a:schemeClr val="tx1"/>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3" name="Freeform 67">
              <a:extLst>
                <a:ext uri="{FF2B5EF4-FFF2-40B4-BE49-F238E27FC236}">
                  <a16:creationId xmlns:a16="http://schemas.microsoft.com/office/drawing/2014/main" id="{6AD81959-67EA-42CD-A29E-B7F25D76FA5C}"/>
                </a:ext>
              </a:extLst>
            </p:cNvPr>
            <p:cNvSpPr>
              <a:spLocks noEditPoints="1"/>
            </p:cNvSpPr>
            <p:nvPr/>
          </p:nvSpPr>
          <p:spPr bwMode="auto">
            <a:xfrm flipH="1">
              <a:off x="3517938" y="4115002"/>
              <a:ext cx="127376" cy="1246845"/>
            </a:xfrm>
            <a:custGeom>
              <a:avLst/>
              <a:gdLst/>
              <a:ahLst/>
              <a:cxnLst>
                <a:cxn ang="0">
                  <a:pos x="25" y="12"/>
                </a:cxn>
                <a:cxn ang="0">
                  <a:pos x="25" y="187"/>
                </a:cxn>
                <a:cxn ang="0">
                  <a:pos x="25" y="362"/>
                </a:cxn>
                <a:cxn ang="0">
                  <a:pos x="25" y="537"/>
                </a:cxn>
                <a:cxn ang="0">
                  <a:pos x="25" y="712"/>
                </a:cxn>
                <a:cxn ang="0">
                  <a:pos x="25" y="887"/>
                </a:cxn>
                <a:cxn ang="0">
                  <a:pos x="25" y="1062"/>
                </a:cxn>
                <a:cxn ang="0">
                  <a:pos x="25" y="1237"/>
                </a:cxn>
                <a:cxn ang="0">
                  <a:pos x="25" y="1412"/>
                </a:cxn>
                <a:cxn ang="0">
                  <a:pos x="25" y="1587"/>
                </a:cxn>
                <a:cxn ang="0">
                  <a:pos x="25" y="1762"/>
                </a:cxn>
                <a:cxn ang="0">
                  <a:pos x="25" y="1937"/>
                </a:cxn>
                <a:cxn ang="0">
                  <a:pos x="25" y="2112"/>
                </a:cxn>
                <a:cxn ang="0">
                  <a:pos x="25" y="2287"/>
                </a:cxn>
                <a:cxn ang="0">
                  <a:pos x="25" y="2462"/>
                </a:cxn>
                <a:cxn ang="0">
                  <a:pos x="25" y="2637"/>
                </a:cxn>
                <a:cxn ang="0">
                  <a:pos x="25" y="2812"/>
                </a:cxn>
                <a:cxn ang="0">
                  <a:pos x="25" y="2987"/>
                </a:cxn>
                <a:cxn ang="0">
                  <a:pos x="25" y="3162"/>
                </a:cxn>
                <a:cxn ang="0">
                  <a:pos x="25" y="3337"/>
                </a:cxn>
                <a:cxn ang="0">
                  <a:pos x="25" y="3512"/>
                </a:cxn>
                <a:cxn ang="0">
                  <a:pos x="25" y="3687"/>
                </a:cxn>
                <a:cxn ang="0">
                  <a:pos x="25" y="3862"/>
                </a:cxn>
                <a:cxn ang="0">
                  <a:pos x="25" y="4037"/>
                </a:cxn>
                <a:cxn ang="0">
                  <a:pos x="25" y="4212"/>
                </a:cxn>
                <a:cxn ang="0">
                  <a:pos x="25" y="4387"/>
                </a:cxn>
                <a:cxn ang="0">
                  <a:pos x="25" y="4562"/>
                </a:cxn>
                <a:cxn ang="0">
                  <a:pos x="25" y="4737"/>
                </a:cxn>
                <a:cxn ang="0">
                  <a:pos x="25" y="4912"/>
                </a:cxn>
                <a:cxn ang="0">
                  <a:pos x="25" y="5087"/>
                </a:cxn>
                <a:cxn ang="0">
                  <a:pos x="25" y="5262"/>
                </a:cxn>
                <a:cxn ang="0">
                  <a:pos x="25" y="5437"/>
                </a:cxn>
                <a:cxn ang="0">
                  <a:pos x="25" y="5612"/>
                </a:cxn>
                <a:cxn ang="0">
                  <a:pos x="25" y="5787"/>
                </a:cxn>
                <a:cxn ang="0">
                  <a:pos x="25" y="5962"/>
                </a:cxn>
                <a:cxn ang="0">
                  <a:pos x="25" y="6137"/>
                </a:cxn>
                <a:cxn ang="0">
                  <a:pos x="25" y="6312"/>
                </a:cxn>
                <a:cxn ang="0">
                  <a:pos x="25" y="6487"/>
                </a:cxn>
                <a:cxn ang="0">
                  <a:pos x="25" y="6662"/>
                </a:cxn>
                <a:cxn ang="0">
                  <a:pos x="25" y="6837"/>
                </a:cxn>
                <a:cxn ang="0">
                  <a:pos x="25" y="7012"/>
                </a:cxn>
                <a:cxn ang="0">
                  <a:pos x="25" y="7187"/>
                </a:cxn>
                <a:cxn ang="0">
                  <a:pos x="25" y="7362"/>
                </a:cxn>
                <a:cxn ang="0">
                  <a:pos x="25" y="7537"/>
                </a:cxn>
                <a:cxn ang="0">
                  <a:pos x="25" y="7712"/>
                </a:cxn>
                <a:cxn ang="0">
                  <a:pos x="25" y="7887"/>
                </a:cxn>
                <a:cxn ang="0">
                  <a:pos x="25" y="8062"/>
                </a:cxn>
                <a:cxn ang="0">
                  <a:pos x="25" y="8237"/>
                </a:cxn>
                <a:cxn ang="0">
                  <a:pos x="25" y="8412"/>
                </a:cxn>
                <a:cxn ang="0">
                  <a:pos x="25" y="8587"/>
                </a:cxn>
                <a:cxn ang="0">
                  <a:pos x="25" y="8762"/>
                </a:cxn>
                <a:cxn ang="0">
                  <a:pos x="25" y="8937"/>
                </a:cxn>
                <a:cxn ang="0">
                  <a:pos x="25" y="9112"/>
                </a:cxn>
                <a:cxn ang="0">
                  <a:pos x="25" y="9287"/>
                </a:cxn>
                <a:cxn ang="0">
                  <a:pos x="25" y="9462"/>
                </a:cxn>
                <a:cxn ang="0">
                  <a:pos x="25" y="9637"/>
                </a:cxn>
                <a:cxn ang="0">
                  <a:pos x="25" y="9812"/>
                </a:cxn>
                <a:cxn ang="0">
                  <a:pos x="25" y="9987"/>
                </a:cxn>
                <a:cxn ang="0">
                  <a:pos x="25" y="10162"/>
                </a:cxn>
                <a:cxn ang="0">
                  <a:pos x="25" y="10337"/>
                </a:cxn>
              </a:cxnLst>
              <a:rect l="0" t="0" r="r" b="b"/>
              <a:pathLst>
                <a:path w="25" h="10416">
                  <a:moveTo>
                    <a:pt x="25" y="12"/>
                  </a:moveTo>
                  <a:lnTo>
                    <a:pt x="25" y="87"/>
                  </a:lnTo>
                  <a:cubicBezTo>
                    <a:pt x="25" y="94"/>
                    <a:pt x="19" y="100"/>
                    <a:pt x="12" y="100"/>
                  </a:cubicBezTo>
                  <a:cubicBezTo>
                    <a:pt x="5" y="100"/>
                    <a:pt x="0" y="94"/>
                    <a:pt x="0" y="87"/>
                  </a:cubicBezTo>
                  <a:lnTo>
                    <a:pt x="0" y="12"/>
                  </a:lnTo>
                  <a:cubicBezTo>
                    <a:pt x="0" y="5"/>
                    <a:pt x="5" y="0"/>
                    <a:pt x="12" y="0"/>
                  </a:cubicBezTo>
                  <a:cubicBezTo>
                    <a:pt x="19" y="0"/>
                    <a:pt x="25" y="5"/>
                    <a:pt x="25" y="12"/>
                  </a:cubicBezTo>
                  <a:close/>
                  <a:moveTo>
                    <a:pt x="25" y="187"/>
                  </a:moveTo>
                  <a:lnTo>
                    <a:pt x="25" y="262"/>
                  </a:lnTo>
                  <a:cubicBezTo>
                    <a:pt x="25" y="269"/>
                    <a:pt x="19" y="275"/>
                    <a:pt x="12" y="275"/>
                  </a:cubicBezTo>
                  <a:cubicBezTo>
                    <a:pt x="5" y="275"/>
                    <a:pt x="0" y="269"/>
                    <a:pt x="0" y="262"/>
                  </a:cubicBezTo>
                  <a:lnTo>
                    <a:pt x="0" y="187"/>
                  </a:lnTo>
                  <a:cubicBezTo>
                    <a:pt x="0" y="180"/>
                    <a:pt x="5" y="175"/>
                    <a:pt x="12" y="175"/>
                  </a:cubicBezTo>
                  <a:cubicBezTo>
                    <a:pt x="19" y="175"/>
                    <a:pt x="25" y="180"/>
                    <a:pt x="25" y="187"/>
                  </a:cubicBezTo>
                  <a:close/>
                  <a:moveTo>
                    <a:pt x="25" y="362"/>
                  </a:moveTo>
                  <a:lnTo>
                    <a:pt x="25" y="437"/>
                  </a:lnTo>
                  <a:cubicBezTo>
                    <a:pt x="25" y="444"/>
                    <a:pt x="19" y="450"/>
                    <a:pt x="12" y="450"/>
                  </a:cubicBezTo>
                  <a:cubicBezTo>
                    <a:pt x="5" y="450"/>
                    <a:pt x="0" y="444"/>
                    <a:pt x="0" y="437"/>
                  </a:cubicBezTo>
                  <a:lnTo>
                    <a:pt x="0" y="362"/>
                  </a:lnTo>
                  <a:cubicBezTo>
                    <a:pt x="0" y="355"/>
                    <a:pt x="5" y="350"/>
                    <a:pt x="12" y="350"/>
                  </a:cubicBezTo>
                  <a:cubicBezTo>
                    <a:pt x="19" y="350"/>
                    <a:pt x="25" y="355"/>
                    <a:pt x="25" y="362"/>
                  </a:cubicBezTo>
                  <a:close/>
                  <a:moveTo>
                    <a:pt x="25" y="537"/>
                  </a:moveTo>
                  <a:lnTo>
                    <a:pt x="25" y="612"/>
                  </a:lnTo>
                  <a:cubicBezTo>
                    <a:pt x="25" y="619"/>
                    <a:pt x="19" y="625"/>
                    <a:pt x="12" y="625"/>
                  </a:cubicBezTo>
                  <a:cubicBezTo>
                    <a:pt x="5" y="625"/>
                    <a:pt x="0" y="619"/>
                    <a:pt x="0" y="612"/>
                  </a:cubicBezTo>
                  <a:lnTo>
                    <a:pt x="0" y="537"/>
                  </a:lnTo>
                  <a:cubicBezTo>
                    <a:pt x="0" y="530"/>
                    <a:pt x="5" y="525"/>
                    <a:pt x="12" y="525"/>
                  </a:cubicBezTo>
                  <a:cubicBezTo>
                    <a:pt x="19" y="525"/>
                    <a:pt x="25" y="530"/>
                    <a:pt x="25" y="537"/>
                  </a:cubicBezTo>
                  <a:close/>
                  <a:moveTo>
                    <a:pt x="25" y="712"/>
                  </a:moveTo>
                  <a:lnTo>
                    <a:pt x="25" y="787"/>
                  </a:lnTo>
                  <a:cubicBezTo>
                    <a:pt x="25" y="794"/>
                    <a:pt x="19" y="800"/>
                    <a:pt x="12" y="800"/>
                  </a:cubicBezTo>
                  <a:cubicBezTo>
                    <a:pt x="5" y="800"/>
                    <a:pt x="0" y="794"/>
                    <a:pt x="0" y="787"/>
                  </a:cubicBezTo>
                  <a:lnTo>
                    <a:pt x="0" y="712"/>
                  </a:lnTo>
                  <a:cubicBezTo>
                    <a:pt x="0" y="705"/>
                    <a:pt x="5" y="700"/>
                    <a:pt x="12" y="700"/>
                  </a:cubicBezTo>
                  <a:cubicBezTo>
                    <a:pt x="19" y="700"/>
                    <a:pt x="25" y="705"/>
                    <a:pt x="25" y="712"/>
                  </a:cubicBezTo>
                  <a:close/>
                  <a:moveTo>
                    <a:pt x="25" y="887"/>
                  </a:moveTo>
                  <a:lnTo>
                    <a:pt x="25" y="962"/>
                  </a:lnTo>
                  <a:cubicBezTo>
                    <a:pt x="25" y="969"/>
                    <a:pt x="19" y="975"/>
                    <a:pt x="12" y="975"/>
                  </a:cubicBezTo>
                  <a:cubicBezTo>
                    <a:pt x="5" y="975"/>
                    <a:pt x="0" y="969"/>
                    <a:pt x="0" y="962"/>
                  </a:cubicBezTo>
                  <a:lnTo>
                    <a:pt x="0" y="887"/>
                  </a:lnTo>
                  <a:cubicBezTo>
                    <a:pt x="0" y="880"/>
                    <a:pt x="5" y="875"/>
                    <a:pt x="12" y="875"/>
                  </a:cubicBezTo>
                  <a:cubicBezTo>
                    <a:pt x="19" y="875"/>
                    <a:pt x="25" y="880"/>
                    <a:pt x="25" y="887"/>
                  </a:cubicBezTo>
                  <a:close/>
                  <a:moveTo>
                    <a:pt x="25" y="1062"/>
                  </a:moveTo>
                  <a:lnTo>
                    <a:pt x="25" y="1137"/>
                  </a:lnTo>
                  <a:cubicBezTo>
                    <a:pt x="25" y="1144"/>
                    <a:pt x="19" y="1150"/>
                    <a:pt x="12" y="1150"/>
                  </a:cubicBezTo>
                  <a:cubicBezTo>
                    <a:pt x="5" y="1150"/>
                    <a:pt x="0" y="1144"/>
                    <a:pt x="0" y="1137"/>
                  </a:cubicBezTo>
                  <a:lnTo>
                    <a:pt x="0" y="1062"/>
                  </a:lnTo>
                  <a:cubicBezTo>
                    <a:pt x="0" y="1055"/>
                    <a:pt x="5" y="1050"/>
                    <a:pt x="12" y="1050"/>
                  </a:cubicBezTo>
                  <a:cubicBezTo>
                    <a:pt x="19" y="1050"/>
                    <a:pt x="25" y="1055"/>
                    <a:pt x="25" y="1062"/>
                  </a:cubicBezTo>
                  <a:close/>
                  <a:moveTo>
                    <a:pt x="25" y="1237"/>
                  </a:moveTo>
                  <a:lnTo>
                    <a:pt x="25" y="1312"/>
                  </a:lnTo>
                  <a:cubicBezTo>
                    <a:pt x="25" y="1319"/>
                    <a:pt x="19" y="1325"/>
                    <a:pt x="12" y="1325"/>
                  </a:cubicBezTo>
                  <a:cubicBezTo>
                    <a:pt x="5" y="1325"/>
                    <a:pt x="0" y="1319"/>
                    <a:pt x="0" y="1312"/>
                  </a:cubicBezTo>
                  <a:lnTo>
                    <a:pt x="0" y="1237"/>
                  </a:lnTo>
                  <a:cubicBezTo>
                    <a:pt x="0" y="1230"/>
                    <a:pt x="5" y="1225"/>
                    <a:pt x="12" y="1225"/>
                  </a:cubicBezTo>
                  <a:cubicBezTo>
                    <a:pt x="19" y="1225"/>
                    <a:pt x="25" y="1230"/>
                    <a:pt x="25" y="1237"/>
                  </a:cubicBezTo>
                  <a:close/>
                  <a:moveTo>
                    <a:pt x="25" y="1412"/>
                  </a:moveTo>
                  <a:lnTo>
                    <a:pt x="25" y="1487"/>
                  </a:lnTo>
                  <a:cubicBezTo>
                    <a:pt x="25" y="1494"/>
                    <a:pt x="19" y="1500"/>
                    <a:pt x="12" y="1500"/>
                  </a:cubicBezTo>
                  <a:cubicBezTo>
                    <a:pt x="5" y="1500"/>
                    <a:pt x="0" y="1494"/>
                    <a:pt x="0" y="1487"/>
                  </a:cubicBezTo>
                  <a:lnTo>
                    <a:pt x="0" y="1412"/>
                  </a:lnTo>
                  <a:cubicBezTo>
                    <a:pt x="0" y="1405"/>
                    <a:pt x="5" y="1400"/>
                    <a:pt x="12" y="1400"/>
                  </a:cubicBezTo>
                  <a:cubicBezTo>
                    <a:pt x="19" y="1400"/>
                    <a:pt x="25" y="1405"/>
                    <a:pt x="25" y="1412"/>
                  </a:cubicBezTo>
                  <a:close/>
                  <a:moveTo>
                    <a:pt x="25" y="1587"/>
                  </a:moveTo>
                  <a:lnTo>
                    <a:pt x="25" y="1662"/>
                  </a:lnTo>
                  <a:cubicBezTo>
                    <a:pt x="25" y="1669"/>
                    <a:pt x="19" y="1675"/>
                    <a:pt x="12" y="1675"/>
                  </a:cubicBezTo>
                  <a:cubicBezTo>
                    <a:pt x="5" y="1675"/>
                    <a:pt x="0" y="1669"/>
                    <a:pt x="0" y="1662"/>
                  </a:cubicBezTo>
                  <a:lnTo>
                    <a:pt x="0" y="1587"/>
                  </a:lnTo>
                  <a:cubicBezTo>
                    <a:pt x="0" y="1580"/>
                    <a:pt x="5" y="1575"/>
                    <a:pt x="12" y="1575"/>
                  </a:cubicBezTo>
                  <a:cubicBezTo>
                    <a:pt x="19" y="1575"/>
                    <a:pt x="25" y="1580"/>
                    <a:pt x="25" y="1587"/>
                  </a:cubicBezTo>
                  <a:close/>
                  <a:moveTo>
                    <a:pt x="25" y="1762"/>
                  </a:moveTo>
                  <a:lnTo>
                    <a:pt x="25" y="1837"/>
                  </a:lnTo>
                  <a:cubicBezTo>
                    <a:pt x="25" y="1844"/>
                    <a:pt x="19" y="1850"/>
                    <a:pt x="12" y="1850"/>
                  </a:cubicBezTo>
                  <a:cubicBezTo>
                    <a:pt x="5" y="1850"/>
                    <a:pt x="0" y="1844"/>
                    <a:pt x="0" y="1837"/>
                  </a:cubicBezTo>
                  <a:lnTo>
                    <a:pt x="0" y="1762"/>
                  </a:lnTo>
                  <a:cubicBezTo>
                    <a:pt x="0" y="1755"/>
                    <a:pt x="5" y="1750"/>
                    <a:pt x="12" y="1750"/>
                  </a:cubicBezTo>
                  <a:cubicBezTo>
                    <a:pt x="19" y="1750"/>
                    <a:pt x="25" y="1755"/>
                    <a:pt x="25" y="1762"/>
                  </a:cubicBezTo>
                  <a:close/>
                  <a:moveTo>
                    <a:pt x="25" y="1937"/>
                  </a:moveTo>
                  <a:lnTo>
                    <a:pt x="25" y="2012"/>
                  </a:lnTo>
                  <a:cubicBezTo>
                    <a:pt x="25" y="2019"/>
                    <a:pt x="19" y="2025"/>
                    <a:pt x="12" y="2025"/>
                  </a:cubicBezTo>
                  <a:cubicBezTo>
                    <a:pt x="5" y="2025"/>
                    <a:pt x="0" y="2019"/>
                    <a:pt x="0" y="2012"/>
                  </a:cubicBezTo>
                  <a:lnTo>
                    <a:pt x="0" y="1937"/>
                  </a:lnTo>
                  <a:cubicBezTo>
                    <a:pt x="0" y="1930"/>
                    <a:pt x="5" y="1925"/>
                    <a:pt x="12" y="1925"/>
                  </a:cubicBezTo>
                  <a:cubicBezTo>
                    <a:pt x="19" y="1925"/>
                    <a:pt x="25" y="1930"/>
                    <a:pt x="25" y="1937"/>
                  </a:cubicBezTo>
                  <a:close/>
                  <a:moveTo>
                    <a:pt x="25" y="2112"/>
                  </a:moveTo>
                  <a:lnTo>
                    <a:pt x="25" y="2187"/>
                  </a:lnTo>
                  <a:cubicBezTo>
                    <a:pt x="25" y="2194"/>
                    <a:pt x="19" y="2200"/>
                    <a:pt x="12" y="2200"/>
                  </a:cubicBezTo>
                  <a:cubicBezTo>
                    <a:pt x="5" y="2200"/>
                    <a:pt x="0" y="2194"/>
                    <a:pt x="0" y="2187"/>
                  </a:cubicBezTo>
                  <a:lnTo>
                    <a:pt x="0" y="2112"/>
                  </a:lnTo>
                  <a:cubicBezTo>
                    <a:pt x="0" y="2105"/>
                    <a:pt x="5" y="2100"/>
                    <a:pt x="12" y="2100"/>
                  </a:cubicBezTo>
                  <a:cubicBezTo>
                    <a:pt x="19" y="2100"/>
                    <a:pt x="25" y="2105"/>
                    <a:pt x="25" y="2112"/>
                  </a:cubicBezTo>
                  <a:close/>
                  <a:moveTo>
                    <a:pt x="25" y="2287"/>
                  </a:moveTo>
                  <a:lnTo>
                    <a:pt x="25" y="2362"/>
                  </a:lnTo>
                  <a:cubicBezTo>
                    <a:pt x="25" y="2369"/>
                    <a:pt x="19" y="2375"/>
                    <a:pt x="12" y="2375"/>
                  </a:cubicBezTo>
                  <a:cubicBezTo>
                    <a:pt x="5" y="2375"/>
                    <a:pt x="0" y="2369"/>
                    <a:pt x="0" y="2362"/>
                  </a:cubicBezTo>
                  <a:lnTo>
                    <a:pt x="0" y="2287"/>
                  </a:lnTo>
                  <a:cubicBezTo>
                    <a:pt x="0" y="2280"/>
                    <a:pt x="5" y="2275"/>
                    <a:pt x="12" y="2275"/>
                  </a:cubicBezTo>
                  <a:cubicBezTo>
                    <a:pt x="19" y="2275"/>
                    <a:pt x="25" y="2280"/>
                    <a:pt x="25" y="2287"/>
                  </a:cubicBezTo>
                  <a:close/>
                  <a:moveTo>
                    <a:pt x="25" y="2462"/>
                  </a:moveTo>
                  <a:lnTo>
                    <a:pt x="25" y="2537"/>
                  </a:lnTo>
                  <a:cubicBezTo>
                    <a:pt x="25" y="2544"/>
                    <a:pt x="19" y="2550"/>
                    <a:pt x="12" y="2550"/>
                  </a:cubicBezTo>
                  <a:cubicBezTo>
                    <a:pt x="5" y="2550"/>
                    <a:pt x="0" y="2544"/>
                    <a:pt x="0" y="2537"/>
                  </a:cubicBezTo>
                  <a:lnTo>
                    <a:pt x="0" y="2462"/>
                  </a:lnTo>
                  <a:cubicBezTo>
                    <a:pt x="0" y="2455"/>
                    <a:pt x="5" y="2450"/>
                    <a:pt x="12" y="2450"/>
                  </a:cubicBezTo>
                  <a:cubicBezTo>
                    <a:pt x="19" y="2450"/>
                    <a:pt x="25" y="2455"/>
                    <a:pt x="25" y="2462"/>
                  </a:cubicBezTo>
                  <a:close/>
                  <a:moveTo>
                    <a:pt x="25" y="2637"/>
                  </a:moveTo>
                  <a:lnTo>
                    <a:pt x="25" y="2712"/>
                  </a:lnTo>
                  <a:cubicBezTo>
                    <a:pt x="25" y="2719"/>
                    <a:pt x="19" y="2725"/>
                    <a:pt x="12" y="2725"/>
                  </a:cubicBezTo>
                  <a:cubicBezTo>
                    <a:pt x="5" y="2725"/>
                    <a:pt x="0" y="2719"/>
                    <a:pt x="0" y="2712"/>
                  </a:cubicBezTo>
                  <a:lnTo>
                    <a:pt x="0" y="2637"/>
                  </a:lnTo>
                  <a:cubicBezTo>
                    <a:pt x="0" y="2630"/>
                    <a:pt x="5" y="2625"/>
                    <a:pt x="12" y="2625"/>
                  </a:cubicBezTo>
                  <a:cubicBezTo>
                    <a:pt x="19" y="2625"/>
                    <a:pt x="25" y="2630"/>
                    <a:pt x="25" y="2637"/>
                  </a:cubicBezTo>
                  <a:close/>
                  <a:moveTo>
                    <a:pt x="25" y="2812"/>
                  </a:moveTo>
                  <a:lnTo>
                    <a:pt x="25" y="2887"/>
                  </a:lnTo>
                  <a:cubicBezTo>
                    <a:pt x="25" y="2894"/>
                    <a:pt x="19" y="2900"/>
                    <a:pt x="12" y="2900"/>
                  </a:cubicBezTo>
                  <a:cubicBezTo>
                    <a:pt x="5" y="2900"/>
                    <a:pt x="0" y="2894"/>
                    <a:pt x="0" y="2887"/>
                  </a:cubicBezTo>
                  <a:lnTo>
                    <a:pt x="0" y="2812"/>
                  </a:lnTo>
                  <a:cubicBezTo>
                    <a:pt x="0" y="2805"/>
                    <a:pt x="5" y="2800"/>
                    <a:pt x="12" y="2800"/>
                  </a:cubicBezTo>
                  <a:cubicBezTo>
                    <a:pt x="19" y="2800"/>
                    <a:pt x="25" y="2805"/>
                    <a:pt x="25" y="2812"/>
                  </a:cubicBezTo>
                  <a:close/>
                  <a:moveTo>
                    <a:pt x="25" y="2987"/>
                  </a:moveTo>
                  <a:lnTo>
                    <a:pt x="25" y="3062"/>
                  </a:lnTo>
                  <a:cubicBezTo>
                    <a:pt x="25" y="3069"/>
                    <a:pt x="19" y="3075"/>
                    <a:pt x="12" y="3075"/>
                  </a:cubicBezTo>
                  <a:cubicBezTo>
                    <a:pt x="5" y="3075"/>
                    <a:pt x="0" y="3069"/>
                    <a:pt x="0" y="3062"/>
                  </a:cubicBezTo>
                  <a:lnTo>
                    <a:pt x="0" y="2987"/>
                  </a:lnTo>
                  <a:cubicBezTo>
                    <a:pt x="0" y="2980"/>
                    <a:pt x="5" y="2975"/>
                    <a:pt x="12" y="2975"/>
                  </a:cubicBezTo>
                  <a:cubicBezTo>
                    <a:pt x="19" y="2975"/>
                    <a:pt x="25" y="2980"/>
                    <a:pt x="25" y="2987"/>
                  </a:cubicBezTo>
                  <a:close/>
                  <a:moveTo>
                    <a:pt x="25" y="3162"/>
                  </a:moveTo>
                  <a:lnTo>
                    <a:pt x="25" y="3237"/>
                  </a:lnTo>
                  <a:cubicBezTo>
                    <a:pt x="25" y="3244"/>
                    <a:pt x="19" y="3250"/>
                    <a:pt x="12" y="3250"/>
                  </a:cubicBezTo>
                  <a:cubicBezTo>
                    <a:pt x="5" y="3250"/>
                    <a:pt x="0" y="3244"/>
                    <a:pt x="0" y="3237"/>
                  </a:cubicBezTo>
                  <a:lnTo>
                    <a:pt x="0" y="3162"/>
                  </a:lnTo>
                  <a:cubicBezTo>
                    <a:pt x="0" y="3155"/>
                    <a:pt x="5" y="3150"/>
                    <a:pt x="12" y="3150"/>
                  </a:cubicBezTo>
                  <a:cubicBezTo>
                    <a:pt x="19" y="3150"/>
                    <a:pt x="25" y="3155"/>
                    <a:pt x="25" y="3162"/>
                  </a:cubicBezTo>
                  <a:close/>
                  <a:moveTo>
                    <a:pt x="25" y="3337"/>
                  </a:moveTo>
                  <a:lnTo>
                    <a:pt x="25" y="3412"/>
                  </a:lnTo>
                  <a:cubicBezTo>
                    <a:pt x="25" y="3419"/>
                    <a:pt x="19" y="3425"/>
                    <a:pt x="12" y="3425"/>
                  </a:cubicBezTo>
                  <a:cubicBezTo>
                    <a:pt x="5" y="3425"/>
                    <a:pt x="0" y="3419"/>
                    <a:pt x="0" y="3412"/>
                  </a:cubicBezTo>
                  <a:lnTo>
                    <a:pt x="0" y="3337"/>
                  </a:lnTo>
                  <a:cubicBezTo>
                    <a:pt x="0" y="3330"/>
                    <a:pt x="5" y="3325"/>
                    <a:pt x="12" y="3325"/>
                  </a:cubicBezTo>
                  <a:cubicBezTo>
                    <a:pt x="19" y="3325"/>
                    <a:pt x="25" y="3330"/>
                    <a:pt x="25" y="3337"/>
                  </a:cubicBezTo>
                  <a:close/>
                  <a:moveTo>
                    <a:pt x="25" y="3512"/>
                  </a:moveTo>
                  <a:lnTo>
                    <a:pt x="25" y="3587"/>
                  </a:lnTo>
                  <a:cubicBezTo>
                    <a:pt x="25" y="3594"/>
                    <a:pt x="19" y="3600"/>
                    <a:pt x="12" y="3600"/>
                  </a:cubicBezTo>
                  <a:cubicBezTo>
                    <a:pt x="5" y="3600"/>
                    <a:pt x="0" y="3594"/>
                    <a:pt x="0" y="3587"/>
                  </a:cubicBezTo>
                  <a:lnTo>
                    <a:pt x="0" y="3512"/>
                  </a:lnTo>
                  <a:cubicBezTo>
                    <a:pt x="0" y="3505"/>
                    <a:pt x="5" y="3500"/>
                    <a:pt x="12" y="3500"/>
                  </a:cubicBezTo>
                  <a:cubicBezTo>
                    <a:pt x="19" y="3500"/>
                    <a:pt x="25" y="3505"/>
                    <a:pt x="25" y="3512"/>
                  </a:cubicBezTo>
                  <a:close/>
                  <a:moveTo>
                    <a:pt x="25" y="3687"/>
                  </a:moveTo>
                  <a:lnTo>
                    <a:pt x="25" y="3762"/>
                  </a:lnTo>
                  <a:cubicBezTo>
                    <a:pt x="25" y="3769"/>
                    <a:pt x="19" y="3775"/>
                    <a:pt x="12" y="3775"/>
                  </a:cubicBezTo>
                  <a:cubicBezTo>
                    <a:pt x="5" y="3775"/>
                    <a:pt x="0" y="3769"/>
                    <a:pt x="0" y="3762"/>
                  </a:cubicBezTo>
                  <a:lnTo>
                    <a:pt x="0" y="3687"/>
                  </a:lnTo>
                  <a:cubicBezTo>
                    <a:pt x="0" y="3680"/>
                    <a:pt x="5" y="3675"/>
                    <a:pt x="12" y="3675"/>
                  </a:cubicBezTo>
                  <a:cubicBezTo>
                    <a:pt x="19" y="3675"/>
                    <a:pt x="25" y="3680"/>
                    <a:pt x="25" y="3687"/>
                  </a:cubicBezTo>
                  <a:close/>
                  <a:moveTo>
                    <a:pt x="25" y="3862"/>
                  </a:moveTo>
                  <a:lnTo>
                    <a:pt x="25" y="3937"/>
                  </a:lnTo>
                  <a:cubicBezTo>
                    <a:pt x="25" y="3944"/>
                    <a:pt x="19" y="3950"/>
                    <a:pt x="12" y="3950"/>
                  </a:cubicBezTo>
                  <a:cubicBezTo>
                    <a:pt x="5" y="3950"/>
                    <a:pt x="0" y="3944"/>
                    <a:pt x="0" y="3937"/>
                  </a:cubicBezTo>
                  <a:lnTo>
                    <a:pt x="0" y="3862"/>
                  </a:lnTo>
                  <a:cubicBezTo>
                    <a:pt x="0" y="3855"/>
                    <a:pt x="5" y="3850"/>
                    <a:pt x="12" y="3850"/>
                  </a:cubicBezTo>
                  <a:cubicBezTo>
                    <a:pt x="19" y="3850"/>
                    <a:pt x="25" y="3855"/>
                    <a:pt x="25" y="3862"/>
                  </a:cubicBezTo>
                  <a:close/>
                  <a:moveTo>
                    <a:pt x="25" y="4037"/>
                  </a:moveTo>
                  <a:lnTo>
                    <a:pt x="25" y="4112"/>
                  </a:lnTo>
                  <a:cubicBezTo>
                    <a:pt x="25" y="4119"/>
                    <a:pt x="19" y="4125"/>
                    <a:pt x="12" y="4125"/>
                  </a:cubicBezTo>
                  <a:cubicBezTo>
                    <a:pt x="5" y="4125"/>
                    <a:pt x="0" y="4119"/>
                    <a:pt x="0" y="4112"/>
                  </a:cubicBezTo>
                  <a:lnTo>
                    <a:pt x="0" y="4037"/>
                  </a:lnTo>
                  <a:cubicBezTo>
                    <a:pt x="0" y="4030"/>
                    <a:pt x="5" y="4025"/>
                    <a:pt x="12" y="4025"/>
                  </a:cubicBezTo>
                  <a:cubicBezTo>
                    <a:pt x="19" y="4025"/>
                    <a:pt x="25" y="4030"/>
                    <a:pt x="25" y="4037"/>
                  </a:cubicBezTo>
                  <a:close/>
                  <a:moveTo>
                    <a:pt x="25" y="4212"/>
                  </a:moveTo>
                  <a:lnTo>
                    <a:pt x="25" y="4287"/>
                  </a:lnTo>
                  <a:cubicBezTo>
                    <a:pt x="25" y="4294"/>
                    <a:pt x="19" y="4300"/>
                    <a:pt x="12" y="4300"/>
                  </a:cubicBezTo>
                  <a:cubicBezTo>
                    <a:pt x="5" y="4300"/>
                    <a:pt x="0" y="4294"/>
                    <a:pt x="0" y="4287"/>
                  </a:cubicBezTo>
                  <a:lnTo>
                    <a:pt x="0" y="4212"/>
                  </a:lnTo>
                  <a:cubicBezTo>
                    <a:pt x="0" y="4205"/>
                    <a:pt x="5" y="4200"/>
                    <a:pt x="12" y="4200"/>
                  </a:cubicBezTo>
                  <a:cubicBezTo>
                    <a:pt x="19" y="4200"/>
                    <a:pt x="25" y="4205"/>
                    <a:pt x="25" y="4212"/>
                  </a:cubicBezTo>
                  <a:close/>
                  <a:moveTo>
                    <a:pt x="25" y="4387"/>
                  </a:moveTo>
                  <a:lnTo>
                    <a:pt x="25" y="4462"/>
                  </a:lnTo>
                  <a:cubicBezTo>
                    <a:pt x="25" y="4469"/>
                    <a:pt x="19" y="4475"/>
                    <a:pt x="12" y="4475"/>
                  </a:cubicBezTo>
                  <a:cubicBezTo>
                    <a:pt x="5" y="4475"/>
                    <a:pt x="0" y="4469"/>
                    <a:pt x="0" y="4462"/>
                  </a:cubicBezTo>
                  <a:lnTo>
                    <a:pt x="0" y="4387"/>
                  </a:lnTo>
                  <a:cubicBezTo>
                    <a:pt x="0" y="4380"/>
                    <a:pt x="5" y="4375"/>
                    <a:pt x="12" y="4375"/>
                  </a:cubicBezTo>
                  <a:cubicBezTo>
                    <a:pt x="19" y="4375"/>
                    <a:pt x="25" y="4380"/>
                    <a:pt x="25" y="4387"/>
                  </a:cubicBezTo>
                  <a:close/>
                  <a:moveTo>
                    <a:pt x="25" y="4562"/>
                  </a:moveTo>
                  <a:lnTo>
                    <a:pt x="25" y="4637"/>
                  </a:lnTo>
                  <a:cubicBezTo>
                    <a:pt x="25" y="4644"/>
                    <a:pt x="19" y="4650"/>
                    <a:pt x="12" y="4650"/>
                  </a:cubicBezTo>
                  <a:cubicBezTo>
                    <a:pt x="5" y="4650"/>
                    <a:pt x="0" y="4644"/>
                    <a:pt x="0" y="4637"/>
                  </a:cubicBezTo>
                  <a:lnTo>
                    <a:pt x="0" y="4562"/>
                  </a:lnTo>
                  <a:cubicBezTo>
                    <a:pt x="0" y="4555"/>
                    <a:pt x="5" y="4550"/>
                    <a:pt x="12" y="4550"/>
                  </a:cubicBezTo>
                  <a:cubicBezTo>
                    <a:pt x="19" y="4550"/>
                    <a:pt x="25" y="4555"/>
                    <a:pt x="25" y="4562"/>
                  </a:cubicBezTo>
                  <a:close/>
                  <a:moveTo>
                    <a:pt x="25" y="4737"/>
                  </a:moveTo>
                  <a:lnTo>
                    <a:pt x="25" y="4812"/>
                  </a:lnTo>
                  <a:cubicBezTo>
                    <a:pt x="25" y="4819"/>
                    <a:pt x="19" y="4825"/>
                    <a:pt x="12" y="4825"/>
                  </a:cubicBezTo>
                  <a:cubicBezTo>
                    <a:pt x="5" y="4825"/>
                    <a:pt x="0" y="4819"/>
                    <a:pt x="0" y="4812"/>
                  </a:cubicBezTo>
                  <a:lnTo>
                    <a:pt x="0" y="4737"/>
                  </a:lnTo>
                  <a:cubicBezTo>
                    <a:pt x="0" y="4730"/>
                    <a:pt x="5" y="4725"/>
                    <a:pt x="12" y="4725"/>
                  </a:cubicBezTo>
                  <a:cubicBezTo>
                    <a:pt x="19" y="4725"/>
                    <a:pt x="25" y="4730"/>
                    <a:pt x="25" y="4737"/>
                  </a:cubicBezTo>
                  <a:close/>
                  <a:moveTo>
                    <a:pt x="25" y="4912"/>
                  </a:moveTo>
                  <a:lnTo>
                    <a:pt x="25" y="4987"/>
                  </a:lnTo>
                  <a:cubicBezTo>
                    <a:pt x="25" y="4994"/>
                    <a:pt x="19" y="5000"/>
                    <a:pt x="12" y="5000"/>
                  </a:cubicBezTo>
                  <a:cubicBezTo>
                    <a:pt x="5" y="5000"/>
                    <a:pt x="0" y="4994"/>
                    <a:pt x="0" y="4987"/>
                  </a:cubicBezTo>
                  <a:lnTo>
                    <a:pt x="0" y="4912"/>
                  </a:lnTo>
                  <a:cubicBezTo>
                    <a:pt x="0" y="4905"/>
                    <a:pt x="5" y="4900"/>
                    <a:pt x="12" y="4900"/>
                  </a:cubicBezTo>
                  <a:cubicBezTo>
                    <a:pt x="19" y="4900"/>
                    <a:pt x="25" y="4905"/>
                    <a:pt x="25" y="4912"/>
                  </a:cubicBezTo>
                  <a:close/>
                  <a:moveTo>
                    <a:pt x="25" y="5087"/>
                  </a:moveTo>
                  <a:lnTo>
                    <a:pt x="25" y="5162"/>
                  </a:lnTo>
                  <a:cubicBezTo>
                    <a:pt x="25" y="5169"/>
                    <a:pt x="19" y="5175"/>
                    <a:pt x="12" y="5175"/>
                  </a:cubicBezTo>
                  <a:cubicBezTo>
                    <a:pt x="5" y="5175"/>
                    <a:pt x="0" y="5169"/>
                    <a:pt x="0" y="5162"/>
                  </a:cubicBezTo>
                  <a:lnTo>
                    <a:pt x="0" y="5087"/>
                  </a:lnTo>
                  <a:cubicBezTo>
                    <a:pt x="0" y="5080"/>
                    <a:pt x="5" y="5075"/>
                    <a:pt x="12" y="5075"/>
                  </a:cubicBezTo>
                  <a:cubicBezTo>
                    <a:pt x="19" y="5075"/>
                    <a:pt x="25" y="5080"/>
                    <a:pt x="25" y="5087"/>
                  </a:cubicBezTo>
                  <a:close/>
                  <a:moveTo>
                    <a:pt x="25" y="5262"/>
                  </a:moveTo>
                  <a:lnTo>
                    <a:pt x="25" y="5337"/>
                  </a:lnTo>
                  <a:cubicBezTo>
                    <a:pt x="25" y="5344"/>
                    <a:pt x="19" y="5350"/>
                    <a:pt x="12" y="5350"/>
                  </a:cubicBezTo>
                  <a:cubicBezTo>
                    <a:pt x="5" y="5350"/>
                    <a:pt x="0" y="5344"/>
                    <a:pt x="0" y="5337"/>
                  </a:cubicBezTo>
                  <a:lnTo>
                    <a:pt x="0" y="5262"/>
                  </a:lnTo>
                  <a:cubicBezTo>
                    <a:pt x="0" y="5255"/>
                    <a:pt x="5" y="5250"/>
                    <a:pt x="12" y="5250"/>
                  </a:cubicBezTo>
                  <a:cubicBezTo>
                    <a:pt x="19" y="5250"/>
                    <a:pt x="25" y="5255"/>
                    <a:pt x="25" y="5262"/>
                  </a:cubicBezTo>
                  <a:close/>
                  <a:moveTo>
                    <a:pt x="25" y="5437"/>
                  </a:moveTo>
                  <a:lnTo>
                    <a:pt x="25" y="5512"/>
                  </a:lnTo>
                  <a:cubicBezTo>
                    <a:pt x="25" y="5519"/>
                    <a:pt x="19" y="5525"/>
                    <a:pt x="12" y="5525"/>
                  </a:cubicBezTo>
                  <a:cubicBezTo>
                    <a:pt x="5" y="5525"/>
                    <a:pt x="0" y="5519"/>
                    <a:pt x="0" y="5512"/>
                  </a:cubicBezTo>
                  <a:lnTo>
                    <a:pt x="0" y="5437"/>
                  </a:lnTo>
                  <a:cubicBezTo>
                    <a:pt x="0" y="5430"/>
                    <a:pt x="5" y="5425"/>
                    <a:pt x="12" y="5425"/>
                  </a:cubicBezTo>
                  <a:cubicBezTo>
                    <a:pt x="19" y="5425"/>
                    <a:pt x="25" y="5430"/>
                    <a:pt x="25" y="5437"/>
                  </a:cubicBezTo>
                  <a:close/>
                  <a:moveTo>
                    <a:pt x="25" y="5612"/>
                  </a:moveTo>
                  <a:lnTo>
                    <a:pt x="25" y="5687"/>
                  </a:lnTo>
                  <a:cubicBezTo>
                    <a:pt x="25" y="5694"/>
                    <a:pt x="19" y="5700"/>
                    <a:pt x="12" y="5700"/>
                  </a:cubicBezTo>
                  <a:cubicBezTo>
                    <a:pt x="5" y="5700"/>
                    <a:pt x="0" y="5694"/>
                    <a:pt x="0" y="5687"/>
                  </a:cubicBezTo>
                  <a:lnTo>
                    <a:pt x="0" y="5612"/>
                  </a:lnTo>
                  <a:cubicBezTo>
                    <a:pt x="0" y="5605"/>
                    <a:pt x="5" y="5600"/>
                    <a:pt x="12" y="5600"/>
                  </a:cubicBezTo>
                  <a:cubicBezTo>
                    <a:pt x="19" y="5600"/>
                    <a:pt x="25" y="5605"/>
                    <a:pt x="25" y="5612"/>
                  </a:cubicBezTo>
                  <a:close/>
                  <a:moveTo>
                    <a:pt x="25" y="5787"/>
                  </a:moveTo>
                  <a:lnTo>
                    <a:pt x="25" y="5862"/>
                  </a:lnTo>
                  <a:cubicBezTo>
                    <a:pt x="25" y="5869"/>
                    <a:pt x="19" y="5875"/>
                    <a:pt x="12" y="5875"/>
                  </a:cubicBezTo>
                  <a:cubicBezTo>
                    <a:pt x="5" y="5875"/>
                    <a:pt x="0" y="5869"/>
                    <a:pt x="0" y="5862"/>
                  </a:cubicBezTo>
                  <a:lnTo>
                    <a:pt x="0" y="5787"/>
                  </a:lnTo>
                  <a:cubicBezTo>
                    <a:pt x="0" y="5780"/>
                    <a:pt x="5" y="5775"/>
                    <a:pt x="12" y="5775"/>
                  </a:cubicBezTo>
                  <a:cubicBezTo>
                    <a:pt x="19" y="5775"/>
                    <a:pt x="25" y="5780"/>
                    <a:pt x="25" y="5787"/>
                  </a:cubicBezTo>
                  <a:close/>
                  <a:moveTo>
                    <a:pt x="25" y="5962"/>
                  </a:moveTo>
                  <a:lnTo>
                    <a:pt x="25" y="6037"/>
                  </a:lnTo>
                  <a:cubicBezTo>
                    <a:pt x="25" y="6044"/>
                    <a:pt x="19" y="6050"/>
                    <a:pt x="12" y="6050"/>
                  </a:cubicBezTo>
                  <a:cubicBezTo>
                    <a:pt x="5" y="6050"/>
                    <a:pt x="0" y="6044"/>
                    <a:pt x="0" y="6037"/>
                  </a:cubicBezTo>
                  <a:lnTo>
                    <a:pt x="0" y="5962"/>
                  </a:lnTo>
                  <a:cubicBezTo>
                    <a:pt x="0" y="5955"/>
                    <a:pt x="5" y="5950"/>
                    <a:pt x="12" y="5950"/>
                  </a:cubicBezTo>
                  <a:cubicBezTo>
                    <a:pt x="19" y="5950"/>
                    <a:pt x="25" y="5955"/>
                    <a:pt x="25" y="5962"/>
                  </a:cubicBezTo>
                  <a:close/>
                  <a:moveTo>
                    <a:pt x="25" y="6137"/>
                  </a:moveTo>
                  <a:lnTo>
                    <a:pt x="25" y="6212"/>
                  </a:lnTo>
                  <a:cubicBezTo>
                    <a:pt x="25" y="6219"/>
                    <a:pt x="19" y="6225"/>
                    <a:pt x="12" y="6225"/>
                  </a:cubicBezTo>
                  <a:cubicBezTo>
                    <a:pt x="5" y="6225"/>
                    <a:pt x="0" y="6219"/>
                    <a:pt x="0" y="6212"/>
                  </a:cubicBezTo>
                  <a:lnTo>
                    <a:pt x="0" y="6137"/>
                  </a:lnTo>
                  <a:cubicBezTo>
                    <a:pt x="0" y="6130"/>
                    <a:pt x="5" y="6125"/>
                    <a:pt x="12" y="6125"/>
                  </a:cubicBezTo>
                  <a:cubicBezTo>
                    <a:pt x="19" y="6125"/>
                    <a:pt x="25" y="6130"/>
                    <a:pt x="25" y="6137"/>
                  </a:cubicBezTo>
                  <a:close/>
                  <a:moveTo>
                    <a:pt x="25" y="6312"/>
                  </a:moveTo>
                  <a:lnTo>
                    <a:pt x="25" y="6387"/>
                  </a:lnTo>
                  <a:cubicBezTo>
                    <a:pt x="25" y="6394"/>
                    <a:pt x="19" y="6400"/>
                    <a:pt x="12" y="6400"/>
                  </a:cubicBezTo>
                  <a:cubicBezTo>
                    <a:pt x="5" y="6400"/>
                    <a:pt x="0" y="6394"/>
                    <a:pt x="0" y="6387"/>
                  </a:cubicBezTo>
                  <a:lnTo>
                    <a:pt x="0" y="6312"/>
                  </a:lnTo>
                  <a:cubicBezTo>
                    <a:pt x="0" y="6305"/>
                    <a:pt x="5" y="6300"/>
                    <a:pt x="12" y="6300"/>
                  </a:cubicBezTo>
                  <a:cubicBezTo>
                    <a:pt x="19" y="6300"/>
                    <a:pt x="25" y="6305"/>
                    <a:pt x="25" y="6312"/>
                  </a:cubicBezTo>
                  <a:close/>
                  <a:moveTo>
                    <a:pt x="25" y="6487"/>
                  </a:moveTo>
                  <a:lnTo>
                    <a:pt x="25" y="6562"/>
                  </a:lnTo>
                  <a:cubicBezTo>
                    <a:pt x="25" y="6569"/>
                    <a:pt x="19" y="6575"/>
                    <a:pt x="12" y="6575"/>
                  </a:cubicBezTo>
                  <a:cubicBezTo>
                    <a:pt x="5" y="6575"/>
                    <a:pt x="0" y="6569"/>
                    <a:pt x="0" y="6562"/>
                  </a:cubicBezTo>
                  <a:lnTo>
                    <a:pt x="0" y="6487"/>
                  </a:lnTo>
                  <a:cubicBezTo>
                    <a:pt x="0" y="6480"/>
                    <a:pt x="5" y="6475"/>
                    <a:pt x="12" y="6475"/>
                  </a:cubicBezTo>
                  <a:cubicBezTo>
                    <a:pt x="19" y="6475"/>
                    <a:pt x="25" y="6480"/>
                    <a:pt x="25" y="6487"/>
                  </a:cubicBezTo>
                  <a:close/>
                  <a:moveTo>
                    <a:pt x="25" y="6662"/>
                  </a:moveTo>
                  <a:lnTo>
                    <a:pt x="25" y="6737"/>
                  </a:lnTo>
                  <a:cubicBezTo>
                    <a:pt x="25" y="6744"/>
                    <a:pt x="19" y="6750"/>
                    <a:pt x="12" y="6750"/>
                  </a:cubicBezTo>
                  <a:cubicBezTo>
                    <a:pt x="5" y="6750"/>
                    <a:pt x="0" y="6744"/>
                    <a:pt x="0" y="6737"/>
                  </a:cubicBezTo>
                  <a:lnTo>
                    <a:pt x="0" y="6662"/>
                  </a:lnTo>
                  <a:cubicBezTo>
                    <a:pt x="0" y="6655"/>
                    <a:pt x="5" y="6650"/>
                    <a:pt x="12" y="6650"/>
                  </a:cubicBezTo>
                  <a:cubicBezTo>
                    <a:pt x="19" y="6650"/>
                    <a:pt x="25" y="6655"/>
                    <a:pt x="25" y="6662"/>
                  </a:cubicBezTo>
                  <a:close/>
                  <a:moveTo>
                    <a:pt x="25" y="6837"/>
                  </a:moveTo>
                  <a:lnTo>
                    <a:pt x="25" y="6912"/>
                  </a:lnTo>
                  <a:cubicBezTo>
                    <a:pt x="25" y="6919"/>
                    <a:pt x="19" y="6925"/>
                    <a:pt x="12" y="6925"/>
                  </a:cubicBezTo>
                  <a:cubicBezTo>
                    <a:pt x="5" y="6925"/>
                    <a:pt x="0" y="6919"/>
                    <a:pt x="0" y="6912"/>
                  </a:cubicBezTo>
                  <a:lnTo>
                    <a:pt x="0" y="6837"/>
                  </a:lnTo>
                  <a:cubicBezTo>
                    <a:pt x="0" y="6830"/>
                    <a:pt x="5" y="6825"/>
                    <a:pt x="12" y="6825"/>
                  </a:cubicBezTo>
                  <a:cubicBezTo>
                    <a:pt x="19" y="6825"/>
                    <a:pt x="25" y="6830"/>
                    <a:pt x="25" y="6837"/>
                  </a:cubicBezTo>
                  <a:close/>
                  <a:moveTo>
                    <a:pt x="25" y="7012"/>
                  </a:moveTo>
                  <a:lnTo>
                    <a:pt x="25" y="7087"/>
                  </a:lnTo>
                  <a:cubicBezTo>
                    <a:pt x="25" y="7094"/>
                    <a:pt x="19" y="7100"/>
                    <a:pt x="12" y="7100"/>
                  </a:cubicBezTo>
                  <a:cubicBezTo>
                    <a:pt x="5" y="7100"/>
                    <a:pt x="0" y="7094"/>
                    <a:pt x="0" y="7087"/>
                  </a:cubicBezTo>
                  <a:lnTo>
                    <a:pt x="0" y="7012"/>
                  </a:lnTo>
                  <a:cubicBezTo>
                    <a:pt x="0" y="7005"/>
                    <a:pt x="5" y="7000"/>
                    <a:pt x="12" y="7000"/>
                  </a:cubicBezTo>
                  <a:cubicBezTo>
                    <a:pt x="19" y="7000"/>
                    <a:pt x="25" y="7005"/>
                    <a:pt x="25" y="7012"/>
                  </a:cubicBezTo>
                  <a:close/>
                  <a:moveTo>
                    <a:pt x="25" y="7187"/>
                  </a:moveTo>
                  <a:lnTo>
                    <a:pt x="25" y="7262"/>
                  </a:lnTo>
                  <a:cubicBezTo>
                    <a:pt x="25" y="7269"/>
                    <a:pt x="19" y="7275"/>
                    <a:pt x="12" y="7275"/>
                  </a:cubicBezTo>
                  <a:cubicBezTo>
                    <a:pt x="5" y="7275"/>
                    <a:pt x="0" y="7269"/>
                    <a:pt x="0" y="7262"/>
                  </a:cubicBezTo>
                  <a:lnTo>
                    <a:pt x="0" y="7187"/>
                  </a:lnTo>
                  <a:cubicBezTo>
                    <a:pt x="0" y="7180"/>
                    <a:pt x="5" y="7175"/>
                    <a:pt x="12" y="7175"/>
                  </a:cubicBezTo>
                  <a:cubicBezTo>
                    <a:pt x="19" y="7175"/>
                    <a:pt x="25" y="7180"/>
                    <a:pt x="25" y="7187"/>
                  </a:cubicBezTo>
                  <a:close/>
                  <a:moveTo>
                    <a:pt x="25" y="7362"/>
                  </a:moveTo>
                  <a:lnTo>
                    <a:pt x="25" y="7437"/>
                  </a:lnTo>
                  <a:cubicBezTo>
                    <a:pt x="25" y="7444"/>
                    <a:pt x="19" y="7450"/>
                    <a:pt x="12" y="7450"/>
                  </a:cubicBezTo>
                  <a:cubicBezTo>
                    <a:pt x="5" y="7450"/>
                    <a:pt x="0" y="7444"/>
                    <a:pt x="0" y="7437"/>
                  </a:cubicBezTo>
                  <a:lnTo>
                    <a:pt x="0" y="7362"/>
                  </a:lnTo>
                  <a:cubicBezTo>
                    <a:pt x="0" y="7355"/>
                    <a:pt x="5" y="7350"/>
                    <a:pt x="12" y="7350"/>
                  </a:cubicBezTo>
                  <a:cubicBezTo>
                    <a:pt x="19" y="7350"/>
                    <a:pt x="25" y="7355"/>
                    <a:pt x="25" y="7362"/>
                  </a:cubicBezTo>
                  <a:close/>
                  <a:moveTo>
                    <a:pt x="25" y="7537"/>
                  </a:moveTo>
                  <a:lnTo>
                    <a:pt x="25" y="7612"/>
                  </a:lnTo>
                  <a:cubicBezTo>
                    <a:pt x="25" y="7619"/>
                    <a:pt x="19" y="7625"/>
                    <a:pt x="12" y="7625"/>
                  </a:cubicBezTo>
                  <a:cubicBezTo>
                    <a:pt x="5" y="7625"/>
                    <a:pt x="0" y="7619"/>
                    <a:pt x="0" y="7612"/>
                  </a:cubicBezTo>
                  <a:lnTo>
                    <a:pt x="0" y="7537"/>
                  </a:lnTo>
                  <a:cubicBezTo>
                    <a:pt x="0" y="7530"/>
                    <a:pt x="5" y="7525"/>
                    <a:pt x="12" y="7525"/>
                  </a:cubicBezTo>
                  <a:cubicBezTo>
                    <a:pt x="19" y="7525"/>
                    <a:pt x="25" y="7530"/>
                    <a:pt x="25" y="7537"/>
                  </a:cubicBezTo>
                  <a:close/>
                  <a:moveTo>
                    <a:pt x="25" y="7712"/>
                  </a:moveTo>
                  <a:lnTo>
                    <a:pt x="25" y="7787"/>
                  </a:lnTo>
                  <a:cubicBezTo>
                    <a:pt x="25" y="7794"/>
                    <a:pt x="19" y="7800"/>
                    <a:pt x="12" y="7800"/>
                  </a:cubicBezTo>
                  <a:cubicBezTo>
                    <a:pt x="5" y="7800"/>
                    <a:pt x="0" y="7794"/>
                    <a:pt x="0" y="7787"/>
                  </a:cubicBezTo>
                  <a:lnTo>
                    <a:pt x="0" y="7712"/>
                  </a:lnTo>
                  <a:cubicBezTo>
                    <a:pt x="0" y="7705"/>
                    <a:pt x="5" y="7700"/>
                    <a:pt x="12" y="7700"/>
                  </a:cubicBezTo>
                  <a:cubicBezTo>
                    <a:pt x="19" y="7700"/>
                    <a:pt x="25" y="7705"/>
                    <a:pt x="25" y="7712"/>
                  </a:cubicBezTo>
                  <a:close/>
                  <a:moveTo>
                    <a:pt x="25" y="7887"/>
                  </a:moveTo>
                  <a:lnTo>
                    <a:pt x="25" y="7962"/>
                  </a:lnTo>
                  <a:cubicBezTo>
                    <a:pt x="25" y="7969"/>
                    <a:pt x="19" y="7975"/>
                    <a:pt x="12" y="7975"/>
                  </a:cubicBezTo>
                  <a:cubicBezTo>
                    <a:pt x="5" y="7975"/>
                    <a:pt x="0" y="7969"/>
                    <a:pt x="0" y="7962"/>
                  </a:cubicBezTo>
                  <a:lnTo>
                    <a:pt x="0" y="7887"/>
                  </a:lnTo>
                  <a:cubicBezTo>
                    <a:pt x="0" y="7880"/>
                    <a:pt x="5" y="7875"/>
                    <a:pt x="12" y="7875"/>
                  </a:cubicBezTo>
                  <a:cubicBezTo>
                    <a:pt x="19" y="7875"/>
                    <a:pt x="25" y="7880"/>
                    <a:pt x="25" y="7887"/>
                  </a:cubicBezTo>
                  <a:close/>
                  <a:moveTo>
                    <a:pt x="25" y="8062"/>
                  </a:moveTo>
                  <a:lnTo>
                    <a:pt x="25" y="8137"/>
                  </a:lnTo>
                  <a:cubicBezTo>
                    <a:pt x="25" y="8144"/>
                    <a:pt x="19" y="8150"/>
                    <a:pt x="12" y="8150"/>
                  </a:cubicBezTo>
                  <a:cubicBezTo>
                    <a:pt x="5" y="8150"/>
                    <a:pt x="0" y="8144"/>
                    <a:pt x="0" y="8137"/>
                  </a:cubicBezTo>
                  <a:lnTo>
                    <a:pt x="0" y="8062"/>
                  </a:lnTo>
                  <a:cubicBezTo>
                    <a:pt x="0" y="8055"/>
                    <a:pt x="5" y="8050"/>
                    <a:pt x="12" y="8050"/>
                  </a:cubicBezTo>
                  <a:cubicBezTo>
                    <a:pt x="19" y="8050"/>
                    <a:pt x="25" y="8055"/>
                    <a:pt x="25" y="8062"/>
                  </a:cubicBezTo>
                  <a:close/>
                  <a:moveTo>
                    <a:pt x="25" y="8237"/>
                  </a:moveTo>
                  <a:lnTo>
                    <a:pt x="25" y="8312"/>
                  </a:lnTo>
                  <a:cubicBezTo>
                    <a:pt x="25" y="8319"/>
                    <a:pt x="19" y="8325"/>
                    <a:pt x="12" y="8325"/>
                  </a:cubicBezTo>
                  <a:cubicBezTo>
                    <a:pt x="5" y="8325"/>
                    <a:pt x="0" y="8319"/>
                    <a:pt x="0" y="8312"/>
                  </a:cubicBezTo>
                  <a:lnTo>
                    <a:pt x="0" y="8237"/>
                  </a:lnTo>
                  <a:cubicBezTo>
                    <a:pt x="0" y="8230"/>
                    <a:pt x="5" y="8225"/>
                    <a:pt x="12" y="8225"/>
                  </a:cubicBezTo>
                  <a:cubicBezTo>
                    <a:pt x="19" y="8225"/>
                    <a:pt x="25" y="8230"/>
                    <a:pt x="25" y="8237"/>
                  </a:cubicBezTo>
                  <a:close/>
                  <a:moveTo>
                    <a:pt x="25" y="8412"/>
                  </a:moveTo>
                  <a:lnTo>
                    <a:pt x="25" y="8487"/>
                  </a:lnTo>
                  <a:cubicBezTo>
                    <a:pt x="25" y="8494"/>
                    <a:pt x="19" y="8500"/>
                    <a:pt x="12" y="8500"/>
                  </a:cubicBezTo>
                  <a:cubicBezTo>
                    <a:pt x="5" y="8500"/>
                    <a:pt x="0" y="8494"/>
                    <a:pt x="0" y="8487"/>
                  </a:cubicBezTo>
                  <a:lnTo>
                    <a:pt x="0" y="8412"/>
                  </a:lnTo>
                  <a:cubicBezTo>
                    <a:pt x="0" y="8405"/>
                    <a:pt x="5" y="8400"/>
                    <a:pt x="12" y="8400"/>
                  </a:cubicBezTo>
                  <a:cubicBezTo>
                    <a:pt x="19" y="8400"/>
                    <a:pt x="25" y="8405"/>
                    <a:pt x="25" y="8412"/>
                  </a:cubicBezTo>
                  <a:close/>
                  <a:moveTo>
                    <a:pt x="25" y="8587"/>
                  </a:moveTo>
                  <a:lnTo>
                    <a:pt x="25" y="8662"/>
                  </a:lnTo>
                  <a:cubicBezTo>
                    <a:pt x="25" y="8669"/>
                    <a:pt x="19" y="8675"/>
                    <a:pt x="12" y="8675"/>
                  </a:cubicBezTo>
                  <a:cubicBezTo>
                    <a:pt x="5" y="8675"/>
                    <a:pt x="0" y="8669"/>
                    <a:pt x="0" y="8662"/>
                  </a:cubicBezTo>
                  <a:lnTo>
                    <a:pt x="0" y="8587"/>
                  </a:lnTo>
                  <a:cubicBezTo>
                    <a:pt x="0" y="8580"/>
                    <a:pt x="5" y="8575"/>
                    <a:pt x="12" y="8575"/>
                  </a:cubicBezTo>
                  <a:cubicBezTo>
                    <a:pt x="19" y="8575"/>
                    <a:pt x="25" y="8580"/>
                    <a:pt x="25" y="8587"/>
                  </a:cubicBezTo>
                  <a:close/>
                  <a:moveTo>
                    <a:pt x="25" y="8762"/>
                  </a:moveTo>
                  <a:lnTo>
                    <a:pt x="25" y="8837"/>
                  </a:lnTo>
                  <a:cubicBezTo>
                    <a:pt x="25" y="8844"/>
                    <a:pt x="19" y="8850"/>
                    <a:pt x="12" y="8850"/>
                  </a:cubicBezTo>
                  <a:cubicBezTo>
                    <a:pt x="5" y="8850"/>
                    <a:pt x="0" y="8844"/>
                    <a:pt x="0" y="8837"/>
                  </a:cubicBezTo>
                  <a:lnTo>
                    <a:pt x="0" y="8762"/>
                  </a:lnTo>
                  <a:cubicBezTo>
                    <a:pt x="0" y="8755"/>
                    <a:pt x="5" y="8750"/>
                    <a:pt x="12" y="8750"/>
                  </a:cubicBezTo>
                  <a:cubicBezTo>
                    <a:pt x="19" y="8750"/>
                    <a:pt x="25" y="8755"/>
                    <a:pt x="25" y="8762"/>
                  </a:cubicBezTo>
                  <a:close/>
                  <a:moveTo>
                    <a:pt x="25" y="8937"/>
                  </a:moveTo>
                  <a:lnTo>
                    <a:pt x="25" y="9012"/>
                  </a:lnTo>
                  <a:cubicBezTo>
                    <a:pt x="25" y="9019"/>
                    <a:pt x="19" y="9025"/>
                    <a:pt x="12" y="9025"/>
                  </a:cubicBezTo>
                  <a:cubicBezTo>
                    <a:pt x="5" y="9025"/>
                    <a:pt x="0" y="9019"/>
                    <a:pt x="0" y="9012"/>
                  </a:cubicBezTo>
                  <a:lnTo>
                    <a:pt x="0" y="8937"/>
                  </a:lnTo>
                  <a:cubicBezTo>
                    <a:pt x="0" y="8930"/>
                    <a:pt x="5" y="8925"/>
                    <a:pt x="12" y="8925"/>
                  </a:cubicBezTo>
                  <a:cubicBezTo>
                    <a:pt x="19" y="8925"/>
                    <a:pt x="25" y="8930"/>
                    <a:pt x="25" y="8937"/>
                  </a:cubicBezTo>
                  <a:close/>
                  <a:moveTo>
                    <a:pt x="25" y="9112"/>
                  </a:moveTo>
                  <a:lnTo>
                    <a:pt x="25" y="9187"/>
                  </a:lnTo>
                  <a:cubicBezTo>
                    <a:pt x="25" y="9194"/>
                    <a:pt x="19" y="9200"/>
                    <a:pt x="12" y="9200"/>
                  </a:cubicBezTo>
                  <a:cubicBezTo>
                    <a:pt x="5" y="9200"/>
                    <a:pt x="0" y="9194"/>
                    <a:pt x="0" y="9187"/>
                  </a:cubicBezTo>
                  <a:lnTo>
                    <a:pt x="0" y="9112"/>
                  </a:lnTo>
                  <a:cubicBezTo>
                    <a:pt x="0" y="9105"/>
                    <a:pt x="5" y="9100"/>
                    <a:pt x="12" y="9100"/>
                  </a:cubicBezTo>
                  <a:cubicBezTo>
                    <a:pt x="19" y="9100"/>
                    <a:pt x="25" y="9105"/>
                    <a:pt x="25" y="9112"/>
                  </a:cubicBezTo>
                  <a:close/>
                  <a:moveTo>
                    <a:pt x="25" y="9287"/>
                  </a:moveTo>
                  <a:lnTo>
                    <a:pt x="25" y="9362"/>
                  </a:lnTo>
                  <a:cubicBezTo>
                    <a:pt x="25" y="9369"/>
                    <a:pt x="19" y="9375"/>
                    <a:pt x="12" y="9375"/>
                  </a:cubicBezTo>
                  <a:cubicBezTo>
                    <a:pt x="5" y="9375"/>
                    <a:pt x="0" y="9369"/>
                    <a:pt x="0" y="9362"/>
                  </a:cubicBezTo>
                  <a:lnTo>
                    <a:pt x="0" y="9287"/>
                  </a:lnTo>
                  <a:cubicBezTo>
                    <a:pt x="0" y="9280"/>
                    <a:pt x="5" y="9275"/>
                    <a:pt x="12" y="9275"/>
                  </a:cubicBezTo>
                  <a:cubicBezTo>
                    <a:pt x="19" y="9275"/>
                    <a:pt x="25" y="9280"/>
                    <a:pt x="25" y="9287"/>
                  </a:cubicBezTo>
                  <a:close/>
                  <a:moveTo>
                    <a:pt x="25" y="9462"/>
                  </a:moveTo>
                  <a:lnTo>
                    <a:pt x="25" y="9537"/>
                  </a:lnTo>
                  <a:cubicBezTo>
                    <a:pt x="25" y="9544"/>
                    <a:pt x="19" y="9550"/>
                    <a:pt x="12" y="9550"/>
                  </a:cubicBezTo>
                  <a:cubicBezTo>
                    <a:pt x="5" y="9550"/>
                    <a:pt x="0" y="9544"/>
                    <a:pt x="0" y="9537"/>
                  </a:cubicBezTo>
                  <a:lnTo>
                    <a:pt x="0" y="9462"/>
                  </a:lnTo>
                  <a:cubicBezTo>
                    <a:pt x="0" y="9455"/>
                    <a:pt x="5" y="9450"/>
                    <a:pt x="12" y="9450"/>
                  </a:cubicBezTo>
                  <a:cubicBezTo>
                    <a:pt x="19" y="9450"/>
                    <a:pt x="25" y="9455"/>
                    <a:pt x="25" y="9462"/>
                  </a:cubicBezTo>
                  <a:close/>
                  <a:moveTo>
                    <a:pt x="25" y="9637"/>
                  </a:moveTo>
                  <a:lnTo>
                    <a:pt x="25" y="9712"/>
                  </a:lnTo>
                  <a:cubicBezTo>
                    <a:pt x="25" y="9719"/>
                    <a:pt x="19" y="9725"/>
                    <a:pt x="12" y="9725"/>
                  </a:cubicBezTo>
                  <a:cubicBezTo>
                    <a:pt x="5" y="9725"/>
                    <a:pt x="0" y="9719"/>
                    <a:pt x="0" y="9712"/>
                  </a:cubicBezTo>
                  <a:lnTo>
                    <a:pt x="0" y="9637"/>
                  </a:lnTo>
                  <a:cubicBezTo>
                    <a:pt x="0" y="9630"/>
                    <a:pt x="5" y="9625"/>
                    <a:pt x="12" y="9625"/>
                  </a:cubicBezTo>
                  <a:cubicBezTo>
                    <a:pt x="19" y="9625"/>
                    <a:pt x="25" y="9630"/>
                    <a:pt x="25" y="9637"/>
                  </a:cubicBezTo>
                  <a:close/>
                  <a:moveTo>
                    <a:pt x="25" y="9812"/>
                  </a:moveTo>
                  <a:lnTo>
                    <a:pt x="25" y="9887"/>
                  </a:lnTo>
                  <a:cubicBezTo>
                    <a:pt x="25" y="9894"/>
                    <a:pt x="19" y="9900"/>
                    <a:pt x="12" y="9900"/>
                  </a:cubicBezTo>
                  <a:cubicBezTo>
                    <a:pt x="5" y="9900"/>
                    <a:pt x="0" y="9894"/>
                    <a:pt x="0" y="9887"/>
                  </a:cubicBezTo>
                  <a:lnTo>
                    <a:pt x="0" y="9812"/>
                  </a:lnTo>
                  <a:cubicBezTo>
                    <a:pt x="0" y="9805"/>
                    <a:pt x="5" y="9800"/>
                    <a:pt x="12" y="9800"/>
                  </a:cubicBezTo>
                  <a:cubicBezTo>
                    <a:pt x="19" y="9800"/>
                    <a:pt x="25" y="9805"/>
                    <a:pt x="25" y="9812"/>
                  </a:cubicBezTo>
                  <a:close/>
                  <a:moveTo>
                    <a:pt x="25" y="9987"/>
                  </a:moveTo>
                  <a:lnTo>
                    <a:pt x="25" y="10062"/>
                  </a:lnTo>
                  <a:cubicBezTo>
                    <a:pt x="25" y="10069"/>
                    <a:pt x="19" y="10075"/>
                    <a:pt x="12" y="10075"/>
                  </a:cubicBezTo>
                  <a:cubicBezTo>
                    <a:pt x="5" y="10075"/>
                    <a:pt x="0" y="10069"/>
                    <a:pt x="0" y="10062"/>
                  </a:cubicBezTo>
                  <a:lnTo>
                    <a:pt x="0" y="9987"/>
                  </a:lnTo>
                  <a:cubicBezTo>
                    <a:pt x="0" y="9980"/>
                    <a:pt x="5" y="9975"/>
                    <a:pt x="12" y="9975"/>
                  </a:cubicBezTo>
                  <a:cubicBezTo>
                    <a:pt x="19" y="9975"/>
                    <a:pt x="25" y="9980"/>
                    <a:pt x="25" y="9987"/>
                  </a:cubicBezTo>
                  <a:close/>
                  <a:moveTo>
                    <a:pt x="25" y="10162"/>
                  </a:moveTo>
                  <a:lnTo>
                    <a:pt x="25" y="10237"/>
                  </a:lnTo>
                  <a:cubicBezTo>
                    <a:pt x="25" y="10244"/>
                    <a:pt x="19" y="10250"/>
                    <a:pt x="12" y="10250"/>
                  </a:cubicBezTo>
                  <a:cubicBezTo>
                    <a:pt x="5" y="10250"/>
                    <a:pt x="0" y="10244"/>
                    <a:pt x="0" y="10237"/>
                  </a:cubicBezTo>
                  <a:lnTo>
                    <a:pt x="0" y="10162"/>
                  </a:lnTo>
                  <a:cubicBezTo>
                    <a:pt x="0" y="10155"/>
                    <a:pt x="5" y="10150"/>
                    <a:pt x="12" y="10150"/>
                  </a:cubicBezTo>
                  <a:cubicBezTo>
                    <a:pt x="19" y="10150"/>
                    <a:pt x="25" y="10155"/>
                    <a:pt x="25" y="10162"/>
                  </a:cubicBezTo>
                  <a:close/>
                  <a:moveTo>
                    <a:pt x="25" y="10337"/>
                  </a:moveTo>
                  <a:lnTo>
                    <a:pt x="25" y="10404"/>
                  </a:lnTo>
                  <a:cubicBezTo>
                    <a:pt x="25" y="10411"/>
                    <a:pt x="19" y="10416"/>
                    <a:pt x="12" y="10416"/>
                  </a:cubicBezTo>
                  <a:cubicBezTo>
                    <a:pt x="5" y="10416"/>
                    <a:pt x="0" y="10411"/>
                    <a:pt x="0" y="10404"/>
                  </a:cubicBezTo>
                  <a:lnTo>
                    <a:pt x="0" y="10337"/>
                  </a:lnTo>
                  <a:cubicBezTo>
                    <a:pt x="0" y="10330"/>
                    <a:pt x="5" y="10325"/>
                    <a:pt x="12" y="10325"/>
                  </a:cubicBezTo>
                  <a:cubicBezTo>
                    <a:pt x="19" y="10325"/>
                    <a:pt x="25" y="10330"/>
                    <a:pt x="25" y="10337"/>
                  </a:cubicBezTo>
                  <a:close/>
                </a:path>
              </a:pathLst>
            </a:custGeom>
            <a:solidFill>
              <a:srgbClr val="000000"/>
            </a:solidFill>
            <a:ln w="0" cap="flat">
              <a:solidFill>
                <a:srgbClr val="000000"/>
              </a:solidFill>
              <a:prstDash val="solid"/>
              <a:bevel/>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4" name="Rectangle 70">
              <a:extLst>
                <a:ext uri="{FF2B5EF4-FFF2-40B4-BE49-F238E27FC236}">
                  <a16:creationId xmlns:a16="http://schemas.microsoft.com/office/drawing/2014/main" id="{2246929B-68B5-47E0-8748-7ED7958E56C0}"/>
                </a:ext>
              </a:extLst>
            </p:cNvPr>
            <p:cNvSpPr>
              <a:spLocks noChangeArrowheads="1"/>
            </p:cNvSpPr>
            <p:nvPr/>
          </p:nvSpPr>
          <p:spPr bwMode="auto">
            <a:xfrm>
              <a:off x="6834993" y="5554851"/>
              <a:ext cx="93" cy="226782"/>
            </a:xfrm>
            <a:prstGeom prst="rect">
              <a:avLst/>
            </a:prstGeom>
            <a:noFill/>
            <a:ln w="9525">
              <a:noFill/>
              <a:miter lim="800000"/>
              <a:headEnd/>
              <a:tailEnd/>
            </a:ln>
          </p:spPr>
          <p:txBody>
            <a:bodyPr wrap="non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endParaRPr kumimoji="1" lang="ja-JP" altLang="ja-JP" sz="10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cxnSp>
          <p:nvCxnSpPr>
            <p:cNvPr id="105" name="直線コネクタ 104">
              <a:extLst>
                <a:ext uri="{FF2B5EF4-FFF2-40B4-BE49-F238E27FC236}">
                  <a16:creationId xmlns:a16="http://schemas.microsoft.com/office/drawing/2014/main" id="{9250906F-538F-44F8-BC5B-B18AD01868AA}"/>
                </a:ext>
              </a:extLst>
            </p:cNvPr>
            <p:cNvCxnSpPr>
              <a:cxnSpLocks/>
            </p:cNvCxnSpPr>
            <p:nvPr/>
          </p:nvCxnSpPr>
          <p:spPr>
            <a:xfrm flipH="1">
              <a:off x="5960319" y="4102298"/>
              <a:ext cx="885" cy="25670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Rectangle 64">
              <a:extLst>
                <a:ext uri="{FF2B5EF4-FFF2-40B4-BE49-F238E27FC236}">
                  <a16:creationId xmlns:a16="http://schemas.microsoft.com/office/drawing/2014/main" id="{AF26FF5E-C46C-4F9E-8930-90FE95E3ED1D}"/>
                </a:ext>
              </a:extLst>
            </p:cNvPr>
            <p:cNvSpPr>
              <a:spLocks noChangeArrowheads="1"/>
            </p:cNvSpPr>
            <p:nvPr/>
          </p:nvSpPr>
          <p:spPr bwMode="auto">
            <a:xfrm>
              <a:off x="2200856" y="5467965"/>
              <a:ext cx="734989" cy="204104"/>
            </a:xfrm>
            <a:prstGeom prst="rect">
              <a:avLst/>
            </a:prstGeom>
            <a:solidFill>
              <a:srgbClr val="FFCCFF"/>
            </a:solidFill>
            <a:ln w="9525">
              <a:noFill/>
              <a:miter lim="800000"/>
              <a:headEnd/>
              <a:tailEnd/>
            </a:ln>
          </p:spPr>
          <p:txBody>
            <a:bodyPr wrap="squar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a:ea typeface="Meiryo UI"/>
                  <a:cs typeface="+mn-cs"/>
                </a:rPr>
                <a:t>用途地域</a:t>
              </a:r>
              <a:endParaRPr kumimoji="1" lang="ja-JP" altLang="en-US" sz="9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107" name="Rectangle 65">
              <a:extLst>
                <a:ext uri="{FF2B5EF4-FFF2-40B4-BE49-F238E27FC236}">
                  <a16:creationId xmlns:a16="http://schemas.microsoft.com/office/drawing/2014/main" id="{DA8C830F-A0BF-4917-92E1-E253D55CAA06}"/>
                </a:ext>
              </a:extLst>
            </p:cNvPr>
            <p:cNvSpPr>
              <a:spLocks noChangeArrowheads="1"/>
            </p:cNvSpPr>
            <p:nvPr/>
          </p:nvSpPr>
          <p:spPr bwMode="auto">
            <a:xfrm>
              <a:off x="3129436" y="5467965"/>
              <a:ext cx="1231107" cy="204104"/>
            </a:xfrm>
            <a:prstGeom prst="rect">
              <a:avLst/>
            </a:prstGeom>
            <a:solidFill>
              <a:srgbClr val="FFCCFF"/>
            </a:solidFill>
            <a:ln w="9525">
              <a:noFill/>
              <a:miter lim="800000"/>
              <a:headEnd/>
              <a:tailEnd/>
            </a:ln>
          </p:spPr>
          <p:txBody>
            <a:bodyPr wrap="square" lIns="0" tIns="0" rIns="0" bIns="0">
              <a:spAutoFit/>
            </a:bodyPr>
            <a:lstStyle/>
            <a:p>
              <a:pPr marL="0" marR="0" lvl="0" indent="0" algn="l" defTabSz="858838"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187.5</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万</a:t>
              </a: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ha</a:t>
              </a:r>
              <a:endParaRPr kumimoji="1" lang="ja-JP" altLang="en-US" sz="900" b="0" i="0" u="none" strike="noStrike" kern="1200" cap="none" spc="0" normalizeH="0" baseline="0" noProof="0">
                <a:ln>
                  <a:noFill/>
                </a:ln>
                <a:solidFill>
                  <a:prstClr val="black"/>
                </a:solidFill>
                <a:effectLst>
                  <a:outerShdw blurRad="38100" dist="38100" dir="2700000" algn="tl">
                    <a:srgbClr val="C0C0C0"/>
                  </a:outerShdw>
                </a:effectLst>
                <a:uLnTx/>
                <a:uFillTx/>
                <a:latin typeface="Meiryo UI"/>
                <a:ea typeface="Meiryo UI"/>
                <a:cs typeface="+mn-cs"/>
              </a:endParaRPr>
            </a:p>
          </p:txBody>
        </p:sp>
        <p:sp>
          <p:nvSpPr>
            <p:cNvPr id="108" name="Freeform 67">
              <a:extLst>
                <a:ext uri="{FF2B5EF4-FFF2-40B4-BE49-F238E27FC236}">
                  <a16:creationId xmlns:a16="http://schemas.microsoft.com/office/drawing/2014/main" id="{B94FCA97-C47D-4A2E-B97A-358BDCA3B5A7}"/>
                </a:ext>
              </a:extLst>
            </p:cNvPr>
            <p:cNvSpPr>
              <a:spLocks noEditPoints="1"/>
            </p:cNvSpPr>
            <p:nvPr/>
          </p:nvSpPr>
          <p:spPr bwMode="auto">
            <a:xfrm flipH="1">
              <a:off x="3530381" y="5819728"/>
              <a:ext cx="119243" cy="920996"/>
            </a:xfrm>
            <a:custGeom>
              <a:avLst/>
              <a:gdLst/>
              <a:ahLst/>
              <a:cxnLst>
                <a:cxn ang="0">
                  <a:pos x="25" y="12"/>
                </a:cxn>
                <a:cxn ang="0">
                  <a:pos x="25" y="187"/>
                </a:cxn>
                <a:cxn ang="0">
                  <a:pos x="25" y="362"/>
                </a:cxn>
                <a:cxn ang="0">
                  <a:pos x="25" y="537"/>
                </a:cxn>
                <a:cxn ang="0">
                  <a:pos x="25" y="712"/>
                </a:cxn>
                <a:cxn ang="0">
                  <a:pos x="25" y="887"/>
                </a:cxn>
                <a:cxn ang="0">
                  <a:pos x="25" y="1062"/>
                </a:cxn>
                <a:cxn ang="0">
                  <a:pos x="25" y="1237"/>
                </a:cxn>
                <a:cxn ang="0">
                  <a:pos x="25" y="1412"/>
                </a:cxn>
                <a:cxn ang="0">
                  <a:pos x="25" y="1587"/>
                </a:cxn>
                <a:cxn ang="0">
                  <a:pos x="25" y="1762"/>
                </a:cxn>
                <a:cxn ang="0">
                  <a:pos x="25" y="1937"/>
                </a:cxn>
                <a:cxn ang="0">
                  <a:pos x="25" y="2112"/>
                </a:cxn>
                <a:cxn ang="0">
                  <a:pos x="25" y="2287"/>
                </a:cxn>
                <a:cxn ang="0">
                  <a:pos x="25" y="2462"/>
                </a:cxn>
                <a:cxn ang="0">
                  <a:pos x="25" y="2637"/>
                </a:cxn>
                <a:cxn ang="0">
                  <a:pos x="25" y="2812"/>
                </a:cxn>
                <a:cxn ang="0">
                  <a:pos x="25" y="2987"/>
                </a:cxn>
                <a:cxn ang="0">
                  <a:pos x="25" y="3162"/>
                </a:cxn>
                <a:cxn ang="0">
                  <a:pos x="25" y="3337"/>
                </a:cxn>
                <a:cxn ang="0">
                  <a:pos x="25" y="3512"/>
                </a:cxn>
                <a:cxn ang="0">
                  <a:pos x="25" y="3687"/>
                </a:cxn>
                <a:cxn ang="0">
                  <a:pos x="25" y="3862"/>
                </a:cxn>
                <a:cxn ang="0">
                  <a:pos x="25" y="4037"/>
                </a:cxn>
                <a:cxn ang="0">
                  <a:pos x="25" y="4212"/>
                </a:cxn>
                <a:cxn ang="0">
                  <a:pos x="25" y="4387"/>
                </a:cxn>
                <a:cxn ang="0">
                  <a:pos x="25" y="4562"/>
                </a:cxn>
                <a:cxn ang="0">
                  <a:pos x="25" y="4737"/>
                </a:cxn>
                <a:cxn ang="0">
                  <a:pos x="25" y="4912"/>
                </a:cxn>
                <a:cxn ang="0">
                  <a:pos x="25" y="5087"/>
                </a:cxn>
                <a:cxn ang="0">
                  <a:pos x="25" y="5262"/>
                </a:cxn>
                <a:cxn ang="0">
                  <a:pos x="25" y="5437"/>
                </a:cxn>
                <a:cxn ang="0">
                  <a:pos x="25" y="5612"/>
                </a:cxn>
                <a:cxn ang="0">
                  <a:pos x="25" y="5787"/>
                </a:cxn>
                <a:cxn ang="0">
                  <a:pos x="25" y="5962"/>
                </a:cxn>
                <a:cxn ang="0">
                  <a:pos x="25" y="6137"/>
                </a:cxn>
                <a:cxn ang="0">
                  <a:pos x="25" y="6312"/>
                </a:cxn>
                <a:cxn ang="0">
                  <a:pos x="25" y="6487"/>
                </a:cxn>
                <a:cxn ang="0">
                  <a:pos x="25" y="6662"/>
                </a:cxn>
                <a:cxn ang="0">
                  <a:pos x="25" y="6837"/>
                </a:cxn>
                <a:cxn ang="0">
                  <a:pos x="25" y="7012"/>
                </a:cxn>
                <a:cxn ang="0">
                  <a:pos x="25" y="7187"/>
                </a:cxn>
                <a:cxn ang="0">
                  <a:pos x="25" y="7362"/>
                </a:cxn>
                <a:cxn ang="0">
                  <a:pos x="25" y="7537"/>
                </a:cxn>
                <a:cxn ang="0">
                  <a:pos x="25" y="7712"/>
                </a:cxn>
                <a:cxn ang="0">
                  <a:pos x="25" y="7887"/>
                </a:cxn>
                <a:cxn ang="0">
                  <a:pos x="25" y="8062"/>
                </a:cxn>
                <a:cxn ang="0">
                  <a:pos x="25" y="8237"/>
                </a:cxn>
                <a:cxn ang="0">
                  <a:pos x="25" y="8412"/>
                </a:cxn>
                <a:cxn ang="0">
                  <a:pos x="25" y="8587"/>
                </a:cxn>
                <a:cxn ang="0">
                  <a:pos x="25" y="8762"/>
                </a:cxn>
                <a:cxn ang="0">
                  <a:pos x="25" y="8937"/>
                </a:cxn>
                <a:cxn ang="0">
                  <a:pos x="25" y="9112"/>
                </a:cxn>
                <a:cxn ang="0">
                  <a:pos x="25" y="9287"/>
                </a:cxn>
                <a:cxn ang="0">
                  <a:pos x="25" y="9462"/>
                </a:cxn>
                <a:cxn ang="0">
                  <a:pos x="25" y="9637"/>
                </a:cxn>
                <a:cxn ang="0">
                  <a:pos x="25" y="9812"/>
                </a:cxn>
                <a:cxn ang="0">
                  <a:pos x="25" y="9987"/>
                </a:cxn>
                <a:cxn ang="0">
                  <a:pos x="25" y="10162"/>
                </a:cxn>
                <a:cxn ang="0">
                  <a:pos x="25" y="10337"/>
                </a:cxn>
              </a:cxnLst>
              <a:rect l="0" t="0" r="r" b="b"/>
              <a:pathLst>
                <a:path w="25" h="10416">
                  <a:moveTo>
                    <a:pt x="25" y="12"/>
                  </a:moveTo>
                  <a:lnTo>
                    <a:pt x="25" y="87"/>
                  </a:lnTo>
                  <a:cubicBezTo>
                    <a:pt x="25" y="94"/>
                    <a:pt x="19" y="100"/>
                    <a:pt x="12" y="100"/>
                  </a:cubicBezTo>
                  <a:cubicBezTo>
                    <a:pt x="5" y="100"/>
                    <a:pt x="0" y="94"/>
                    <a:pt x="0" y="87"/>
                  </a:cubicBezTo>
                  <a:lnTo>
                    <a:pt x="0" y="12"/>
                  </a:lnTo>
                  <a:cubicBezTo>
                    <a:pt x="0" y="5"/>
                    <a:pt x="5" y="0"/>
                    <a:pt x="12" y="0"/>
                  </a:cubicBezTo>
                  <a:cubicBezTo>
                    <a:pt x="19" y="0"/>
                    <a:pt x="25" y="5"/>
                    <a:pt x="25" y="12"/>
                  </a:cubicBezTo>
                  <a:close/>
                  <a:moveTo>
                    <a:pt x="25" y="187"/>
                  </a:moveTo>
                  <a:lnTo>
                    <a:pt x="25" y="262"/>
                  </a:lnTo>
                  <a:cubicBezTo>
                    <a:pt x="25" y="269"/>
                    <a:pt x="19" y="275"/>
                    <a:pt x="12" y="275"/>
                  </a:cubicBezTo>
                  <a:cubicBezTo>
                    <a:pt x="5" y="275"/>
                    <a:pt x="0" y="269"/>
                    <a:pt x="0" y="262"/>
                  </a:cubicBezTo>
                  <a:lnTo>
                    <a:pt x="0" y="187"/>
                  </a:lnTo>
                  <a:cubicBezTo>
                    <a:pt x="0" y="180"/>
                    <a:pt x="5" y="175"/>
                    <a:pt x="12" y="175"/>
                  </a:cubicBezTo>
                  <a:cubicBezTo>
                    <a:pt x="19" y="175"/>
                    <a:pt x="25" y="180"/>
                    <a:pt x="25" y="187"/>
                  </a:cubicBezTo>
                  <a:close/>
                  <a:moveTo>
                    <a:pt x="25" y="362"/>
                  </a:moveTo>
                  <a:lnTo>
                    <a:pt x="25" y="437"/>
                  </a:lnTo>
                  <a:cubicBezTo>
                    <a:pt x="25" y="444"/>
                    <a:pt x="19" y="450"/>
                    <a:pt x="12" y="450"/>
                  </a:cubicBezTo>
                  <a:cubicBezTo>
                    <a:pt x="5" y="450"/>
                    <a:pt x="0" y="444"/>
                    <a:pt x="0" y="437"/>
                  </a:cubicBezTo>
                  <a:lnTo>
                    <a:pt x="0" y="362"/>
                  </a:lnTo>
                  <a:cubicBezTo>
                    <a:pt x="0" y="355"/>
                    <a:pt x="5" y="350"/>
                    <a:pt x="12" y="350"/>
                  </a:cubicBezTo>
                  <a:cubicBezTo>
                    <a:pt x="19" y="350"/>
                    <a:pt x="25" y="355"/>
                    <a:pt x="25" y="362"/>
                  </a:cubicBezTo>
                  <a:close/>
                  <a:moveTo>
                    <a:pt x="25" y="537"/>
                  </a:moveTo>
                  <a:lnTo>
                    <a:pt x="25" y="612"/>
                  </a:lnTo>
                  <a:cubicBezTo>
                    <a:pt x="25" y="619"/>
                    <a:pt x="19" y="625"/>
                    <a:pt x="12" y="625"/>
                  </a:cubicBezTo>
                  <a:cubicBezTo>
                    <a:pt x="5" y="625"/>
                    <a:pt x="0" y="619"/>
                    <a:pt x="0" y="612"/>
                  </a:cubicBezTo>
                  <a:lnTo>
                    <a:pt x="0" y="537"/>
                  </a:lnTo>
                  <a:cubicBezTo>
                    <a:pt x="0" y="530"/>
                    <a:pt x="5" y="525"/>
                    <a:pt x="12" y="525"/>
                  </a:cubicBezTo>
                  <a:cubicBezTo>
                    <a:pt x="19" y="525"/>
                    <a:pt x="25" y="530"/>
                    <a:pt x="25" y="537"/>
                  </a:cubicBezTo>
                  <a:close/>
                  <a:moveTo>
                    <a:pt x="25" y="712"/>
                  </a:moveTo>
                  <a:lnTo>
                    <a:pt x="25" y="787"/>
                  </a:lnTo>
                  <a:cubicBezTo>
                    <a:pt x="25" y="794"/>
                    <a:pt x="19" y="800"/>
                    <a:pt x="12" y="800"/>
                  </a:cubicBezTo>
                  <a:cubicBezTo>
                    <a:pt x="5" y="800"/>
                    <a:pt x="0" y="794"/>
                    <a:pt x="0" y="787"/>
                  </a:cubicBezTo>
                  <a:lnTo>
                    <a:pt x="0" y="712"/>
                  </a:lnTo>
                  <a:cubicBezTo>
                    <a:pt x="0" y="705"/>
                    <a:pt x="5" y="700"/>
                    <a:pt x="12" y="700"/>
                  </a:cubicBezTo>
                  <a:cubicBezTo>
                    <a:pt x="19" y="700"/>
                    <a:pt x="25" y="705"/>
                    <a:pt x="25" y="712"/>
                  </a:cubicBezTo>
                  <a:close/>
                  <a:moveTo>
                    <a:pt x="25" y="887"/>
                  </a:moveTo>
                  <a:lnTo>
                    <a:pt x="25" y="962"/>
                  </a:lnTo>
                  <a:cubicBezTo>
                    <a:pt x="25" y="969"/>
                    <a:pt x="19" y="975"/>
                    <a:pt x="12" y="975"/>
                  </a:cubicBezTo>
                  <a:cubicBezTo>
                    <a:pt x="5" y="975"/>
                    <a:pt x="0" y="969"/>
                    <a:pt x="0" y="962"/>
                  </a:cubicBezTo>
                  <a:lnTo>
                    <a:pt x="0" y="887"/>
                  </a:lnTo>
                  <a:cubicBezTo>
                    <a:pt x="0" y="880"/>
                    <a:pt x="5" y="875"/>
                    <a:pt x="12" y="875"/>
                  </a:cubicBezTo>
                  <a:cubicBezTo>
                    <a:pt x="19" y="875"/>
                    <a:pt x="25" y="880"/>
                    <a:pt x="25" y="887"/>
                  </a:cubicBezTo>
                  <a:close/>
                  <a:moveTo>
                    <a:pt x="25" y="1062"/>
                  </a:moveTo>
                  <a:lnTo>
                    <a:pt x="25" y="1137"/>
                  </a:lnTo>
                  <a:cubicBezTo>
                    <a:pt x="25" y="1144"/>
                    <a:pt x="19" y="1150"/>
                    <a:pt x="12" y="1150"/>
                  </a:cubicBezTo>
                  <a:cubicBezTo>
                    <a:pt x="5" y="1150"/>
                    <a:pt x="0" y="1144"/>
                    <a:pt x="0" y="1137"/>
                  </a:cubicBezTo>
                  <a:lnTo>
                    <a:pt x="0" y="1062"/>
                  </a:lnTo>
                  <a:cubicBezTo>
                    <a:pt x="0" y="1055"/>
                    <a:pt x="5" y="1050"/>
                    <a:pt x="12" y="1050"/>
                  </a:cubicBezTo>
                  <a:cubicBezTo>
                    <a:pt x="19" y="1050"/>
                    <a:pt x="25" y="1055"/>
                    <a:pt x="25" y="1062"/>
                  </a:cubicBezTo>
                  <a:close/>
                  <a:moveTo>
                    <a:pt x="25" y="1237"/>
                  </a:moveTo>
                  <a:lnTo>
                    <a:pt x="25" y="1312"/>
                  </a:lnTo>
                  <a:cubicBezTo>
                    <a:pt x="25" y="1319"/>
                    <a:pt x="19" y="1325"/>
                    <a:pt x="12" y="1325"/>
                  </a:cubicBezTo>
                  <a:cubicBezTo>
                    <a:pt x="5" y="1325"/>
                    <a:pt x="0" y="1319"/>
                    <a:pt x="0" y="1312"/>
                  </a:cubicBezTo>
                  <a:lnTo>
                    <a:pt x="0" y="1237"/>
                  </a:lnTo>
                  <a:cubicBezTo>
                    <a:pt x="0" y="1230"/>
                    <a:pt x="5" y="1225"/>
                    <a:pt x="12" y="1225"/>
                  </a:cubicBezTo>
                  <a:cubicBezTo>
                    <a:pt x="19" y="1225"/>
                    <a:pt x="25" y="1230"/>
                    <a:pt x="25" y="1237"/>
                  </a:cubicBezTo>
                  <a:close/>
                  <a:moveTo>
                    <a:pt x="25" y="1412"/>
                  </a:moveTo>
                  <a:lnTo>
                    <a:pt x="25" y="1487"/>
                  </a:lnTo>
                  <a:cubicBezTo>
                    <a:pt x="25" y="1494"/>
                    <a:pt x="19" y="1500"/>
                    <a:pt x="12" y="1500"/>
                  </a:cubicBezTo>
                  <a:cubicBezTo>
                    <a:pt x="5" y="1500"/>
                    <a:pt x="0" y="1494"/>
                    <a:pt x="0" y="1487"/>
                  </a:cubicBezTo>
                  <a:lnTo>
                    <a:pt x="0" y="1412"/>
                  </a:lnTo>
                  <a:cubicBezTo>
                    <a:pt x="0" y="1405"/>
                    <a:pt x="5" y="1400"/>
                    <a:pt x="12" y="1400"/>
                  </a:cubicBezTo>
                  <a:cubicBezTo>
                    <a:pt x="19" y="1400"/>
                    <a:pt x="25" y="1405"/>
                    <a:pt x="25" y="1412"/>
                  </a:cubicBezTo>
                  <a:close/>
                  <a:moveTo>
                    <a:pt x="25" y="1587"/>
                  </a:moveTo>
                  <a:lnTo>
                    <a:pt x="25" y="1662"/>
                  </a:lnTo>
                  <a:cubicBezTo>
                    <a:pt x="25" y="1669"/>
                    <a:pt x="19" y="1675"/>
                    <a:pt x="12" y="1675"/>
                  </a:cubicBezTo>
                  <a:cubicBezTo>
                    <a:pt x="5" y="1675"/>
                    <a:pt x="0" y="1669"/>
                    <a:pt x="0" y="1662"/>
                  </a:cubicBezTo>
                  <a:lnTo>
                    <a:pt x="0" y="1587"/>
                  </a:lnTo>
                  <a:cubicBezTo>
                    <a:pt x="0" y="1580"/>
                    <a:pt x="5" y="1575"/>
                    <a:pt x="12" y="1575"/>
                  </a:cubicBezTo>
                  <a:cubicBezTo>
                    <a:pt x="19" y="1575"/>
                    <a:pt x="25" y="1580"/>
                    <a:pt x="25" y="1587"/>
                  </a:cubicBezTo>
                  <a:close/>
                  <a:moveTo>
                    <a:pt x="25" y="1762"/>
                  </a:moveTo>
                  <a:lnTo>
                    <a:pt x="25" y="1837"/>
                  </a:lnTo>
                  <a:cubicBezTo>
                    <a:pt x="25" y="1844"/>
                    <a:pt x="19" y="1850"/>
                    <a:pt x="12" y="1850"/>
                  </a:cubicBezTo>
                  <a:cubicBezTo>
                    <a:pt x="5" y="1850"/>
                    <a:pt x="0" y="1844"/>
                    <a:pt x="0" y="1837"/>
                  </a:cubicBezTo>
                  <a:lnTo>
                    <a:pt x="0" y="1762"/>
                  </a:lnTo>
                  <a:cubicBezTo>
                    <a:pt x="0" y="1755"/>
                    <a:pt x="5" y="1750"/>
                    <a:pt x="12" y="1750"/>
                  </a:cubicBezTo>
                  <a:cubicBezTo>
                    <a:pt x="19" y="1750"/>
                    <a:pt x="25" y="1755"/>
                    <a:pt x="25" y="1762"/>
                  </a:cubicBezTo>
                  <a:close/>
                  <a:moveTo>
                    <a:pt x="25" y="1937"/>
                  </a:moveTo>
                  <a:lnTo>
                    <a:pt x="25" y="2012"/>
                  </a:lnTo>
                  <a:cubicBezTo>
                    <a:pt x="25" y="2019"/>
                    <a:pt x="19" y="2025"/>
                    <a:pt x="12" y="2025"/>
                  </a:cubicBezTo>
                  <a:cubicBezTo>
                    <a:pt x="5" y="2025"/>
                    <a:pt x="0" y="2019"/>
                    <a:pt x="0" y="2012"/>
                  </a:cubicBezTo>
                  <a:lnTo>
                    <a:pt x="0" y="1937"/>
                  </a:lnTo>
                  <a:cubicBezTo>
                    <a:pt x="0" y="1930"/>
                    <a:pt x="5" y="1925"/>
                    <a:pt x="12" y="1925"/>
                  </a:cubicBezTo>
                  <a:cubicBezTo>
                    <a:pt x="19" y="1925"/>
                    <a:pt x="25" y="1930"/>
                    <a:pt x="25" y="1937"/>
                  </a:cubicBezTo>
                  <a:close/>
                  <a:moveTo>
                    <a:pt x="25" y="2112"/>
                  </a:moveTo>
                  <a:lnTo>
                    <a:pt x="25" y="2187"/>
                  </a:lnTo>
                  <a:cubicBezTo>
                    <a:pt x="25" y="2194"/>
                    <a:pt x="19" y="2200"/>
                    <a:pt x="12" y="2200"/>
                  </a:cubicBezTo>
                  <a:cubicBezTo>
                    <a:pt x="5" y="2200"/>
                    <a:pt x="0" y="2194"/>
                    <a:pt x="0" y="2187"/>
                  </a:cubicBezTo>
                  <a:lnTo>
                    <a:pt x="0" y="2112"/>
                  </a:lnTo>
                  <a:cubicBezTo>
                    <a:pt x="0" y="2105"/>
                    <a:pt x="5" y="2100"/>
                    <a:pt x="12" y="2100"/>
                  </a:cubicBezTo>
                  <a:cubicBezTo>
                    <a:pt x="19" y="2100"/>
                    <a:pt x="25" y="2105"/>
                    <a:pt x="25" y="2112"/>
                  </a:cubicBezTo>
                  <a:close/>
                  <a:moveTo>
                    <a:pt x="25" y="2287"/>
                  </a:moveTo>
                  <a:lnTo>
                    <a:pt x="25" y="2362"/>
                  </a:lnTo>
                  <a:cubicBezTo>
                    <a:pt x="25" y="2369"/>
                    <a:pt x="19" y="2375"/>
                    <a:pt x="12" y="2375"/>
                  </a:cubicBezTo>
                  <a:cubicBezTo>
                    <a:pt x="5" y="2375"/>
                    <a:pt x="0" y="2369"/>
                    <a:pt x="0" y="2362"/>
                  </a:cubicBezTo>
                  <a:lnTo>
                    <a:pt x="0" y="2287"/>
                  </a:lnTo>
                  <a:cubicBezTo>
                    <a:pt x="0" y="2280"/>
                    <a:pt x="5" y="2275"/>
                    <a:pt x="12" y="2275"/>
                  </a:cubicBezTo>
                  <a:cubicBezTo>
                    <a:pt x="19" y="2275"/>
                    <a:pt x="25" y="2280"/>
                    <a:pt x="25" y="2287"/>
                  </a:cubicBezTo>
                  <a:close/>
                  <a:moveTo>
                    <a:pt x="25" y="2462"/>
                  </a:moveTo>
                  <a:lnTo>
                    <a:pt x="25" y="2537"/>
                  </a:lnTo>
                  <a:cubicBezTo>
                    <a:pt x="25" y="2544"/>
                    <a:pt x="19" y="2550"/>
                    <a:pt x="12" y="2550"/>
                  </a:cubicBezTo>
                  <a:cubicBezTo>
                    <a:pt x="5" y="2550"/>
                    <a:pt x="0" y="2544"/>
                    <a:pt x="0" y="2537"/>
                  </a:cubicBezTo>
                  <a:lnTo>
                    <a:pt x="0" y="2462"/>
                  </a:lnTo>
                  <a:cubicBezTo>
                    <a:pt x="0" y="2455"/>
                    <a:pt x="5" y="2450"/>
                    <a:pt x="12" y="2450"/>
                  </a:cubicBezTo>
                  <a:cubicBezTo>
                    <a:pt x="19" y="2450"/>
                    <a:pt x="25" y="2455"/>
                    <a:pt x="25" y="2462"/>
                  </a:cubicBezTo>
                  <a:close/>
                  <a:moveTo>
                    <a:pt x="25" y="2637"/>
                  </a:moveTo>
                  <a:lnTo>
                    <a:pt x="25" y="2712"/>
                  </a:lnTo>
                  <a:cubicBezTo>
                    <a:pt x="25" y="2719"/>
                    <a:pt x="19" y="2725"/>
                    <a:pt x="12" y="2725"/>
                  </a:cubicBezTo>
                  <a:cubicBezTo>
                    <a:pt x="5" y="2725"/>
                    <a:pt x="0" y="2719"/>
                    <a:pt x="0" y="2712"/>
                  </a:cubicBezTo>
                  <a:lnTo>
                    <a:pt x="0" y="2637"/>
                  </a:lnTo>
                  <a:cubicBezTo>
                    <a:pt x="0" y="2630"/>
                    <a:pt x="5" y="2625"/>
                    <a:pt x="12" y="2625"/>
                  </a:cubicBezTo>
                  <a:cubicBezTo>
                    <a:pt x="19" y="2625"/>
                    <a:pt x="25" y="2630"/>
                    <a:pt x="25" y="2637"/>
                  </a:cubicBezTo>
                  <a:close/>
                  <a:moveTo>
                    <a:pt x="25" y="2812"/>
                  </a:moveTo>
                  <a:lnTo>
                    <a:pt x="25" y="2887"/>
                  </a:lnTo>
                  <a:cubicBezTo>
                    <a:pt x="25" y="2894"/>
                    <a:pt x="19" y="2900"/>
                    <a:pt x="12" y="2900"/>
                  </a:cubicBezTo>
                  <a:cubicBezTo>
                    <a:pt x="5" y="2900"/>
                    <a:pt x="0" y="2894"/>
                    <a:pt x="0" y="2887"/>
                  </a:cubicBezTo>
                  <a:lnTo>
                    <a:pt x="0" y="2812"/>
                  </a:lnTo>
                  <a:cubicBezTo>
                    <a:pt x="0" y="2805"/>
                    <a:pt x="5" y="2800"/>
                    <a:pt x="12" y="2800"/>
                  </a:cubicBezTo>
                  <a:cubicBezTo>
                    <a:pt x="19" y="2800"/>
                    <a:pt x="25" y="2805"/>
                    <a:pt x="25" y="2812"/>
                  </a:cubicBezTo>
                  <a:close/>
                  <a:moveTo>
                    <a:pt x="25" y="2987"/>
                  </a:moveTo>
                  <a:lnTo>
                    <a:pt x="25" y="3062"/>
                  </a:lnTo>
                  <a:cubicBezTo>
                    <a:pt x="25" y="3069"/>
                    <a:pt x="19" y="3075"/>
                    <a:pt x="12" y="3075"/>
                  </a:cubicBezTo>
                  <a:cubicBezTo>
                    <a:pt x="5" y="3075"/>
                    <a:pt x="0" y="3069"/>
                    <a:pt x="0" y="3062"/>
                  </a:cubicBezTo>
                  <a:lnTo>
                    <a:pt x="0" y="2987"/>
                  </a:lnTo>
                  <a:cubicBezTo>
                    <a:pt x="0" y="2980"/>
                    <a:pt x="5" y="2975"/>
                    <a:pt x="12" y="2975"/>
                  </a:cubicBezTo>
                  <a:cubicBezTo>
                    <a:pt x="19" y="2975"/>
                    <a:pt x="25" y="2980"/>
                    <a:pt x="25" y="2987"/>
                  </a:cubicBezTo>
                  <a:close/>
                  <a:moveTo>
                    <a:pt x="25" y="3162"/>
                  </a:moveTo>
                  <a:lnTo>
                    <a:pt x="25" y="3237"/>
                  </a:lnTo>
                  <a:cubicBezTo>
                    <a:pt x="25" y="3244"/>
                    <a:pt x="19" y="3250"/>
                    <a:pt x="12" y="3250"/>
                  </a:cubicBezTo>
                  <a:cubicBezTo>
                    <a:pt x="5" y="3250"/>
                    <a:pt x="0" y="3244"/>
                    <a:pt x="0" y="3237"/>
                  </a:cubicBezTo>
                  <a:lnTo>
                    <a:pt x="0" y="3162"/>
                  </a:lnTo>
                  <a:cubicBezTo>
                    <a:pt x="0" y="3155"/>
                    <a:pt x="5" y="3150"/>
                    <a:pt x="12" y="3150"/>
                  </a:cubicBezTo>
                  <a:cubicBezTo>
                    <a:pt x="19" y="3150"/>
                    <a:pt x="25" y="3155"/>
                    <a:pt x="25" y="3162"/>
                  </a:cubicBezTo>
                  <a:close/>
                  <a:moveTo>
                    <a:pt x="25" y="3337"/>
                  </a:moveTo>
                  <a:lnTo>
                    <a:pt x="25" y="3412"/>
                  </a:lnTo>
                  <a:cubicBezTo>
                    <a:pt x="25" y="3419"/>
                    <a:pt x="19" y="3425"/>
                    <a:pt x="12" y="3425"/>
                  </a:cubicBezTo>
                  <a:cubicBezTo>
                    <a:pt x="5" y="3425"/>
                    <a:pt x="0" y="3419"/>
                    <a:pt x="0" y="3412"/>
                  </a:cubicBezTo>
                  <a:lnTo>
                    <a:pt x="0" y="3337"/>
                  </a:lnTo>
                  <a:cubicBezTo>
                    <a:pt x="0" y="3330"/>
                    <a:pt x="5" y="3325"/>
                    <a:pt x="12" y="3325"/>
                  </a:cubicBezTo>
                  <a:cubicBezTo>
                    <a:pt x="19" y="3325"/>
                    <a:pt x="25" y="3330"/>
                    <a:pt x="25" y="3337"/>
                  </a:cubicBezTo>
                  <a:close/>
                  <a:moveTo>
                    <a:pt x="25" y="3512"/>
                  </a:moveTo>
                  <a:lnTo>
                    <a:pt x="25" y="3587"/>
                  </a:lnTo>
                  <a:cubicBezTo>
                    <a:pt x="25" y="3594"/>
                    <a:pt x="19" y="3600"/>
                    <a:pt x="12" y="3600"/>
                  </a:cubicBezTo>
                  <a:cubicBezTo>
                    <a:pt x="5" y="3600"/>
                    <a:pt x="0" y="3594"/>
                    <a:pt x="0" y="3587"/>
                  </a:cubicBezTo>
                  <a:lnTo>
                    <a:pt x="0" y="3512"/>
                  </a:lnTo>
                  <a:cubicBezTo>
                    <a:pt x="0" y="3505"/>
                    <a:pt x="5" y="3500"/>
                    <a:pt x="12" y="3500"/>
                  </a:cubicBezTo>
                  <a:cubicBezTo>
                    <a:pt x="19" y="3500"/>
                    <a:pt x="25" y="3505"/>
                    <a:pt x="25" y="3512"/>
                  </a:cubicBezTo>
                  <a:close/>
                  <a:moveTo>
                    <a:pt x="25" y="3687"/>
                  </a:moveTo>
                  <a:lnTo>
                    <a:pt x="25" y="3762"/>
                  </a:lnTo>
                  <a:cubicBezTo>
                    <a:pt x="25" y="3769"/>
                    <a:pt x="19" y="3775"/>
                    <a:pt x="12" y="3775"/>
                  </a:cubicBezTo>
                  <a:cubicBezTo>
                    <a:pt x="5" y="3775"/>
                    <a:pt x="0" y="3769"/>
                    <a:pt x="0" y="3762"/>
                  </a:cubicBezTo>
                  <a:lnTo>
                    <a:pt x="0" y="3687"/>
                  </a:lnTo>
                  <a:cubicBezTo>
                    <a:pt x="0" y="3680"/>
                    <a:pt x="5" y="3675"/>
                    <a:pt x="12" y="3675"/>
                  </a:cubicBezTo>
                  <a:cubicBezTo>
                    <a:pt x="19" y="3675"/>
                    <a:pt x="25" y="3680"/>
                    <a:pt x="25" y="3687"/>
                  </a:cubicBezTo>
                  <a:close/>
                  <a:moveTo>
                    <a:pt x="25" y="3862"/>
                  </a:moveTo>
                  <a:lnTo>
                    <a:pt x="25" y="3937"/>
                  </a:lnTo>
                  <a:cubicBezTo>
                    <a:pt x="25" y="3944"/>
                    <a:pt x="19" y="3950"/>
                    <a:pt x="12" y="3950"/>
                  </a:cubicBezTo>
                  <a:cubicBezTo>
                    <a:pt x="5" y="3950"/>
                    <a:pt x="0" y="3944"/>
                    <a:pt x="0" y="3937"/>
                  </a:cubicBezTo>
                  <a:lnTo>
                    <a:pt x="0" y="3862"/>
                  </a:lnTo>
                  <a:cubicBezTo>
                    <a:pt x="0" y="3855"/>
                    <a:pt x="5" y="3850"/>
                    <a:pt x="12" y="3850"/>
                  </a:cubicBezTo>
                  <a:cubicBezTo>
                    <a:pt x="19" y="3850"/>
                    <a:pt x="25" y="3855"/>
                    <a:pt x="25" y="3862"/>
                  </a:cubicBezTo>
                  <a:close/>
                  <a:moveTo>
                    <a:pt x="25" y="4037"/>
                  </a:moveTo>
                  <a:lnTo>
                    <a:pt x="25" y="4112"/>
                  </a:lnTo>
                  <a:cubicBezTo>
                    <a:pt x="25" y="4119"/>
                    <a:pt x="19" y="4125"/>
                    <a:pt x="12" y="4125"/>
                  </a:cubicBezTo>
                  <a:cubicBezTo>
                    <a:pt x="5" y="4125"/>
                    <a:pt x="0" y="4119"/>
                    <a:pt x="0" y="4112"/>
                  </a:cubicBezTo>
                  <a:lnTo>
                    <a:pt x="0" y="4037"/>
                  </a:lnTo>
                  <a:cubicBezTo>
                    <a:pt x="0" y="4030"/>
                    <a:pt x="5" y="4025"/>
                    <a:pt x="12" y="4025"/>
                  </a:cubicBezTo>
                  <a:cubicBezTo>
                    <a:pt x="19" y="4025"/>
                    <a:pt x="25" y="4030"/>
                    <a:pt x="25" y="4037"/>
                  </a:cubicBezTo>
                  <a:close/>
                  <a:moveTo>
                    <a:pt x="25" y="4212"/>
                  </a:moveTo>
                  <a:lnTo>
                    <a:pt x="25" y="4287"/>
                  </a:lnTo>
                  <a:cubicBezTo>
                    <a:pt x="25" y="4294"/>
                    <a:pt x="19" y="4300"/>
                    <a:pt x="12" y="4300"/>
                  </a:cubicBezTo>
                  <a:cubicBezTo>
                    <a:pt x="5" y="4300"/>
                    <a:pt x="0" y="4294"/>
                    <a:pt x="0" y="4287"/>
                  </a:cubicBezTo>
                  <a:lnTo>
                    <a:pt x="0" y="4212"/>
                  </a:lnTo>
                  <a:cubicBezTo>
                    <a:pt x="0" y="4205"/>
                    <a:pt x="5" y="4200"/>
                    <a:pt x="12" y="4200"/>
                  </a:cubicBezTo>
                  <a:cubicBezTo>
                    <a:pt x="19" y="4200"/>
                    <a:pt x="25" y="4205"/>
                    <a:pt x="25" y="4212"/>
                  </a:cubicBezTo>
                  <a:close/>
                  <a:moveTo>
                    <a:pt x="25" y="4387"/>
                  </a:moveTo>
                  <a:lnTo>
                    <a:pt x="25" y="4462"/>
                  </a:lnTo>
                  <a:cubicBezTo>
                    <a:pt x="25" y="4469"/>
                    <a:pt x="19" y="4475"/>
                    <a:pt x="12" y="4475"/>
                  </a:cubicBezTo>
                  <a:cubicBezTo>
                    <a:pt x="5" y="4475"/>
                    <a:pt x="0" y="4469"/>
                    <a:pt x="0" y="4462"/>
                  </a:cubicBezTo>
                  <a:lnTo>
                    <a:pt x="0" y="4387"/>
                  </a:lnTo>
                  <a:cubicBezTo>
                    <a:pt x="0" y="4380"/>
                    <a:pt x="5" y="4375"/>
                    <a:pt x="12" y="4375"/>
                  </a:cubicBezTo>
                  <a:cubicBezTo>
                    <a:pt x="19" y="4375"/>
                    <a:pt x="25" y="4380"/>
                    <a:pt x="25" y="4387"/>
                  </a:cubicBezTo>
                  <a:close/>
                  <a:moveTo>
                    <a:pt x="25" y="4562"/>
                  </a:moveTo>
                  <a:lnTo>
                    <a:pt x="25" y="4637"/>
                  </a:lnTo>
                  <a:cubicBezTo>
                    <a:pt x="25" y="4644"/>
                    <a:pt x="19" y="4650"/>
                    <a:pt x="12" y="4650"/>
                  </a:cubicBezTo>
                  <a:cubicBezTo>
                    <a:pt x="5" y="4650"/>
                    <a:pt x="0" y="4644"/>
                    <a:pt x="0" y="4637"/>
                  </a:cubicBezTo>
                  <a:lnTo>
                    <a:pt x="0" y="4562"/>
                  </a:lnTo>
                  <a:cubicBezTo>
                    <a:pt x="0" y="4555"/>
                    <a:pt x="5" y="4550"/>
                    <a:pt x="12" y="4550"/>
                  </a:cubicBezTo>
                  <a:cubicBezTo>
                    <a:pt x="19" y="4550"/>
                    <a:pt x="25" y="4555"/>
                    <a:pt x="25" y="4562"/>
                  </a:cubicBezTo>
                  <a:close/>
                  <a:moveTo>
                    <a:pt x="25" y="4737"/>
                  </a:moveTo>
                  <a:lnTo>
                    <a:pt x="25" y="4812"/>
                  </a:lnTo>
                  <a:cubicBezTo>
                    <a:pt x="25" y="4819"/>
                    <a:pt x="19" y="4825"/>
                    <a:pt x="12" y="4825"/>
                  </a:cubicBezTo>
                  <a:cubicBezTo>
                    <a:pt x="5" y="4825"/>
                    <a:pt x="0" y="4819"/>
                    <a:pt x="0" y="4812"/>
                  </a:cubicBezTo>
                  <a:lnTo>
                    <a:pt x="0" y="4737"/>
                  </a:lnTo>
                  <a:cubicBezTo>
                    <a:pt x="0" y="4730"/>
                    <a:pt x="5" y="4725"/>
                    <a:pt x="12" y="4725"/>
                  </a:cubicBezTo>
                  <a:cubicBezTo>
                    <a:pt x="19" y="4725"/>
                    <a:pt x="25" y="4730"/>
                    <a:pt x="25" y="4737"/>
                  </a:cubicBezTo>
                  <a:close/>
                  <a:moveTo>
                    <a:pt x="25" y="4912"/>
                  </a:moveTo>
                  <a:lnTo>
                    <a:pt x="25" y="4987"/>
                  </a:lnTo>
                  <a:cubicBezTo>
                    <a:pt x="25" y="4994"/>
                    <a:pt x="19" y="5000"/>
                    <a:pt x="12" y="5000"/>
                  </a:cubicBezTo>
                  <a:cubicBezTo>
                    <a:pt x="5" y="5000"/>
                    <a:pt x="0" y="4994"/>
                    <a:pt x="0" y="4987"/>
                  </a:cubicBezTo>
                  <a:lnTo>
                    <a:pt x="0" y="4912"/>
                  </a:lnTo>
                  <a:cubicBezTo>
                    <a:pt x="0" y="4905"/>
                    <a:pt x="5" y="4900"/>
                    <a:pt x="12" y="4900"/>
                  </a:cubicBezTo>
                  <a:cubicBezTo>
                    <a:pt x="19" y="4900"/>
                    <a:pt x="25" y="4905"/>
                    <a:pt x="25" y="4912"/>
                  </a:cubicBezTo>
                  <a:close/>
                  <a:moveTo>
                    <a:pt x="25" y="5087"/>
                  </a:moveTo>
                  <a:lnTo>
                    <a:pt x="25" y="5162"/>
                  </a:lnTo>
                  <a:cubicBezTo>
                    <a:pt x="25" y="5169"/>
                    <a:pt x="19" y="5175"/>
                    <a:pt x="12" y="5175"/>
                  </a:cubicBezTo>
                  <a:cubicBezTo>
                    <a:pt x="5" y="5175"/>
                    <a:pt x="0" y="5169"/>
                    <a:pt x="0" y="5162"/>
                  </a:cubicBezTo>
                  <a:lnTo>
                    <a:pt x="0" y="5087"/>
                  </a:lnTo>
                  <a:cubicBezTo>
                    <a:pt x="0" y="5080"/>
                    <a:pt x="5" y="5075"/>
                    <a:pt x="12" y="5075"/>
                  </a:cubicBezTo>
                  <a:cubicBezTo>
                    <a:pt x="19" y="5075"/>
                    <a:pt x="25" y="5080"/>
                    <a:pt x="25" y="5087"/>
                  </a:cubicBezTo>
                  <a:close/>
                  <a:moveTo>
                    <a:pt x="25" y="5262"/>
                  </a:moveTo>
                  <a:lnTo>
                    <a:pt x="25" y="5337"/>
                  </a:lnTo>
                  <a:cubicBezTo>
                    <a:pt x="25" y="5344"/>
                    <a:pt x="19" y="5350"/>
                    <a:pt x="12" y="5350"/>
                  </a:cubicBezTo>
                  <a:cubicBezTo>
                    <a:pt x="5" y="5350"/>
                    <a:pt x="0" y="5344"/>
                    <a:pt x="0" y="5337"/>
                  </a:cubicBezTo>
                  <a:lnTo>
                    <a:pt x="0" y="5262"/>
                  </a:lnTo>
                  <a:cubicBezTo>
                    <a:pt x="0" y="5255"/>
                    <a:pt x="5" y="5250"/>
                    <a:pt x="12" y="5250"/>
                  </a:cubicBezTo>
                  <a:cubicBezTo>
                    <a:pt x="19" y="5250"/>
                    <a:pt x="25" y="5255"/>
                    <a:pt x="25" y="5262"/>
                  </a:cubicBezTo>
                  <a:close/>
                  <a:moveTo>
                    <a:pt x="25" y="5437"/>
                  </a:moveTo>
                  <a:lnTo>
                    <a:pt x="25" y="5512"/>
                  </a:lnTo>
                  <a:cubicBezTo>
                    <a:pt x="25" y="5519"/>
                    <a:pt x="19" y="5525"/>
                    <a:pt x="12" y="5525"/>
                  </a:cubicBezTo>
                  <a:cubicBezTo>
                    <a:pt x="5" y="5525"/>
                    <a:pt x="0" y="5519"/>
                    <a:pt x="0" y="5512"/>
                  </a:cubicBezTo>
                  <a:lnTo>
                    <a:pt x="0" y="5437"/>
                  </a:lnTo>
                  <a:cubicBezTo>
                    <a:pt x="0" y="5430"/>
                    <a:pt x="5" y="5425"/>
                    <a:pt x="12" y="5425"/>
                  </a:cubicBezTo>
                  <a:cubicBezTo>
                    <a:pt x="19" y="5425"/>
                    <a:pt x="25" y="5430"/>
                    <a:pt x="25" y="5437"/>
                  </a:cubicBezTo>
                  <a:close/>
                  <a:moveTo>
                    <a:pt x="25" y="5612"/>
                  </a:moveTo>
                  <a:lnTo>
                    <a:pt x="25" y="5687"/>
                  </a:lnTo>
                  <a:cubicBezTo>
                    <a:pt x="25" y="5694"/>
                    <a:pt x="19" y="5700"/>
                    <a:pt x="12" y="5700"/>
                  </a:cubicBezTo>
                  <a:cubicBezTo>
                    <a:pt x="5" y="5700"/>
                    <a:pt x="0" y="5694"/>
                    <a:pt x="0" y="5687"/>
                  </a:cubicBezTo>
                  <a:lnTo>
                    <a:pt x="0" y="5612"/>
                  </a:lnTo>
                  <a:cubicBezTo>
                    <a:pt x="0" y="5605"/>
                    <a:pt x="5" y="5600"/>
                    <a:pt x="12" y="5600"/>
                  </a:cubicBezTo>
                  <a:cubicBezTo>
                    <a:pt x="19" y="5600"/>
                    <a:pt x="25" y="5605"/>
                    <a:pt x="25" y="5612"/>
                  </a:cubicBezTo>
                  <a:close/>
                  <a:moveTo>
                    <a:pt x="25" y="5787"/>
                  </a:moveTo>
                  <a:lnTo>
                    <a:pt x="25" y="5862"/>
                  </a:lnTo>
                  <a:cubicBezTo>
                    <a:pt x="25" y="5869"/>
                    <a:pt x="19" y="5875"/>
                    <a:pt x="12" y="5875"/>
                  </a:cubicBezTo>
                  <a:cubicBezTo>
                    <a:pt x="5" y="5875"/>
                    <a:pt x="0" y="5869"/>
                    <a:pt x="0" y="5862"/>
                  </a:cubicBezTo>
                  <a:lnTo>
                    <a:pt x="0" y="5787"/>
                  </a:lnTo>
                  <a:cubicBezTo>
                    <a:pt x="0" y="5780"/>
                    <a:pt x="5" y="5775"/>
                    <a:pt x="12" y="5775"/>
                  </a:cubicBezTo>
                  <a:cubicBezTo>
                    <a:pt x="19" y="5775"/>
                    <a:pt x="25" y="5780"/>
                    <a:pt x="25" y="5787"/>
                  </a:cubicBezTo>
                  <a:close/>
                  <a:moveTo>
                    <a:pt x="25" y="5962"/>
                  </a:moveTo>
                  <a:lnTo>
                    <a:pt x="25" y="6037"/>
                  </a:lnTo>
                  <a:cubicBezTo>
                    <a:pt x="25" y="6044"/>
                    <a:pt x="19" y="6050"/>
                    <a:pt x="12" y="6050"/>
                  </a:cubicBezTo>
                  <a:cubicBezTo>
                    <a:pt x="5" y="6050"/>
                    <a:pt x="0" y="6044"/>
                    <a:pt x="0" y="6037"/>
                  </a:cubicBezTo>
                  <a:lnTo>
                    <a:pt x="0" y="5962"/>
                  </a:lnTo>
                  <a:cubicBezTo>
                    <a:pt x="0" y="5955"/>
                    <a:pt x="5" y="5950"/>
                    <a:pt x="12" y="5950"/>
                  </a:cubicBezTo>
                  <a:cubicBezTo>
                    <a:pt x="19" y="5950"/>
                    <a:pt x="25" y="5955"/>
                    <a:pt x="25" y="5962"/>
                  </a:cubicBezTo>
                  <a:close/>
                  <a:moveTo>
                    <a:pt x="25" y="6137"/>
                  </a:moveTo>
                  <a:lnTo>
                    <a:pt x="25" y="6212"/>
                  </a:lnTo>
                  <a:cubicBezTo>
                    <a:pt x="25" y="6219"/>
                    <a:pt x="19" y="6225"/>
                    <a:pt x="12" y="6225"/>
                  </a:cubicBezTo>
                  <a:cubicBezTo>
                    <a:pt x="5" y="6225"/>
                    <a:pt x="0" y="6219"/>
                    <a:pt x="0" y="6212"/>
                  </a:cubicBezTo>
                  <a:lnTo>
                    <a:pt x="0" y="6137"/>
                  </a:lnTo>
                  <a:cubicBezTo>
                    <a:pt x="0" y="6130"/>
                    <a:pt x="5" y="6125"/>
                    <a:pt x="12" y="6125"/>
                  </a:cubicBezTo>
                  <a:cubicBezTo>
                    <a:pt x="19" y="6125"/>
                    <a:pt x="25" y="6130"/>
                    <a:pt x="25" y="6137"/>
                  </a:cubicBezTo>
                  <a:close/>
                  <a:moveTo>
                    <a:pt x="25" y="6312"/>
                  </a:moveTo>
                  <a:lnTo>
                    <a:pt x="25" y="6387"/>
                  </a:lnTo>
                  <a:cubicBezTo>
                    <a:pt x="25" y="6394"/>
                    <a:pt x="19" y="6400"/>
                    <a:pt x="12" y="6400"/>
                  </a:cubicBezTo>
                  <a:cubicBezTo>
                    <a:pt x="5" y="6400"/>
                    <a:pt x="0" y="6394"/>
                    <a:pt x="0" y="6387"/>
                  </a:cubicBezTo>
                  <a:lnTo>
                    <a:pt x="0" y="6312"/>
                  </a:lnTo>
                  <a:cubicBezTo>
                    <a:pt x="0" y="6305"/>
                    <a:pt x="5" y="6300"/>
                    <a:pt x="12" y="6300"/>
                  </a:cubicBezTo>
                  <a:cubicBezTo>
                    <a:pt x="19" y="6300"/>
                    <a:pt x="25" y="6305"/>
                    <a:pt x="25" y="6312"/>
                  </a:cubicBezTo>
                  <a:close/>
                  <a:moveTo>
                    <a:pt x="25" y="6487"/>
                  </a:moveTo>
                  <a:lnTo>
                    <a:pt x="25" y="6562"/>
                  </a:lnTo>
                  <a:cubicBezTo>
                    <a:pt x="25" y="6569"/>
                    <a:pt x="19" y="6575"/>
                    <a:pt x="12" y="6575"/>
                  </a:cubicBezTo>
                  <a:cubicBezTo>
                    <a:pt x="5" y="6575"/>
                    <a:pt x="0" y="6569"/>
                    <a:pt x="0" y="6562"/>
                  </a:cubicBezTo>
                  <a:lnTo>
                    <a:pt x="0" y="6487"/>
                  </a:lnTo>
                  <a:cubicBezTo>
                    <a:pt x="0" y="6480"/>
                    <a:pt x="5" y="6475"/>
                    <a:pt x="12" y="6475"/>
                  </a:cubicBezTo>
                  <a:cubicBezTo>
                    <a:pt x="19" y="6475"/>
                    <a:pt x="25" y="6480"/>
                    <a:pt x="25" y="6487"/>
                  </a:cubicBezTo>
                  <a:close/>
                  <a:moveTo>
                    <a:pt x="25" y="6662"/>
                  </a:moveTo>
                  <a:lnTo>
                    <a:pt x="25" y="6737"/>
                  </a:lnTo>
                  <a:cubicBezTo>
                    <a:pt x="25" y="6744"/>
                    <a:pt x="19" y="6750"/>
                    <a:pt x="12" y="6750"/>
                  </a:cubicBezTo>
                  <a:cubicBezTo>
                    <a:pt x="5" y="6750"/>
                    <a:pt x="0" y="6744"/>
                    <a:pt x="0" y="6737"/>
                  </a:cubicBezTo>
                  <a:lnTo>
                    <a:pt x="0" y="6662"/>
                  </a:lnTo>
                  <a:cubicBezTo>
                    <a:pt x="0" y="6655"/>
                    <a:pt x="5" y="6650"/>
                    <a:pt x="12" y="6650"/>
                  </a:cubicBezTo>
                  <a:cubicBezTo>
                    <a:pt x="19" y="6650"/>
                    <a:pt x="25" y="6655"/>
                    <a:pt x="25" y="6662"/>
                  </a:cubicBezTo>
                  <a:close/>
                  <a:moveTo>
                    <a:pt x="25" y="6837"/>
                  </a:moveTo>
                  <a:lnTo>
                    <a:pt x="25" y="6912"/>
                  </a:lnTo>
                  <a:cubicBezTo>
                    <a:pt x="25" y="6919"/>
                    <a:pt x="19" y="6925"/>
                    <a:pt x="12" y="6925"/>
                  </a:cubicBezTo>
                  <a:cubicBezTo>
                    <a:pt x="5" y="6925"/>
                    <a:pt x="0" y="6919"/>
                    <a:pt x="0" y="6912"/>
                  </a:cubicBezTo>
                  <a:lnTo>
                    <a:pt x="0" y="6837"/>
                  </a:lnTo>
                  <a:cubicBezTo>
                    <a:pt x="0" y="6830"/>
                    <a:pt x="5" y="6825"/>
                    <a:pt x="12" y="6825"/>
                  </a:cubicBezTo>
                  <a:cubicBezTo>
                    <a:pt x="19" y="6825"/>
                    <a:pt x="25" y="6830"/>
                    <a:pt x="25" y="6837"/>
                  </a:cubicBezTo>
                  <a:close/>
                  <a:moveTo>
                    <a:pt x="25" y="7012"/>
                  </a:moveTo>
                  <a:lnTo>
                    <a:pt x="25" y="7087"/>
                  </a:lnTo>
                  <a:cubicBezTo>
                    <a:pt x="25" y="7094"/>
                    <a:pt x="19" y="7100"/>
                    <a:pt x="12" y="7100"/>
                  </a:cubicBezTo>
                  <a:cubicBezTo>
                    <a:pt x="5" y="7100"/>
                    <a:pt x="0" y="7094"/>
                    <a:pt x="0" y="7087"/>
                  </a:cubicBezTo>
                  <a:lnTo>
                    <a:pt x="0" y="7012"/>
                  </a:lnTo>
                  <a:cubicBezTo>
                    <a:pt x="0" y="7005"/>
                    <a:pt x="5" y="7000"/>
                    <a:pt x="12" y="7000"/>
                  </a:cubicBezTo>
                  <a:cubicBezTo>
                    <a:pt x="19" y="7000"/>
                    <a:pt x="25" y="7005"/>
                    <a:pt x="25" y="7012"/>
                  </a:cubicBezTo>
                  <a:close/>
                  <a:moveTo>
                    <a:pt x="25" y="7187"/>
                  </a:moveTo>
                  <a:lnTo>
                    <a:pt x="25" y="7262"/>
                  </a:lnTo>
                  <a:cubicBezTo>
                    <a:pt x="25" y="7269"/>
                    <a:pt x="19" y="7275"/>
                    <a:pt x="12" y="7275"/>
                  </a:cubicBezTo>
                  <a:cubicBezTo>
                    <a:pt x="5" y="7275"/>
                    <a:pt x="0" y="7269"/>
                    <a:pt x="0" y="7262"/>
                  </a:cubicBezTo>
                  <a:lnTo>
                    <a:pt x="0" y="7187"/>
                  </a:lnTo>
                  <a:cubicBezTo>
                    <a:pt x="0" y="7180"/>
                    <a:pt x="5" y="7175"/>
                    <a:pt x="12" y="7175"/>
                  </a:cubicBezTo>
                  <a:cubicBezTo>
                    <a:pt x="19" y="7175"/>
                    <a:pt x="25" y="7180"/>
                    <a:pt x="25" y="7187"/>
                  </a:cubicBezTo>
                  <a:close/>
                  <a:moveTo>
                    <a:pt x="25" y="7362"/>
                  </a:moveTo>
                  <a:lnTo>
                    <a:pt x="25" y="7437"/>
                  </a:lnTo>
                  <a:cubicBezTo>
                    <a:pt x="25" y="7444"/>
                    <a:pt x="19" y="7450"/>
                    <a:pt x="12" y="7450"/>
                  </a:cubicBezTo>
                  <a:cubicBezTo>
                    <a:pt x="5" y="7450"/>
                    <a:pt x="0" y="7444"/>
                    <a:pt x="0" y="7437"/>
                  </a:cubicBezTo>
                  <a:lnTo>
                    <a:pt x="0" y="7362"/>
                  </a:lnTo>
                  <a:cubicBezTo>
                    <a:pt x="0" y="7355"/>
                    <a:pt x="5" y="7350"/>
                    <a:pt x="12" y="7350"/>
                  </a:cubicBezTo>
                  <a:cubicBezTo>
                    <a:pt x="19" y="7350"/>
                    <a:pt x="25" y="7355"/>
                    <a:pt x="25" y="7362"/>
                  </a:cubicBezTo>
                  <a:close/>
                  <a:moveTo>
                    <a:pt x="25" y="7537"/>
                  </a:moveTo>
                  <a:lnTo>
                    <a:pt x="25" y="7612"/>
                  </a:lnTo>
                  <a:cubicBezTo>
                    <a:pt x="25" y="7619"/>
                    <a:pt x="19" y="7625"/>
                    <a:pt x="12" y="7625"/>
                  </a:cubicBezTo>
                  <a:cubicBezTo>
                    <a:pt x="5" y="7625"/>
                    <a:pt x="0" y="7619"/>
                    <a:pt x="0" y="7612"/>
                  </a:cubicBezTo>
                  <a:lnTo>
                    <a:pt x="0" y="7537"/>
                  </a:lnTo>
                  <a:cubicBezTo>
                    <a:pt x="0" y="7530"/>
                    <a:pt x="5" y="7525"/>
                    <a:pt x="12" y="7525"/>
                  </a:cubicBezTo>
                  <a:cubicBezTo>
                    <a:pt x="19" y="7525"/>
                    <a:pt x="25" y="7530"/>
                    <a:pt x="25" y="7537"/>
                  </a:cubicBezTo>
                  <a:close/>
                  <a:moveTo>
                    <a:pt x="25" y="7712"/>
                  </a:moveTo>
                  <a:lnTo>
                    <a:pt x="25" y="7787"/>
                  </a:lnTo>
                  <a:cubicBezTo>
                    <a:pt x="25" y="7794"/>
                    <a:pt x="19" y="7800"/>
                    <a:pt x="12" y="7800"/>
                  </a:cubicBezTo>
                  <a:cubicBezTo>
                    <a:pt x="5" y="7800"/>
                    <a:pt x="0" y="7794"/>
                    <a:pt x="0" y="7787"/>
                  </a:cubicBezTo>
                  <a:lnTo>
                    <a:pt x="0" y="7712"/>
                  </a:lnTo>
                  <a:cubicBezTo>
                    <a:pt x="0" y="7705"/>
                    <a:pt x="5" y="7700"/>
                    <a:pt x="12" y="7700"/>
                  </a:cubicBezTo>
                  <a:cubicBezTo>
                    <a:pt x="19" y="7700"/>
                    <a:pt x="25" y="7705"/>
                    <a:pt x="25" y="7712"/>
                  </a:cubicBezTo>
                  <a:close/>
                  <a:moveTo>
                    <a:pt x="25" y="7887"/>
                  </a:moveTo>
                  <a:lnTo>
                    <a:pt x="25" y="7962"/>
                  </a:lnTo>
                  <a:cubicBezTo>
                    <a:pt x="25" y="7969"/>
                    <a:pt x="19" y="7975"/>
                    <a:pt x="12" y="7975"/>
                  </a:cubicBezTo>
                  <a:cubicBezTo>
                    <a:pt x="5" y="7975"/>
                    <a:pt x="0" y="7969"/>
                    <a:pt x="0" y="7962"/>
                  </a:cubicBezTo>
                  <a:lnTo>
                    <a:pt x="0" y="7887"/>
                  </a:lnTo>
                  <a:cubicBezTo>
                    <a:pt x="0" y="7880"/>
                    <a:pt x="5" y="7875"/>
                    <a:pt x="12" y="7875"/>
                  </a:cubicBezTo>
                  <a:cubicBezTo>
                    <a:pt x="19" y="7875"/>
                    <a:pt x="25" y="7880"/>
                    <a:pt x="25" y="7887"/>
                  </a:cubicBezTo>
                  <a:close/>
                  <a:moveTo>
                    <a:pt x="25" y="8062"/>
                  </a:moveTo>
                  <a:lnTo>
                    <a:pt x="25" y="8137"/>
                  </a:lnTo>
                  <a:cubicBezTo>
                    <a:pt x="25" y="8144"/>
                    <a:pt x="19" y="8150"/>
                    <a:pt x="12" y="8150"/>
                  </a:cubicBezTo>
                  <a:cubicBezTo>
                    <a:pt x="5" y="8150"/>
                    <a:pt x="0" y="8144"/>
                    <a:pt x="0" y="8137"/>
                  </a:cubicBezTo>
                  <a:lnTo>
                    <a:pt x="0" y="8062"/>
                  </a:lnTo>
                  <a:cubicBezTo>
                    <a:pt x="0" y="8055"/>
                    <a:pt x="5" y="8050"/>
                    <a:pt x="12" y="8050"/>
                  </a:cubicBezTo>
                  <a:cubicBezTo>
                    <a:pt x="19" y="8050"/>
                    <a:pt x="25" y="8055"/>
                    <a:pt x="25" y="8062"/>
                  </a:cubicBezTo>
                  <a:close/>
                  <a:moveTo>
                    <a:pt x="25" y="8237"/>
                  </a:moveTo>
                  <a:lnTo>
                    <a:pt x="25" y="8312"/>
                  </a:lnTo>
                  <a:cubicBezTo>
                    <a:pt x="25" y="8319"/>
                    <a:pt x="19" y="8325"/>
                    <a:pt x="12" y="8325"/>
                  </a:cubicBezTo>
                  <a:cubicBezTo>
                    <a:pt x="5" y="8325"/>
                    <a:pt x="0" y="8319"/>
                    <a:pt x="0" y="8312"/>
                  </a:cubicBezTo>
                  <a:lnTo>
                    <a:pt x="0" y="8237"/>
                  </a:lnTo>
                  <a:cubicBezTo>
                    <a:pt x="0" y="8230"/>
                    <a:pt x="5" y="8225"/>
                    <a:pt x="12" y="8225"/>
                  </a:cubicBezTo>
                  <a:cubicBezTo>
                    <a:pt x="19" y="8225"/>
                    <a:pt x="25" y="8230"/>
                    <a:pt x="25" y="8237"/>
                  </a:cubicBezTo>
                  <a:close/>
                  <a:moveTo>
                    <a:pt x="25" y="8412"/>
                  </a:moveTo>
                  <a:lnTo>
                    <a:pt x="25" y="8487"/>
                  </a:lnTo>
                  <a:cubicBezTo>
                    <a:pt x="25" y="8494"/>
                    <a:pt x="19" y="8500"/>
                    <a:pt x="12" y="8500"/>
                  </a:cubicBezTo>
                  <a:cubicBezTo>
                    <a:pt x="5" y="8500"/>
                    <a:pt x="0" y="8494"/>
                    <a:pt x="0" y="8487"/>
                  </a:cubicBezTo>
                  <a:lnTo>
                    <a:pt x="0" y="8412"/>
                  </a:lnTo>
                  <a:cubicBezTo>
                    <a:pt x="0" y="8405"/>
                    <a:pt x="5" y="8400"/>
                    <a:pt x="12" y="8400"/>
                  </a:cubicBezTo>
                  <a:cubicBezTo>
                    <a:pt x="19" y="8400"/>
                    <a:pt x="25" y="8405"/>
                    <a:pt x="25" y="8412"/>
                  </a:cubicBezTo>
                  <a:close/>
                  <a:moveTo>
                    <a:pt x="25" y="8587"/>
                  </a:moveTo>
                  <a:lnTo>
                    <a:pt x="25" y="8662"/>
                  </a:lnTo>
                  <a:cubicBezTo>
                    <a:pt x="25" y="8669"/>
                    <a:pt x="19" y="8675"/>
                    <a:pt x="12" y="8675"/>
                  </a:cubicBezTo>
                  <a:cubicBezTo>
                    <a:pt x="5" y="8675"/>
                    <a:pt x="0" y="8669"/>
                    <a:pt x="0" y="8662"/>
                  </a:cubicBezTo>
                  <a:lnTo>
                    <a:pt x="0" y="8587"/>
                  </a:lnTo>
                  <a:cubicBezTo>
                    <a:pt x="0" y="8580"/>
                    <a:pt x="5" y="8575"/>
                    <a:pt x="12" y="8575"/>
                  </a:cubicBezTo>
                  <a:cubicBezTo>
                    <a:pt x="19" y="8575"/>
                    <a:pt x="25" y="8580"/>
                    <a:pt x="25" y="8587"/>
                  </a:cubicBezTo>
                  <a:close/>
                  <a:moveTo>
                    <a:pt x="25" y="8762"/>
                  </a:moveTo>
                  <a:lnTo>
                    <a:pt x="25" y="8837"/>
                  </a:lnTo>
                  <a:cubicBezTo>
                    <a:pt x="25" y="8844"/>
                    <a:pt x="19" y="8850"/>
                    <a:pt x="12" y="8850"/>
                  </a:cubicBezTo>
                  <a:cubicBezTo>
                    <a:pt x="5" y="8850"/>
                    <a:pt x="0" y="8844"/>
                    <a:pt x="0" y="8837"/>
                  </a:cubicBezTo>
                  <a:lnTo>
                    <a:pt x="0" y="8762"/>
                  </a:lnTo>
                  <a:cubicBezTo>
                    <a:pt x="0" y="8755"/>
                    <a:pt x="5" y="8750"/>
                    <a:pt x="12" y="8750"/>
                  </a:cubicBezTo>
                  <a:cubicBezTo>
                    <a:pt x="19" y="8750"/>
                    <a:pt x="25" y="8755"/>
                    <a:pt x="25" y="8762"/>
                  </a:cubicBezTo>
                  <a:close/>
                  <a:moveTo>
                    <a:pt x="25" y="8937"/>
                  </a:moveTo>
                  <a:lnTo>
                    <a:pt x="25" y="9012"/>
                  </a:lnTo>
                  <a:cubicBezTo>
                    <a:pt x="25" y="9019"/>
                    <a:pt x="19" y="9025"/>
                    <a:pt x="12" y="9025"/>
                  </a:cubicBezTo>
                  <a:cubicBezTo>
                    <a:pt x="5" y="9025"/>
                    <a:pt x="0" y="9019"/>
                    <a:pt x="0" y="9012"/>
                  </a:cubicBezTo>
                  <a:lnTo>
                    <a:pt x="0" y="8937"/>
                  </a:lnTo>
                  <a:cubicBezTo>
                    <a:pt x="0" y="8930"/>
                    <a:pt x="5" y="8925"/>
                    <a:pt x="12" y="8925"/>
                  </a:cubicBezTo>
                  <a:cubicBezTo>
                    <a:pt x="19" y="8925"/>
                    <a:pt x="25" y="8930"/>
                    <a:pt x="25" y="8937"/>
                  </a:cubicBezTo>
                  <a:close/>
                  <a:moveTo>
                    <a:pt x="25" y="9112"/>
                  </a:moveTo>
                  <a:lnTo>
                    <a:pt x="25" y="9187"/>
                  </a:lnTo>
                  <a:cubicBezTo>
                    <a:pt x="25" y="9194"/>
                    <a:pt x="19" y="9200"/>
                    <a:pt x="12" y="9200"/>
                  </a:cubicBezTo>
                  <a:cubicBezTo>
                    <a:pt x="5" y="9200"/>
                    <a:pt x="0" y="9194"/>
                    <a:pt x="0" y="9187"/>
                  </a:cubicBezTo>
                  <a:lnTo>
                    <a:pt x="0" y="9112"/>
                  </a:lnTo>
                  <a:cubicBezTo>
                    <a:pt x="0" y="9105"/>
                    <a:pt x="5" y="9100"/>
                    <a:pt x="12" y="9100"/>
                  </a:cubicBezTo>
                  <a:cubicBezTo>
                    <a:pt x="19" y="9100"/>
                    <a:pt x="25" y="9105"/>
                    <a:pt x="25" y="9112"/>
                  </a:cubicBezTo>
                  <a:close/>
                  <a:moveTo>
                    <a:pt x="25" y="9287"/>
                  </a:moveTo>
                  <a:lnTo>
                    <a:pt x="25" y="9362"/>
                  </a:lnTo>
                  <a:cubicBezTo>
                    <a:pt x="25" y="9369"/>
                    <a:pt x="19" y="9375"/>
                    <a:pt x="12" y="9375"/>
                  </a:cubicBezTo>
                  <a:cubicBezTo>
                    <a:pt x="5" y="9375"/>
                    <a:pt x="0" y="9369"/>
                    <a:pt x="0" y="9362"/>
                  </a:cubicBezTo>
                  <a:lnTo>
                    <a:pt x="0" y="9287"/>
                  </a:lnTo>
                  <a:cubicBezTo>
                    <a:pt x="0" y="9280"/>
                    <a:pt x="5" y="9275"/>
                    <a:pt x="12" y="9275"/>
                  </a:cubicBezTo>
                  <a:cubicBezTo>
                    <a:pt x="19" y="9275"/>
                    <a:pt x="25" y="9280"/>
                    <a:pt x="25" y="9287"/>
                  </a:cubicBezTo>
                  <a:close/>
                  <a:moveTo>
                    <a:pt x="25" y="9462"/>
                  </a:moveTo>
                  <a:lnTo>
                    <a:pt x="25" y="9537"/>
                  </a:lnTo>
                  <a:cubicBezTo>
                    <a:pt x="25" y="9544"/>
                    <a:pt x="19" y="9550"/>
                    <a:pt x="12" y="9550"/>
                  </a:cubicBezTo>
                  <a:cubicBezTo>
                    <a:pt x="5" y="9550"/>
                    <a:pt x="0" y="9544"/>
                    <a:pt x="0" y="9537"/>
                  </a:cubicBezTo>
                  <a:lnTo>
                    <a:pt x="0" y="9462"/>
                  </a:lnTo>
                  <a:cubicBezTo>
                    <a:pt x="0" y="9455"/>
                    <a:pt x="5" y="9450"/>
                    <a:pt x="12" y="9450"/>
                  </a:cubicBezTo>
                  <a:cubicBezTo>
                    <a:pt x="19" y="9450"/>
                    <a:pt x="25" y="9455"/>
                    <a:pt x="25" y="9462"/>
                  </a:cubicBezTo>
                  <a:close/>
                  <a:moveTo>
                    <a:pt x="25" y="9637"/>
                  </a:moveTo>
                  <a:lnTo>
                    <a:pt x="25" y="9712"/>
                  </a:lnTo>
                  <a:cubicBezTo>
                    <a:pt x="25" y="9719"/>
                    <a:pt x="19" y="9725"/>
                    <a:pt x="12" y="9725"/>
                  </a:cubicBezTo>
                  <a:cubicBezTo>
                    <a:pt x="5" y="9725"/>
                    <a:pt x="0" y="9719"/>
                    <a:pt x="0" y="9712"/>
                  </a:cubicBezTo>
                  <a:lnTo>
                    <a:pt x="0" y="9637"/>
                  </a:lnTo>
                  <a:cubicBezTo>
                    <a:pt x="0" y="9630"/>
                    <a:pt x="5" y="9625"/>
                    <a:pt x="12" y="9625"/>
                  </a:cubicBezTo>
                  <a:cubicBezTo>
                    <a:pt x="19" y="9625"/>
                    <a:pt x="25" y="9630"/>
                    <a:pt x="25" y="9637"/>
                  </a:cubicBezTo>
                  <a:close/>
                  <a:moveTo>
                    <a:pt x="25" y="9812"/>
                  </a:moveTo>
                  <a:lnTo>
                    <a:pt x="25" y="9887"/>
                  </a:lnTo>
                  <a:cubicBezTo>
                    <a:pt x="25" y="9894"/>
                    <a:pt x="19" y="9900"/>
                    <a:pt x="12" y="9900"/>
                  </a:cubicBezTo>
                  <a:cubicBezTo>
                    <a:pt x="5" y="9900"/>
                    <a:pt x="0" y="9894"/>
                    <a:pt x="0" y="9887"/>
                  </a:cubicBezTo>
                  <a:lnTo>
                    <a:pt x="0" y="9812"/>
                  </a:lnTo>
                  <a:cubicBezTo>
                    <a:pt x="0" y="9805"/>
                    <a:pt x="5" y="9800"/>
                    <a:pt x="12" y="9800"/>
                  </a:cubicBezTo>
                  <a:cubicBezTo>
                    <a:pt x="19" y="9800"/>
                    <a:pt x="25" y="9805"/>
                    <a:pt x="25" y="9812"/>
                  </a:cubicBezTo>
                  <a:close/>
                  <a:moveTo>
                    <a:pt x="25" y="9987"/>
                  </a:moveTo>
                  <a:lnTo>
                    <a:pt x="25" y="10062"/>
                  </a:lnTo>
                  <a:cubicBezTo>
                    <a:pt x="25" y="10069"/>
                    <a:pt x="19" y="10075"/>
                    <a:pt x="12" y="10075"/>
                  </a:cubicBezTo>
                  <a:cubicBezTo>
                    <a:pt x="5" y="10075"/>
                    <a:pt x="0" y="10069"/>
                    <a:pt x="0" y="10062"/>
                  </a:cubicBezTo>
                  <a:lnTo>
                    <a:pt x="0" y="9987"/>
                  </a:lnTo>
                  <a:cubicBezTo>
                    <a:pt x="0" y="9980"/>
                    <a:pt x="5" y="9975"/>
                    <a:pt x="12" y="9975"/>
                  </a:cubicBezTo>
                  <a:cubicBezTo>
                    <a:pt x="19" y="9975"/>
                    <a:pt x="25" y="9980"/>
                    <a:pt x="25" y="9987"/>
                  </a:cubicBezTo>
                  <a:close/>
                  <a:moveTo>
                    <a:pt x="25" y="10162"/>
                  </a:moveTo>
                  <a:lnTo>
                    <a:pt x="25" y="10237"/>
                  </a:lnTo>
                  <a:cubicBezTo>
                    <a:pt x="25" y="10244"/>
                    <a:pt x="19" y="10250"/>
                    <a:pt x="12" y="10250"/>
                  </a:cubicBezTo>
                  <a:cubicBezTo>
                    <a:pt x="5" y="10250"/>
                    <a:pt x="0" y="10244"/>
                    <a:pt x="0" y="10237"/>
                  </a:cubicBezTo>
                  <a:lnTo>
                    <a:pt x="0" y="10162"/>
                  </a:lnTo>
                  <a:cubicBezTo>
                    <a:pt x="0" y="10155"/>
                    <a:pt x="5" y="10150"/>
                    <a:pt x="12" y="10150"/>
                  </a:cubicBezTo>
                  <a:cubicBezTo>
                    <a:pt x="19" y="10150"/>
                    <a:pt x="25" y="10155"/>
                    <a:pt x="25" y="10162"/>
                  </a:cubicBezTo>
                  <a:close/>
                  <a:moveTo>
                    <a:pt x="25" y="10337"/>
                  </a:moveTo>
                  <a:lnTo>
                    <a:pt x="25" y="10404"/>
                  </a:lnTo>
                  <a:cubicBezTo>
                    <a:pt x="25" y="10411"/>
                    <a:pt x="19" y="10416"/>
                    <a:pt x="12" y="10416"/>
                  </a:cubicBezTo>
                  <a:cubicBezTo>
                    <a:pt x="5" y="10416"/>
                    <a:pt x="0" y="10411"/>
                    <a:pt x="0" y="10404"/>
                  </a:cubicBezTo>
                  <a:lnTo>
                    <a:pt x="0" y="10337"/>
                  </a:lnTo>
                  <a:cubicBezTo>
                    <a:pt x="0" y="10330"/>
                    <a:pt x="5" y="10325"/>
                    <a:pt x="12" y="10325"/>
                  </a:cubicBezTo>
                  <a:cubicBezTo>
                    <a:pt x="19" y="10325"/>
                    <a:pt x="25" y="10330"/>
                    <a:pt x="25" y="10337"/>
                  </a:cubicBezTo>
                  <a:close/>
                </a:path>
              </a:pathLst>
            </a:custGeom>
            <a:solidFill>
              <a:srgbClr val="000000"/>
            </a:solidFill>
            <a:ln w="0" cap="flat">
              <a:solidFill>
                <a:srgbClr val="000000"/>
              </a:solidFill>
              <a:prstDash val="solid"/>
              <a:bevel/>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Meiryo UI"/>
                <a:ea typeface="Meiryo UI"/>
                <a:cs typeface="+mn-cs"/>
              </a:endParaRPr>
            </a:p>
          </p:txBody>
        </p:sp>
      </p:grpSp>
      <p:sp>
        <p:nvSpPr>
          <p:cNvPr id="2" name="スライド番号プレースホルダー 3">
            <a:extLst>
              <a:ext uri="{FF2B5EF4-FFF2-40B4-BE49-F238E27FC236}">
                <a16:creationId xmlns:a16="http://schemas.microsoft.com/office/drawing/2014/main" id="{A7D4758D-1156-D706-7949-05EC5E9E58C1}"/>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6</a:t>
            </a:fld>
            <a:endParaRPr lang="en-US" altLang="ja-JP" sz="1400">
              <a:solidFill>
                <a:srgbClr val="000000"/>
              </a:solidFill>
            </a:endParaRPr>
          </a:p>
        </p:txBody>
      </p:sp>
    </p:spTree>
    <p:extLst>
      <p:ext uri="{BB962C8B-B14F-4D97-AF65-F5344CB8AC3E}">
        <p14:creationId xmlns:p14="http://schemas.microsoft.com/office/powerpoint/2010/main" val="3405600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 name="Text Box 10"/>
          <p:cNvSpPr txBox="1">
            <a:spLocks noChangeArrowheads="1"/>
          </p:cNvSpPr>
          <p:nvPr/>
        </p:nvSpPr>
        <p:spPr bwMode="auto">
          <a:xfrm>
            <a:off x="559718" y="584413"/>
            <a:ext cx="8856984" cy="928693"/>
          </a:xfrm>
          <a:prstGeom prst="roundRect">
            <a:avLst>
              <a:gd name="adj" fmla="val 10789"/>
            </a:avLst>
          </a:prstGeom>
          <a:ln/>
        </p:spPr>
        <p:style>
          <a:lnRef idx="2">
            <a:schemeClr val="accent1"/>
          </a:lnRef>
          <a:fillRef idx="1">
            <a:schemeClr val="lt1"/>
          </a:fillRef>
          <a:effectRef idx="0">
            <a:schemeClr val="accent1"/>
          </a:effectRef>
          <a:fontRef idx="minor">
            <a:schemeClr val="dk1"/>
          </a:fontRef>
        </p:style>
        <p:txBody>
          <a:bodyPr wrap="square" lIns="95922" tIns="49879" rIns="95922" bIns="49879">
            <a:spAutoFit/>
          </a:bodyPr>
          <a:lstStyle>
            <a:lvl1pPr defTabSz="974725"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defTabSz="974725"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defTabSz="974725"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defTabSz="974725"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defTabSz="974725"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9747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747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747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747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82563" marR="0" lvl="0" indent="-182563" algn="l" defTabSz="974725"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a:ln>
                  <a:noFill/>
                </a:ln>
                <a:solidFill>
                  <a:srgbClr val="000000"/>
                </a:solidFill>
                <a:effectLst/>
                <a:uLnTx/>
                <a:uFillTx/>
                <a:latin typeface="Meiryo UI"/>
                <a:ea typeface="Meiryo UI"/>
                <a:cs typeface="+mn-cs"/>
              </a:rPr>
              <a:t>○</a:t>
            </a:r>
            <a:r>
              <a:rPr kumimoji="1" lang="ja-JP" altLang="en-US" sz="1600" b="0" i="0" u="none" strike="noStrike" kern="1200" cap="none" spc="0" normalizeH="0" baseline="0" noProof="0">
                <a:ln>
                  <a:noFill/>
                </a:ln>
                <a:solidFill>
                  <a:srgbClr val="000000"/>
                </a:solidFill>
                <a:effectLst/>
                <a:uLnTx/>
                <a:uFillTx/>
                <a:latin typeface="Meiryo UI"/>
                <a:ea typeface="Meiryo UI"/>
                <a:cs typeface="+mn-cs"/>
              </a:rPr>
              <a:t>　無秩序な市街化を防止し、計画的な市街化を図るため、都市計画区域を市街化区域と市街化調整区域に区分</a:t>
            </a:r>
          </a:p>
          <a:p>
            <a:pPr marL="0" marR="0" lvl="0" indent="0" algn="l" defTabSz="974725"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Meiryo UI"/>
                <a:ea typeface="Meiryo UI"/>
                <a:cs typeface="+mn-cs"/>
              </a:rPr>
              <a:t>○　市街化調整区域においては、開発が原則として禁止</a:t>
            </a:r>
          </a:p>
        </p:txBody>
      </p:sp>
      <p:grpSp>
        <p:nvGrpSpPr>
          <p:cNvPr id="2" name="グループ化 1"/>
          <p:cNvGrpSpPr/>
          <p:nvPr/>
        </p:nvGrpSpPr>
        <p:grpSpPr>
          <a:xfrm>
            <a:off x="1495822" y="1700808"/>
            <a:ext cx="6990706" cy="5120290"/>
            <a:chOff x="380207" y="836712"/>
            <a:chExt cx="7931151" cy="5678488"/>
          </a:xfrm>
        </p:grpSpPr>
        <p:grpSp>
          <p:nvGrpSpPr>
            <p:cNvPr id="11" name="Group 2"/>
            <p:cNvGrpSpPr>
              <a:grpSpLocks/>
            </p:cNvGrpSpPr>
            <p:nvPr/>
          </p:nvGrpSpPr>
          <p:grpSpPr bwMode="auto">
            <a:xfrm>
              <a:off x="497683" y="836712"/>
              <a:ext cx="7813675" cy="5678488"/>
              <a:chOff x="-5236" y="719"/>
              <a:chExt cx="4922" cy="3577"/>
            </a:xfrm>
          </p:grpSpPr>
          <p:pic>
            <p:nvPicPr>
              <p:cNvPr id="12" name="Picture 3"/>
              <p:cNvPicPr>
                <a:picLocks noChangeAspect="1" noChangeArrowheads="1"/>
              </p:cNvPicPr>
              <p:nvPr/>
            </p:nvPicPr>
            <p:blipFill>
              <a:blip r:embed="rId2" cstate="print"/>
              <a:srcRect/>
              <a:stretch>
                <a:fillRect/>
              </a:stretch>
            </p:blipFill>
            <p:spPr bwMode="auto">
              <a:xfrm>
                <a:off x="-5236" y="719"/>
                <a:ext cx="4922" cy="3577"/>
              </a:xfrm>
              <a:prstGeom prst="rect">
                <a:avLst/>
              </a:prstGeom>
              <a:solidFill>
                <a:schemeClr val="bg1"/>
              </a:solidFill>
              <a:ln w="9525">
                <a:noFill/>
                <a:miter lim="800000"/>
                <a:headEnd/>
                <a:tailEnd/>
              </a:ln>
            </p:spPr>
          </p:pic>
          <p:pic>
            <p:nvPicPr>
              <p:cNvPr id="13" name="Picture 4"/>
              <p:cNvPicPr>
                <a:picLocks noChangeAspect="1" noChangeArrowheads="1"/>
              </p:cNvPicPr>
              <p:nvPr/>
            </p:nvPicPr>
            <p:blipFill>
              <a:blip r:embed="rId3" cstate="print"/>
              <a:srcRect/>
              <a:stretch>
                <a:fillRect/>
              </a:stretch>
            </p:blipFill>
            <p:spPr bwMode="auto">
              <a:xfrm>
                <a:off x="-4565" y="3937"/>
                <a:ext cx="1476" cy="312"/>
              </a:xfrm>
              <a:prstGeom prst="rect">
                <a:avLst/>
              </a:prstGeom>
              <a:solidFill>
                <a:schemeClr val="bg1"/>
              </a:solidFill>
              <a:ln w="9525">
                <a:noFill/>
                <a:miter lim="800000"/>
                <a:headEnd/>
                <a:tailEnd/>
              </a:ln>
            </p:spPr>
          </p:pic>
          <p:graphicFrame>
            <p:nvGraphicFramePr>
              <p:cNvPr id="14" name="Object 5"/>
              <p:cNvGraphicFramePr>
                <a:graphicFrameLocks noChangeAspect="1"/>
              </p:cNvGraphicFramePr>
              <p:nvPr/>
            </p:nvGraphicFramePr>
            <p:xfrm>
              <a:off x="-4229" y="2343"/>
              <a:ext cx="1150" cy="916"/>
            </p:xfrm>
            <a:graphic>
              <a:graphicData uri="http://schemas.openxmlformats.org/presentationml/2006/ole">
                <mc:AlternateContent xmlns:mc="http://schemas.openxmlformats.org/markup-compatibility/2006">
                  <mc:Choice xmlns:v="urn:schemas-microsoft-com:vml" Requires="v">
                    <p:oleObj name="Image" r:id="rId4" imgW="1484253" imgH="2103124" progId="">
                      <p:embed/>
                    </p:oleObj>
                  </mc:Choice>
                  <mc:Fallback>
                    <p:oleObj name="Image" r:id="rId4" imgW="1484253" imgH="2103124" progId="">
                      <p:embed/>
                      <p:pic>
                        <p:nvPicPr>
                          <p:cNvPr id="14"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9" y="2343"/>
                            <a:ext cx="1150" cy="9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6"/>
              <p:cNvGraphicFramePr>
                <a:graphicFrameLocks noChangeAspect="1"/>
              </p:cNvGraphicFramePr>
              <p:nvPr/>
            </p:nvGraphicFramePr>
            <p:xfrm>
              <a:off x="-4647" y="2473"/>
              <a:ext cx="715" cy="136"/>
            </p:xfrm>
            <a:graphic>
              <a:graphicData uri="http://schemas.openxmlformats.org/presentationml/2006/ole">
                <mc:AlternateContent xmlns:mc="http://schemas.openxmlformats.org/markup-compatibility/2006">
                  <mc:Choice xmlns:v="urn:schemas-microsoft-com:vml" Requires="v">
                    <p:oleObj name="Image" r:id="rId6" imgW="1027091" imgH="331924" progId="">
                      <p:embed/>
                    </p:oleObj>
                  </mc:Choice>
                  <mc:Fallback>
                    <p:oleObj name="Image" r:id="rId6" imgW="1027091" imgH="331924" progId="">
                      <p:embed/>
                      <p:pic>
                        <p:nvPicPr>
                          <p:cNvPr id="15"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7" y="2473"/>
                            <a:ext cx="715" cy="1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 name="Object 7"/>
              <p:cNvGraphicFramePr>
                <a:graphicFrameLocks noChangeAspect="1"/>
              </p:cNvGraphicFramePr>
              <p:nvPr/>
            </p:nvGraphicFramePr>
            <p:xfrm>
              <a:off x="-3196" y="2466"/>
              <a:ext cx="399" cy="276"/>
            </p:xfrm>
            <a:graphic>
              <a:graphicData uri="http://schemas.openxmlformats.org/presentationml/2006/ole">
                <mc:AlternateContent xmlns:mc="http://schemas.openxmlformats.org/markup-compatibility/2006">
                  <mc:Choice xmlns:v="urn:schemas-microsoft-com:vml" Requires="v">
                    <p:oleObj name="Image" r:id="rId8" imgW="624577" imgH="606245" progId="">
                      <p:embed/>
                    </p:oleObj>
                  </mc:Choice>
                  <mc:Fallback>
                    <p:oleObj name="Image" r:id="rId8" imgW="624577" imgH="606245" progId="">
                      <p:embed/>
                      <p:pic>
                        <p:nvPicPr>
                          <p:cNvPr id="16"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6" y="2466"/>
                            <a:ext cx="399" cy="2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 name="Object 8"/>
              <p:cNvGraphicFramePr>
                <a:graphicFrameLocks noChangeAspect="1"/>
              </p:cNvGraphicFramePr>
              <p:nvPr/>
            </p:nvGraphicFramePr>
            <p:xfrm>
              <a:off x="-2845" y="3406"/>
              <a:ext cx="344" cy="353"/>
            </p:xfrm>
            <a:graphic>
              <a:graphicData uri="http://schemas.openxmlformats.org/presentationml/2006/ole">
                <mc:AlternateContent xmlns:mc="http://schemas.openxmlformats.org/markup-compatibility/2006">
                  <mc:Choice xmlns:v="urn:schemas-microsoft-com:vml" Requires="v">
                    <p:oleObj name="Image" r:id="rId10" imgW="469075" imgH="801354" progId="">
                      <p:embed/>
                    </p:oleObj>
                  </mc:Choice>
                  <mc:Fallback>
                    <p:oleObj name="Image" r:id="rId10" imgW="469075" imgH="801354" progId="">
                      <p:embed/>
                      <p:pic>
                        <p:nvPicPr>
                          <p:cNvPr id="17"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45" y="3406"/>
                            <a:ext cx="344" cy="35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Rectangle 9"/>
              <p:cNvSpPr>
                <a:spLocks noChangeArrowheads="1"/>
              </p:cNvSpPr>
              <p:nvPr/>
            </p:nvSpPr>
            <p:spPr bwMode="auto">
              <a:xfrm rot="-1281169">
                <a:off x="-2595" y="3695"/>
                <a:ext cx="48" cy="169"/>
              </a:xfrm>
              <a:prstGeom prst="rect">
                <a:avLst/>
              </a:prstGeom>
              <a:solidFill>
                <a:srgbClr val="EAEAEA"/>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graphicFrame>
            <p:nvGraphicFramePr>
              <p:cNvPr id="19" name="Object 10"/>
              <p:cNvGraphicFramePr>
                <a:graphicFrameLocks noChangeAspect="1"/>
              </p:cNvGraphicFramePr>
              <p:nvPr/>
            </p:nvGraphicFramePr>
            <p:xfrm>
              <a:off x="-2502" y="3523"/>
              <a:ext cx="966" cy="41"/>
            </p:xfrm>
            <a:graphic>
              <a:graphicData uri="http://schemas.openxmlformats.org/presentationml/2006/ole">
                <mc:AlternateContent xmlns:mc="http://schemas.openxmlformats.org/markup-compatibility/2006">
                  <mc:Choice xmlns:v="urn:schemas-microsoft-com:vml" Requires="v">
                    <p:oleObj name="Image" r:id="rId12" imgW="984256" imgH="36361" progId="">
                      <p:embed/>
                    </p:oleObj>
                  </mc:Choice>
                  <mc:Fallback>
                    <p:oleObj name="Image" r:id="rId12" imgW="984256" imgH="36361" progId="">
                      <p:embed/>
                      <p:pic>
                        <p:nvPicPr>
                          <p:cNvPr id="19"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02" y="3523"/>
                            <a:ext cx="966" cy="4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Rectangle 11"/>
              <p:cNvSpPr>
                <a:spLocks noChangeArrowheads="1"/>
              </p:cNvSpPr>
              <p:nvPr/>
            </p:nvSpPr>
            <p:spPr bwMode="auto">
              <a:xfrm rot="-1281169">
                <a:off x="-1549" y="3459"/>
                <a:ext cx="49" cy="185"/>
              </a:xfrm>
              <a:prstGeom prst="rect">
                <a:avLst/>
              </a:prstGeom>
              <a:solidFill>
                <a:srgbClr val="EAEAEA"/>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sp>
            <p:nvSpPr>
              <p:cNvPr id="21" name="Line 12"/>
              <p:cNvSpPr>
                <a:spLocks noChangeShapeType="1"/>
              </p:cNvSpPr>
              <p:nvPr/>
            </p:nvSpPr>
            <p:spPr bwMode="auto">
              <a:xfrm>
                <a:off x="-1612" y="3459"/>
                <a:ext cx="162" cy="186"/>
              </a:xfrm>
              <a:prstGeom prst="line">
                <a:avLst/>
              </a:prstGeom>
              <a:noFill/>
              <a:ln w="15875">
                <a:solidFill>
                  <a:srgbClr val="969696"/>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graphicFrame>
            <p:nvGraphicFramePr>
              <p:cNvPr id="22" name="Object 13"/>
              <p:cNvGraphicFramePr>
                <a:graphicFrameLocks noChangeAspect="1"/>
              </p:cNvGraphicFramePr>
              <p:nvPr/>
            </p:nvGraphicFramePr>
            <p:xfrm>
              <a:off x="-5206" y="1074"/>
              <a:ext cx="993" cy="298"/>
            </p:xfrm>
            <a:graphic>
              <a:graphicData uri="http://schemas.openxmlformats.org/presentationml/2006/ole">
                <mc:AlternateContent xmlns:mc="http://schemas.openxmlformats.org/markup-compatibility/2006">
                  <mc:Choice xmlns:v="urn:schemas-microsoft-com:vml" Requires="v">
                    <p:oleObj name="Image" r:id="rId14" imgW="1414035" imgH="676428" progId="">
                      <p:embed/>
                    </p:oleObj>
                  </mc:Choice>
                  <mc:Fallback>
                    <p:oleObj name="Image" r:id="rId14" imgW="1414035" imgH="676428" progId="">
                      <p:embed/>
                      <p:pic>
                        <p:nvPicPr>
                          <p:cNvPr id="22" name="Object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06" y="1074"/>
                            <a:ext cx="993" cy="2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3" name="Group 14"/>
              <p:cNvGrpSpPr>
                <a:grpSpLocks/>
              </p:cNvGrpSpPr>
              <p:nvPr/>
            </p:nvGrpSpPr>
            <p:grpSpPr bwMode="auto">
              <a:xfrm>
                <a:off x="-4429" y="1069"/>
                <a:ext cx="369" cy="177"/>
                <a:chOff x="1022" y="910"/>
                <a:chExt cx="358" cy="167"/>
              </a:xfrm>
            </p:grpSpPr>
            <p:graphicFrame>
              <p:nvGraphicFramePr>
                <p:cNvPr id="41" name="Object 15"/>
                <p:cNvGraphicFramePr>
                  <a:graphicFrameLocks noChangeAspect="1"/>
                </p:cNvGraphicFramePr>
                <p:nvPr/>
              </p:nvGraphicFramePr>
              <p:xfrm>
                <a:off x="1134" y="1018"/>
                <a:ext cx="179" cy="59"/>
              </p:xfrm>
              <a:graphic>
                <a:graphicData uri="http://schemas.openxmlformats.org/presentationml/2006/ole">
                  <mc:AlternateContent xmlns:mc="http://schemas.openxmlformats.org/markup-compatibility/2006">
                    <mc:Choice xmlns:v="urn:schemas-microsoft-com:vml" Requires="v">
                      <p:oleObj name="Image" r:id="rId16" imgW="457201" imgH="255967" progId="">
                        <p:embed/>
                      </p:oleObj>
                    </mc:Choice>
                    <mc:Fallback>
                      <p:oleObj name="Image" r:id="rId16" imgW="457201" imgH="255967" progId="">
                        <p:embed/>
                        <p:pic>
                          <p:nvPicPr>
                            <p:cNvPr id="41" name="Object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34" y="1018"/>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2" name="Object 16"/>
                <p:cNvGraphicFramePr>
                  <a:graphicFrameLocks noChangeAspect="1"/>
                </p:cNvGraphicFramePr>
                <p:nvPr/>
              </p:nvGraphicFramePr>
              <p:xfrm>
                <a:off x="1201" y="962"/>
                <a:ext cx="179" cy="59"/>
              </p:xfrm>
              <a:graphic>
                <a:graphicData uri="http://schemas.openxmlformats.org/presentationml/2006/ole">
                  <mc:AlternateContent xmlns:mc="http://schemas.openxmlformats.org/markup-compatibility/2006">
                    <mc:Choice xmlns:v="urn:schemas-microsoft-com:vml" Requires="v">
                      <p:oleObj name="Image" r:id="rId16" imgW="457201" imgH="255967" progId="">
                        <p:embed/>
                      </p:oleObj>
                    </mc:Choice>
                    <mc:Fallback>
                      <p:oleObj name="Image" r:id="rId16" imgW="457201" imgH="255967" progId="">
                        <p:embed/>
                        <p:pic>
                          <p:nvPicPr>
                            <p:cNvPr id="42" name="Object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01" y="962"/>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 name="Object 17"/>
                <p:cNvGraphicFramePr>
                  <a:graphicFrameLocks noChangeAspect="1"/>
                </p:cNvGraphicFramePr>
                <p:nvPr/>
              </p:nvGraphicFramePr>
              <p:xfrm>
                <a:off x="1022" y="960"/>
                <a:ext cx="179" cy="59"/>
              </p:xfrm>
              <a:graphic>
                <a:graphicData uri="http://schemas.openxmlformats.org/presentationml/2006/ole">
                  <mc:AlternateContent xmlns:mc="http://schemas.openxmlformats.org/markup-compatibility/2006">
                    <mc:Choice xmlns:v="urn:schemas-microsoft-com:vml" Requires="v">
                      <p:oleObj name="Image" r:id="rId16" imgW="457201" imgH="255967" progId="">
                        <p:embed/>
                      </p:oleObj>
                    </mc:Choice>
                    <mc:Fallback>
                      <p:oleObj name="Image" r:id="rId16" imgW="457201" imgH="255967" progId="">
                        <p:embed/>
                        <p:pic>
                          <p:nvPicPr>
                            <p:cNvPr id="43" name="Object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2" y="960"/>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 name="Object 18"/>
                <p:cNvGraphicFramePr>
                  <a:graphicFrameLocks noChangeAspect="1"/>
                </p:cNvGraphicFramePr>
                <p:nvPr/>
              </p:nvGraphicFramePr>
              <p:xfrm>
                <a:off x="1098" y="910"/>
                <a:ext cx="179" cy="59"/>
              </p:xfrm>
              <a:graphic>
                <a:graphicData uri="http://schemas.openxmlformats.org/presentationml/2006/ole">
                  <mc:AlternateContent xmlns:mc="http://schemas.openxmlformats.org/markup-compatibility/2006">
                    <mc:Choice xmlns:v="urn:schemas-microsoft-com:vml" Requires="v">
                      <p:oleObj name="Image" r:id="rId16" imgW="457201" imgH="255967" progId="">
                        <p:embed/>
                      </p:oleObj>
                    </mc:Choice>
                    <mc:Fallback>
                      <p:oleObj name="Image" r:id="rId16" imgW="457201" imgH="255967" progId="">
                        <p:embed/>
                        <p:pic>
                          <p:nvPicPr>
                            <p:cNvPr id="44" name="Object 1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98" y="910"/>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24" name="Group 19"/>
              <p:cNvGrpSpPr>
                <a:grpSpLocks/>
              </p:cNvGrpSpPr>
              <p:nvPr/>
            </p:nvGrpSpPr>
            <p:grpSpPr bwMode="auto">
              <a:xfrm>
                <a:off x="-4321" y="1128"/>
                <a:ext cx="369" cy="177"/>
                <a:chOff x="1022" y="910"/>
                <a:chExt cx="358" cy="167"/>
              </a:xfrm>
            </p:grpSpPr>
            <p:graphicFrame>
              <p:nvGraphicFramePr>
                <p:cNvPr id="37" name="Object 20"/>
                <p:cNvGraphicFramePr>
                  <a:graphicFrameLocks noChangeAspect="1"/>
                </p:cNvGraphicFramePr>
                <p:nvPr/>
              </p:nvGraphicFramePr>
              <p:xfrm>
                <a:off x="1134" y="1018"/>
                <a:ext cx="179" cy="59"/>
              </p:xfrm>
              <a:graphic>
                <a:graphicData uri="http://schemas.openxmlformats.org/presentationml/2006/ole">
                  <mc:AlternateContent xmlns:mc="http://schemas.openxmlformats.org/markup-compatibility/2006">
                    <mc:Choice xmlns:v="urn:schemas-microsoft-com:vml" Requires="v">
                      <p:oleObj name="Image" r:id="rId16" imgW="457201" imgH="255967" progId="">
                        <p:embed/>
                      </p:oleObj>
                    </mc:Choice>
                    <mc:Fallback>
                      <p:oleObj name="Image" r:id="rId16" imgW="457201" imgH="255967" progId="">
                        <p:embed/>
                        <p:pic>
                          <p:nvPicPr>
                            <p:cNvPr id="37" name="Object 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34" y="1018"/>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 name="Object 21"/>
                <p:cNvGraphicFramePr>
                  <a:graphicFrameLocks noChangeAspect="1"/>
                </p:cNvGraphicFramePr>
                <p:nvPr/>
              </p:nvGraphicFramePr>
              <p:xfrm>
                <a:off x="1201" y="962"/>
                <a:ext cx="179" cy="59"/>
              </p:xfrm>
              <a:graphic>
                <a:graphicData uri="http://schemas.openxmlformats.org/presentationml/2006/ole">
                  <mc:AlternateContent xmlns:mc="http://schemas.openxmlformats.org/markup-compatibility/2006">
                    <mc:Choice xmlns:v="urn:schemas-microsoft-com:vml" Requires="v">
                      <p:oleObj name="Image" r:id="rId16" imgW="457201" imgH="255967" progId="">
                        <p:embed/>
                      </p:oleObj>
                    </mc:Choice>
                    <mc:Fallback>
                      <p:oleObj name="Image" r:id="rId16" imgW="457201" imgH="255967" progId="">
                        <p:embed/>
                        <p:pic>
                          <p:nvPicPr>
                            <p:cNvPr id="38" name="Object 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01" y="962"/>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 name="Object 22"/>
                <p:cNvGraphicFramePr>
                  <a:graphicFrameLocks noChangeAspect="1"/>
                </p:cNvGraphicFramePr>
                <p:nvPr/>
              </p:nvGraphicFramePr>
              <p:xfrm>
                <a:off x="1022" y="960"/>
                <a:ext cx="179" cy="59"/>
              </p:xfrm>
              <a:graphic>
                <a:graphicData uri="http://schemas.openxmlformats.org/presentationml/2006/ole">
                  <mc:AlternateContent xmlns:mc="http://schemas.openxmlformats.org/markup-compatibility/2006">
                    <mc:Choice xmlns:v="urn:schemas-microsoft-com:vml" Requires="v">
                      <p:oleObj name="Image" r:id="rId16" imgW="457201" imgH="255967" progId="">
                        <p:embed/>
                      </p:oleObj>
                    </mc:Choice>
                    <mc:Fallback>
                      <p:oleObj name="Image" r:id="rId16" imgW="457201" imgH="255967" progId="">
                        <p:embed/>
                        <p:pic>
                          <p:nvPicPr>
                            <p:cNvPr id="39" name="Object 2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2" y="960"/>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 name="Object 23"/>
                <p:cNvGraphicFramePr>
                  <a:graphicFrameLocks noChangeAspect="1"/>
                </p:cNvGraphicFramePr>
                <p:nvPr/>
              </p:nvGraphicFramePr>
              <p:xfrm>
                <a:off x="1098" y="910"/>
                <a:ext cx="179" cy="59"/>
              </p:xfrm>
              <a:graphic>
                <a:graphicData uri="http://schemas.openxmlformats.org/presentationml/2006/ole">
                  <mc:AlternateContent xmlns:mc="http://schemas.openxmlformats.org/markup-compatibility/2006">
                    <mc:Choice xmlns:v="urn:schemas-microsoft-com:vml" Requires="v">
                      <p:oleObj name="Image" r:id="rId16" imgW="457201" imgH="255967" progId="">
                        <p:embed/>
                      </p:oleObj>
                    </mc:Choice>
                    <mc:Fallback>
                      <p:oleObj name="Image" r:id="rId16" imgW="457201" imgH="255967" progId="">
                        <p:embed/>
                        <p:pic>
                          <p:nvPicPr>
                            <p:cNvPr id="40" name="Object 2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98" y="910"/>
                              <a:ext cx="179" cy="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25" name="Object 24"/>
              <p:cNvGraphicFramePr>
                <a:graphicFrameLocks noChangeAspect="1"/>
              </p:cNvGraphicFramePr>
              <p:nvPr/>
            </p:nvGraphicFramePr>
            <p:xfrm>
              <a:off x="-1378" y="2766"/>
              <a:ext cx="357" cy="83"/>
            </p:xfrm>
            <a:graphic>
              <a:graphicData uri="http://schemas.openxmlformats.org/presentationml/2006/ole">
                <mc:AlternateContent xmlns:mc="http://schemas.openxmlformats.org/markup-compatibility/2006">
                  <mc:Choice xmlns:v="urn:schemas-microsoft-com:vml" Requires="v">
                    <p:oleObj name="Image" r:id="rId18" imgW="502921" imgH="210241" progId="">
                      <p:embed/>
                    </p:oleObj>
                  </mc:Choice>
                  <mc:Fallback>
                    <p:oleObj name="Image" r:id="rId18" imgW="502921" imgH="210241" progId="">
                      <p:embed/>
                      <p:pic>
                        <p:nvPicPr>
                          <p:cNvPr id="25" name="Object 2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78" y="2766"/>
                            <a:ext cx="357" cy="8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 name="Freeform 25"/>
              <p:cNvSpPr>
                <a:spLocks/>
              </p:cNvSpPr>
              <p:nvPr/>
            </p:nvSpPr>
            <p:spPr bwMode="auto">
              <a:xfrm>
                <a:off x="-2894" y="2083"/>
                <a:ext cx="284" cy="146"/>
              </a:xfrm>
              <a:custGeom>
                <a:avLst/>
                <a:gdLst>
                  <a:gd name="T0" fmla="*/ 0 w 284"/>
                  <a:gd name="T1" fmla="*/ 40 h 146"/>
                  <a:gd name="T2" fmla="*/ 106 w 284"/>
                  <a:gd name="T3" fmla="*/ 2 h 146"/>
                  <a:gd name="T4" fmla="*/ 200 w 284"/>
                  <a:gd name="T5" fmla="*/ 0 h 146"/>
                  <a:gd name="T6" fmla="*/ 284 w 284"/>
                  <a:gd name="T7" fmla="*/ 146 h 146"/>
                  <a:gd name="T8" fmla="*/ 0 w 284"/>
                  <a:gd name="T9" fmla="*/ 140 h 146"/>
                  <a:gd name="T10" fmla="*/ 0 w 284"/>
                  <a:gd name="T11" fmla="*/ 40 h 146"/>
                  <a:gd name="T12" fmla="*/ 0 60000 65536"/>
                  <a:gd name="T13" fmla="*/ 0 60000 65536"/>
                  <a:gd name="T14" fmla="*/ 0 60000 65536"/>
                  <a:gd name="T15" fmla="*/ 0 60000 65536"/>
                  <a:gd name="T16" fmla="*/ 0 60000 65536"/>
                  <a:gd name="T17" fmla="*/ 0 60000 65536"/>
                  <a:gd name="T18" fmla="*/ 0 w 284"/>
                  <a:gd name="T19" fmla="*/ 0 h 146"/>
                  <a:gd name="T20" fmla="*/ 284 w 284"/>
                  <a:gd name="T21" fmla="*/ 146 h 146"/>
                </a:gdLst>
                <a:ahLst/>
                <a:cxnLst>
                  <a:cxn ang="T12">
                    <a:pos x="T0" y="T1"/>
                  </a:cxn>
                  <a:cxn ang="T13">
                    <a:pos x="T2" y="T3"/>
                  </a:cxn>
                  <a:cxn ang="T14">
                    <a:pos x="T4" y="T5"/>
                  </a:cxn>
                  <a:cxn ang="T15">
                    <a:pos x="T6" y="T7"/>
                  </a:cxn>
                  <a:cxn ang="T16">
                    <a:pos x="T8" y="T9"/>
                  </a:cxn>
                  <a:cxn ang="T17">
                    <a:pos x="T10" y="T11"/>
                  </a:cxn>
                </a:cxnLst>
                <a:rect l="T18" t="T19" r="T20" b="T21"/>
                <a:pathLst>
                  <a:path w="284" h="146">
                    <a:moveTo>
                      <a:pt x="0" y="40"/>
                    </a:moveTo>
                    <a:lnTo>
                      <a:pt x="106" y="2"/>
                    </a:lnTo>
                    <a:lnTo>
                      <a:pt x="200" y="0"/>
                    </a:lnTo>
                    <a:lnTo>
                      <a:pt x="284" y="146"/>
                    </a:lnTo>
                    <a:lnTo>
                      <a:pt x="0" y="140"/>
                    </a:lnTo>
                    <a:lnTo>
                      <a:pt x="0" y="40"/>
                    </a:lnTo>
                    <a:close/>
                  </a:path>
                </a:pathLst>
              </a:custGeom>
              <a:solidFill>
                <a:srgbClr val="EAEAEA"/>
              </a:solidFill>
              <a:ln w="9525">
                <a:solidFill>
                  <a:srgbClr val="EAEAEA"/>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graphicFrame>
            <p:nvGraphicFramePr>
              <p:cNvPr id="28" name="Object 26"/>
              <p:cNvGraphicFramePr>
                <a:graphicFrameLocks noChangeAspect="1"/>
              </p:cNvGraphicFramePr>
              <p:nvPr/>
            </p:nvGraphicFramePr>
            <p:xfrm>
              <a:off x="-2492" y="2647"/>
              <a:ext cx="1134" cy="209"/>
            </p:xfrm>
            <a:graphic>
              <a:graphicData uri="http://schemas.openxmlformats.org/presentationml/2006/ole">
                <mc:AlternateContent xmlns:mc="http://schemas.openxmlformats.org/markup-compatibility/2006">
                  <mc:Choice xmlns:v="urn:schemas-microsoft-com:vml" Requires="v">
                    <p:oleObj name="Image" r:id="rId20" imgW="3784127" imgH="164905" progId="">
                      <p:embed/>
                    </p:oleObj>
                  </mc:Choice>
                  <mc:Fallback>
                    <p:oleObj name="Image" r:id="rId20" imgW="3784127" imgH="164905" progId="">
                      <p:embed/>
                      <p:pic>
                        <p:nvPicPr>
                          <p:cNvPr id="28" name="Object 2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492" y="2647"/>
                            <a:ext cx="1134" cy="20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 name="Object 27"/>
              <p:cNvGraphicFramePr>
                <a:graphicFrameLocks noChangeAspect="1"/>
              </p:cNvGraphicFramePr>
              <p:nvPr/>
            </p:nvGraphicFramePr>
            <p:xfrm>
              <a:off x="-1442" y="2655"/>
              <a:ext cx="421" cy="132"/>
            </p:xfrm>
            <a:graphic>
              <a:graphicData uri="http://schemas.openxmlformats.org/presentationml/2006/ole">
                <mc:AlternateContent xmlns:mc="http://schemas.openxmlformats.org/markup-compatibility/2006">
                  <mc:Choice xmlns:v="urn:schemas-microsoft-com:vml" Requires="v">
                    <p:oleObj name="Image" r:id="rId18" imgW="502921" imgH="210241" progId="">
                      <p:embed/>
                    </p:oleObj>
                  </mc:Choice>
                  <mc:Fallback>
                    <p:oleObj name="Image" r:id="rId18" imgW="502921" imgH="210241" progId="">
                      <p:embed/>
                      <p:pic>
                        <p:nvPicPr>
                          <p:cNvPr id="29" name="Object 2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42" y="2655"/>
                            <a:ext cx="421" cy="1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 name="Freeform 28"/>
              <p:cNvSpPr>
                <a:spLocks/>
              </p:cNvSpPr>
              <p:nvPr/>
            </p:nvSpPr>
            <p:spPr bwMode="auto">
              <a:xfrm>
                <a:off x="-3529" y="1886"/>
                <a:ext cx="1324" cy="266"/>
              </a:xfrm>
              <a:custGeom>
                <a:avLst/>
                <a:gdLst>
                  <a:gd name="T0" fmla="*/ 110 w 1324"/>
                  <a:gd name="T1" fmla="*/ 0 h 266"/>
                  <a:gd name="T2" fmla="*/ 221 w 1324"/>
                  <a:gd name="T3" fmla="*/ 87 h 266"/>
                  <a:gd name="T4" fmla="*/ 220 w 1324"/>
                  <a:gd name="T5" fmla="*/ 168 h 266"/>
                  <a:gd name="T6" fmla="*/ 144 w 1324"/>
                  <a:gd name="T7" fmla="*/ 221 h 266"/>
                  <a:gd name="T8" fmla="*/ 0 w 1324"/>
                  <a:gd name="T9" fmla="*/ 264 h 266"/>
                  <a:gd name="T10" fmla="*/ 274 w 1324"/>
                  <a:gd name="T11" fmla="*/ 258 h 266"/>
                  <a:gd name="T12" fmla="*/ 311 w 1324"/>
                  <a:gd name="T13" fmla="*/ 207 h 266"/>
                  <a:gd name="T14" fmla="*/ 344 w 1324"/>
                  <a:gd name="T15" fmla="*/ 202 h 266"/>
                  <a:gd name="T16" fmla="*/ 383 w 1324"/>
                  <a:gd name="T17" fmla="*/ 212 h 266"/>
                  <a:gd name="T18" fmla="*/ 418 w 1324"/>
                  <a:gd name="T19" fmla="*/ 266 h 266"/>
                  <a:gd name="T20" fmla="*/ 642 w 1324"/>
                  <a:gd name="T21" fmla="*/ 240 h 266"/>
                  <a:gd name="T22" fmla="*/ 1079 w 1324"/>
                  <a:gd name="T23" fmla="*/ 192 h 266"/>
                  <a:gd name="T24" fmla="*/ 1319 w 1324"/>
                  <a:gd name="T25" fmla="*/ 202 h 266"/>
                  <a:gd name="T26" fmla="*/ 1324 w 1324"/>
                  <a:gd name="T27" fmla="*/ 29 h 266"/>
                  <a:gd name="T28" fmla="*/ 110 w 1324"/>
                  <a:gd name="T29" fmla="*/ 0 h 2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4"/>
                  <a:gd name="T46" fmla="*/ 0 h 266"/>
                  <a:gd name="T47" fmla="*/ 1324 w 1324"/>
                  <a:gd name="T48" fmla="*/ 266 h 2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4" h="266">
                    <a:moveTo>
                      <a:pt x="110" y="0"/>
                    </a:moveTo>
                    <a:lnTo>
                      <a:pt x="221" y="87"/>
                    </a:lnTo>
                    <a:lnTo>
                      <a:pt x="220" y="168"/>
                    </a:lnTo>
                    <a:lnTo>
                      <a:pt x="144" y="221"/>
                    </a:lnTo>
                    <a:lnTo>
                      <a:pt x="0" y="264"/>
                    </a:lnTo>
                    <a:lnTo>
                      <a:pt x="274" y="258"/>
                    </a:lnTo>
                    <a:lnTo>
                      <a:pt x="311" y="207"/>
                    </a:lnTo>
                    <a:lnTo>
                      <a:pt x="344" y="202"/>
                    </a:lnTo>
                    <a:lnTo>
                      <a:pt x="383" y="212"/>
                    </a:lnTo>
                    <a:lnTo>
                      <a:pt x="418" y="266"/>
                    </a:lnTo>
                    <a:lnTo>
                      <a:pt x="642" y="240"/>
                    </a:lnTo>
                    <a:lnTo>
                      <a:pt x="1079" y="192"/>
                    </a:lnTo>
                    <a:lnTo>
                      <a:pt x="1319" y="202"/>
                    </a:lnTo>
                    <a:lnTo>
                      <a:pt x="1324" y="29"/>
                    </a:lnTo>
                    <a:lnTo>
                      <a:pt x="110" y="0"/>
                    </a:lnTo>
                    <a:close/>
                  </a:path>
                </a:pathLst>
              </a:custGeom>
              <a:solidFill>
                <a:srgbClr val="EAEAE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pic>
            <p:nvPicPr>
              <p:cNvPr id="31" name="Picture 29"/>
              <p:cNvPicPr>
                <a:picLocks noChangeAspect="1" noChangeArrowheads="1"/>
              </p:cNvPicPr>
              <p:nvPr/>
            </p:nvPicPr>
            <p:blipFill>
              <a:blip r:embed="rId22" cstate="print"/>
              <a:srcRect/>
              <a:stretch>
                <a:fillRect/>
              </a:stretch>
            </p:blipFill>
            <p:spPr bwMode="auto">
              <a:xfrm>
                <a:off x="-2519" y="3812"/>
                <a:ext cx="1084" cy="46"/>
              </a:xfrm>
              <a:prstGeom prst="rect">
                <a:avLst/>
              </a:prstGeom>
              <a:solidFill>
                <a:schemeClr val="bg1"/>
              </a:solidFill>
              <a:ln w="9525">
                <a:noFill/>
                <a:miter lim="800000"/>
                <a:headEnd/>
                <a:tailEnd/>
              </a:ln>
            </p:spPr>
          </p:pic>
          <p:sp>
            <p:nvSpPr>
              <p:cNvPr id="32" name="Rectangle 30"/>
              <p:cNvSpPr>
                <a:spLocks noChangeArrowheads="1"/>
              </p:cNvSpPr>
              <p:nvPr/>
            </p:nvSpPr>
            <p:spPr bwMode="auto">
              <a:xfrm rot="-1264502">
                <a:off x="-1476" y="3630"/>
                <a:ext cx="44" cy="216"/>
              </a:xfrm>
              <a:prstGeom prst="rect">
                <a:avLst/>
              </a:prstGeom>
              <a:solidFill>
                <a:srgbClr val="EAEAEA"/>
              </a:solidFill>
              <a:ln w="9525">
                <a:no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sp>
            <p:nvSpPr>
              <p:cNvPr id="33" name="Freeform 31"/>
              <p:cNvSpPr>
                <a:spLocks/>
              </p:cNvSpPr>
              <p:nvPr/>
            </p:nvSpPr>
            <p:spPr bwMode="auto">
              <a:xfrm>
                <a:off x="-2554" y="3750"/>
                <a:ext cx="53" cy="109"/>
              </a:xfrm>
              <a:custGeom>
                <a:avLst/>
                <a:gdLst>
                  <a:gd name="T0" fmla="*/ 18 w 57"/>
                  <a:gd name="T1" fmla="*/ 55 h 114"/>
                  <a:gd name="T2" fmla="*/ 0 w 57"/>
                  <a:gd name="T3" fmla="*/ 0 h 114"/>
                  <a:gd name="T4" fmla="*/ 12 w 57"/>
                  <a:gd name="T5" fmla="*/ 0 h 114"/>
                  <a:gd name="T6" fmla="*/ 0 60000 65536"/>
                  <a:gd name="T7" fmla="*/ 0 60000 65536"/>
                  <a:gd name="T8" fmla="*/ 0 60000 65536"/>
                  <a:gd name="T9" fmla="*/ 0 w 57"/>
                  <a:gd name="T10" fmla="*/ 0 h 114"/>
                  <a:gd name="T11" fmla="*/ 57 w 57"/>
                  <a:gd name="T12" fmla="*/ 114 h 114"/>
                </a:gdLst>
                <a:ahLst/>
                <a:cxnLst>
                  <a:cxn ang="T6">
                    <a:pos x="T0" y="T1"/>
                  </a:cxn>
                  <a:cxn ang="T7">
                    <a:pos x="T2" y="T3"/>
                  </a:cxn>
                  <a:cxn ang="T8">
                    <a:pos x="T4" y="T5"/>
                  </a:cxn>
                </a:cxnLst>
                <a:rect l="T9" t="T10" r="T11" b="T12"/>
                <a:pathLst>
                  <a:path w="57" h="114">
                    <a:moveTo>
                      <a:pt x="57" y="114"/>
                    </a:moveTo>
                    <a:lnTo>
                      <a:pt x="0" y="0"/>
                    </a:lnTo>
                    <a:lnTo>
                      <a:pt x="36" y="0"/>
                    </a:lnTo>
                  </a:path>
                </a:pathLst>
              </a:custGeom>
              <a:solidFill>
                <a:schemeClr val="bg1"/>
              </a:solidFill>
              <a:ln w="15875">
                <a:solidFill>
                  <a:srgbClr val="969696"/>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sp>
            <p:nvSpPr>
              <p:cNvPr id="34" name="Freeform 32"/>
              <p:cNvSpPr>
                <a:spLocks/>
              </p:cNvSpPr>
              <p:nvPr/>
            </p:nvSpPr>
            <p:spPr bwMode="auto">
              <a:xfrm>
                <a:off x="-5236" y="3108"/>
                <a:ext cx="4872" cy="513"/>
              </a:xfrm>
              <a:custGeom>
                <a:avLst/>
                <a:gdLst>
                  <a:gd name="T0" fmla="*/ 0 w 4872"/>
                  <a:gd name="T1" fmla="*/ 513 h 513"/>
                  <a:gd name="T2" fmla="*/ 966 w 4872"/>
                  <a:gd name="T3" fmla="*/ 513 h 513"/>
                  <a:gd name="T4" fmla="*/ 1212 w 4872"/>
                  <a:gd name="T5" fmla="*/ 168 h 513"/>
                  <a:gd name="T6" fmla="*/ 3981 w 4872"/>
                  <a:gd name="T7" fmla="*/ 184 h 513"/>
                  <a:gd name="T8" fmla="*/ 3918 w 4872"/>
                  <a:gd name="T9" fmla="*/ 100 h 513"/>
                  <a:gd name="T10" fmla="*/ 4101 w 4872"/>
                  <a:gd name="T11" fmla="*/ 32 h 513"/>
                  <a:gd name="T12" fmla="*/ 4407 w 4872"/>
                  <a:gd name="T13" fmla="*/ 0 h 513"/>
                  <a:gd name="T14" fmla="*/ 4872 w 4872"/>
                  <a:gd name="T15" fmla="*/ 48 h 513"/>
                  <a:gd name="T16" fmla="*/ 0 60000 65536"/>
                  <a:gd name="T17" fmla="*/ 0 60000 65536"/>
                  <a:gd name="T18" fmla="*/ 0 60000 65536"/>
                  <a:gd name="T19" fmla="*/ 0 60000 65536"/>
                  <a:gd name="T20" fmla="*/ 0 60000 65536"/>
                  <a:gd name="T21" fmla="*/ 0 60000 65536"/>
                  <a:gd name="T22" fmla="*/ 0 60000 65536"/>
                  <a:gd name="T23" fmla="*/ 0 60000 65536"/>
                  <a:gd name="T24" fmla="*/ 0 w 4872"/>
                  <a:gd name="T25" fmla="*/ 0 h 513"/>
                  <a:gd name="T26" fmla="*/ 4872 w 4872"/>
                  <a:gd name="T27" fmla="*/ 513 h 5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72" h="513">
                    <a:moveTo>
                      <a:pt x="0" y="513"/>
                    </a:moveTo>
                    <a:lnTo>
                      <a:pt x="966" y="513"/>
                    </a:lnTo>
                    <a:lnTo>
                      <a:pt x="1212" y="168"/>
                    </a:lnTo>
                    <a:lnTo>
                      <a:pt x="3981" y="184"/>
                    </a:lnTo>
                    <a:lnTo>
                      <a:pt x="3918" y="100"/>
                    </a:lnTo>
                    <a:lnTo>
                      <a:pt x="4101" y="32"/>
                    </a:lnTo>
                    <a:lnTo>
                      <a:pt x="4407" y="0"/>
                    </a:lnTo>
                    <a:lnTo>
                      <a:pt x="4872" y="48"/>
                    </a:lnTo>
                  </a:path>
                </a:pathLst>
              </a:custGeom>
              <a:noFill/>
              <a:ln w="101600">
                <a:solidFill>
                  <a:srgbClr val="EAEAEA"/>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sp>
            <p:nvSpPr>
              <p:cNvPr id="35" name="Freeform 33"/>
              <p:cNvSpPr>
                <a:spLocks/>
              </p:cNvSpPr>
              <p:nvPr/>
            </p:nvSpPr>
            <p:spPr bwMode="auto">
              <a:xfrm>
                <a:off x="-4287" y="3252"/>
                <a:ext cx="236" cy="329"/>
              </a:xfrm>
              <a:custGeom>
                <a:avLst/>
                <a:gdLst>
                  <a:gd name="T0" fmla="*/ 236 w 236"/>
                  <a:gd name="T1" fmla="*/ 0 h 329"/>
                  <a:gd name="T2" fmla="*/ 0 w 236"/>
                  <a:gd name="T3" fmla="*/ 329 h 329"/>
                  <a:gd name="T4" fmla="*/ 0 60000 65536"/>
                  <a:gd name="T5" fmla="*/ 0 60000 65536"/>
                  <a:gd name="T6" fmla="*/ 0 w 236"/>
                  <a:gd name="T7" fmla="*/ 0 h 329"/>
                  <a:gd name="T8" fmla="*/ 236 w 236"/>
                  <a:gd name="T9" fmla="*/ 329 h 329"/>
                </a:gdLst>
                <a:ahLst/>
                <a:cxnLst>
                  <a:cxn ang="T4">
                    <a:pos x="T0" y="T1"/>
                  </a:cxn>
                  <a:cxn ang="T5">
                    <a:pos x="T2" y="T3"/>
                  </a:cxn>
                </a:cxnLst>
                <a:rect l="T6" t="T7" r="T8" b="T9"/>
                <a:pathLst>
                  <a:path w="236" h="329">
                    <a:moveTo>
                      <a:pt x="236" y="0"/>
                    </a:moveTo>
                    <a:lnTo>
                      <a:pt x="0" y="329"/>
                    </a:lnTo>
                  </a:path>
                </a:pathLst>
              </a:custGeom>
              <a:noFill/>
              <a:ln w="19050">
                <a:solidFill>
                  <a:srgbClr val="969696"/>
                </a:solidFill>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sp>
            <p:nvSpPr>
              <p:cNvPr id="36" name="Freeform 34"/>
              <p:cNvSpPr>
                <a:spLocks/>
              </p:cNvSpPr>
              <p:nvPr/>
            </p:nvSpPr>
            <p:spPr bwMode="auto">
              <a:xfrm>
                <a:off x="-5212" y="3636"/>
                <a:ext cx="880" cy="17"/>
              </a:xfrm>
              <a:custGeom>
                <a:avLst/>
                <a:gdLst>
                  <a:gd name="T0" fmla="*/ 0 w 880"/>
                  <a:gd name="T1" fmla="*/ 0 h 17"/>
                  <a:gd name="T2" fmla="*/ 870 w 880"/>
                  <a:gd name="T3" fmla="*/ 2 h 17"/>
                  <a:gd name="T4" fmla="*/ 880 w 880"/>
                  <a:gd name="T5" fmla="*/ 17 h 17"/>
                  <a:gd name="T6" fmla="*/ 0 60000 65536"/>
                  <a:gd name="T7" fmla="*/ 0 60000 65536"/>
                  <a:gd name="T8" fmla="*/ 0 60000 65536"/>
                  <a:gd name="T9" fmla="*/ 0 w 880"/>
                  <a:gd name="T10" fmla="*/ 0 h 17"/>
                  <a:gd name="T11" fmla="*/ 880 w 880"/>
                  <a:gd name="T12" fmla="*/ 17 h 17"/>
                </a:gdLst>
                <a:ahLst/>
                <a:cxnLst>
                  <a:cxn ang="T6">
                    <a:pos x="T0" y="T1"/>
                  </a:cxn>
                  <a:cxn ang="T7">
                    <a:pos x="T2" y="T3"/>
                  </a:cxn>
                  <a:cxn ang="T8">
                    <a:pos x="T4" y="T5"/>
                  </a:cxn>
                </a:cxnLst>
                <a:rect l="T9" t="T10" r="T11" b="T12"/>
                <a:pathLst>
                  <a:path w="880" h="17">
                    <a:moveTo>
                      <a:pt x="0" y="0"/>
                    </a:moveTo>
                    <a:lnTo>
                      <a:pt x="870" y="2"/>
                    </a:lnTo>
                    <a:lnTo>
                      <a:pt x="880" y="17"/>
                    </a:lnTo>
                  </a:path>
                </a:pathLst>
              </a:custGeom>
              <a:noFill/>
              <a:ln w="19050">
                <a:solidFill>
                  <a:srgbClr val="969696"/>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grpSp>
        <p:sp>
          <p:nvSpPr>
            <p:cNvPr id="45" name="Text Box 35"/>
            <p:cNvSpPr txBox="1">
              <a:spLocks noChangeArrowheads="1"/>
            </p:cNvSpPr>
            <p:nvPr/>
          </p:nvSpPr>
          <p:spPr bwMode="auto">
            <a:xfrm>
              <a:off x="573882" y="3633507"/>
              <a:ext cx="4786313" cy="307197"/>
            </a:xfrm>
            <a:prstGeom prst="rect">
              <a:avLst/>
            </a:prstGeom>
            <a:solidFill>
              <a:srgbClr val="A3C2FF"/>
            </a:solidFill>
            <a:ln w="9525">
              <a:solidFill>
                <a:schemeClr val="tx1"/>
              </a:solidFill>
              <a:miter lim="800000"/>
              <a:headEnd/>
              <a:tailEnd/>
            </a:ln>
          </p:spPr>
          <p:txBody>
            <a:bodyPr lIns="0" tIns="0" rIns="0" bIns="0" anchor="ctr" anchorCtr="1">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a:ea typeface="Meiryo UI"/>
                  <a:cs typeface="+mn-cs"/>
                </a:rPr>
                <a:t>都市計画区域</a:t>
              </a: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（線引き）</a:t>
              </a:r>
            </a:p>
          </p:txBody>
        </p:sp>
        <p:sp>
          <p:nvSpPr>
            <p:cNvPr id="46" name="Freeform 36"/>
            <p:cNvSpPr>
              <a:spLocks/>
            </p:cNvSpPr>
            <p:nvPr/>
          </p:nvSpPr>
          <p:spPr bwMode="auto">
            <a:xfrm>
              <a:off x="3224015" y="1219474"/>
              <a:ext cx="4872037" cy="841375"/>
            </a:xfrm>
            <a:custGeom>
              <a:avLst/>
              <a:gdLst>
                <a:gd name="T0" fmla="*/ 2147483647 w 3069"/>
                <a:gd name="T1" fmla="*/ 2147483647 h 530"/>
                <a:gd name="T2" fmla="*/ 2147483647 w 3069"/>
                <a:gd name="T3" fmla="*/ 2147483647 h 530"/>
                <a:gd name="T4" fmla="*/ 2147483647 w 3069"/>
                <a:gd name="T5" fmla="*/ 2147483647 h 530"/>
                <a:gd name="T6" fmla="*/ 2147483647 w 3069"/>
                <a:gd name="T7" fmla="*/ 2147483647 h 530"/>
                <a:gd name="T8" fmla="*/ 2147483647 w 3069"/>
                <a:gd name="T9" fmla="*/ 2147483647 h 530"/>
                <a:gd name="T10" fmla="*/ 2147483647 w 3069"/>
                <a:gd name="T11" fmla="*/ 0 h 530"/>
                <a:gd name="T12" fmla="*/ 2147483647 w 3069"/>
                <a:gd name="T13" fmla="*/ 2147483647 h 530"/>
                <a:gd name="T14" fmla="*/ 0 w 3069"/>
                <a:gd name="T15" fmla="*/ 2147483647 h 530"/>
                <a:gd name="T16" fmla="*/ 2147483647 w 3069"/>
                <a:gd name="T17" fmla="*/ 2147483647 h 530"/>
                <a:gd name="T18" fmla="*/ 2147483647 w 3069"/>
                <a:gd name="T19" fmla="*/ 2147483647 h 530"/>
                <a:gd name="T20" fmla="*/ 2147483647 w 3069"/>
                <a:gd name="T21" fmla="*/ 2147483647 h 530"/>
                <a:gd name="T22" fmla="*/ 2147483647 w 3069"/>
                <a:gd name="T23" fmla="*/ 2147483647 h 530"/>
                <a:gd name="T24" fmla="*/ 2147483647 w 3069"/>
                <a:gd name="T25" fmla="*/ 2147483647 h 530"/>
                <a:gd name="T26" fmla="*/ 2147483647 w 3069"/>
                <a:gd name="T27" fmla="*/ 2147483647 h 530"/>
                <a:gd name="T28" fmla="*/ 2147483647 w 3069"/>
                <a:gd name="T29" fmla="*/ 2147483647 h 530"/>
                <a:gd name="T30" fmla="*/ 2147483647 w 3069"/>
                <a:gd name="T31" fmla="*/ 2147483647 h 530"/>
                <a:gd name="T32" fmla="*/ 2147483647 w 3069"/>
                <a:gd name="T33" fmla="*/ 2147483647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69"/>
                <a:gd name="T52" fmla="*/ 0 h 530"/>
                <a:gd name="T53" fmla="*/ 3069 w 3069"/>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69" h="530">
                  <a:moveTo>
                    <a:pt x="3069" y="18"/>
                  </a:moveTo>
                  <a:lnTo>
                    <a:pt x="2290" y="115"/>
                  </a:lnTo>
                  <a:lnTo>
                    <a:pt x="1365" y="64"/>
                  </a:lnTo>
                  <a:lnTo>
                    <a:pt x="1284" y="88"/>
                  </a:lnTo>
                  <a:lnTo>
                    <a:pt x="1253" y="18"/>
                  </a:lnTo>
                  <a:lnTo>
                    <a:pt x="927" y="0"/>
                  </a:lnTo>
                  <a:lnTo>
                    <a:pt x="380" y="46"/>
                  </a:lnTo>
                  <a:lnTo>
                    <a:pt x="0" y="46"/>
                  </a:lnTo>
                  <a:lnTo>
                    <a:pt x="23" y="156"/>
                  </a:lnTo>
                  <a:lnTo>
                    <a:pt x="225" y="219"/>
                  </a:lnTo>
                  <a:lnTo>
                    <a:pt x="909" y="316"/>
                  </a:lnTo>
                  <a:lnTo>
                    <a:pt x="1515" y="530"/>
                  </a:lnTo>
                  <a:lnTo>
                    <a:pt x="1993" y="519"/>
                  </a:lnTo>
                  <a:lnTo>
                    <a:pt x="2269" y="426"/>
                  </a:lnTo>
                  <a:lnTo>
                    <a:pt x="2621" y="298"/>
                  </a:lnTo>
                  <a:lnTo>
                    <a:pt x="2877" y="282"/>
                  </a:lnTo>
                  <a:lnTo>
                    <a:pt x="3053" y="274"/>
                  </a:lnTo>
                </a:path>
              </a:pathLst>
            </a:custGeom>
            <a:noFill/>
            <a:ln w="50800" cap="flat">
              <a:solidFill>
                <a:srgbClr val="00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sp>
          <p:nvSpPr>
            <p:cNvPr id="47" name="Text Box 37"/>
            <p:cNvSpPr txBox="1">
              <a:spLocks noChangeArrowheads="1"/>
            </p:cNvSpPr>
            <p:nvPr/>
          </p:nvSpPr>
          <p:spPr bwMode="auto">
            <a:xfrm>
              <a:off x="5537798" y="1446085"/>
              <a:ext cx="2243137" cy="346745"/>
            </a:xfrm>
            <a:prstGeom prst="rect">
              <a:avLst/>
            </a:prstGeom>
            <a:solidFill>
              <a:srgbClr val="CCFFFF"/>
            </a:solidFill>
            <a:ln w="9525">
              <a:solidFill>
                <a:schemeClr val="tx1"/>
              </a:solidFill>
              <a:miter lim="800000"/>
              <a:headEnd/>
              <a:tailEnd/>
            </a:ln>
          </p:spPr>
          <p:txBody>
            <a:bodyPr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a:ea typeface="Meiryo UI"/>
                  <a:cs typeface="+mn-cs"/>
                </a:rPr>
                <a:t>準都市計画区域</a:t>
              </a:r>
            </a:p>
          </p:txBody>
        </p:sp>
        <p:sp>
          <p:nvSpPr>
            <p:cNvPr id="48" name="Freeform 42"/>
            <p:cNvSpPr>
              <a:spLocks/>
            </p:cNvSpPr>
            <p:nvPr/>
          </p:nvSpPr>
          <p:spPr bwMode="auto">
            <a:xfrm>
              <a:off x="508795" y="1340769"/>
              <a:ext cx="5918200" cy="2073275"/>
            </a:xfrm>
            <a:custGeom>
              <a:avLst/>
              <a:gdLst>
                <a:gd name="T0" fmla="*/ 0 w 3728"/>
                <a:gd name="T1" fmla="*/ 2147483647 h 1306"/>
                <a:gd name="T2" fmla="*/ 2147483647 w 3728"/>
                <a:gd name="T3" fmla="*/ 2147483647 h 1306"/>
                <a:gd name="T4" fmla="*/ 2147483647 w 3728"/>
                <a:gd name="T5" fmla="*/ 2147483647 h 1306"/>
                <a:gd name="T6" fmla="*/ 2147483647 w 3728"/>
                <a:gd name="T7" fmla="*/ 0 h 1306"/>
                <a:gd name="T8" fmla="*/ 2147483647 w 3728"/>
                <a:gd name="T9" fmla="*/ 2147483647 h 1306"/>
                <a:gd name="T10" fmla="*/ 2147483647 w 3728"/>
                <a:gd name="T11" fmla="*/ 2147483647 h 1306"/>
                <a:gd name="T12" fmla="*/ 2147483647 w 3728"/>
                <a:gd name="T13" fmla="*/ 2147483647 h 1306"/>
                <a:gd name="T14" fmla="*/ 2147483647 w 3728"/>
                <a:gd name="T15" fmla="*/ 2147483647 h 1306"/>
                <a:gd name="T16" fmla="*/ 2147483647 w 3728"/>
                <a:gd name="T17" fmla="*/ 2147483647 h 1306"/>
                <a:gd name="T18" fmla="*/ 2147483647 w 3728"/>
                <a:gd name="T19" fmla="*/ 2147483647 h 1306"/>
                <a:gd name="T20" fmla="*/ 2147483647 w 3728"/>
                <a:gd name="T21" fmla="*/ 2147483647 h 1306"/>
                <a:gd name="T22" fmla="*/ 2147483647 w 3728"/>
                <a:gd name="T23" fmla="*/ 2147483647 h 1306"/>
                <a:gd name="T24" fmla="*/ 2147483647 w 3728"/>
                <a:gd name="T25" fmla="*/ 2147483647 h 1306"/>
                <a:gd name="T26" fmla="*/ 2147483647 w 3728"/>
                <a:gd name="T27" fmla="*/ 2147483647 h 1306"/>
                <a:gd name="T28" fmla="*/ 2147483647 w 3728"/>
                <a:gd name="T29" fmla="*/ 2147483647 h 1306"/>
                <a:gd name="T30" fmla="*/ 2147483647 w 3728"/>
                <a:gd name="T31" fmla="*/ 2147483647 h 1306"/>
                <a:gd name="T32" fmla="*/ 2147483647 w 3728"/>
                <a:gd name="T33" fmla="*/ 2147483647 h 1306"/>
                <a:gd name="T34" fmla="*/ 2147483647 w 3728"/>
                <a:gd name="T35" fmla="*/ 2147483647 h 1306"/>
                <a:gd name="T36" fmla="*/ 2147483647 w 3728"/>
                <a:gd name="T37" fmla="*/ 2147483647 h 13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28"/>
                <a:gd name="T58" fmla="*/ 0 h 1306"/>
                <a:gd name="T59" fmla="*/ 3728 w 3728"/>
                <a:gd name="T60" fmla="*/ 1306 h 130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28" h="1306">
                  <a:moveTo>
                    <a:pt x="0" y="1306"/>
                  </a:moveTo>
                  <a:lnTo>
                    <a:pt x="9" y="55"/>
                  </a:lnTo>
                  <a:lnTo>
                    <a:pt x="570" y="48"/>
                  </a:lnTo>
                  <a:lnTo>
                    <a:pt x="524" y="0"/>
                  </a:lnTo>
                  <a:lnTo>
                    <a:pt x="1014" y="2"/>
                  </a:lnTo>
                  <a:lnTo>
                    <a:pt x="1787" y="250"/>
                  </a:lnTo>
                  <a:lnTo>
                    <a:pt x="2329" y="298"/>
                  </a:lnTo>
                  <a:lnTo>
                    <a:pt x="2854" y="384"/>
                  </a:lnTo>
                  <a:lnTo>
                    <a:pt x="3159" y="485"/>
                  </a:lnTo>
                  <a:lnTo>
                    <a:pt x="3391" y="741"/>
                  </a:lnTo>
                  <a:lnTo>
                    <a:pt x="3575" y="893"/>
                  </a:lnTo>
                  <a:lnTo>
                    <a:pt x="3728" y="995"/>
                  </a:lnTo>
                  <a:lnTo>
                    <a:pt x="3719" y="1110"/>
                  </a:lnTo>
                  <a:lnTo>
                    <a:pt x="3673" y="1186"/>
                  </a:lnTo>
                  <a:lnTo>
                    <a:pt x="3411" y="1180"/>
                  </a:lnTo>
                  <a:lnTo>
                    <a:pt x="1368" y="1171"/>
                  </a:lnTo>
                  <a:lnTo>
                    <a:pt x="963" y="1225"/>
                  </a:lnTo>
                  <a:lnTo>
                    <a:pt x="618" y="1301"/>
                  </a:lnTo>
                  <a:lnTo>
                    <a:pt x="18" y="1279"/>
                  </a:lnTo>
                </a:path>
              </a:pathLst>
            </a:custGeom>
            <a:noFill/>
            <a:ln w="50800" cap="flat">
              <a:solidFill>
                <a:srgbClr val="FF99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sp>
          <p:nvSpPr>
            <p:cNvPr id="49" name="Freeform 43"/>
            <p:cNvSpPr>
              <a:spLocks/>
            </p:cNvSpPr>
            <p:nvPr/>
          </p:nvSpPr>
          <p:spPr bwMode="auto">
            <a:xfrm>
              <a:off x="551656" y="4573637"/>
              <a:ext cx="7627938" cy="1830959"/>
            </a:xfrm>
            <a:custGeom>
              <a:avLst/>
              <a:gdLst>
                <a:gd name="T0" fmla="*/ 0 w 4805"/>
                <a:gd name="T1" fmla="*/ 2147483647 h 1008"/>
                <a:gd name="T2" fmla="*/ 2147483647 w 4805"/>
                <a:gd name="T3" fmla="*/ 2147483647 h 1008"/>
                <a:gd name="T4" fmla="*/ 2147483647 w 4805"/>
                <a:gd name="T5" fmla="*/ 2147483647 h 1008"/>
                <a:gd name="T6" fmla="*/ 2147483647 w 4805"/>
                <a:gd name="T7" fmla="*/ 2147483647 h 1008"/>
                <a:gd name="T8" fmla="*/ 2147483647 w 4805"/>
                <a:gd name="T9" fmla="*/ 2147483647 h 1008"/>
                <a:gd name="T10" fmla="*/ 2147483647 w 4805"/>
                <a:gd name="T11" fmla="*/ 2147483647 h 1008"/>
                <a:gd name="T12" fmla="*/ 2147483647 w 4805"/>
                <a:gd name="T13" fmla="*/ 0 h 1008"/>
                <a:gd name="T14" fmla="*/ 2147483647 w 4805"/>
                <a:gd name="T15" fmla="*/ 0 h 1008"/>
                <a:gd name="T16" fmla="*/ 2147483647 w 4805"/>
                <a:gd name="T17" fmla="*/ 2147483647 h 1008"/>
                <a:gd name="T18" fmla="*/ 2147483647 w 4805"/>
                <a:gd name="T19" fmla="*/ 2147483647 h 1008"/>
                <a:gd name="T20" fmla="*/ 2147483647 w 4805"/>
                <a:gd name="T21" fmla="*/ 2147483647 h 1008"/>
                <a:gd name="T22" fmla="*/ 2147483647 w 4805"/>
                <a:gd name="T23" fmla="*/ 2147483647 h 1008"/>
                <a:gd name="T24" fmla="*/ 0 w 4805"/>
                <a:gd name="T25" fmla="*/ 2147483647 h 10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05"/>
                <a:gd name="T40" fmla="*/ 0 h 1008"/>
                <a:gd name="T41" fmla="*/ 4805 w 4805"/>
                <a:gd name="T42" fmla="*/ 1008 h 100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05" h="1008">
                  <a:moveTo>
                    <a:pt x="0" y="126"/>
                  </a:moveTo>
                  <a:lnTo>
                    <a:pt x="1125" y="126"/>
                  </a:lnTo>
                  <a:lnTo>
                    <a:pt x="1171" y="198"/>
                  </a:lnTo>
                  <a:lnTo>
                    <a:pt x="3925" y="198"/>
                  </a:lnTo>
                  <a:lnTo>
                    <a:pt x="3907" y="117"/>
                  </a:lnTo>
                  <a:lnTo>
                    <a:pt x="4015" y="54"/>
                  </a:lnTo>
                  <a:lnTo>
                    <a:pt x="4240" y="0"/>
                  </a:lnTo>
                  <a:lnTo>
                    <a:pt x="4438" y="0"/>
                  </a:lnTo>
                  <a:lnTo>
                    <a:pt x="4717" y="36"/>
                  </a:lnTo>
                  <a:lnTo>
                    <a:pt x="4797" y="88"/>
                  </a:lnTo>
                  <a:lnTo>
                    <a:pt x="4805" y="1008"/>
                  </a:lnTo>
                  <a:lnTo>
                    <a:pt x="21" y="1008"/>
                  </a:lnTo>
                  <a:lnTo>
                    <a:pt x="0" y="126"/>
                  </a:lnTo>
                  <a:close/>
                </a:path>
              </a:pathLst>
            </a:custGeom>
            <a:noFill/>
            <a:ln w="44450" cap="flat">
              <a:solidFill>
                <a:srgbClr val="FF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sp>
          <p:nvSpPr>
            <p:cNvPr id="50" name="Freeform 45"/>
            <p:cNvSpPr>
              <a:spLocks/>
            </p:cNvSpPr>
            <p:nvPr/>
          </p:nvSpPr>
          <p:spPr bwMode="auto">
            <a:xfrm>
              <a:off x="507206" y="3068736"/>
              <a:ext cx="7729538" cy="3399359"/>
            </a:xfrm>
            <a:custGeom>
              <a:avLst/>
              <a:gdLst>
                <a:gd name="T0" fmla="*/ 2147483647 w 4869"/>
                <a:gd name="T1" fmla="*/ 0 h 2061"/>
                <a:gd name="T2" fmla="*/ 2147483647 w 4869"/>
                <a:gd name="T3" fmla="*/ 2147483647 h 2061"/>
                <a:gd name="T4" fmla="*/ 2147483647 w 4869"/>
                <a:gd name="T5" fmla="*/ 2147483647 h 2061"/>
                <a:gd name="T6" fmla="*/ 0 w 4869"/>
                <a:gd name="T7" fmla="*/ 2147483647 h 2061"/>
                <a:gd name="T8" fmla="*/ 2147483647 w 4869"/>
                <a:gd name="T9" fmla="*/ 2147483647 h 2061"/>
                <a:gd name="T10" fmla="*/ 2147483647 w 4869"/>
                <a:gd name="T11" fmla="*/ 2147483647 h 2061"/>
                <a:gd name="T12" fmla="*/ 2147483647 w 4869"/>
                <a:gd name="T13" fmla="*/ 2147483647 h 2061"/>
                <a:gd name="T14" fmla="*/ 2147483647 w 4869"/>
                <a:gd name="T15" fmla="*/ 2147483647 h 2061"/>
                <a:gd name="T16" fmla="*/ 2147483647 w 4869"/>
                <a:gd name="T17" fmla="*/ 2147483647 h 2061"/>
                <a:gd name="T18" fmla="*/ 2147483647 w 4869"/>
                <a:gd name="T19" fmla="*/ 2147483647 h 2061"/>
                <a:gd name="T20" fmla="*/ 2147483647 w 4869"/>
                <a:gd name="T21" fmla="*/ 2147483647 h 2061"/>
                <a:gd name="T22" fmla="*/ 2147483647 w 4869"/>
                <a:gd name="T23" fmla="*/ 0 h 20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69"/>
                <a:gd name="T37" fmla="*/ 0 h 2061"/>
                <a:gd name="T38" fmla="*/ 4869 w 4869"/>
                <a:gd name="T39" fmla="*/ 2061 h 20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69" h="2061">
                  <a:moveTo>
                    <a:pt x="4859" y="0"/>
                  </a:moveTo>
                  <a:lnTo>
                    <a:pt x="4864" y="2061"/>
                  </a:lnTo>
                  <a:lnTo>
                    <a:pt x="8" y="2061"/>
                  </a:lnTo>
                  <a:lnTo>
                    <a:pt x="0" y="301"/>
                  </a:lnTo>
                  <a:lnTo>
                    <a:pt x="624" y="301"/>
                  </a:lnTo>
                  <a:lnTo>
                    <a:pt x="1084" y="205"/>
                  </a:lnTo>
                  <a:lnTo>
                    <a:pt x="1376" y="173"/>
                  </a:lnTo>
                  <a:lnTo>
                    <a:pt x="3536" y="185"/>
                  </a:lnTo>
                  <a:lnTo>
                    <a:pt x="4056" y="221"/>
                  </a:lnTo>
                  <a:lnTo>
                    <a:pt x="4396" y="77"/>
                  </a:lnTo>
                  <a:lnTo>
                    <a:pt x="4744" y="5"/>
                  </a:lnTo>
                  <a:lnTo>
                    <a:pt x="4869" y="0"/>
                  </a:lnTo>
                </a:path>
              </a:pathLst>
            </a:custGeom>
            <a:noFill/>
            <a:ln w="44450" cap="flat">
              <a:solidFill>
                <a:srgbClr val="0000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sp>
          <p:nvSpPr>
            <p:cNvPr id="51" name="Freeform 46"/>
            <p:cNvSpPr>
              <a:spLocks/>
            </p:cNvSpPr>
            <p:nvPr/>
          </p:nvSpPr>
          <p:spPr bwMode="auto">
            <a:xfrm>
              <a:off x="565946" y="1340768"/>
              <a:ext cx="2009775" cy="546100"/>
            </a:xfrm>
            <a:custGeom>
              <a:avLst/>
              <a:gdLst>
                <a:gd name="T0" fmla="*/ 0 w 1266"/>
                <a:gd name="T1" fmla="*/ 2147483647 h 344"/>
                <a:gd name="T2" fmla="*/ 2147483647 w 1266"/>
                <a:gd name="T3" fmla="*/ 2147483647 h 344"/>
                <a:gd name="T4" fmla="*/ 2147483647 w 1266"/>
                <a:gd name="T5" fmla="*/ 0 h 344"/>
                <a:gd name="T6" fmla="*/ 2147483647 w 1266"/>
                <a:gd name="T7" fmla="*/ 2147483647 h 344"/>
                <a:gd name="T8" fmla="*/ 2147483647 w 1266"/>
                <a:gd name="T9" fmla="*/ 2147483647 h 344"/>
                <a:gd name="T10" fmla="*/ 2147483647 w 1266"/>
                <a:gd name="T11" fmla="*/ 2147483647 h 344"/>
                <a:gd name="T12" fmla="*/ 2147483647 w 1266"/>
                <a:gd name="T13" fmla="*/ 2147483647 h 344"/>
                <a:gd name="T14" fmla="*/ 2147483647 w 1266"/>
                <a:gd name="T15" fmla="*/ 2147483647 h 344"/>
                <a:gd name="T16" fmla="*/ 2147483647 w 1266"/>
                <a:gd name="T17" fmla="*/ 2147483647 h 344"/>
                <a:gd name="T18" fmla="*/ 2147483647 w 1266"/>
                <a:gd name="T19" fmla="*/ 2147483647 h 344"/>
                <a:gd name="T20" fmla="*/ 2147483647 w 1266"/>
                <a:gd name="T21" fmla="*/ 2147483647 h 344"/>
                <a:gd name="T22" fmla="*/ 0 w 1266"/>
                <a:gd name="T23" fmla="*/ 2147483647 h 3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6"/>
                <a:gd name="T37" fmla="*/ 0 h 344"/>
                <a:gd name="T38" fmla="*/ 1266 w 1266"/>
                <a:gd name="T39" fmla="*/ 344 h 3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6" h="344">
                  <a:moveTo>
                    <a:pt x="0" y="70"/>
                  </a:moveTo>
                  <a:lnTo>
                    <a:pt x="554" y="71"/>
                  </a:lnTo>
                  <a:lnTo>
                    <a:pt x="666" y="0"/>
                  </a:lnTo>
                  <a:lnTo>
                    <a:pt x="890" y="9"/>
                  </a:lnTo>
                  <a:lnTo>
                    <a:pt x="1066" y="44"/>
                  </a:lnTo>
                  <a:lnTo>
                    <a:pt x="1266" y="115"/>
                  </a:lnTo>
                  <a:lnTo>
                    <a:pt x="1234" y="247"/>
                  </a:lnTo>
                  <a:lnTo>
                    <a:pt x="1114" y="291"/>
                  </a:lnTo>
                  <a:lnTo>
                    <a:pt x="762" y="309"/>
                  </a:lnTo>
                  <a:lnTo>
                    <a:pt x="298" y="344"/>
                  </a:lnTo>
                  <a:lnTo>
                    <a:pt x="9" y="313"/>
                  </a:lnTo>
                  <a:lnTo>
                    <a:pt x="0" y="52"/>
                  </a:lnTo>
                </a:path>
              </a:pathLst>
            </a:custGeom>
            <a:noFill/>
            <a:ln w="50800" cap="flat">
              <a:solidFill>
                <a:srgbClr val="339966"/>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sp>
          <p:nvSpPr>
            <p:cNvPr id="52" name="AutoShape 48"/>
            <p:cNvSpPr>
              <a:spLocks noChangeArrowheads="1"/>
            </p:cNvSpPr>
            <p:nvPr/>
          </p:nvSpPr>
          <p:spPr bwMode="auto">
            <a:xfrm>
              <a:off x="2575942" y="4353969"/>
              <a:ext cx="2520000" cy="385687"/>
            </a:xfrm>
            <a:prstGeom prst="flowChartAlternateProcess">
              <a:avLst/>
            </a:prstGeom>
            <a:solidFill>
              <a:srgbClr val="C0C0C0"/>
            </a:solidFill>
            <a:ln w="9525">
              <a:solidFill>
                <a:schemeClr val="tx1"/>
              </a:solidFill>
              <a:miter lim="800000"/>
              <a:headEnd/>
              <a:tailEnd/>
            </a:ln>
          </p:spPr>
          <p:txBody>
            <a:bodyPr wrap="none" anchor="ctr" anchorCtr="1"/>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市街化調整区域</a:t>
              </a:r>
            </a:p>
          </p:txBody>
        </p:sp>
        <p:grpSp>
          <p:nvGrpSpPr>
            <p:cNvPr id="53" name="Group 50"/>
            <p:cNvGrpSpPr>
              <a:grpSpLocks/>
            </p:cNvGrpSpPr>
            <p:nvPr/>
          </p:nvGrpSpPr>
          <p:grpSpPr bwMode="auto">
            <a:xfrm>
              <a:off x="596232" y="2060848"/>
              <a:ext cx="1979711" cy="359302"/>
              <a:chOff x="0" y="1717"/>
              <a:chExt cx="1592" cy="488"/>
            </a:xfrm>
          </p:grpSpPr>
          <p:sp>
            <p:nvSpPr>
              <p:cNvPr id="54" name="AutoShape 51"/>
              <p:cNvSpPr>
                <a:spLocks noChangeArrowheads="1"/>
              </p:cNvSpPr>
              <p:nvPr/>
            </p:nvSpPr>
            <p:spPr bwMode="auto">
              <a:xfrm>
                <a:off x="0" y="1717"/>
                <a:ext cx="1592" cy="488"/>
              </a:xfrm>
              <a:prstGeom prst="wedgeRoundRectCallout">
                <a:avLst>
                  <a:gd name="adj1" fmla="val -6639"/>
                  <a:gd name="adj2" fmla="val -114169"/>
                  <a:gd name="adj3" fmla="val 16667"/>
                </a:avLst>
              </a:prstGeom>
              <a:solidFill>
                <a:srgbClr val="D8FF89"/>
              </a:solidFill>
              <a:ln w="9525">
                <a:solidFill>
                  <a:schemeClr val="tx1"/>
                </a:solidFill>
                <a:miter lim="800000"/>
                <a:headEnd/>
                <a:tailEnd/>
              </a:ln>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800" b="1" i="0" u="none" strike="noStrike" kern="1200" cap="none" spc="0" normalizeH="0" baseline="0" noProof="0">
                  <a:ln>
                    <a:noFill/>
                  </a:ln>
                  <a:solidFill>
                    <a:prstClr val="black"/>
                  </a:solidFill>
                  <a:effectLst/>
                  <a:uLnTx/>
                  <a:uFillTx/>
                  <a:latin typeface="Meiryo UI"/>
                  <a:ea typeface="Meiryo UI"/>
                  <a:cs typeface="+mn-cs"/>
                </a:endParaRPr>
              </a:p>
            </p:txBody>
          </p:sp>
          <p:sp>
            <p:nvSpPr>
              <p:cNvPr id="55" name="Text Box 52"/>
              <p:cNvSpPr txBox="1">
                <a:spLocks noChangeArrowheads="1"/>
              </p:cNvSpPr>
              <p:nvPr/>
            </p:nvSpPr>
            <p:spPr bwMode="auto">
              <a:xfrm>
                <a:off x="29" y="1797"/>
                <a:ext cx="1533" cy="371"/>
              </a:xfrm>
              <a:prstGeom prst="rect">
                <a:avLst/>
              </a:prstGeom>
              <a:noFill/>
              <a:ln w="9525">
                <a:noFill/>
                <a:miter lim="800000"/>
                <a:headEnd/>
                <a:tailEnd/>
              </a:ln>
            </p:spPr>
            <p:txBody>
              <a:bodyPr wrap="square" lIns="0" tIns="0" rIns="0" bIns="0" anchor="ctr" anchorCtr="1">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用途地域</a:t>
                </a:r>
              </a:p>
            </p:txBody>
          </p:sp>
        </p:grpSp>
        <p:sp>
          <p:nvSpPr>
            <p:cNvPr id="56" name="AutoShape 54"/>
            <p:cNvSpPr>
              <a:spLocks noChangeArrowheads="1"/>
            </p:cNvSpPr>
            <p:nvPr/>
          </p:nvSpPr>
          <p:spPr bwMode="auto">
            <a:xfrm>
              <a:off x="2559230" y="5372585"/>
              <a:ext cx="2794616" cy="282982"/>
            </a:xfrm>
            <a:prstGeom prst="roundRect">
              <a:avLst/>
            </a:prstGeom>
            <a:solidFill>
              <a:srgbClr val="FF99CC"/>
            </a:solidFill>
            <a:ln w="9525">
              <a:solidFill>
                <a:schemeClr val="tx1"/>
              </a:solidFill>
              <a:miter lim="800000"/>
              <a:headEnd/>
              <a:tailEnd/>
            </a:ln>
          </p:spPr>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市街化区域（用途地域）</a:t>
              </a:r>
            </a:p>
          </p:txBody>
        </p:sp>
        <p:sp>
          <p:nvSpPr>
            <p:cNvPr id="57" name="AutoShape 57"/>
            <p:cNvSpPr>
              <a:spLocks noChangeArrowheads="1"/>
            </p:cNvSpPr>
            <p:nvPr/>
          </p:nvSpPr>
          <p:spPr bwMode="auto">
            <a:xfrm>
              <a:off x="3063083" y="2194014"/>
              <a:ext cx="1755204" cy="369267"/>
            </a:xfrm>
            <a:prstGeom prst="flowChartAlternateProcess">
              <a:avLst/>
            </a:prstGeom>
            <a:solidFill>
              <a:schemeClr val="bg1"/>
            </a:solidFill>
            <a:ln w="9525">
              <a:solidFill>
                <a:schemeClr val="tx1"/>
              </a:solidFill>
              <a:miter lim="800000"/>
              <a:headEnd/>
              <a:tailEnd/>
            </a:ln>
          </p:spPr>
          <p:txBody>
            <a:bodyPr wrap="none" anchor="ctr" anchorCtr="1"/>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白地地域</a:t>
              </a:r>
            </a:p>
          </p:txBody>
        </p:sp>
        <p:sp>
          <p:nvSpPr>
            <p:cNvPr id="58" name="Text Box 59"/>
            <p:cNvSpPr txBox="1">
              <a:spLocks noChangeArrowheads="1"/>
            </p:cNvSpPr>
            <p:nvPr/>
          </p:nvSpPr>
          <p:spPr bwMode="auto">
            <a:xfrm>
              <a:off x="573883" y="2845289"/>
              <a:ext cx="4779963" cy="307197"/>
            </a:xfrm>
            <a:prstGeom prst="rect">
              <a:avLst/>
            </a:prstGeom>
            <a:solidFill>
              <a:srgbClr val="FF9900"/>
            </a:solidFill>
            <a:ln w="9525">
              <a:solidFill>
                <a:schemeClr val="tx1"/>
              </a:solidFill>
              <a:miter lim="800000"/>
              <a:headEnd/>
              <a:tailEnd/>
            </a:ln>
          </p:spPr>
          <p:txBody>
            <a:bodyPr lIns="0" tIns="0" rIns="0" bIns="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a:ea typeface="Meiryo UI"/>
                  <a:cs typeface="+mn-cs"/>
                </a:rPr>
                <a:t>都市計画区域</a:t>
              </a: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（非線引き）</a:t>
              </a:r>
            </a:p>
          </p:txBody>
        </p:sp>
        <p:sp>
          <p:nvSpPr>
            <p:cNvPr id="59" name="Rectangle 60"/>
            <p:cNvSpPr>
              <a:spLocks noChangeArrowheads="1"/>
            </p:cNvSpPr>
            <p:nvPr/>
          </p:nvSpPr>
          <p:spPr bwMode="auto">
            <a:xfrm>
              <a:off x="380207" y="5593382"/>
              <a:ext cx="101600" cy="88900"/>
            </a:xfrm>
            <a:prstGeom prst="rect">
              <a:avLst/>
            </a:prstGeom>
            <a:solidFill>
              <a:schemeClr val="bg1"/>
            </a:solidFill>
            <a:ln w="9525">
              <a:noFill/>
              <a:miter lim="800000"/>
              <a:headEnd/>
              <a:tailEnd/>
            </a:ln>
          </p:spPr>
          <p:txBody>
            <a:bodyPr wrap="none"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Meiryo UI"/>
                <a:ea typeface="Meiryo UI"/>
                <a:cs typeface="+mn-cs"/>
              </a:endParaRPr>
            </a:p>
          </p:txBody>
        </p:sp>
      </p:grpSp>
      <p:sp>
        <p:nvSpPr>
          <p:cNvPr id="3" name="タイトル 2">
            <a:extLst>
              <a:ext uri="{FF2B5EF4-FFF2-40B4-BE49-F238E27FC236}">
                <a16:creationId xmlns:a16="http://schemas.microsoft.com/office/drawing/2014/main" id="{E9927F4F-847C-43AA-96EF-69CE0DE76F64}"/>
              </a:ext>
            </a:extLst>
          </p:cNvPr>
          <p:cNvSpPr>
            <a:spLocks noGrp="1"/>
          </p:cNvSpPr>
          <p:nvPr>
            <p:ph type="title"/>
          </p:nvPr>
        </p:nvSpPr>
        <p:spPr/>
        <p:txBody>
          <a:bodyPr/>
          <a:lstStyle/>
          <a:p>
            <a:r>
              <a:rPr lang="ja-JP" altLang="en-US"/>
              <a:t>４．都市計画の種類と内容②　（区域区分）</a:t>
            </a:r>
          </a:p>
        </p:txBody>
      </p:sp>
      <p:sp>
        <p:nvSpPr>
          <p:cNvPr id="4" name="スライド番号プレースホルダー 3">
            <a:extLst>
              <a:ext uri="{FF2B5EF4-FFF2-40B4-BE49-F238E27FC236}">
                <a16:creationId xmlns:a16="http://schemas.microsoft.com/office/drawing/2014/main" id="{D3653664-3606-01AC-2CD1-E0527C6B1FEE}"/>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7</a:t>
            </a:fld>
            <a:endParaRPr lang="en-US" altLang="ja-JP" sz="1400">
              <a:solidFill>
                <a:srgbClr val="000000"/>
              </a:solidFill>
            </a:endParaRPr>
          </a:p>
        </p:txBody>
      </p:sp>
    </p:spTree>
    <p:extLst>
      <p:ext uri="{BB962C8B-B14F-4D97-AF65-F5344CB8AC3E}">
        <p14:creationId xmlns:p14="http://schemas.microsoft.com/office/powerpoint/2010/main" val="445499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テキスト ボックス 36"/>
          <p:cNvSpPr txBox="1"/>
          <p:nvPr/>
        </p:nvSpPr>
        <p:spPr>
          <a:xfrm>
            <a:off x="113841" y="770503"/>
            <a:ext cx="9590894" cy="5970865"/>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9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54075" rtl="0" eaLnBrk="1" fontAlgn="base" latinLnBrk="0" hangingPunct="1">
              <a:lnSpc>
                <a:spcPct val="100000"/>
              </a:lnSpc>
              <a:spcBef>
                <a:spcPct val="0"/>
              </a:spcBef>
              <a:spcAft>
                <a:spcPct val="0"/>
              </a:spcAft>
              <a:buClrTx/>
              <a:buSzTx/>
              <a:buFontTx/>
              <a:buNone/>
              <a:tabLst/>
              <a:defRPr/>
            </a:pPr>
            <a:endParaRPr kumimoji="1" lang="en-US" altLang="ja-JP" sz="9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pic>
        <p:nvPicPr>
          <p:cNvPr id="10" name="Picture 26" descr="統合版（青森市都市計画図）"/>
          <p:cNvPicPr>
            <a:picLocks noChangeAspect="1" noChangeArrowheads="1"/>
          </p:cNvPicPr>
          <p:nvPr/>
        </p:nvPicPr>
        <p:blipFill>
          <a:blip r:embed="rId2" cstate="print"/>
          <a:srcRect t="4166" r="10832" b="14993"/>
          <a:stretch>
            <a:fillRect/>
          </a:stretch>
        </p:blipFill>
        <p:spPr bwMode="auto">
          <a:xfrm>
            <a:off x="855302" y="2307973"/>
            <a:ext cx="8634860" cy="4361387"/>
          </a:xfrm>
          <a:prstGeom prst="rect">
            <a:avLst/>
          </a:prstGeom>
          <a:noFill/>
        </p:spPr>
      </p:pic>
      <p:sp>
        <p:nvSpPr>
          <p:cNvPr id="20" name="Text Box 31"/>
          <p:cNvSpPr txBox="1">
            <a:spLocks noChangeArrowheads="1"/>
          </p:cNvSpPr>
          <p:nvPr/>
        </p:nvSpPr>
        <p:spPr bwMode="auto">
          <a:xfrm>
            <a:off x="4487961" y="2419083"/>
            <a:ext cx="4140200" cy="941796"/>
          </a:xfrm>
          <a:prstGeom prst="rect">
            <a:avLst/>
          </a:prstGeom>
          <a:solidFill>
            <a:schemeClr val="bg1"/>
          </a:solidFill>
          <a:ln w="38100" algn="ctr">
            <a:solidFill>
              <a:srgbClr val="C0C0C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用途地域による規制</a:t>
            </a:r>
          </a:p>
          <a:p>
            <a:pPr marL="434975" marR="0" lvl="1" indent="22225" algn="l" defTabSz="914400" rtl="0" eaLnBrk="1" fontAlgn="base" latinLnBrk="0" hangingPunct="1">
              <a:lnSpc>
                <a:spcPct val="90000"/>
              </a:lnSpc>
              <a:spcBef>
                <a:spcPct val="0"/>
              </a:spcBef>
              <a:spcAft>
                <a:spcPct val="0"/>
              </a:spcAft>
              <a:buClrTx/>
              <a:buSzTx/>
              <a:buFontTx/>
              <a:buChar char="-"/>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建築物の用途</a:t>
            </a:r>
          </a:p>
          <a:p>
            <a:pPr marL="434975" marR="0" lvl="1" indent="22225" algn="l" defTabSz="914400" rtl="0" eaLnBrk="1" fontAlgn="base" latinLnBrk="0" hangingPunct="1">
              <a:lnSpc>
                <a:spcPct val="90000"/>
              </a:lnSpc>
              <a:spcBef>
                <a:spcPct val="0"/>
              </a:spcBef>
              <a:spcAft>
                <a:spcPct val="0"/>
              </a:spcAft>
              <a:buClrTx/>
              <a:buSzTx/>
              <a:buFontTx/>
              <a:buChar char="-"/>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容積率</a:t>
            </a:r>
          </a:p>
          <a:p>
            <a:pPr marL="434975" marR="0" lvl="1" indent="22225" algn="l" defTabSz="914400" rtl="0" eaLnBrk="1" fontAlgn="base" latinLnBrk="0" hangingPunct="1">
              <a:lnSpc>
                <a:spcPct val="90000"/>
              </a:lnSpc>
              <a:spcBef>
                <a:spcPct val="0"/>
              </a:spcBef>
              <a:spcAft>
                <a:spcPct val="0"/>
              </a:spcAft>
              <a:buClrTx/>
              <a:buSzTx/>
              <a:buFontTx/>
              <a:buChar char="-"/>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建蔽率 </a:t>
            </a:r>
          </a:p>
          <a:p>
            <a:pPr marL="434975" marR="0" lvl="1" indent="22225" algn="l" defTabSz="914400" rtl="0" eaLnBrk="1" fontAlgn="base" latinLnBrk="0" hangingPunct="1">
              <a:lnSpc>
                <a:spcPct val="90000"/>
              </a:lnSpc>
              <a:spcBef>
                <a:spcPct val="0"/>
              </a:spcBef>
              <a:spcAft>
                <a:spcPct val="0"/>
              </a:spcAft>
              <a:buClrTx/>
              <a:buSzTx/>
              <a:buFontTx/>
              <a:buChar char="-"/>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高さ  </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斜線制限</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a:t>
            </a:r>
          </a:p>
        </p:txBody>
      </p:sp>
      <p:sp>
        <p:nvSpPr>
          <p:cNvPr id="31" name="正方形/長方形 30"/>
          <p:cNvSpPr/>
          <p:nvPr/>
        </p:nvSpPr>
        <p:spPr>
          <a:xfrm>
            <a:off x="199678" y="605144"/>
            <a:ext cx="1800200" cy="303576"/>
          </a:xfrm>
          <a:prstGeom prst="rect">
            <a:avLst/>
          </a:prstGeom>
          <a:ln/>
        </p:spPr>
        <p:style>
          <a:lnRef idx="0">
            <a:schemeClr val="accent3"/>
          </a:lnRef>
          <a:fillRef idx="3">
            <a:schemeClr val="accent3"/>
          </a:fillRef>
          <a:effectRef idx="3">
            <a:schemeClr val="accent3"/>
          </a:effectRef>
          <a:fontRef idx="minor">
            <a:schemeClr val="lt1"/>
          </a:fontRef>
        </p:style>
        <p:txBody>
          <a:bodyPr wrap="square" lIns="87279" tIns="43640" rIns="87279" bIns="4364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地域地区</a:t>
            </a:r>
          </a:p>
        </p:txBody>
      </p:sp>
      <p:sp>
        <p:nvSpPr>
          <p:cNvPr id="32" name="テキスト ボックス 31"/>
          <p:cNvSpPr txBox="1"/>
          <p:nvPr/>
        </p:nvSpPr>
        <p:spPr>
          <a:xfrm>
            <a:off x="113841" y="871012"/>
            <a:ext cx="9734909" cy="192360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○概要</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a:t>
            </a:r>
            <a:r>
              <a:rPr kumimoji="1" lang="ja-JP" altLang="ja-JP" sz="1300" b="0" i="0" u="none" strike="noStrike" kern="1200" cap="none" spc="0" normalizeH="0" baseline="0" noProof="0">
                <a:ln>
                  <a:noFill/>
                </a:ln>
                <a:solidFill>
                  <a:prstClr val="black"/>
                </a:solidFill>
                <a:effectLst/>
                <a:uLnTx/>
                <a:uFillTx/>
                <a:latin typeface="Meiryo UI"/>
                <a:ea typeface="Meiryo UI"/>
                <a:cs typeface="+mn-cs"/>
              </a:rPr>
              <a:t>用途の適正な配分、都市の再生の拠点整備、良好な景観の形成等の目的に応じた土地利用を実現するために設定する地域又は地区</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・地域地区には、代表例である用途地域をはじめ、特別用途地区、高度地区、景観地区、臨港地区等、多数の種類がある</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○代表例：用途地域</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・住居、商業、工業等の用途を適正に配分して都市機能を維持増進し、住居の環境を保護し、商業、工業等の利便を増進することが目的</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762000" rtl="0" eaLnBrk="1" fontAlgn="base" latinLnBrk="0" hangingPunct="1">
              <a:lnSpc>
                <a:spcPct val="100000"/>
              </a:lnSpc>
              <a:spcBef>
                <a:spcPts val="0"/>
              </a:spcBef>
              <a:spcAft>
                <a:spcPct val="0"/>
              </a:spcAft>
              <a:buClrTx/>
              <a:buSzTx/>
              <a:buFontTx/>
              <a:buNone/>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300" b="0" i="0" u="none" strike="noStrike" kern="1200" cap="none" spc="0" normalizeH="0" baseline="0" noProof="0">
                <a:ln>
                  <a:noFill/>
                </a:ln>
                <a:solidFill>
                  <a:srgbClr val="000000"/>
                </a:solidFill>
                <a:effectLst/>
                <a:uLnTx/>
                <a:uFillTx/>
                <a:latin typeface="Meiryo UI"/>
                <a:ea typeface="Meiryo UI"/>
                <a:cs typeface="+mn-cs"/>
              </a:rPr>
              <a:t>建築物の用途や建築物の形態制限（容積率、建蔽率、高さ等）について、地方公共団体が都市計画の内容として決定</a:t>
            </a:r>
            <a:endParaRPr kumimoji="1" lang="en-US" altLang="ja-JP" sz="1300" b="0" i="0" u="none" strike="noStrike" kern="1200" cap="none" spc="0" normalizeH="0" baseline="0" noProof="0">
              <a:ln>
                <a:noFill/>
              </a:ln>
              <a:solidFill>
                <a:srgbClr val="000000"/>
              </a:solidFill>
              <a:effectLst/>
              <a:uLnTx/>
              <a:uFillTx/>
              <a:latin typeface="Meiryo UI"/>
              <a:ea typeface="Meiryo UI"/>
              <a:cs typeface="+mn-cs"/>
            </a:endParaRPr>
          </a:p>
          <a:p>
            <a:pPr marL="266700" marR="0" lvl="0" indent="-177800" algn="l" defTabSz="762000" rtl="0" eaLnBrk="1" fontAlgn="base" latinLnBrk="0" hangingPunct="1">
              <a:lnSpc>
                <a:spcPct val="100000"/>
              </a:lnSpc>
              <a:spcBef>
                <a:spcPts val="0"/>
              </a:spcBef>
              <a:spcAft>
                <a:spcPct val="0"/>
              </a:spcAft>
              <a:buClrTx/>
              <a:buSzTx/>
              <a:buFontTx/>
              <a:buNone/>
              <a:tabLst/>
              <a:defRPr/>
            </a:pPr>
            <a:r>
              <a:rPr kumimoji="1" lang="ja-JP" altLang="en-US" sz="1300" b="0" i="0" u="none" strike="noStrike" kern="1200" cap="none" spc="0" normalizeH="0" baseline="0" noProof="0">
                <a:ln>
                  <a:noFill/>
                </a:ln>
                <a:solidFill>
                  <a:srgbClr val="000000"/>
                </a:solidFill>
                <a:effectLst/>
                <a:uLnTx/>
                <a:uFillTx/>
                <a:latin typeface="Meiryo UI"/>
                <a:ea typeface="Meiryo UI"/>
                <a:cs typeface="+mn-cs"/>
              </a:rPr>
              <a:t>（容積率、建蔽率、高さ等の具体的数値については、用途地域の種類毎に建築基準法で定められているメニューの中から都市計画で選択）</a:t>
            </a:r>
            <a:endParaRPr kumimoji="1" lang="en-US" altLang="ja-JP" sz="1300" b="0" i="0" u="none" strike="noStrike" kern="1200" cap="none" spc="0" normalizeH="0" baseline="0" noProof="0">
              <a:ln>
                <a:noFill/>
              </a:ln>
              <a:solidFill>
                <a:srgbClr val="000000"/>
              </a:solidFill>
              <a:effectLst/>
              <a:uLnTx/>
              <a:uFillTx/>
              <a:latin typeface="Meiryo UI"/>
              <a:ea typeface="Meiryo UI"/>
              <a:cs typeface="+mn-cs"/>
            </a:endParaRPr>
          </a:p>
          <a:p>
            <a:pPr marL="177800" marR="0" lvl="0" indent="-17780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Meiryo UI"/>
              <a:ea typeface="Meiryo UI"/>
              <a:cs typeface="+mn-cs"/>
            </a:endParaRPr>
          </a:p>
          <a:p>
            <a:pPr marL="177800" marR="0" lvl="0" indent="-17780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2" name="タイトル 1">
            <a:extLst>
              <a:ext uri="{FF2B5EF4-FFF2-40B4-BE49-F238E27FC236}">
                <a16:creationId xmlns:a16="http://schemas.microsoft.com/office/drawing/2014/main" id="{C5935633-420B-449E-AB9D-6E850E84884D}"/>
              </a:ext>
            </a:extLst>
          </p:cNvPr>
          <p:cNvSpPr>
            <a:spLocks noGrp="1"/>
          </p:cNvSpPr>
          <p:nvPr>
            <p:ph type="title"/>
          </p:nvPr>
        </p:nvSpPr>
        <p:spPr/>
        <p:txBody>
          <a:bodyPr/>
          <a:lstStyle/>
          <a:p>
            <a:r>
              <a:rPr lang="ja-JP" altLang="en-US"/>
              <a:t>４．都市計画の種類と内容③　（地域地区）</a:t>
            </a:r>
          </a:p>
        </p:txBody>
      </p:sp>
      <p:sp>
        <p:nvSpPr>
          <p:cNvPr id="7" name="Text Box 20">
            <a:extLst>
              <a:ext uri="{FF2B5EF4-FFF2-40B4-BE49-F238E27FC236}">
                <a16:creationId xmlns:a16="http://schemas.microsoft.com/office/drawing/2014/main" id="{8C8265D2-A506-82D2-64D8-6DD05A276491}"/>
              </a:ext>
            </a:extLst>
          </p:cNvPr>
          <p:cNvSpPr txBox="1">
            <a:spLocks noChangeArrowheads="1"/>
          </p:cNvSpPr>
          <p:nvPr/>
        </p:nvSpPr>
        <p:spPr>
          <a:xfrm>
            <a:off x="321110" y="4335274"/>
            <a:ext cx="2232000" cy="288000"/>
          </a:xfrm>
          <a:prstGeom prst="rect">
            <a:avLst/>
          </a:prstGeom>
          <a:solidFill>
            <a:srgbClr val="F9B680"/>
          </a:solidFill>
          <a:ln w="25400">
            <a:solidFill>
              <a:srgbClr val="969696"/>
            </a:solidFill>
            <a:miter lim="800000"/>
            <a:headEnd/>
            <a:tailEnd/>
          </a:ln>
          <a:effectLst/>
        </p:spPr>
        <p:txBody>
          <a:bodyPr wrap="square">
            <a:spAutoFit/>
          </a:bodyPr>
          <a:lstStyle/>
          <a:p>
            <a:pPr>
              <a:spcBef>
                <a:spcPct val="50000"/>
              </a:spcBef>
            </a:pPr>
            <a:r>
              <a:rPr lang="ja-JP" altLang="en-US" sz="1200">
                <a:solidFill>
                  <a:prstClr val="black"/>
                </a:solidFill>
                <a:latin typeface="HG丸ｺﾞｼｯｸM-PRO" pitchFamily="50" charset="-128"/>
                <a:ea typeface="HG丸ｺﾞｼｯｸM-PRO" pitchFamily="50" charset="-128"/>
              </a:rPr>
              <a:t>準住居地域</a:t>
            </a:r>
          </a:p>
        </p:txBody>
      </p:sp>
      <p:sp>
        <p:nvSpPr>
          <p:cNvPr id="8" name="Text Box 21">
            <a:extLst>
              <a:ext uri="{FF2B5EF4-FFF2-40B4-BE49-F238E27FC236}">
                <a16:creationId xmlns:a16="http://schemas.microsoft.com/office/drawing/2014/main" id="{F54CCC6F-8BCD-A838-64C6-6EEF2CB19D80}"/>
              </a:ext>
            </a:extLst>
          </p:cNvPr>
          <p:cNvSpPr txBox="1">
            <a:spLocks noChangeArrowheads="1"/>
          </p:cNvSpPr>
          <p:nvPr/>
        </p:nvSpPr>
        <p:spPr>
          <a:xfrm>
            <a:off x="321110" y="4911338"/>
            <a:ext cx="2232000" cy="288000"/>
          </a:xfrm>
          <a:prstGeom prst="rect">
            <a:avLst/>
          </a:prstGeom>
          <a:solidFill>
            <a:srgbClr val="EFA4B8"/>
          </a:solidFill>
          <a:ln w="25400">
            <a:solidFill>
              <a:srgbClr val="969696"/>
            </a:solidFill>
            <a:miter lim="800000"/>
            <a:headEnd/>
            <a:tailEnd/>
          </a:ln>
          <a:effectLst/>
        </p:spPr>
        <p:txBody>
          <a:bodyPr wrap="square">
            <a:spAutoFit/>
          </a:bodyPr>
          <a:lstStyle/>
          <a:p>
            <a:pPr>
              <a:spcBef>
                <a:spcPct val="50000"/>
              </a:spcBef>
            </a:pPr>
            <a:r>
              <a:rPr lang="ja-JP" altLang="en-US" sz="1200">
                <a:solidFill>
                  <a:prstClr val="black"/>
                </a:solidFill>
                <a:latin typeface="HG丸ｺﾞｼｯｸM-PRO" pitchFamily="50" charset="-128"/>
                <a:ea typeface="HG丸ｺﾞｼｯｸM-PRO" pitchFamily="50" charset="-128"/>
              </a:rPr>
              <a:t>近隣商業地域</a:t>
            </a:r>
          </a:p>
        </p:txBody>
      </p:sp>
      <p:sp>
        <p:nvSpPr>
          <p:cNvPr id="9" name="Text Box 22">
            <a:extLst>
              <a:ext uri="{FF2B5EF4-FFF2-40B4-BE49-F238E27FC236}">
                <a16:creationId xmlns:a16="http://schemas.microsoft.com/office/drawing/2014/main" id="{875FE6B1-E61D-9BAF-E8B3-D54E34C15F19}"/>
              </a:ext>
            </a:extLst>
          </p:cNvPr>
          <p:cNvSpPr txBox="1">
            <a:spLocks noChangeArrowheads="1"/>
          </p:cNvSpPr>
          <p:nvPr/>
        </p:nvSpPr>
        <p:spPr>
          <a:xfrm>
            <a:off x="321110" y="5199370"/>
            <a:ext cx="2232000" cy="288000"/>
          </a:xfrm>
          <a:prstGeom prst="rect">
            <a:avLst/>
          </a:prstGeom>
          <a:solidFill>
            <a:srgbClr val="EC524F"/>
          </a:solidFill>
          <a:ln w="25400">
            <a:solidFill>
              <a:srgbClr val="969696"/>
            </a:solidFill>
            <a:miter lim="800000"/>
            <a:headEnd/>
            <a:tailEnd/>
          </a:ln>
          <a:effectLst/>
        </p:spPr>
        <p:txBody>
          <a:bodyPr wrap="square">
            <a:spAutoFit/>
          </a:bodyPr>
          <a:lstStyle/>
          <a:p>
            <a:pPr>
              <a:spcBef>
                <a:spcPct val="50000"/>
              </a:spcBef>
            </a:pPr>
            <a:r>
              <a:rPr lang="ja-JP" altLang="en-US" sz="1200">
                <a:solidFill>
                  <a:prstClr val="black"/>
                </a:solidFill>
                <a:latin typeface="HG丸ｺﾞｼｯｸM-PRO" pitchFamily="50" charset="-128"/>
                <a:ea typeface="HG丸ｺﾞｼｯｸM-PRO" pitchFamily="50" charset="-128"/>
              </a:rPr>
              <a:t>商業地域</a:t>
            </a:r>
          </a:p>
        </p:txBody>
      </p:sp>
      <p:sp>
        <p:nvSpPr>
          <p:cNvPr id="11" name="Text Box 23">
            <a:extLst>
              <a:ext uri="{FF2B5EF4-FFF2-40B4-BE49-F238E27FC236}">
                <a16:creationId xmlns:a16="http://schemas.microsoft.com/office/drawing/2014/main" id="{8569A77D-718B-A6BA-9E02-30F87F1BDF8E}"/>
              </a:ext>
            </a:extLst>
          </p:cNvPr>
          <p:cNvSpPr txBox="1">
            <a:spLocks noChangeArrowheads="1"/>
          </p:cNvSpPr>
          <p:nvPr/>
        </p:nvSpPr>
        <p:spPr>
          <a:xfrm>
            <a:off x="321110" y="5487402"/>
            <a:ext cx="2232000" cy="288000"/>
          </a:xfrm>
          <a:prstGeom prst="rect">
            <a:avLst/>
          </a:prstGeom>
          <a:solidFill>
            <a:srgbClr val="B3A7CA"/>
          </a:solidFill>
          <a:ln w="25400">
            <a:solidFill>
              <a:srgbClr val="969696"/>
            </a:solidFill>
            <a:miter lim="800000"/>
            <a:headEnd/>
            <a:tailEnd/>
          </a:ln>
          <a:effectLst/>
        </p:spPr>
        <p:txBody>
          <a:bodyPr wrap="square">
            <a:spAutoFit/>
          </a:bodyPr>
          <a:lstStyle/>
          <a:p>
            <a:pPr>
              <a:spcBef>
                <a:spcPct val="50000"/>
              </a:spcBef>
            </a:pPr>
            <a:r>
              <a:rPr lang="ja-JP" altLang="en-US" sz="1200">
                <a:solidFill>
                  <a:prstClr val="black"/>
                </a:solidFill>
                <a:latin typeface="HG丸ｺﾞｼｯｸM-PRO" pitchFamily="50" charset="-128"/>
                <a:ea typeface="HG丸ｺﾞｼｯｸM-PRO" pitchFamily="50" charset="-128"/>
              </a:rPr>
              <a:t>準工業地域</a:t>
            </a:r>
          </a:p>
        </p:txBody>
      </p:sp>
      <p:sp>
        <p:nvSpPr>
          <p:cNvPr id="12" name="Text Box 24">
            <a:extLst>
              <a:ext uri="{FF2B5EF4-FFF2-40B4-BE49-F238E27FC236}">
                <a16:creationId xmlns:a16="http://schemas.microsoft.com/office/drawing/2014/main" id="{19EB54ED-836B-81EB-06B9-5200E005167C}"/>
              </a:ext>
            </a:extLst>
          </p:cNvPr>
          <p:cNvSpPr txBox="1">
            <a:spLocks noChangeArrowheads="1"/>
          </p:cNvSpPr>
          <p:nvPr/>
        </p:nvSpPr>
        <p:spPr>
          <a:xfrm>
            <a:off x="321110" y="5775434"/>
            <a:ext cx="2232000" cy="288000"/>
          </a:xfrm>
          <a:prstGeom prst="rect">
            <a:avLst/>
          </a:prstGeom>
          <a:solidFill>
            <a:srgbClr val="8ACFE3"/>
          </a:solidFill>
          <a:ln w="25400">
            <a:solidFill>
              <a:srgbClr val="969696"/>
            </a:solidFill>
            <a:miter lim="800000"/>
            <a:headEnd/>
            <a:tailEnd/>
          </a:ln>
          <a:effectLst/>
        </p:spPr>
        <p:txBody>
          <a:bodyPr wrap="square">
            <a:spAutoFit/>
          </a:bodyPr>
          <a:lstStyle/>
          <a:p>
            <a:pPr>
              <a:spcBef>
                <a:spcPct val="50000"/>
              </a:spcBef>
            </a:pPr>
            <a:r>
              <a:rPr lang="ja-JP" altLang="en-US" sz="1200">
                <a:solidFill>
                  <a:prstClr val="black"/>
                </a:solidFill>
                <a:latin typeface="HG丸ｺﾞｼｯｸM-PRO" pitchFamily="50" charset="-128"/>
                <a:ea typeface="HG丸ｺﾞｼｯｸM-PRO" pitchFamily="50" charset="-128"/>
              </a:rPr>
              <a:t>工業地域</a:t>
            </a:r>
          </a:p>
        </p:txBody>
      </p:sp>
      <p:sp>
        <p:nvSpPr>
          <p:cNvPr id="13" name="Text Box 25">
            <a:extLst>
              <a:ext uri="{FF2B5EF4-FFF2-40B4-BE49-F238E27FC236}">
                <a16:creationId xmlns:a16="http://schemas.microsoft.com/office/drawing/2014/main" id="{D9297845-B131-792C-0D52-794CDF0D274E}"/>
              </a:ext>
            </a:extLst>
          </p:cNvPr>
          <p:cNvSpPr txBox="1">
            <a:spLocks noChangeArrowheads="1"/>
          </p:cNvSpPr>
          <p:nvPr/>
        </p:nvSpPr>
        <p:spPr>
          <a:xfrm>
            <a:off x="322283" y="6063466"/>
            <a:ext cx="2232000" cy="288000"/>
          </a:xfrm>
          <a:prstGeom prst="rect">
            <a:avLst/>
          </a:prstGeom>
          <a:solidFill>
            <a:srgbClr val="33A0C7"/>
          </a:solidFill>
          <a:ln w="25400">
            <a:solidFill>
              <a:srgbClr val="969696"/>
            </a:solidFill>
            <a:miter lim="800000"/>
            <a:headEnd/>
            <a:tailEnd/>
          </a:ln>
          <a:effectLst/>
        </p:spPr>
        <p:txBody>
          <a:bodyPr wrap="square">
            <a:spAutoFit/>
          </a:bodyPr>
          <a:lstStyle/>
          <a:p>
            <a:pPr>
              <a:spcBef>
                <a:spcPct val="50000"/>
              </a:spcBef>
            </a:pPr>
            <a:r>
              <a:rPr lang="ja-JP" altLang="en-US" sz="1200">
                <a:solidFill>
                  <a:prstClr val="black"/>
                </a:solidFill>
                <a:latin typeface="HG丸ｺﾞｼｯｸM-PRO" pitchFamily="50" charset="-128"/>
                <a:ea typeface="HG丸ｺﾞｼｯｸM-PRO" pitchFamily="50" charset="-128"/>
              </a:rPr>
              <a:t>工業専用地域</a:t>
            </a:r>
          </a:p>
        </p:txBody>
      </p:sp>
      <p:grpSp>
        <p:nvGrpSpPr>
          <p:cNvPr id="14" name="グループ化 35">
            <a:extLst>
              <a:ext uri="{FF2B5EF4-FFF2-40B4-BE49-F238E27FC236}">
                <a16:creationId xmlns:a16="http://schemas.microsoft.com/office/drawing/2014/main" id="{E945475C-CC32-0A50-3355-305AA1CE6D6E}"/>
              </a:ext>
            </a:extLst>
          </p:cNvPr>
          <p:cNvGrpSpPr/>
          <p:nvPr/>
        </p:nvGrpSpPr>
        <p:grpSpPr>
          <a:xfrm>
            <a:off x="319849" y="2607125"/>
            <a:ext cx="2232247" cy="576000"/>
            <a:chOff x="271687" y="2293795"/>
            <a:chExt cx="2417878" cy="623900"/>
          </a:xfrm>
        </p:grpSpPr>
        <p:sp>
          <p:nvSpPr>
            <p:cNvPr id="15" name="Rectangle 28">
              <a:extLst>
                <a:ext uri="{FF2B5EF4-FFF2-40B4-BE49-F238E27FC236}">
                  <a16:creationId xmlns:a16="http://schemas.microsoft.com/office/drawing/2014/main" id="{0964FECD-5529-C15E-CC45-D16735DDAD14}"/>
                </a:ext>
              </a:extLst>
            </p:cNvPr>
            <p:cNvSpPr>
              <a:spLocks noChangeArrowheads="1"/>
            </p:cNvSpPr>
            <p:nvPr/>
          </p:nvSpPr>
          <p:spPr>
            <a:xfrm>
              <a:off x="271687" y="2293795"/>
              <a:ext cx="1637736" cy="623900"/>
            </a:xfrm>
            <a:prstGeom prst="rect">
              <a:avLst/>
            </a:prstGeom>
            <a:solidFill>
              <a:srgbClr val="61CB96">
                <a:alpha val="92000"/>
              </a:srgbClr>
            </a:solidFill>
            <a:ln w="25400" algn="ctr">
              <a:solidFill>
                <a:srgbClr val="969696"/>
              </a:solidFill>
              <a:miter lim="800000"/>
              <a:headEnd/>
              <a:tailEnd/>
            </a:ln>
            <a:effectLst/>
          </p:spPr>
          <p:txBody>
            <a:bodyPr anchor="ctr"/>
            <a:lstStyle/>
            <a:p>
              <a:pPr>
                <a:lnSpc>
                  <a:spcPct val="80000"/>
                </a:lnSpc>
              </a:pPr>
              <a:r>
                <a:rPr lang="ja-JP" altLang="en-US" sz="1200">
                  <a:solidFill>
                    <a:prstClr val="black"/>
                  </a:solidFill>
                  <a:latin typeface="HG丸ｺﾞｼｯｸM-PRO" pitchFamily="50" charset="-128"/>
                  <a:ea typeface="HG丸ｺﾞｼｯｸM-PRO" pitchFamily="50" charset="-128"/>
                </a:rPr>
                <a:t>低層住居専用地域</a:t>
              </a:r>
            </a:p>
          </p:txBody>
        </p:sp>
        <p:sp>
          <p:nvSpPr>
            <p:cNvPr id="16" name="Text Box 14">
              <a:extLst>
                <a:ext uri="{FF2B5EF4-FFF2-40B4-BE49-F238E27FC236}">
                  <a16:creationId xmlns:a16="http://schemas.microsoft.com/office/drawing/2014/main" id="{63787796-C96A-CF1E-6376-1A71E5C66FB3}"/>
                </a:ext>
              </a:extLst>
            </p:cNvPr>
            <p:cNvSpPr txBox="1">
              <a:spLocks noChangeArrowheads="1"/>
            </p:cNvSpPr>
            <p:nvPr/>
          </p:nvSpPr>
          <p:spPr>
            <a:xfrm>
              <a:off x="1909690" y="2293795"/>
              <a:ext cx="779875" cy="311950"/>
            </a:xfrm>
            <a:prstGeom prst="rect">
              <a:avLst/>
            </a:prstGeom>
            <a:solidFill>
              <a:srgbClr val="43A596"/>
            </a:solidFill>
            <a:ln w="25400">
              <a:solidFill>
                <a:srgbClr val="969696"/>
              </a:solidFill>
              <a:miter lim="800000"/>
              <a:headEnd/>
              <a:tailEnd/>
            </a:ln>
            <a:effectLst/>
          </p:spPr>
          <p:txBody>
            <a:bodyPr tIns="9971" bIns="9971" anchor="ctr"/>
            <a:lstStyle/>
            <a:p>
              <a:pPr>
                <a:spcBef>
                  <a:spcPct val="50000"/>
                </a:spcBef>
              </a:pPr>
              <a:r>
                <a:rPr lang="ja-JP" altLang="en-US" sz="1200">
                  <a:solidFill>
                    <a:prstClr val="black"/>
                  </a:solidFill>
                  <a:latin typeface="HG丸ｺﾞｼｯｸM-PRO" pitchFamily="50" charset="-128"/>
                  <a:ea typeface="HG丸ｺﾞｼｯｸM-PRO" pitchFamily="50" charset="-128"/>
                </a:rPr>
                <a:t>第一種</a:t>
              </a:r>
            </a:p>
          </p:txBody>
        </p:sp>
        <p:sp>
          <p:nvSpPr>
            <p:cNvPr id="17" name="Text Box 15">
              <a:extLst>
                <a:ext uri="{FF2B5EF4-FFF2-40B4-BE49-F238E27FC236}">
                  <a16:creationId xmlns:a16="http://schemas.microsoft.com/office/drawing/2014/main" id="{EAFCCAEE-8E1C-6566-A16A-209E36EDDF02}"/>
                </a:ext>
              </a:extLst>
            </p:cNvPr>
            <p:cNvSpPr txBox="1">
              <a:spLocks noChangeArrowheads="1"/>
            </p:cNvSpPr>
            <p:nvPr/>
          </p:nvSpPr>
          <p:spPr>
            <a:xfrm>
              <a:off x="1909691" y="2605738"/>
              <a:ext cx="779874" cy="311950"/>
            </a:xfrm>
            <a:prstGeom prst="rect">
              <a:avLst/>
            </a:prstGeom>
            <a:solidFill>
              <a:srgbClr val="67D5BD"/>
            </a:solidFill>
            <a:ln w="25400">
              <a:solidFill>
                <a:srgbClr val="969696"/>
              </a:solidFill>
              <a:miter lim="800000"/>
              <a:headEnd/>
              <a:tailEnd/>
            </a:ln>
            <a:effectLst/>
          </p:spPr>
          <p:txBody>
            <a:bodyPr tIns="9971" bIns="9971" anchor="ctr"/>
            <a:lstStyle/>
            <a:p>
              <a:pPr>
                <a:spcBef>
                  <a:spcPct val="50000"/>
                </a:spcBef>
              </a:pPr>
              <a:r>
                <a:rPr lang="ja-JP" altLang="en-US" sz="1200">
                  <a:solidFill>
                    <a:prstClr val="black"/>
                  </a:solidFill>
                  <a:latin typeface="HG丸ｺﾞｼｯｸM-PRO" pitchFamily="50" charset="-128"/>
                  <a:ea typeface="HG丸ｺﾞｼｯｸM-PRO" pitchFamily="50" charset="-128"/>
                </a:rPr>
                <a:t>第二種</a:t>
              </a:r>
            </a:p>
          </p:txBody>
        </p:sp>
      </p:grpSp>
      <p:grpSp>
        <p:nvGrpSpPr>
          <p:cNvPr id="18" name="Group 40">
            <a:extLst>
              <a:ext uri="{FF2B5EF4-FFF2-40B4-BE49-F238E27FC236}">
                <a16:creationId xmlns:a16="http://schemas.microsoft.com/office/drawing/2014/main" id="{932162B2-5F5E-EAD7-920F-661F9FBCFFD0}"/>
              </a:ext>
            </a:extLst>
          </p:cNvPr>
          <p:cNvGrpSpPr/>
          <p:nvPr/>
        </p:nvGrpSpPr>
        <p:grpSpPr>
          <a:xfrm>
            <a:off x="319850" y="3183146"/>
            <a:ext cx="2231906" cy="582544"/>
            <a:chOff x="68" y="1165"/>
            <a:chExt cx="1430" cy="498"/>
          </a:xfrm>
        </p:grpSpPr>
        <p:sp>
          <p:nvSpPr>
            <p:cNvPr id="19" name="Rectangle 29">
              <a:extLst>
                <a:ext uri="{FF2B5EF4-FFF2-40B4-BE49-F238E27FC236}">
                  <a16:creationId xmlns:a16="http://schemas.microsoft.com/office/drawing/2014/main" id="{FE0D2B0D-0A8C-11CA-821D-2DDBBAC3CB61}"/>
                </a:ext>
              </a:extLst>
            </p:cNvPr>
            <p:cNvSpPr>
              <a:spLocks noChangeArrowheads="1"/>
            </p:cNvSpPr>
            <p:nvPr/>
          </p:nvSpPr>
          <p:spPr>
            <a:xfrm>
              <a:off x="68" y="1165"/>
              <a:ext cx="969" cy="492"/>
            </a:xfrm>
            <a:prstGeom prst="rect">
              <a:avLst/>
            </a:prstGeom>
            <a:solidFill>
              <a:srgbClr val="CCFFCC"/>
            </a:solidFill>
            <a:ln w="25400" algn="ctr">
              <a:solidFill>
                <a:srgbClr val="969696"/>
              </a:solidFill>
              <a:miter lim="800000"/>
              <a:headEnd/>
              <a:tailEnd/>
            </a:ln>
            <a:effectLst/>
          </p:spPr>
          <p:txBody>
            <a:bodyPr wrap="none" lIns="72000" rIns="72000" anchor="ctr"/>
            <a:lstStyle/>
            <a:p>
              <a:pPr>
                <a:lnSpc>
                  <a:spcPct val="80000"/>
                </a:lnSpc>
              </a:pPr>
              <a:r>
                <a:rPr lang="ja-JP" altLang="en-US" sz="1200">
                  <a:solidFill>
                    <a:prstClr val="black"/>
                  </a:solidFill>
                  <a:latin typeface="HG丸ｺﾞｼｯｸM-PRO" pitchFamily="50" charset="-128"/>
                  <a:ea typeface="HG丸ｺﾞｼｯｸM-PRO" pitchFamily="50" charset="-128"/>
                </a:rPr>
                <a:t>中高層住居専用地域</a:t>
              </a:r>
            </a:p>
          </p:txBody>
        </p:sp>
        <p:sp>
          <p:nvSpPr>
            <p:cNvPr id="21" name="Text Box 16">
              <a:extLst>
                <a:ext uri="{FF2B5EF4-FFF2-40B4-BE49-F238E27FC236}">
                  <a16:creationId xmlns:a16="http://schemas.microsoft.com/office/drawing/2014/main" id="{B0AE494D-11B7-493C-1267-A1FDAEC5C692}"/>
                </a:ext>
              </a:extLst>
            </p:cNvPr>
            <p:cNvSpPr txBox="1">
              <a:spLocks noChangeArrowheads="1"/>
            </p:cNvSpPr>
            <p:nvPr/>
          </p:nvSpPr>
          <p:spPr>
            <a:xfrm>
              <a:off x="1037" y="1169"/>
              <a:ext cx="461" cy="246"/>
            </a:xfrm>
            <a:prstGeom prst="rect">
              <a:avLst/>
            </a:prstGeom>
            <a:solidFill>
              <a:srgbClr val="A5D765"/>
            </a:solidFill>
            <a:ln w="25400">
              <a:solidFill>
                <a:srgbClr val="969696"/>
              </a:solidFill>
              <a:miter lim="800000"/>
              <a:headEnd/>
              <a:tailEnd/>
            </a:ln>
            <a:effectLst/>
          </p:spPr>
          <p:txBody>
            <a:bodyPr tIns="9971" bIns="9971" anchor="ctr"/>
            <a:lstStyle/>
            <a:p>
              <a:pPr>
                <a:spcBef>
                  <a:spcPct val="50000"/>
                </a:spcBef>
              </a:pPr>
              <a:r>
                <a:rPr lang="ja-JP" altLang="en-US" sz="1200">
                  <a:solidFill>
                    <a:prstClr val="black"/>
                  </a:solidFill>
                  <a:latin typeface="HG丸ｺﾞｼｯｸM-PRO" pitchFamily="50" charset="-128"/>
                  <a:ea typeface="HG丸ｺﾞｼｯｸM-PRO" pitchFamily="50" charset="-128"/>
                </a:rPr>
                <a:t>第一種</a:t>
              </a:r>
            </a:p>
          </p:txBody>
        </p:sp>
        <p:sp>
          <p:nvSpPr>
            <p:cNvPr id="22" name="Text Box 17">
              <a:extLst>
                <a:ext uri="{FF2B5EF4-FFF2-40B4-BE49-F238E27FC236}">
                  <a16:creationId xmlns:a16="http://schemas.microsoft.com/office/drawing/2014/main" id="{A9F73AD2-085F-E954-135F-07BB00335E2B}"/>
                </a:ext>
              </a:extLst>
            </p:cNvPr>
            <p:cNvSpPr txBox="1">
              <a:spLocks noChangeArrowheads="1"/>
            </p:cNvSpPr>
            <p:nvPr/>
          </p:nvSpPr>
          <p:spPr>
            <a:xfrm>
              <a:off x="1037" y="1417"/>
              <a:ext cx="461" cy="246"/>
            </a:xfrm>
            <a:prstGeom prst="rect">
              <a:avLst/>
            </a:prstGeom>
            <a:solidFill>
              <a:srgbClr val="F8E293"/>
            </a:solidFill>
            <a:ln w="25400">
              <a:solidFill>
                <a:srgbClr val="969696"/>
              </a:solidFill>
              <a:miter lim="800000"/>
              <a:headEnd/>
              <a:tailEnd/>
            </a:ln>
            <a:effectLst/>
          </p:spPr>
          <p:txBody>
            <a:bodyPr tIns="9971" bIns="9971" anchor="ctr"/>
            <a:lstStyle/>
            <a:p>
              <a:pPr>
                <a:spcBef>
                  <a:spcPct val="50000"/>
                </a:spcBef>
              </a:pPr>
              <a:r>
                <a:rPr lang="ja-JP" altLang="en-US" sz="1200">
                  <a:solidFill>
                    <a:prstClr val="black"/>
                  </a:solidFill>
                  <a:latin typeface="HG丸ｺﾞｼｯｸM-PRO" pitchFamily="50" charset="-128"/>
                  <a:ea typeface="HG丸ｺﾞｼｯｸM-PRO" pitchFamily="50" charset="-128"/>
                </a:rPr>
                <a:t>第二種</a:t>
              </a:r>
            </a:p>
          </p:txBody>
        </p:sp>
      </p:grpSp>
      <p:grpSp>
        <p:nvGrpSpPr>
          <p:cNvPr id="23" name="Group 39">
            <a:extLst>
              <a:ext uri="{FF2B5EF4-FFF2-40B4-BE49-F238E27FC236}">
                <a16:creationId xmlns:a16="http://schemas.microsoft.com/office/drawing/2014/main" id="{D35F7B73-69D4-A9CA-45E0-0018A7FFA0FF}"/>
              </a:ext>
            </a:extLst>
          </p:cNvPr>
          <p:cNvGrpSpPr/>
          <p:nvPr/>
        </p:nvGrpSpPr>
        <p:grpSpPr>
          <a:xfrm>
            <a:off x="319850" y="3759210"/>
            <a:ext cx="2231905" cy="575526"/>
            <a:chOff x="68" y="1786"/>
            <a:chExt cx="1430" cy="492"/>
          </a:xfrm>
        </p:grpSpPr>
        <p:sp>
          <p:nvSpPr>
            <p:cNvPr id="24" name="Rectangle 30">
              <a:extLst>
                <a:ext uri="{FF2B5EF4-FFF2-40B4-BE49-F238E27FC236}">
                  <a16:creationId xmlns:a16="http://schemas.microsoft.com/office/drawing/2014/main" id="{F0D96CC7-F947-B551-2466-37CE4D3610AF}"/>
                </a:ext>
              </a:extLst>
            </p:cNvPr>
            <p:cNvSpPr>
              <a:spLocks noChangeArrowheads="1"/>
            </p:cNvSpPr>
            <p:nvPr/>
          </p:nvSpPr>
          <p:spPr>
            <a:xfrm>
              <a:off x="68" y="1786"/>
              <a:ext cx="969" cy="492"/>
            </a:xfrm>
            <a:prstGeom prst="rect">
              <a:avLst/>
            </a:prstGeom>
            <a:solidFill>
              <a:srgbClr val="FFFF99"/>
            </a:solidFill>
            <a:ln w="25400" algn="ctr">
              <a:solidFill>
                <a:srgbClr val="969696"/>
              </a:solidFill>
              <a:miter lim="800000"/>
              <a:headEnd/>
              <a:tailEnd/>
            </a:ln>
            <a:effectLst/>
          </p:spPr>
          <p:txBody>
            <a:bodyPr anchor="ctr"/>
            <a:lstStyle/>
            <a:p>
              <a:r>
                <a:rPr lang="ja-JP" altLang="en-US" sz="1200">
                  <a:solidFill>
                    <a:prstClr val="black"/>
                  </a:solidFill>
                  <a:latin typeface="HG丸ｺﾞｼｯｸM-PRO" pitchFamily="50" charset="-128"/>
                  <a:ea typeface="HG丸ｺﾞｼｯｸM-PRO" pitchFamily="50" charset="-128"/>
                </a:rPr>
                <a:t>住居地域</a:t>
              </a:r>
            </a:p>
          </p:txBody>
        </p:sp>
        <p:sp>
          <p:nvSpPr>
            <p:cNvPr id="25" name="Text Box 18">
              <a:extLst>
                <a:ext uri="{FF2B5EF4-FFF2-40B4-BE49-F238E27FC236}">
                  <a16:creationId xmlns:a16="http://schemas.microsoft.com/office/drawing/2014/main" id="{E19E3660-519D-0EE7-5430-D6C752B2D6E6}"/>
                </a:ext>
              </a:extLst>
            </p:cNvPr>
            <p:cNvSpPr txBox="1">
              <a:spLocks noChangeArrowheads="1"/>
            </p:cNvSpPr>
            <p:nvPr/>
          </p:nvSpPr>
          <p:spPr>
            <a:xfrm>
              <a:off x="1037" y="1786"/>
              <a:ext cx="461" cy="246"/>
            </a:xfrm>
            <a:prstGeom prst="rect">
              <a:avLst/>
            </a:prstGeom>
            <a:solidFill>
              <a:srgbClr val="F2E366"/>
            </a:solidFill>
            <a:ln w="25400">
              <a:solidFill>
                <a:srgbClr val="969696"/>
              </a:solidFill>
              <a:miter lim="800000"/>
              <a:headEnd/>
              <a:tailEnd/>
            </a:ln>
            <a:effectLst/>
          </p:spPr>
          <p:txBody>
            <a:bodyPr tIns="9971" bIns="9971" anchor="ctr"/>
            <a:lstStyle/>
            <a:p>
              <a:pPr>
                <a:spcBef>
                  <a:spcPct val="50000"/>
                </a:spcBef>
              </a:pPr>
              <a:r>
                <a:rPr lang="ja-JP" altLang="en-US" sz="1200">
                  <a:solidFill>
                    <a:prstClr val="black"/>
                  </a:solidFill>
                  <a:latin typeface="HG丸ｺﾞｼｯｸM-PRO" pitchFamily="50" charset="-128"/>
                  <a:ea typeface="HG丸ｺﾞｼｯｸM-PRO" pitchFamily="50" charset="-128"/>
                </a:rPr>
                <a:t>第一種</a:t>
              </a:r>
            </a:p>
          </p:txBody>
        </p:sp>
        <p:sp>
          <p:nvSpPr>
            <p:cNvPr id="26" name="Text Box 19">
              <a:extLst>
                <a:ext uri="{FF2B5EF4-FFF2-40B4-BE49-F238E27FC236}">
                  <a16:creationId xmlns:a16="http://schemas.microsoft.com/office/drawing/2014/main" id="{17FFF8FE-1E6A-2CD2-243C-2E6EF541615C}"/>
                </a:ext>
              </a:extLst>
            </p:cNvPr>
            <p:cNvSpPr txBox="1">
              <a:spLocks noChangeArrowheads="1"/>
            </p:cNvSpPr>
            <p:nvPr/>
          </p:nvSpPr>
          <p:spPr>
            <a:xfrm>
              <a:off x="1037" y="2032"/>
              <a:ext cx="461" cy="246"/>
            </a:xfrm>
            <a:prstGeom prst="rect">
              <a:avLst/>
            </a:prstGeom>
            <a:solidFill>
              <a:srgbClr val="F4D79B"/>
            </a:solidFill>
            <a:ln w="25400">
              <a:solidFill>
                <a:srgbClr val="969696"/>
              </a:solidFill>
              <a:miter lim="800000"/>
              <a:headEnd/>
              <a:tailEnd/>
            </a:ln>
            <a:effectLst/>
          </p:spPr>
          <p:txBody>
            <a:bodyPr tIns="9971" bIns="9971" anchor="ctr"/>
            <a:lstStyle/>
            <a:p>
              <a:pPr>
                <a:spcBef>
                  <a:spcPct val="50000"/>
                </a:spcBef>
              </a:pPr>
              <a:r>
                <a:rPr lang="ja-JP" altLang="en-US" sz="1200">
                  <a:solidFill>
                    <a:prstClr val="black"/>
                  </a:solidFill>
                  <a:latin typeface="HG丸ｺﾞｼｯｸM-PRO" pitchFamily="50" charset="-128"/>
                  <a:ea typeface="HG丸ｺﾞｼｯｸM-PRO" pitchFamily="50" charset="-128"/>
                </a:rPr>
                <a:t>第二種</a:t>
              </a:r>
            </a:p>
          </p:txBody>
        </p:sp>
      </p:grpSp>
      <p:sp>
        <p:nvSpPr>
          <p:cNvPr id="27" name="Text Box 20">
            <a:extLst>
              <a:ext uri="{FF2B5EF4-FFF2-40B4-BE49-F238E27FC236}">
                <a16:creationId xmlns:a16="http://schemas.microsoft.com/office/drawing/2014/main" id="{81F364FA-0EF7-7E4D-B7E1-1E31822FF1CF}"/>
              </a:ext>
            </a:extLst>
          </p:cNvPr>
          <p:cNvSpPr txBox="1">
            <a:spLocks noChangeArrowheads="1"/>
          </p:cNvSpPr>
          <p:nvPr/>
        </p:nvSpPr>
        <p:spPr>
          <a:xfrm>
            <a:off x="319848" y="4623306"/>
            <a:ext cx="2232000" cy="288000"/>
          </a:xfrm>
          <a:prstGeom prst="rect">
            <a:avLst/>
          </a:prstGeom>
          <a:solidFill>
            <a:srgbClr val="B17E4C"/>
          </a:solidFill>
          <a:ln w="25400">
            <a:solidFill>
              <a:srgbClr val="969696"/>
            </a:solidFill>
            <a:miter lim="800000"/>
            <a:headEnd/>
            <a:tailEnd/>
          </a:ln>
          <a:effectLst/>
        </p:spPr>
        <p:txBody>
          <a:bodyPr wrap="square">
            <a:spAutoFit/>
          </a:bodyPr>
          <a:lstStyle/>
          <a:p>
            <a:pPr>
              <a:spcBef>
                <a:spcPct val="50000"/>
              </a:spcBef>
            </a:pPr>
            <a:r>
              <a:rPr lang="ja-JP" altLang="en-US" sz="1200">
                <a:solidFill>
                  <a:prstClr val="black"/>
                </a:solidFill>
                <a:latin typeface="HG丸ｺﾞｼｯｸM-PRO" pitchFamily="50" charset="-128"/>
                <a:ea typeface="HG丸ｺﾞｼｯｸM-PRO" pitchFamily="50" charset="-128"/>
              </a:rPr>
              <a:t>田園住居地域</a:t>
            </a:r>
          </a:p>
        </p:txBody>
      </p:sp>
      <p:sp>
        <p:nvSpPr>
          <p:cNvPr id="28" name="スライド番号プレースホルダー 3">
            <a:extLst>
              <a:ext uri="{FF2B5EF4-FFF2-40B4-BE49-F238E27FC236}">
                <a16:creationId xmlns:a16="http://schemas.microsoft.com/office/drawing/2014/main" id="{A2C129B9-A5FE-4B8A-6E2A-BE747DD7DC39}"/>
              </a:ext>
            </a:extLst>
          </p:cNvPr>
          <p:cNvSpPr txBox="1">
            <a:spLocks/>
          </p:cNvSpPr>
          <p:nvPr/>
        </p:nvSpPr>
        <p:spPr>
          <a:xfrm>
            <a:off x="9488710" y="6525344"/>
            <a:ext cx="426814" cy="33203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34975" indent="22225" algn="l" rtl="0" fontAlgn="base">
              <a:spcBef>
                <a:spcPct val="0"/>
              </a:spcBef>
              <a:spcAft>
                <a:spcPct val="0"/>
              </a:spcAft>
              <a:defRPr kumimoji="1" kern="1200">
                <a:solidFill>
                  <a:schemeClr val="tx1"/>
                </a:solidFill>
                <a:latin typeface="Arial" charset="0"/>
                <a:ea typeface="ＭＳ Ｐゴシック" charset="-128"/>
                <a:cs typeface="+mn-cs"/>
              </a:defRPr>
            </a:lvl2pPr>
            <a:lvl3pPr marL="871538" indent="42863" algn="l" rtl="0" fontAlgn="base">
              <a:spcBef>
                <a:spcPct val="0"/>
              </a:spcBef>
              <a:spcAft>
                <a:spcPct val="0"/>
              </a:spcAft>
              <a:defRPr kumimoji="1" kern="1200">
                <a:solidFill>
                  <a:schemeClr val="tx1"/>
                </a:solidFill>
                <a:latin typeface="Arial" charset="0"/>
                <a:ea typeface="ＭＳ Ｐゴシック" charset="-128"/>
                <a:cs typeface="+mn-cs"/>
              </a:defRPr>
            </a:lvl3pPr>
            <a:lvl4pPr marL="1308100" indent="63500" algn="l" rtl="0" fontAlgn="base">
              <a:spcBef>
                <a:spcPct val="0"/>
              </a:spcBef>
              <a:spcAft>
                <a:spcPct val="0"/>
              </a:spcAft>
              <a:defRPr kumimoji="1" kern="1200">
                <a:solidFill>
                  <a:schemeClr val="tx1"/>
                </a:solidFill>
                <a:latin typeface="Arial" charset="0"/>
                <a:ea typeface="ＭＳ Ｐゴシック" charset="-128"/>
                <a:cs typeface="+mn-cs"/>
              </a:defRPr>
            </a:lvl4pPr>
            <a:lvl5pPr marL="1744663" indent="841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a:defRPr/>
            </a:pPr>
            <a:fld id="{3E51B115-6B15-46BF-B357-33451BD8323C}" type="slidenum">
              <a:rPr lang="en-US" altLang="ja-JP" sz="1400" smtClean="0">
                <a:solidFill>
                  <a:srgbClr val="000000"/>
                </a:solidFill>
              </a:rPr>
              <a:pPr algn="r">
                <a:defRPr/>
              </a:pPr>
              <a:t>8</a:t>
            </a:fld>
            <a:endParaRPr lang="en-US" altLang="ja-JP" sz="1400">
              <a:solidFill>
                <a:srgbClr val="000000"/>
              </a:solidFill>
            </a:endParaRPr>
          </a:p>
        </p:txBody>
      </p:sp>
    </p:spTree>
    <p:extLst>
      <p:ext uri="{BB962C8B-B14F-4D97-AF65-F5344CB8AC3E}">
        <p14:creationId xmlns:p14="http://schemas.microsoft.com/office/powerpoint/2010/main" val="825209736"/>
      </p:ext>
    </p:extLst>
  </p:cSld>
  <p:clrMapOvr>
    <a:masterClrMapping/>
  </p:clrMapOvr>
</p:sld>
</file>

<file path=ppt/theme/theme1.xml><?xml version="1.0" encoding="utf-8"?>
<a:theme xmlns:a="http://schemas.openxmlformats.org/drawingml/2006/main" name="8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l" t="t" r="r" b="b"/>
          <a:pathLst/>
        </a:custGeom>
        <a:solidFill>
          <a:schemeClr val="bg1"/>
        </a:solidFill>
        <a:ln w="12700" cap="flat" cmpd="sng" algn="ctr">
          <a:solidFill>
            <a:schemeClr val="tx1"/>
          </a:solidFill>
          <a:prstDash val="solid"/>
          <a:round/>
          <a:headEnd type="none" w="med" len="med"/>
          <a:tailEnd type="none" w="med" len="med"/>
        </a:ln>
        <a:effectLst/>
      </a:spPr>
      <a:bodyPr vertOverflow="overflow" horzOverflow="overflow" wrap="square" numCol="1" rtlCol="0" anchor="t" anchorCtr="0" compatLnSpc="1">
        <a:spAutoFit/>
      </a:bodyPr>
      <a:lstStyle>
        <a:defPPr marL="0" marR="0" indent="0" algn="l" defTabSz="914400" rtl="0" eaLnBrk="0" fontAlgn="base" latinLnBrk="0" hangingPunct="0">
          <a:lnSpc>
            <a:spcPct val="100000"/>
          </a:lnSpc>
          <a:spcBef>
            <a:spcPct val="0"/>
          </a:spcBef>
          <a:spcAft>
            <a:spcPct val="0"/>
          </a:spcAft>
          <a:defRPr kumimoji="1" sz="12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spPr>
      <a:bodyPr vertOverflow="overflow" horzOverflow="overflow" wrap="square" numCol="1" anchor="t" anchorCtr="0" compatLnSpc="1">
        <a:spAutoFit/>
      </a:bodyPr>
      <a:lstStyle>
        <a:defPPr marL="0" marR="0" indent="0" algn="l" defTabSz="914400" rtl="0" eaLnBrk="0" fontAlgn="base" latinLnBrk="0" hangingPunct="0">
          <a:lnSpc>
            <a:spcPct val="100000"/>
          </a:lnSpc>
          <a:spcBef>
            <a:spcPct val="0"/>
          </a:spcBef>
          <a:spcAft>
            <a:spcPct val="0"/>
          </a:spcAft>
          <a:defRPr kumimoji="1" lang="ja-JP" sz="1200" b="0" i="0" u="none" strike="noStrike" cap="none" normalizeH="0" baseline="0" smtClean="0">
            <a:ln>
              <a:noFill/>
            </a:ln>
            <a:solidFill>
              <a:schemeClr val="tx1"/>
            </a:solidFill>
            <a:effectLst/>
            <a:latin typeface="Arial"/>
            <a:ea typeface="ＭＳ Ｐゴシック"/>
          </a:defRPr>
        </a:defPPr>
      </a:lstStyle>
    </a:lnDef>
    <a:txDef>
      <a:spPr>
        <a:custGeom>
          <a:avLst/>
          <a:gdLst/>
          <a:ahLst/>
          <a:cxnLst/>
          <a:rect l="l" t="t" r="r" b="b"/>
          <a:pathLst/>
        </a:custGeom>
        <a:solidFill>
          <a:srgbClr val="9BDFF7"/>
        </a:solidFill>
      </a:spPr>
      <a:bodyPr vertOverflow="overflow" horzOverflow="overflow" wrap="square" rtlCol="0">
        <a:spAutoFit/>
      </a:bodyPr>
      <a:lstStyle>
        <a:defPPr>
          <a:defRPr kumimoji="1" dirty="0"/>
        </a:defPPr>
      </a:lstStyle>
    </a:txDef>
  </a:objectDefaults>
  <a:extraClrSchemeLst/>
</a:theme>
</file>

<file path=ppt/theme/theme2.xml><?xml version="1.0" encoding="utf-8"?>
<a:theme xmlns:a="http://schemas.openxmlformats.org/drawingml/2006/main" name="パワポテーマ">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LITポンチ絵">
      <a:majorFont>
        <a:latin typeface="HGP創英角ｺﾞｼｯｸUB"/>
        <a:ea typeface="HGP創英角ｺﾞｼｯｸUB"/>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LIT20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LIT20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LIT20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LIT20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LIT20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LIT20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LIT20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LIT20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LIT20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LIT20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LIT20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パワポテーマ" id="{0ECD98A5-84EE-4F38-B9DB-20014D9BB1A0}" vid="{5F6CFFEB-2B6C-4A8B-941E-5DA92D9CACC5}"/>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Override>
</file>

<file path=docProps/app.xml><?xml version="1.0" encoding="utf-8"?>
<Properties xmlns="http://schemas.openxmlformats.org/officeDocument/2006/extended-properties" xmlns:vt="http://schemas.openxmlformats.org/officeDocument/2006/docPropsVTypes">
  <Template/>
  <Words>15239</Words>
  <PresentationFormat>ユーザー設定</PresentationFormat>
  <Paragraphs>1983</Paragraphs>
  <Slides>50</Slides>
  <Notes>14</Notes>
  <HiddenSlides>0</HiddenSlides>
  <MMClips>0</MMClips>
  <ScaleCrop>false</ScaleCrop>
  <HeadingPairs>
    <vt:vector size="8" baseType="variant">
      <vt:variant>
        <vt:lpstr>使用されているフォント</vt:lpstr>
      </vt:variant>
      <vt:variant>
        <vt:i4>13</vt:i4>
      </vt:variant>
      <vt:variant>
        <vt:lpstr>テーマ</vt:lpstr>
      </vt:variant>
      <vt:variant>
        <vt:i4>2</vt:i4>
      </vt:variant>
      <vt:variant>
        <vt:lpstr>埋め込まれた OLE サーバー</vt:lpstr>
      </vt:variant>
      <vt:variant>
        <vt:i4>1</vt:i4>
      </vt:variant>
      <vt:variant>
        <vt:lpstr>スライド タイトル</vt:lpstr>
      </vt:variant>
      <vt:variant>
        <vt:i4>50</vt:i4>
      </vt:variant>
    </vt:vector>
  </HeadingPairs>
  <TitlesOfParts>
    <vt:vector size="66" baseType="lpstr">
      <vt:lpstr>HGPｺﾞｼｯｸE</vt:lpstr>
      <vt:lpstr>HGP創英角ｺﾞｼｯｸUB</vt:lpstr>
      <vt:lpstr>HG丸ｺﾞｼｯｸM-PRO</vt:lpstr>
      <vt:lpstr>Meiryo UI</vt:lpstr>
      <vt:lpstr>ＭＳ Ｐゴシック</vt:lpstr>
      <vt:lpstr>ＭＳ Ｐ明朝</vt:lpstr>
      <vt:lpstr>ＭＳ ゴシック</vt:lpstr>
      <vt:lpstr>ＭＳＰゴシック</vt:lpstr>
      <vt:lpstr>メイリオ</vt:lpstr>
      <vt:lpstr>Arial</vt:lpstr>
      <vt:lpstr>Calibri</vt:lpstr>
      <vt:lpstr>Times New Roman</vt:lpstr>
      <vt:lpstr>Wingdings</vt:lpstr>
      <vt:lpstr>8_テーマ1</vt:lpstr>
      <vt:lpstr>パワポテーマ</vt:lpstr>
      <vt:lpstr>Image</vt:lpstr>
      <vt:lpstr>都市計画法制</vt:lpstr>
      <vt:lpstr>PowerPoint プレゼンテーション</vt:lpstr>
      <vt:lpstr>１．都市計画制度の位置づけ</vt:lpstr>
      <vt:lpstr>２．都市計画法 ： 旧法と現行法の比較</vt:lpstr>
      <vt:lpstr>３．都市計画制度の構造①</vt:lpstr>
      <vt:lpstr>３．都市計画制度の構造②</vt:lpstr>
      <vt:lpstr>４．都市計画の種類と内容①　（都市計画区域・マスタープラン）</vt:lpstr>
      <vt:lpstr>４．都市計画の種類と内容②　（区域区分）</vt:lpstr>
      <vt:lpstr>４．都市計画の種類と内容③　（地域地区）</vt:lpstr>
      <vt:lpstr>４．都市計画の種類と内容④　（都市施設）</vt:lpstr>
      <vt:lpstr>４．都市計画の種類と内容⑤　（市街地開発事業）</vt:lpstr>
      <vt:lpstr>４．都市計画の種類と内容⑥　（地区計画）</vt:lpstr>
      <vt:lpstr>５．都市計画の策定主体</vt:lpstr>
      <vt:lpstr>６．都市計画の策定手続</vt:lpstr>
      <vt:lpstr>７．都市計画の実現手段①　（開発許可制度）</vt:lpstr>
      <vt:lpstr>７．都市計画の実現手段②　（都市計画事業）　</vt:lpstr>
      <vt:lpstr>７．都市計画の実現手段③　（都市計画法と建築基準法の役割分担）</vt:lpstr>
      <vt:lpstr>８．都市計画制度の変遷①　（これまでの主な経緯）</vt:lpstr>
      <vt:lpstr>８．都市計画制度の変遷②　（これまでの主な経緯）</vt:lpstr>
      <vt:lpstr>PowerPoint プレゼンテーション</vt:lpstr>
      <vt:lpstr>地方都市の現状と課題</vt:lpstr>
      <vt:lpstr>大都市の現状と課題</vt:lpstr>
      <vt:lpstr>　コンパクト・プラス・ネットワークのねらい　</vt:lpstr>
      <vt:lpstr>コンパクト・プラス・ネットワークのための計画制度</vt:lpstr>
      <vt:lpstr>PowerPoint プレゼンテーション</vt:lpstr>
      <vt:lpstr>頻発・激甚化する自然災害に対応した「安全なまちづくり」</vt:lpstr>
      <vt:lpstr>PowerPoint プレゼンテーション</vt:lpstr>
      <vt:lpstr>PowerPoint プレゼンテーション</vt:lpstr>
      <vt:lpstr>PowerPoint プレゼンテーション</vt:lpstr>
      <vt:lpstr>豊かな生活を支えるコンパクトなまちづくり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町村の都市計画の決定に係る都道府県同意の廃止①</vt:lpstr>
      <vt:lpstr>町村の都市計画の決定に係る都道府県同意の廃止②</vt:lpstr>
      <vt:lpstr>都市計画制度における地方分権 （第一次～第十次地方分権改革一括法）</vt:lpstr>
      <vt:lpstr>都市計画決定の権限委譲の経緯（主なもの）</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