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changesinfo+xml" PartName="/ppt/changesInfos/changesInfo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91743" r:id="rId2"/>
    <p:sldMasterId id="2147492003" r:id="rId3"/>
    <p:sldMasterId id="2147492234" r:id="rId4"/>
    <p:sldMasterId id="2147492250" r:id="rId5"/>
    <p:sldMasterId id="2147492263" r:id="rId6"/>
    <p:sldMasterId id="2147492280" r:id="rId7"/>
    <p:sldMasterId id="2147492297" r:id="rId8"/>
  </p:sldMasterIdLst>
  <p:notesMasterIdLst>
    <p:notesMasterId r:id="rId30"/>
  </p:notesMasterIdLst>
  <p:handoutMasterIdLst>
    <p:handoutMasterId r:id="rId31"/>
  </p:handoutMasterIdLst>
  <p:sldIdLst>
    <p:sldId id="686" r:id="rId9"/>
    <p:sldId id="874" r:id="rId10"/>
    <p:sldId id="875" r:id="rId11"/>
    <p:sldId id="876" r:id="rId12"/>
    <p:sldId id="877" r:id="rId13"/>
    <p:sldId id="916" r:id="rId14"/>
    <p:sldId id="853" r:id="rId15"/>
    <p:sldId id="854" r:id="rId16"/>
    <p:sldId id="917" r:id="rId17"/>
    <p:sldId id="918" r:id="rId18"/>
    <p:sldId id="919" r:id="rId19"/>
    <p:sldId id="920" r:id="rId20"/>
    <p:sldId id="921" r:id="rId21"/>
    <p:sldId id="922" r:id="rId22"/>
    <p:sldId id="923" r:id="rId23"/>
    <p:sldId id="812" r:id="rId24"/>
    <p:sldId id="2147482790" r:id="rId25"/>
    <p:sldId id="2147482781" r:id="rId26"/>
    <p:sldId id="2147482918" r:id="rId27"/>
    <p:sldId id="262" r:id="rId28"/>
    <p:sldId id="263" r:id="rId29"/>
  </p:sldIdLst>
  <p:sldSz cx="9906000" cy="6858000" type="A4"/>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87C8"/>
    <a:srgbClr val="0070C0"/>
    <a:srgbClr val="89A4A7"/>
    <a:srgbClr val="3F87C8"/>
    <a:srgbClr val="FFFFFF"/>
    <a:srgbClr val="C00000"/>
    <a:srgbClr val="3F9CC8"/>
    <a:srgbClr val="359CC8"/>
    <a:srgbClr val="87BFE5"/>
    <a:srgbClr val="408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47DFB-A47E-4F70-8F0C-90834E65022D}" v="3" dt="2025-03-18T10:46:48.036"/>
  </p1510:revLst>
</p1510:revInfo>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9" autoAdjust="0"/>
    <p:restoredTop sz="88117" autoAdjust="0"/>
  </p:normalViewPr>
  <p:slideViewPr>
    <p:cSldViewPr>
      <p:cViewPr varScale="1">
        <p:scale>
          <a:sx n="52" d="100"/>
          <a:sy n="52" d="100"/>
        </p:scale>
        <p:origin x="1424" y="60"/>
      </p:cViewPr>
      <p:guideLst>
        <p:guide orient="horz" pos="2160"/>
        <p:guide pos="3120"/>
      </p:guideLst>
    </p:cSldViewPr>
  </p:slideViewPr>
  <p:outlineViewPr>
    <p:cViewPr>
      <p:scale>
        <a:sx n="33" d="100"/>
        <a:sy n="33" d="100"/>
      </p:scale>
      <p:origin x="0" y="930"/>
    </p:cViewPr>
  </p:outlin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2.xml" Type="http://schemas.openxmlformats.org/officeDocument/2006/relationships/slide"/><Relationship Id="rId11" Target="slides/slide3.xml" Type="http://schemas.openxmlformats.org/officeDocument/2006/relationships/slide"/><Relationship Id="rId12" Target="slides/slide4.xml" Type="http://schemas.openxmlformats.org/officeDocument/2006/relationships/slide"/><Relationship Id="rId13" Target="slides/slide5.xml" Type="http://schemas.openxmlformats.org/officeDocument/2006/relationships/slide"/><Relationship Id="rId14" Target="slides/slide6.xml" Type="http://schemas.openxmlformats.org/officeDocument/2006/relationships/slide"/><Relationship Id="rId15" Target="slides/slide7.xml" Type="http://schemas.openxmlformats.org/officeDocument/2006/relationships/slide"/><Relationship Id="rId16" Target="slides/slide8.xml" Type="http://schemas.openxmlformats.org/officeDocument/2006/relationships/slide"/><Relationship Id="rId17" Target="slides/slide9.xml" Type="http://schemas.openxmlformats.org/officeDocument/2006/relationships/slide"/><Relationship Id="rId18" Target="slides/slide10.xml" Type="http://schemas.openxmlformats.org/officeDocument/2006/relationships/slide"/><Relationship Id="rId19" Target="slides/slide11.xml" Type="http://schemas.openxmlformats.org/officeDocument/2006/relationships/slide"/><Relationship Id="rId2" Target="slideMasters/slideMaster2.xml" Type="http://schemas.openxmlformats.org/officeDocument/2006/relationships/slideMaster"/><Relationship Id="rId20" Target="slides/slide12.xml" Type="http://schemas.openxmlformats.org/officeDocument/2006/relationships/slide"/><Relationship Id="rId21" Target="slides/slide13.xml" Type="http://schemas.openxmlformats.org/officeDocument/2006/relationships/slide"/><Relationship Id="rId22" Target="slides/slide14.xml" Type="http://schemas.openxmlformats.org/officeDocument/2006/relationships/slide"/><Relationship Id="rId23" Target="slides/slide15.xml" Type="http://schemas.openxmlformats.org/officeDocument/2006/relationships/slide"/><Relationship Id="rId24" Target="slides/slide16.xml" Type="http://schemas.openxmlformats.org/officeDocument/2006/relationships/slide"/><Relationship Id="rId25" Target="slides/slide17.xml" Type="http://schemas.openxmlformats.org/officeDocument/2006/relationships/slide"/><Relationship Id="rId26" Target="slides/slide18.xml" Type="http://schemas.openxmlformats.org/officeDocument/2006/relationships/slide"/><Relationship Id="rId27" Target="slides/slide19.xml" Type="http://schemas.openxmlformats.org/officeDocument/2006/relationships/slide"/><Relationship Id="rId28" Target="slides/slide20.xml" Type="http://schemas.openxmlformats.org/officeDocument/2006/relationships/slide"/><Relationship Id="rId29" Target="slides/slide21.xml" Type="http://schemas.openxmlformats.org/officeDocument/2006/relationships/slide"/><Relationship Id="rId3" Target="slideMasters/slideMaster3.xml" Type="http://schemas.openxmlformats.org/officeDocument/2006/relationships/slideMaster"/><Relationship Id="rId30" Target="notesMasters/notesMaster1.xml" Type="http://schemas.openxmlformats.org/officeDocument/2006/relationships/notesMaster"/><Relationship Id="rId31" Target="handoutMasters/handoutMaster1.xml" Type="http://schemas.openxmlformats.org/officeDocument/2006/relationships/handoutMaster"/><Relationship Id="rId32" Target="presProps.xml" Type="http://schemas.openxmlformats.org/officeDocument/2006/relationships/presProps"/><Relationship Id="rId33" Target="viewProps.xml" Type="http://schemas.openxmlformats.org/officeDocument/2006/relationships/viewProps"/><Relationship Id="rId34" Target="theme/theme1.xml" Type="http://schemas.openxmlformats.org/officeDocument/2006/relationships/theme"/><Relationship Id="rId35" Target="tableStyles.xml" Type="http://schemas.openxmlformats.org/officeDocument/2006/relationships/tableStyles"/><Relationship Id="rId36" Target="changesInfos/changesInfo1.xml" Type="http://schemas.microsoft.com/office/2016/11/relationships/changesInfo"/><Relationship Id="rId37" Target="revisionInfo.xml" Type="http://schemas.microsoft.com/office/2015/10/relationships/revisionInfo"/><Relationship Id="rId4" Target="slideMasters/slideMaster4.xml" Type="http://schemas.openxmlformats.org/officeDocument/2006/relationships/slideMaster"/><Relationship Id="rId5" Target="slideMasters/slideMaster5.xml" Type="http://schemas.openxmlformats.org/officeDocument/2006/relationships/slideMaster"/><Relationship Id="rId6" Target="slideMasters/slideMaster6.xml" Type="http://schemas.openxmlformats.org/officeDocument/2006/relationships/slideMaster"/><Relationship Id="rId7" Target="slideMasters/slideMaster7.xml" Type="http://schemas.openxmlformats.org/officeDocument/2006/relationships/slideMaster"/><Relationship Id="rId8" Target="slideMasters/slideMaster8.xml" Type="http://schemas.openxmlformats.org/officeDocument/2006/relationships/slideMaster"/><Relationship Id="rId9" Target="slides/slide1.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井川 愛理" userId="c0c1c654-f062-49f9-addd-0a599fd90312" providerId="ADAL" clId="{41347DFB-A47E-4F70-8F0C-90834E65022D}"/>
    <pc:docChg chg="modSld delMainMaster">
      <pc:chgData name="井川 愛理" userId="c0c1c654-f062-49f9-addd-0a599fd90312" providerId="ADAL" clId="{41347DFB-A47E-4F70-8F0C-90834E65022D}" dt="2025-03-18T10:47:01.241" v="13"/>
      <pc:docMkLst>
        <pc:docMk/>
      </pc:docMkLst>
      <pc:sldChg chg="modSp mod">
        <pc:chgData name="井川 愛理" userId="c0c1c654-f062-49f9-addd-0a599fd90312" providerId="ADAL" clId="{41347DFB-A47E-4F70-8F0C-90834E65022D}" dt="2025-03-18T10:46:48.036" v="4"/>
        <pc:sldMkLst>
          <pc:docMk/>
          <pc:sldMk cId="0" sldId="686"/>
        </pc:sldMkLst>
        <pc:spChg chg="mod">
          <ac:chgData name="井川 愛理" userId="c0c1c654-f062-49f9-addd-0a599fd90312" providerId="ADAL" clId="{41347DFB-A47E-4F70-8F0C-90834E65022D}" dt="2025-03-18T10:46:48.036" v="4"/>
          <ac:spMkLst>
            <pc:docMk/>
            <pc:sldMk cId="0" sldId="686"/>
            <ac:spMk id="2454" creationId="{00000000-0000-0000-0000-000000000000}"/>
          </ac:spMkLst>
        </pc:spChg>
      </pc:sldChg>
      <pc:sldMasterChg chg="del delSldLayout">
        <pc:chgData name="井川 愛理" userId="c0c1c654-f062-49f9-addd-0a599fd90312" providerId="ADAL" clId="{41347DFB-A47E-4F70-8F0C-90834E65022D}" dt="2025-03-18T10:47:01.233" v="5"/>
        <pc:sldMasterMkLst>
          <pc:docMk/>
          <pc:sldMasterMk cId="0" sldId="2147490833"/>
        </pc:sldMasterMkLst>
        <pc:sldLayoutChg chg="del">
          <pc:chgData name="井川 愛理" userId="c0c1c654-f062-49f9-addd-0a599fd90312" providerId="ADAL" clId="{41347DFB-A47E-4F70-8F0C-90834E65022D}" dt="2025-03-18T10:47:01.233" v="5"/>
          <pc:sldLayoutMkLst>
            <pc:docMk/>
            <pc:sldMasterMk cId="0" sldId="2147490833"/>
            <pc:sldLayoutMk cId="1953126923" sldId="2147491196"/>
          </pc:sldLayoutMkLst>
        </pc:sldLayoutChg>
        <pc:sldLayoutChg chg="del">
          <pc:chgData name="井川 愛理" userId="c0c1c654-f062-49f9-addd-0a599fd90312" providerId="ADAL" clId="{41347DFB-A47E-4F70-8F0C-90834E65022D}" dt="2025-03-18T10:47:01.233" v="5"/>
          <pc:sldLayoutMkLst>
            <pc:docMk/>
            <pc:sldMasterMk cId="0" sldId="2147490833"/>
            <pc:sldLayoutMk cId="3955562666" sldId="2147491197"/>
          </pc:sldLayoutMkLst>
        </pc:sldLayoutChg>
        <pc:sldLayoutChg chg="del">
          <pc:chgData name="井川 愛理" userId="c0c1c654-f062-49f9-addd-0a599fd90312" providerId="ADAL" clId="{41347DFB-A47E-4F70-8F0C-90834E65022D}" dt="2025-03-18T10:47:01.233" v="5"/>
          <pc:sldLayoutMkLst>
            <pc:docMk/>
            <pc:sldMasterMk cId="0" sldId="2147490833"/>
            <pc:sldLayoutMk cId="2859836360" sldId="2147491198"/>
          </pc:sldLayoutMkLst>
        </pc:sldLayoutChg>
        <pc:sldLayoutChg chg="del">
          <pc:chgData name="井川 愛理" userId="c0c1c654-f062-49f9-addd-0a599fd90312" providerId="ADAL" clId="{41347DFB-A47E-4F70-8F0C-90834E65022D}" dt="2025-03-18T10:47:01.233" v="5"/>
          <pc:sldLayoutMkLst>
            <pc:docMk/>
            <pc:sldMasterMk cId="0" sldId="2147490833"/>
            <pc:sldLayoutMk cId="1652206165" sldId="2147491199"/>
          </pc:sldLayoutMkLst>
        </pc:sldLayoutChg>
        <pc:sldLayoutChg chg="del">
          <pc:chgData name="井川 愛理" userId="c0c1c654-f062-49f9-addd-0a599fd90312" providerId="ADAL" clId="{41347DFB-A47E-4F70-8F0C-90834E65022D}" dt="2025-03-18T10:47:01.233" v="5"/>
          <pc:sldLayoutMkLst>
            <pc:docMk/>
            <pc:sldMasterMk cId="0" sldId="2147490833"/>
            <pc:sldLayoutMk cId="3530068952" sldId="2147491200"/>
          </pc:sldLayoutMkLst>
        </pc:sldLayoutChg>
        <pc:sldLayoutChg chg="del">
          <pc:chgData name="井川 愛理" userId="c0c1c654-f062-49f9-addd-0a599fd90312" providerId="ADAL" clId="{41347DFB-A47E-4F70-8F0C-90834E65022D}" dt="2025-03-18T10:47:01.233" v="5"/>
          <pc:sldLayoutMkLst>
            <pc:docMk/>
            <pc:sldMasterMk cId="0" sldId="2147490833"/>
            <pc:sldLayoutMk cId="1377773221" sldId="2147491201"/>
          </pc:sldLayoutMkLst>
        </pc:sldLayoutChg>
        <pc:sldLayoutChg chg="del">
          <pc:chgData name="井川 愛理" userId="c0c1c654-f062-49f9-addd-0a599fd90312" providerId="ADAL" clId="{41347DFB-A47E-4F70-8F0C-90834E65022D}" dt="2025-03-18T10:47:01.233" v="5"/>
          <pc:sldLayoutMkLst>
            <pc:docMk/>
            <pc:sldMasterMk cId="0" sldId="2147490833"/>
            <pc:sldLayoutMk cId="142311910" sldId="2147491202"/>
          </pc:sldLayoutMkLst>
        </pc:sldLayoutChg>
        <pc:sldLayoutChg chg="del">
          <pc:chgData name="井川 愛理" userId="c0c1c654-f062-49f9-addd-0a599fd90312" providerId="ADAL" clId="{41347DFB-A47E-4F70-8F0C-90834E65022D}" dt="2025-03-18T10:47:01.233" v="5"/>
          <pc:sldLayoutMkLst>
            <pc:docMk/>
            <pc:sldMasterMk cId="0" sldId="2147490833"/>
            <pc:sldLayoutMk cId="3811966899" sldId="2147491203"/>
          </pc:sldLayoutMkLst>
        </pc:sldLayoutChg>
      </pc:sldMasterChg>
      <pc:sldMasterChg chg="del delSldLayout">
        <pc:chgData name="井川 愛理" userId="c0c1c654-f062-49f9-addd-0a599fd90312" providerId="ADAL" clId="{41347DFB-A47E-4F70-8F0C-90834E65022D}" dt="2025-03-18T10:47:01.233" v="6"/>
        <pc:sldMasterMkLst>
          <pc:docMk/>
          <pc:sldMasterMk cId="235338137" sldId="2147491205"/>
        </pc:sldMasterMkLst>
        <pc:sldLayoutChg chg="del">
          <pc:chgData name="井川 愛理" userId="c0c1c654-f062-49f9-addd-0a599fd90312" providerId="ADAL" clId="{41347DFB-A47E-4F70-8F0C-90834E65022D}" dt="2025-03-18T10:47:01.233" v="6"/>
          <pc:sldLayoutMkLst>
            <pc:docMk/>
            <pc:sldMasterMk cId="235338137" sldId="2147491205"/>
            <pc:sldLayoutMk cId="885116009" sldId="2147491206"/>
          </pc:sldLayoutMkLst>
        </pc:sldLayoutChg>
        <pc:sldLayoutChg chg="del">
          <pc:chgData name="井川 愛理" userId="c0c1c654-f062-49f9-addd-0a599fd90312" providerId="ADAL" clId="{41347DFB-A47E-4F70-8F0C-90834E65022D}" dt="2025-03-18T10:47:01.233" v="6"/>
          <pc:sldLayoutMkLst>
            <pc:docMk/>
            <pc:sldMasterMk cId="235338137" sldId="2147491205"/>
            <pc:sldLayoutMk cId="2720663021" sldId="2147491207"/>
          </pc:sldLayoutMkLst>
        </pc:sldLayoutChg>
        <pc:sldLayoutChg chg="del">
          <pc:chgData name="井川 愛理" userId="c0c1c654-f062-49f9-addd-0a599fd90312" providerId="ADAL" clId="{41347DFB-A47E-4F70-8F0C-90834E65022D}" dt="2025-03-18T10:47:01.233" v="6"/>
          <pc:sldLayoutMkLst>
            <pc:docMk/>
            <pc:sldMasterMk cId="235338137" sldId="2147491205"/>
            <pc:sldLayoutMk cId="2567221623" sldId="2147491208"/>
          </pc:sldLayoutMkLst>
        </pc:sldLayoutChg>
        <pc:sldLayoutChg chg="del">
          <pc:chgData name="井川 愛理" userId="c0c1c654-f062-49f9-addd-0a599fd90312" providerId="ADAL" clId="{41347DFB-A47E-4F70-8F0C-90834E65022D}" dt="2025-03-18T10:47:01.233" v="6"/>
          <pc:sldLayoutMkLst>
            <pc:docMk/>
            <pc:sldMasterMk cId="235338137" sldId="2147491205"/>
            <pc:sldLayoutMk cId="2879632440" sldId="2147491209"/>
          </pc:sldLayoutMkLst>
        </pc:sldLayoutChg>
        <pc:sldLayoutChg chg="del">
          <pc:chgData name="井川 愛理" userId="c0c1c654-f062-49f9-addd-0a599fd90312" providerId="ADAL" clId="{41347DFB-A47E-4F70-8F0C-90834E65022D}" dt="2025-03-18T10:47:01.233" v="6"/>
          <pc:sldLayoutMkLst>
            <pc:docMk/>
            <pc:sldMasterMk cId="235338137" sldId="2147491205"/>
            <pc:sldLayoutMk cId="2733494491" sldId="2147491210"/>
          </pc:sldLayoutMkLst>
        </pc:sldLayoutChg>
        <pc:sldLayoutChg chg="del">
          <pc:chgData name="井川 愛理" userId="c0c1c654-f062-49f9-addd-0a599fd90312" providerId="ADAL" clId="{41347DFB-A47E-4F70-8F0C-90834E65022D}" dt="2025-03-18T10:47:01.233" v="6"/>
          <pc:sldLayoutMkLst>
            <pc:docMk/>
            <pc:sldMasterMk cId="235338137" sldId="2147491205"/>
            <pc:sldLayoutMk cId="3184103568" sldId="2147491211"/>
          </pc:sldLayoutMkLst>
        </pc:sldLayoutChg>
        <pc:sldLayoutChg chg="del">
          <pc:chgData name="井川 愛理" userId="c0c1c654-f062-49f9-addd-0a599fd90312" providerId="ADAL" clId="{41347DFB-A47E-4F70-8F0C-90834E65022D}" dt="2025-03-18T10:47:01.233" v="6"/>
          <pc:sldLayoutMkLst>
            <pc:docMk/>
            <pc:sldMasterMk cId="235338137" sldId="2147491205"/>
            <pc:sldLayoutMk cId="3970360270" sldId="2147491212"/>
          </pc:sldLayoutMkLst>
        </pc:sldLayoutChg>
        <pc:sldLayoutChg chg="del">
          <pc:chgData name="井川 愛理" userId="c0c1c654-f062-49f9-addd-0a599fd90312" providerId="ADAL" clId="{41347DFB-A47E-4F70-8F0C-90834E65022D}" dt="2025-03-18T10:47:01.233" v="6"/>
          <pc:sldLayoutMkLst>
            <pc:docMk/>
            <pc:sldMasterMk cId="235338137" sldId="2147491205"/>
            <pc:sldLayoutMk cId="242591035" sldId="2147491213"/>
          </pc:sldLayoutMkLst>
        </pc:sldLayoutChg>
      </pc:sldMasterChg>
      <pc:sldMasterChg chg="del delSldLayout">
        <pc:chgData name="井川 愛理" userId="c0c1c654-f062-49f9-addd-0a599fd90312" providerId="ADAL" clId="{41347DFB-A47E-4F70-8F0C-90834E65022D}" dt="2025-03-18T10:47:01.233" v="7"/>
        <pc:sldMasterMkLst>
          <pc:docMk/>
          <pc:sldMasterMk cId="169081324" sldId="2147491527"/>
        </pc:sldMasterMkLst>
        <pc:sldLayoutChg chg="del">
          <pc:chgData name="井川 愛理" userId="c0c1c654-f062-49f9-addd-0a599fd90312" providerId="ADAL" clId="{41347DFB-A47E-4F70-8F0C-90834E65022D}" dt="2025-03-18T10:47:01.233" v="7"/>
          <pc:sldLayoutMkLst>
            <pc:docMk/>
            <pc:sldMasterMk cId="169081324" sldId="2147491527"/>
            <pc:sldLayoutMk cId="1552469520" sldId="2147491528"/>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4191278223" sldId="2147491529"/>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3891223060" sldId="2147491530"/>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1135449527" sldId="2147491531"/>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2966097885" sldId="2147491532"/>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3373931507" sldId="2147491533"/>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756239073" sldId="2147491534"/>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1007764915" sldId="2147491535"/>
          </pc:sldLayoutMkLst>
        </pc:sldLayoutChg>
        <pc:sldLayoutChg chg="del">
          <pc:chgData name="井川 愛理" userId="c0c1c654-f062-49f9-addd-0a599fd90312" providerId="ADAL" clId="{41347DFB-A47E-4F70-8F0C-90834E65022D}" dt="2025-03-18T10:47:01.233" v="7"/>
          <pc:sldLayoutMkLst>
            <pc:docMk/>
            <pc:sldMasterMk cId="169081324" sldId="2147491527"/>
            <pc:sldLayoutMk cId="2636544250" sldId="2147491536"/>
          </pc:sldLayoutMkLst>
        </pc:sldLayoutChg>
      </pc:sldMasterChg>
      <pc:sldMasterChg chg="del delSldLayout">
        <pc:chgData name="井川 愛理" userId="c0c1c654-f062-49f9-addd-0a599fd90312" providerId="ADAL" clId="{41347DFB-A47E-4F70-8F0C-90834E65022D}" dt="2025-03-18T10:47:01.233" v="8"/>
        <pc:sldMasterMkLst>
          <pc:docMk/>
          <pc:sldMasterMk cId="623505808" sldId="2147491537"/>
        </pc:sldMasterMkLst>
        <pc:sldLayoutChg chg="del">
          <pc:chgData name="井川 愛理" userId="c0c1c654-f062-49f9-addd-0a599fd90312" providerId="ADAL" clId="{41347DFB-A47E-4F70-8F0C-90834E65022D}" dt="2025-03-18T10:47:01.233" v="8"/>
          <pc:sldLayoutMkLst>
            <pc:docMk/>
            <pc:sldMasterMk cId="623505808" sldId="2147491537"/>
            <pc:sldLayoutMk cId="270002333" sldId="2147491538"/>
          </pc:sldLayoutMkLst>
        </pc:sldLayoutChg>
        <pc:sldLayoutChg chg="del">
          <pc:chgData name="井川 愛理" userId="c0c1c654-f062-49f9-addd-0a599fd90312" providerId="ADAL" clId="{41347DFB-A47E-4F70-8F0C-90834E65022D}" dt="2025-03-18T10:47:01.233" v="8"/>
          <pc:sldLayoutMkLst>
            <pc:docMk/>
            <pc:sldMasterMk cId="623505808" sldId="2147491537"/>
            <pc:sldLayoutMk cId="1581432732" sldId="2147491539"/>
          </pc:sldLayoutMkLst>
        </pc:sldLayoutChg>
        <pc:sldLayoutChg chg="del">
          <pc:chgData name="井川 愛理" userId="c0c1c654-f062-49f9-addd-0a599fd90312" providerId="ADAL" clId="{41347DFB-A47E-4F70-8F0C-90834E65022D}" dt="2025-03-18T10:47:01.233" v="8"/>
          <pc:sldLayoutMkLst>
            <pc:docMk/>
            <pc:sldMasterMk cId="623505808" sldId="2147491537"/>
            <pc:sldLayoutMk cId="3907574693" sldId="2147491540"/>
          </pc:sldLayoutMkLst>
        </pc:sldLayoutChg>
        <pc:sldLayoutChg chg="del">
          <pc:chgData name="井川 愛理" userId="c0c1c654-f062-49f9-addd-0a599fd90312" providerId="ADAL" clId="{41347DFB-A47E-4F70-8F0C-90834E65022D}" dt="2025-03-18T10:47:01.233" v="8"/>
          <pc:sldLayoutMkLst>
            <pc:docMk/>
            <pc:sldMasterMk cId="623505808" sldId="2147491537"/>
            <pc:sldLayoutMk cId="4208798564" sldId="2147491541"/>
          </pc:sldLayoutMkLst>
        </pc:sldLayoutChg>
        <pc:sldLayoutChg chg="del">
          <pc:chgData name="井川 愛理" userId="c0c1c654-f062-49f9-addd-0a599fd90312" providerId="ADAL" clId="{41347DFB-A47E-4F70-8F0C-90834E65022D}" dt="2025-03-18T10:47:01.233" v="8"/>
          <pc:sldLayoutMkLst>
            <pc:docMk/>
            <pc:sldMasterMk cId="623505808" sldId="2147491537"/>
            <pc:sldLayoutMk cId="1405146930" sldId="2147491542"/>
          </pc:sldLayoutMkLst>
        </pc:sldLayoutChg>
        <pc:sldLayoutChg chg="del">
          <pc:chgData name="井川 愛理" userId="c0c1c654-f062-49f9-addd-0a599fd90312" providerId="ADAL" clId="{41347DFB-A47E-4F70-8F0C-90834E65022D}" dt="2025-03-18T10:47:01.233" v="8"/>
          <pc:sldLayoutMkLst>
            <pc:docMk/>
            <pc:sldMasterMk cId="623505808" sldId="2147491537"/>
            <pc:sldLayoutMk cId="325824026" sldId="2147491543"/>
          </pc:sldLayoutMkLst>
        </pc:sldLayoutChg>
        <pc:sldLayoutChg chg="del">
          <pc:chgData name="井川 愛理" userId="c0c1c654-f062-49f9-addd-0a599fd90312" providerId="ADAL" clId="{41347DFB-A47E-4F70-8F0C-90834E65022D}" dt="2025-03-18T10:47:01.233" v="8"/>
          <pc:sldLayoutMkLst>
            <pc:docMk/>
            <pc:sldMasterMk cId="623505808" sldId="2147491537"/>
            <pc:sldLayoutMk cId="507971081" sldId="2147491544"/>
          </pc:sldLayoutMkLst>
        </pc:sldLayoutChg>
        <pc:sldLayoutChg chg="del">
          <pc:chgData name="井川 愛理" userId="c0c1c654-f062-49f9-addd-0a599fd90312" providerId="ADAL" clId="{41347DFB-A47E-4F70-8F0C-90834E65022D}" dt="2025-03-18T10:47:01.233" v="8"/>
          <pc:sldLayoutMkLst>
            <pc:docMk/>
            <pc:sldMasterMk cId="623505808" sldId="2147491537"/>
            <pc:sldLayoutMk cId="3415112700" sldId="2147491545"/>
          </pc:sldLayoutMkLst>
        </pc:sldLayoutChg>
      </pc:sldMasterChg>
      <pc:sldMasterChg chg="del delSldLayout">
        <pc:chgData name="井川 愛理" userId="c0c1c654-f062-49f9-addd-0a599fd90312" providerId="ADAL" clId="{41347DFB-A47E-4F70-8F0C-90834E65022D}" dt="2025-03-18T10:47:01.233" v="9"/>
        <pc:sldMasterMkLst>
          <pc:docMk/>
          <pc:sldMasterMk cId="1510350077" sldId="2147491585"/>
        </pc:sldMasterMkLst>
        <pc:sldLayoutChg chg="del">
          <pc:chgData name="井川 愛理" userId="c0c1c654-f062-49f9-addd-0a599fd90312" providerId="ADAL" clId="{41347DFB-A47E-4F70-8F0C-90834E65022D}" dt="2025-03-18T10:47:01.233" v="9"/>
          <pc:sldLayoutMkLst>
            <pc:docMk/>
            <pc:sldMasterMk cId="1510350077" sldId="2147491585"/>
            <pc:sldLayoutMk cId="4136720878" sldId="2147491587"/>
          </pc:sldLayoutMkLst>
        </pc:sldLayoutChg>
        <pc:sldLayoutChg chg="del">
          <pc:chgData name="井川 愛理" userId="c0c1c654-f062-49f9-addd-0a599fd90312" providerId="ADAL" clId="{41347DFB-A47E-4F70-8F0C-90834E65022D}" dt="2025-03-18T10:47:01.233" v="9"/>
          <pc:sldLayoutMkLst>
            <pc:docMk/>
            <pc:sldMasterMk cId="1510350077" sldId="2147491585"/>
            <pc:sldLayoutMk cId="4112930668" sldId="2147491588"/>
          </pc:sldLayoutMkLst>
        </pc:sldLayoutChg>
        <pc:sldLayoutChg chg="del">
          <pc:chgData name="井川 愛理" userId="c0c1c654-f062-49f9-addd-0a599fd90312" providerId="ADAL" clId="{41347DFB-A47E-4F70-8F0C-90834E65022D}" dt="2025-03-18T10:47:01.233" v="9"/>
          <pc:sldLayoutMkLst>
            <pc:docMk/>
            <pc:sldMasterMk cId="1510350077" sldId="2147491585"/>
            <pc:sldLayoutMk cId="3519419559" sldId="2147491589"/>
          </pc:sldLayoutMkLst>
        </pc:sldLayoutChg>
      </pc:sldMasterChg>
      <pc:sldMasterChg chg="del delSldLayout">
        <pc:chgData name="井川 愛理" userId="c0c1c654-f062-49f9-addd-0a599fd90312" providerId="ADAL" clId="{41347DFB-A47E-4F70-8F0C-90834E65022D}" dt="2025-03-18T10:47:01.238" v="10"/>
        <pc:sldMasterMkLst>
          <pc:docMk/>
          <pc:sldMasterMk cId="4049938610" sldId="2147491638"/>
        </pc:sldMasterMkLst>
        <pc:sldLayoutChg chg="del">
          <pc:chgData name="井川 愛理" userId="c0c1c654-f062-49f9-addd-0a599fd90312" providerId="ADAL" clId="{41347DFB-A47E-4F70-8F0C-90834E65022D}" dt="2025-03-18T10:47:01.238" v="10"/>
          <pc:sldLayoutMkLst>
            <pc:docMk/>
            <pc:sldMasterMk cId="4049938610" sldId="2147491638"/>
            <pc:sldLayoutMk cId="1550899849" sldId="2147491639"/>
          </pc:sldLayoutMkLst>
        </pc:sldLayoutChg>
        <pc:sldLayoutChg chg="del">
          <pc:chgData name="井川 愛理" userId="c0c1c654-f062-49f9-addd-0a599fd90312" providerId="ADAL" clId="{41347DFB-A47E-4F70-8F0C-90834E65022D}" dt="2025-03-18T10:47:01.238" v="10"/>
          <pc:sldLayoutMkLst>
            <pc:docMk/>
            <pc:sldMasterMk cId="4049938610" sldId="2147491638"/>
            <pc:sldLayoutMk cId="3413496934" sldId="2147491640"/>
          </pc:sldLayoutMkLst>
        </pc:sldLayoutChg>
        <pc:sldLayoutChg chg="del">
          <pc:chgData name="井川 愛理" userId="c0c1c654-f062-49f9-addd-0a599fd90312" providerId="ADAL" clId="{41347DFB-A47E-4F70-8F0C-90834E65022D}" dt="2025-03-18T10:47:01.238" v="10"/>
          <pc:sldLayoutMkLst>
            <pc:docMk/>
            <pc:sldMasterMk cId="4049938610" sldId="2147491638"/>
            <pc:sldLayoutMk cId="2787707403" sldId="2147491641"/>
          </pc:sldLayoutMkLst>
        </pc:sldLayoutChg>
        <pc:sldLayoutChg chg="del">
          <pc:chgData name="井川 愛理" userId="c0c1c654-f062-49f9-addd-0a599fd90312" providerId="ADAL" clId="{41347DFB-A47E-4F70-8F0C-90834E65022D}" dt="2025-03-18T10:47:01.238" v="10"/>
          <pc:sldLayoutMkLst>
            <pc:docMk/>
            <pc:sldMasterMk cId="4049938610" sldId="2147491638"/>
            <pc:sldLayoutMk cId="3468237867" sldId="2147491642"/>
          </pc:sldLayoutMkLst>
        </pc:sldLayoutChg>
        <pc:sldLayoutChg chg="del">
          <pc:chgData name="井川 愛理" userId="c0c1c654-f062-49f9-addd-0a599fd90312" providerId="ADAL" clId="{41347DFB-A47E-4F70-8F0C-90834E65022D}" dt="2025-03-18T10:47:01.238" v="10"/>
          <pc:sldLayoutMkLst>
            <pc:docMk/>
            <pc:sldMasterMk cId="4049938610" sldId="2147491638"/>
            <pc:sldLayoutMk cId="3914972177" sldId="2147491643"/>
          </pc:sldLayoutMkLst>
        </pc:sldLayoutChg>
        <pc:sldLayoutChg chg="del">
          <pc:chgData name="井川 愛理" userId="c0c1c654-f062-49f9-addd-0a599fd90312" providerId="ADAL" clId="{41347DFB-A47E-4F70-8F0C-90834E65022D}" dt="2025-03-18T10:47:01.238" v="10"/>
          <pc:sldLayoutMkLst>
            <pc:docMk/>
            <pc:sldMasterMk cId="4049938610" sldId="2147491638"/>
            <pc:sldLayoutMk cId="456422985" sldId="2147491644"/>
          </pc:sldLayoutMkLst>
        </pc:sldLayoutChg>
        <pc:sldLayoutChg chg="del">
          <pc:chgData name="井川 愛理" userId="c0c1c654-f062-49f9-addd-0a599fd90312" providerId="ADAL" clId="{41347DFB-A47E-4F70-8F0C-90834E65022D}" dt="2025-03-18T10:47:01.238" v="10"/>
          <pc:sldLayoutMkLst>
            <pc:docMk/>
            <pc:sldMasterMk cId="4049938610" sldId="2147491638"/>
            <pc:sldLayoutMk cId="4213902979" sldId="2147491645"/>
          </pc:sldLayoutMkLst>
        </pc:sldLayoutChg>
        <pc:sldLayoutChg chg="del">
          <pc:chgData name="井川 愛理" userId="c0c1c654-f062-49f9-addd-0a599fd90312" providerId="ADAL" clId="{41347DFB-A47E-4F70-8F0C-90834E65022D}" dt="2025-03-18T10:47:01.238" v="10"/>
          <pc:sldLayoutMkLst>
            <pc:docMk/>
            <pc:sldMasterMk cId="4049938610" sldId="2147491638"/>
            <pc:sldLayoutMk cId="3926148951" sldId="2147491646"/>
          </pc:sldLayoutMkLst>
        </pc:sldLayoutChg>
      </pc:sldMasterChg>
      <pc:sldMasterChg chg="del delSldLayout">
        <pc:chgData name="井川 愛理" userId="c0c1c654-f062-49f9-addd-0a599fd90312" providerId="ADAL" clId="{41347DFB-A47E-4F70-8F0C-90834E65022D}" dt="2025-03-18T10:47:01.238" v="11"/>
        <pc:sldMasterMkLst>
          <pc:docMk/>
          <pc:sldMasterMk cId="2225231587" sldId="2147491684"/>
        </pc:sldMasterMkLst>
        <pc:sldLayoutChg chg="del">
          <pc:chgData name="井川 愛理" userId="c0c1c654-f062-49f9-addd-0a599fd90312" providerId="ADAL" clId="{41347DFB-A47E-4F70-8F0C-90834E65022D}" dt="2025-03-18T10:47:01.238" v="11"/>
          <pc:sldLayoutMkLst>
            <pc:docMk/>
            <pc:sldMasterMk cId="2225231587" sldId="2147491684"/>
            <pc:sldLayoutMk cId="639484103" sldId="2147491685"/>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1571033324" sldId="2147491686"/>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42616387" sldId="2147491687"/>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3159600036" sldId="2147491688"/>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3847714537" sldId="2147491689"/>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1213873802" sldId="2147491690"/>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2423087528" sldId="2147491691"/>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585733722" sldId="2147491692"/>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212402000" sldId="2147491693"/>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1074150657" sldId="2147491694"/>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873754557" sldId="2147491695"/>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3169592384" sldId="2147491696"/>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305160698" sldId="2147491697"/>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1691427175" sldId="2147491698"/>
          </pc:sldLayoutMkLst>
        </pc:sldLayoutChg>
        <pc:sldLayoutChg chg="del">
          <pc:chgData name="井川 愛理" userId="c0c1c654-f062-49f9-addd-0a599fd90312" providerId="ADAL" clId="{41347DFB-A47E-4F70-8F0C-90834E65022D}" dt="2025-03-18T10:47:01.238" v="11"/>
          <pc:sldLayoutMkLst>
            <pc:docMk/>
            <pc:sldMasterMk cId="2225231587" sldId="2147491684"/>
            <pc:sldLayoutMk cId="4145715665" sldId="2147491699"/>
          </pc:sldLayoutMkLst>
        </pc:sldLayoutChg>
      </pc:sldMasterChg>
      <pc:sldMasterChg chg="del delSldLayout">
        <pc:chgData name="井川 愛理" userId="c0c1c654-f062-49f9-addd-0a599fd90312" providerId="ADAL" clId="{41347DFB-A47E-4F70-8F0C-90834E65022D}" dt="2025-03-18T10:47:01.240" v="12"/>
        <pc:sldMasterMkLst>
          <pc:docMk/>
          <pc:sldMasterMk cId="1380337445" sldId="2147491700"/>
        </pc:sldMasterMkLst>
        <pc:sldLayoutChg chg="del">
          <pc:chgData name="井川 愛理" userId="c0c1c654-f062-49f9-addd-0a599fd90312" providerId="ADAL" clId="{41347DFB-A47E-4F70-8F0C-90834E65022D}" dt="2025-03-18T10:47:01.240" v="12"/>
          <pc:sldLayoutMkLst>
            <pc:docMk/>
            <pc:sldMasterMk cId="1380337445" sldId="2147491700"/>
            <pc:sldLayoutMk cId="2147961449" sldId="2147491701"/>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238777446" sldId="2147491702"/>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1216008704" sldId="2147491703"/>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660375867" sldId="2147491704"/>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1952519075" sldId="2147491705"/>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3659228841" sldId="2147491706"/>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3206856578" sldId="2147491707"/>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1498571628" sldId="2147491708"/>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3141944988" sldId="2147491709"/>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1856740001" sldId="2147491710"/>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2043054569" sldId="2147491711"/>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3816059618" sldId="2147491712"/>
          </pc:sldLayoutMkLst>
        </pc:sldLayoutChg>
        <pc:sldLayoutChg chg="del">
          <pc:chgData name="井川 愛理" userId="c0c1c654-f062-49f9-addd-0a599fd90312" providerId="ADAL" clId="{41347DFB-A47E-4F70-8F0C-90834E65022D}" dt="2025-03-18T10:47:01.240" v="12"/>
          <pc:sldLayoutMkLst>
            <pc:docMk/>
            <pc:sldMasterMk cId="1380337445" sldId="2147491700"/>
            <pc:sldLayoutMk cId="2125715869" sldId="2147491713"/>
          </pc:sldLayoutMkLst>
        </pc:sldLayoutChg>
      </pc:sldMasterChg>
      <pc:sldMasterChg chg="del delSldLayout">
        <pc:chgData name="井川 愛理" userId="c0c1c654-f062-49f9-addd-0a599fd90312" providerId="ADAL" clId="{41347DFB-A47E-4F70-8F0C-90834E65022D}" dt="2025-03-18T10:47:01.241" v="13"/>
        <pc:sldMasterMkLst>
          <pc:docMk/>
          <pc:sldMasterMk cId="1536099702" sldId="2147491714"/>
        </pc:sldMasterMkLst>
        <pc:sldLayoutChg chg="del">
          <pc:chgData name="井川 愛理" userId="c0c1c654-f062-49f9-addd-0a599fd90312" providerId="ADAL" clId="{41347DFB-A47E-4F70-8F0C-90834E65022D}" dt="2025-03-18T10:47:01.241" v="13"/>
          <pc:sldLayoutMkLst>
            <pc:docMk/>
            <pc:sldMasterMk cId="1536099702" sldId="2147491714"/>
            <pc:sldLayoutMk cId="3826705109" sldId="2147491715"/>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3980748659" sldId="2147491716"/>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1355547072" sldId="2147491717"/>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2353436749" sldId="2147491718"/>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172159113" sldId="2147491719"/>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901008952" sldId="2147491720"/>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553691756" sldId="2147491721"/>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2662275907" sldId="2147491722"/>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1809704004" sldId="2147491723"/>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3082126203" sldId="2147491724"/>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33412614" sldId="2147491725"/>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1698783779" sldId="2147491726"/>
          </pc:sldLayoutMkLst>
        </pc:sldLayoutChg>
        <pc:sldLayoutChg chg="del">
          <pc:chgData name="井川 愛理" userId="c0c1c654-f062-49f9-addd-0a599fd90312" providerId="ADAL" clId="{41347DFB-A47E-4F70-8F0C-90834E65022D}" dt="2025-03-18T10:47:01.241" v="13"/>
          <pc:sldLayoutMkLst>
            <pc:docMk/>
            <pc:sldMasterMk cId="1536099702" sldId="2147491714"/>
            <pc:sldLayoutMk cId="1462651122" sldId="2147491727"/>
          </pc:sldLayoutMkLst>
        </pc:sldLayoutChg>
      </pc:sldMasterChg>
    </pc:docChg>
  </pc:docChgLst>
</pc:chgInfo>
</file>

<file path=ppt/handoutMasters/_rels/handoutMaster1.xml.rels><?xml version="1.0" encoding="UTF-8" standalone="yes"?><Relationships xmlns="http://schemas.openxmlformats.org/package/2006/relationships"><Relationship Id="rId1" Target="../theme/theme10.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8"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2449" name="日付プレースホルダ 2"/>
          <p:cNvSpPr>
            <a:spLocks noGrp="1"/>
          </p:cNvSpPr>
          <p:nvPr>
            <p:ph type="dt" sz="quarter"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ＭＳ Ｐゴシック" charset="-128"/>
              </a:defRPr>
            </a:lvl1pPr>
          </a:lstStyle>
          <a:p>
            <a:pPr>
              <a:defRPr/>
            </a:pPr>
            <a:fld id="{828EFADD-6220-410F-937E-4BA46BA08025}" type="datetimeFigureOut">
              <a:rPr lang="ja-JP" altLang="en-US">
                <a:ea typeface="Meiryo UI" panose="020B0604030504040204" pitchFamily="50" charset="-128"/>
              </a:rPr>
              <a:pPr>
                <a:defRPr/>
              </a:pPr>
              <a:t>2025/3/18</a:t>
            </a:fld>
            <a:endParaRPr lang="ja-JP" altLang="en-US" dirty="0">
              <a:ea typeface="Meiryo UI" panose="020B0604030504040204" pitchFamily="50" charset="-128"/>
            </a:endParaRPr>
          </a:p>
        </p:txBody>
      </p:sp>
      <p:sp>
        <p:nvSpPr>
          <p:cNvPr id="2450" name="フッター プレースホルダ 3"/>
          <p:cNvSpPr>
            <a:spLocks noGrp="1"/>
          </p:cNvSpPr>
          <p:nvPr>
            <p:ph type="ftr" sz="quarter" idx="2"/>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2451" name="スライド番号プレースホルダ 4"/>
          <p:cNvSpPr>
            <a:spLocks noGrp="1"/>
          </p:cNvSpPr>
          <p:nvPr>
            <p:ph type="sldNum" sz="quarter" idx="3"/>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lvl1pPr>
          </a:lstStyle>
          <a:p>
            <a:pPr>
              <a:defRPr/>
            </a:pPr>
            <a:fld id="{32AEB285-F907-41B7-830A-69704DEA1B25}" type="slidenum">
              <a:rPr lang="ja-JP" altLang="en-US">
                <a:ea typeface="Meiryo UI" panose="020B0604030504040204" pitchFamily="50" charset="-128"/>
              </a:rPr>
              <a:pPr>
                <a:defRPr/>
              </a:pPr>
              <a:t>‹#›</a:t>
            </a:fld>
            <a:endParaRPr lang="ja-JP" altLang="en-US" dirty="0">
              <a:ea typeface="Meiryo UI" panose="020B0604030504040204" pitchFamily="50" charset="-128"/>
            </a:endParaRPr>
          </a:p>
        </p:txBody>
      </p:sp>
    </p:spTree>
    <p:extLst>
      <p:ext uri="{BB962C8B-B14F-4D97-AF65-F5344CB8AC3E}">
        <p14:creationId xmlns:p14="http://schemas.microsoft.com/office/powerpoint/2010/main" val="5395725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9.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1"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2442" name="日付プレースホルダ 2"/>
          <p:cNvSpPr>
            <a:spLocks noGrp="1"/>
          </p:cNvSpPr>
          <p:nvPr>
            <p:ph type="dt"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Meiryo UI" panose="020B0604030504040204" pitchFamily="50" charset="-128"/>
              </a:defRPr>
            </a:lvl1pPr>
          </a:lstStyle>
          <a:p>
            <a:pPr>
              <a:defRPr/>
            </a:pPr>
            <a:fld id="{BF700869-30AB-4CD9-81A1-6DA90E967608}" type="datetimeFigureOut">
              <a:rPr lang="ja-JP" altLang="en-US" smtClean="0"/>
              <a:pPr>
                <a:defRPr/>
              </a:pPr>
              <a:t>2025/3/18</a:t>
            </a:fld>
            <a:endParaRPr lang="ja-JP" altLang="en-US" dirty="0"/>
          </a:p>
        </p:txBody>
      </p:sp>
      <p:sp>
        <p:nvSpPr>
          <p:cNvPr id="2443"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25" tIns="45713" rIns="91425" bIns="45713" rtlCol="0" anchor="ctr"/>
          <a:lstStyle/>
          <a:p>
            <a:pPr lvl="0"/>
            <a:endParaRPr lang="ja-JP" altLang="en-US" noProof="0" dirty="0"/>
          </a:p>
        </p:txBody>
      </p:sp>
      <p:sp>
        <p:nvSpPr>
          <p:cNvPr id="2444" name="ノート プレースホルダ 4"/>
          <p:cNvSpPr>
            <a:spLocks noGrp="1"/>
          </p:cNvSpPr>
          <p:nvPr>
            <p:ph type="body" sz="quarter" idx="3"/>
          </p:nvPr>
        </p:nvSpPr>
        <p:spPr>
          <a:xfrm>
            <a:off x="673101" y="4686300"/>
            <a:ext cx="5389563" cy="4440238"/>
          </a:xfrm>
          <a:prstGeom prst="rect">
            <a:avLst/>
          </a:prstGeom>
        </p:spPr>
        <p:txBody>
          <a:bodyPr vert="horz" lIns="91425" tIns="45713" rIns="91425" bIns="45713"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2445" name="フッター プレースホルダ 5"/>
          <p:cNvSpPr>
            <a:spLocks noGrp="1"/>
          </p:cNvSpPr>
          <p:nvPr>
            <p:ph type="ftr" sz="quarter" idx="4"/>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2446" name="スライド番号プレースホルダ 6"/>
          <p:cNvSpPr>
            <a:spLocks noGrp="1"/>
          </p:cNvSpPr>
          <p:nvPr>
            <p:ph type="sldNum" sz="quarter" idx="5"/>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ea typeface="Meiryo UI" panose="020B0604030504040204" pitchFamily="50" charset="-128"/>
              </a:defRPr>
            </a:lvl1pPr>
          </a:lstStyle>
          <a:p>
            <a:pPr>
              <a:defRPr/>
            </a:pPr>
            <a:fld id="{1FE0EF6D-76A2-4BF8-8DDE-8EA797246047}" type="slidenum">
              <a:rPr lang="ja-JP" altLang="en-US" smtClean="0"/>
              <a:pPr>
                <a:defRPr/>
              </a:pPr>
              <a:t>‹#›</a:t>
            </a:fld>
            <a:endParaRPr lang="ja-JP" altLang="en-US" dirty="0"/>
          </a:p>
        </p:txBody>
      </p:sp>
    </p:spTree>
    <p:extLst>
      <p:ext uri="{BB962C8B-B14F-4D97-AF65-F5344CB8AC3E}">
        <p14:creationId xmlns:p14="http://schemas.microsoft.com/office/powerpoint/2010/main" val="37284419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1pPr>
    <a:lvl2pPr marL="4572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2pPr>
    <a:lvl3pPr marL="9144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3pPr>
    <a:lvl4pPr marL="13716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4pPr>
    <a:lvl5pPr marL="18288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 name="スライド イメージ プレースホルダー 1"/>
          <p:cNvSpPr>
            <a:spLocks noGrp="1" noRot="1" noChangeAspect="1"/>
          </p:cNvSpPr>
          <p:nvPr>
            <p:ph type="sldImg"/>
          </p:nvPr>
        </p:nvSpPr>
        <p:spPr/>
      </p:sp>
      <p:sp>
        <p:nvSpPr>
          <p:cNvPr id="2457" name="ノート プレースホルダー 2"/>
          <p:cNvSpPr>
            <a:spLocks noGrp="1"/>
          </p:cNvSpPr>
          <p:nvPr>
            <p:ph type="body" idx="1"/>
          </p:nvPr>
        </p:nvSpPr>
        <p:spPr/>
        <p:txBody>
          <a:bodyPr/>
          <a:lstStyle/>
          <a:p>
            <a:endParaRPr kumimoji="1" lang="ja-JP" altLang="en-US" dirty="0"/>
          </a:p>
        </p:txBody>
      </p:sp>
      <p:sp>
        <p:nvSpPr>
          <p:cNvPr id="2458" name="スライド番号プレースホルダー 3"/>
          <p:cNvSpPr>
            <a:spLocks noGrp="1"/>
          </p:cNvSpPr>
          <p:nvPr>
            <p:ph type="sldNum" sz="quarter" idx="10"/>
          </p:nvPr>
        </p:nvSpPr>
        <p:spPr/>
        <p:txBody>
          <a:bodyPr/>
          <a:lstStyle/>
          <a:p>
            <a:pPr>
              <a:defRPr/>
            </a:pPr>
            <a:fld id="{1FE0EF6D-76A2-4BF8-8DDE-8EA797246047}" type="slidenum">
              <a:rPr lang="ja-JP" altLang="en-US" smtClean="0"/>
              <a:pPr>
                <a:defRPr/>
              </a:pPr>
              <a:t>0</a:t>
            </a:fld>
            <a:endParaRPr lang="ja-JP" altLang="en-US" dirty="0"/>
          </a:p>
        </p:txBody>
      </p:sp>
    </p:spTree>
    <p:extLst>
      <p:ext uri="{BB962C8B-B14F-4D97-AF65-F5344CB8AC3E}">
        <p14:creationId xmlns:p14="http://schemas.microsoft.com/office/powerpoint/2010/main" val="240609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9" name="四角形 3417"/>
          <p:cNvSpPr>
            <a:spLocks noGrp="1" noRot="1" noChangeAspect="1"/>
          </p:cNvSpPr>
          <p:nvPr>
            <p:ph type="sldImg" idx="2"/>
          </p:nvPr>
        </p:nvSpPr>
        <p:spPr>
          <a:prstGeom prst="rect">
            <a:avLst/>
          </a:prstGeom>
        </p:spPr>
        <p:txBody>
          <a:bodyPr/>
          <a:lstStyle/>
          <a:p>
            <a:endParaRPr kumimoji="1" lang="ja-JP" altLang="en-US"/>
          </a:p>
        </p:txBody>
      </p:sp>
      <p:sp>
        <p:nvSpPr>
          <p:cNvPr id="2660" name="四角形 3418"/>
          <p:cNvSpPr>
            <a:spLocks noGrp="1"/>
          </p:cNvSpPr>
          <p:nvPr>
            <p:ph type="body" sz="quarter" idx="3"/>
          </p:nvPr>
        </p:nvSpPr>
        <p:spPr>
          <a:prstGeom prst="rect">
            <a:avLst/>
          </a:prstGeom>
        </p:spPr>
        <p:txBody>
          <a:bodyPr/>
          <a:lstStyle/>
          <a:p>
            <a:endParaRPr kumimoji="1" lang="ja-JP" altLang="en-US" dirty="0"/>
          </a:p>
        </p:txBody>
      </p:sp>
      <p:sp>
        <p:nvSpPr>
          <p:cNvPr id="2661" name="四角形 341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9</a:t>
            </a:fld>
            <a:endParaRPr kumimoji="1" lang="ja-JP" altLang="en-US"/>
          </a:p>
        </p:txBody>
      </p:sp>
    </p:spTree>
    <p:extLst>
      <p:ext uri="{BB962C8B-B14F-4D97-AF65-F5344CB8AC3E}">
        <p14:creationId xmlns:p14="http://schemas.microsoft.com/office/powerpoint/2010/main" val="118972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5" name="四角形 3420"/>
          <p:cNvSpPr>
            <a:spLocks noGrp="1" noRot="1" noChangeAspect="1"/>
          </p:cNvSpPr>
          <p:nvPr>
            <p:ph type="sldImg" idx="2"/>
          </p:nvPr>
        </p:nvSpPr>
        <p:spPr>
          <a:prstGeom prst="rect">
            <a:avLst/>
          </a:prstGeom>
        </p:spPr>
        <p:txBody>
          <a:bodyPr/>
          <a:lstStyle/>
          <a:p>
            <a:endParaRPr kumimoji="1" lang="ja-JP" altLang="en-US"/>
          </a:p>
        </p:txBody>
      </p:sp>
      <p:sp>
        <p:nvSpPr>
          <p:cNvPr id="2686" name="四角形 3421"/>
          <p:cNvSpPr>
            <a:spLocks noGrp="1"/>
          </p:cNvSpPr>
          <p:nvPr>
            <p:ph type="body" sz="quarter" idx="3"/>
          </p:nvPr>
        </p:nvSpPr>
        <p:spPr>
          <a:prstGeom prst="rect">
            <a:avLst/>
          </a:prstGeom>
        </p:spPr>
        <p:txBody>
          <a:bodyPr/>
          <a:lstStyle/>
          <a:p>
            <a:endParaRPr kumimoji="1" lang="ja-JP" altLang="en-US" dirty="0"/>
          </a:p>
        </p:txBody>
      </p:sp>
      <p:sp>
        <p:nvSpPr>
          <p:cNvPr id="2687" name="四角形 342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10</a:t>
            </a:fld>
            <a:endParaRPr kumimoji="1" lang="ja-JP" altLang="en-US"/>
          </a:p>
        </p:txBody>
      </p:sp>
    </p:spTree>
    <p:extLst>
      <p:ext uri="{BB962C8B-B14F-4D97-AF65-F5344CB8AC3E}">
        <p14:creationId xmlns:p14="http://schemas.microsoft.com/office/powerpoint/2010/main" val="1070769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1" name="四角形 3414"/>
          <p:cNvSpPr>
            <a:spLocks noGrp="1" noRot="1" noChangeAspect="1"/>
          </p:cNvSpPr>
          <p:nvPr>
            <p:ph type="sldImg" idx="2"/>
          </p:nvPr>
        </p:nvSpPr>
        <p:spPr>
          <a:prstGeom prst="rect">
            <a:avLst/>
          </a:prstGeom>
        </p:spPr>
        <p:txBody>
          <a:bodyPr/>
          <a:lstStyle/>
          <a:p>
            <a:endParaRPr kumimoji="1" lang="ja-JP" altLang="en-US"/>
          </a:p>
        </p:txBody>
      </p:sp>
      <p:sp>
        <p:nvSpPr>
          <p:cNvPr id="2712" name="四角形 3415"/>
          <p:cNvSpPr>
            <a:spLocks noGrp="1"/>
          </p:cNvSpPr>
          <p:nvPr>
            <p:ph type="body" sz="quarter" idx="3"/>
          </p:nvPr>
        </p:nvSpPr>
        <p:spPr>
          <a:prstGeom prst="rect">
            <a:avLst/>
          </a:prstGeom>
        </p:spPr>
        <p:txBody>
          <a:bodyPr/>
          <a:lstStyle/>
          <a:p>
            <a:endParaRPr kumimoji="1" lang="ja-JP" altLang="en-US" dirty="0"/>
          </a:p>
        </p:txBody>
      </p:sp>
      <p:sp>
        <p:nvSpPr>
          <p:cNvPr id="2713" name="四角形 3416"/>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11</a:t>
            </a:fld>
            <a:endParaRPr kumimoji="1" lang="ja-JP" altLang="en-US"/>
          </a:p>
        </p:txBody>
      </p:sp>
    </p:spTree>
    <p:extLst>
      <p:ext uri="{BB962C8B-B14F-4D97-AF65-F5344CB8AC3E}">
        <p14:creationId xmlns:p14="http://schemas.microsoft.com/office/powerpoint/2010/main" val="333804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6" name="四角形 3423"/>
          <p:cNvSpPr>
            <a:spLocks noGrp="1" noRot="1" noChangeAspect="1"/>
          </p:cNvSpPr>
          <p:nvPr>
            <p:ph type="sldImg" idx="2"/>
          </p:nvPr>
        </p:nvSpPr>
        <p:spPr>
          <a:prstGeom prst="rect">
            <a:avLst/>
          </a:prstGeom>
        </p:spPr>
        <p:txBody>
          <a:bodyPr/>
          <a:lstStyle/>
          <a:p>
            <a:endParaRPr kumimoji="1" lang="ja-JP" altLang="en-US"/>
          </a:p>
        </p:txBody>
      </p:sp>
      <p:sp>
        <p:nvSpPr>
          <p:cNvPr id="2737" name="四角形 3424"/>
          <p:cNvSpPr>
            <a:spLocks noGrp="1"/>
          </p:cNvSpPr>
          <p:nvPr>
            <p:ph type="body" sz="quarter" idx="3"/>
          </p:nvPr>
        </p:nvSpPr>
        <p:spPr>
          <a:prstGeom prst="rect">
            <a:avLst/>
          </a:prstGeom>
        </p:spPr>
        <p:txBody>
          <a:bodyPr/>
          <a:lstStyle/>
          <a:p>
            <a:endParaRPr kumimoji="1" lang="ja-JP" altLang="en-US" dirty="0"/>
          </a:p>
        </p:txBody>
      </p:sp>
      <p:sp>
        <p:nvSpPr>
          <p:cNvPr id="2738" name="四角形 3425"/>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2E9FF119-E50E-481A-9EAB-132B9C41A924}" type="slidenum">
              <a:rPr kumimoji="1" lang="ja-JP" altLang="en-US" smtClean="0"/>
              <a:pPr/>
              <a:t>12</a:t>
            </a:fld>
            <a:endParaRPr kumimoji="1" lang="ja-JP" altLang="en-US"/>
          </a:p>
        </p:txBody>
      </p:sp>
    </p:spTree>
    <p:extLst>
      <p:ext uri="{BB962C8B-B14F-4D97-AF65-F5344CB8AC3E}">
        <p14:creationId xmlns:p14="http://schemas.microsoft.com/office/powerpoint/2010/main" val="303520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 name="スライド イメージ プレースホルダー 1"/>
          <p:cNvSpPr>
            <a:spLocks noGrp="1" noRot="1" noChangeAspect="1"/>
          </p:cNvSpPr>
          <p:nvPr>
            <p:ph type="sldImg"/>
          </p:nvPr>
        </p:nvSpPr>
        <p:spPr/>
      </p:sp>
      <p:sp>
        <p:nvSpPr>
          <p:cNvPr id="2765" name="ノート プレースホルダー 2"/>
          <p:cNvSpPr>
            <a:spLocks noGrp="1"/>
          </p:cNvSpPr>
          <p:nvPr>
            <p:ph type="body" idx="1"/>
          </p:nvPr>
        </p:nvSpPr>
        <p:spPr/>
        <p:txBody>
          <a:bodyPr/>
          <a:lstStyle/>
          <a:p>
            <a:endParaRPr kumimoji="1" lang="ja-JP" altLang="en-US" dirty="0"/>
          </a:p>
        </p:txBody>
      </p:sp>
      <p:sp>
        <p:nvSpPr>
          <p:cNvPr id="2766" name="スライド番号プレースホルダー 3"/>
          <p:cNvSpPr>
            <a:spLocks noGrp="1"/>
          </p:cNvSpPr>
          <p:nvPr>
            <p:ph type="sldNum" sz="quarter" idx="5"/>
          </p:nvPr>
        </p:nvSpPr>
        <p:spPr/>
        <p:txBody>
          <a:bodyPr/>
          <a:lstStyle/>
          <a:p>
            <a:fld id="{2E9FF119-E50E-481A-9EAB-132B9C41A924}" type="slidenum">
              <a:rPr kumimoji="1" lang="ja-JP" altLang="en-US" smtClean="0"/>
              <a:pPr/>
              <a:t>13</a:t>
            </a:fld>
            <a:endParaRPr kumimoji="1" lang="ja-JP" altLang="en-US"/>
          </a:p>
        </p:txBody>
      </p:sp>
    </p:spTree>
    <p:extLst>
      <p:ext uri="{BB962C8B-B14F-4D97-AF65-F5344CB8AC3E}">
        <p14:creationId xmlns:p14="http://schemas.microsoft.com/office/powerpoint/2010/main" val="546474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9" name="スライド イメージ プレースホルダー 1"/>
          <p:cNvSpPr>
            <a:spLocks noGrp="1" noRot="1" noChangeAspect="1"/>
          </p:cNvSpPr>
          <p:nvPr>
            <p:ph type="sldImg"/>
          </p:nvPr>
        </p:nvSpPr>
        <p:spPr/>
      </p:sp>
      <p:sp>
        <p:nvSpPr>
          <p:cNvPr id="2840" name="ノート プレースホルダー 2"/>
          <p:cNvSpPr>
            <a:spLocks noGrp="1"/>
          </p:cNvSpPr>
          <p:nvPr>
            <p:ph type="body" idx="1"/>
          </p:nvPr>
        </p:nvSpPr>
        <p:spPr/>
        <p:txBody>
          <a:bodyPr/>
          <a:lstStyle/>
          <a:p>
            <a:endParaRPr kumimoji="1" lang="ja-JP" altLang="en-US" dirty="0"/>
          </a:p>
        </p:txBody>
      </p:sp>
      <p:sp>
        <p:nvSpPr>
          <p:cNvPr id="2841" name="スライド番号プレースホルダー 3"/>
          <p:cNvSpPr>
            <a:spLocks noGrp="1"/>
          </p:cNvSpPr>
          <p:nvPr>
            <p:ph type="sldNum" sz="quarter" idx="10"/>
          </p:nvPr>
        </p:nvSpPr>
        <p:spPr/>
        <p:txBody>
          <a:bodyPr/>
          <a:lstStyle/>
          <a:p>
            <a:fld id="{2E9FF119-E50E-481A-9EAB-132B9C41A924}" type="slidenum">
              <a:rPr kumimoji="1" lang="ja-JP" altLang="en-US" smtClean="0"/>
              <a:pPr/>
              <a:t>14</a:t>
            </a:fld>
            <a:endParaRPr kumimoji="1" lang="ja-JP" altLang="en-US"/>
          </a:p>
        </p:txBody>
      </p:sp>
    </p:spTree>
    <p:extLst>
      <p:ext uri="{BB962C8B-B14F-4D97-AF65-F5344CB8AC3E}">
        <p14:creationId xmlns:p14="http://schemas.microsoft.com/office/powerpoint/2010/main" val="275924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スライド イメージ プレースホルダ 1"/>
          <p:cNvSpPr>
            <a:spLocks noGrp="1" noRot="1" noChangeAspect="1" noTextEdit="1"/>
          </p:cNvSpPr>
          <p:nvPr>
            <p:ph type="sldImg"/>
          </p:nvPr>
        </p:nvSpPr>
        <p:spPr>
          <a:noFill/>
          <a:ln>
            <a:solidFill>
              <a:srgbClr val="000000"/>
            </a:solidFill>
            <a:miter lim="800000"/>
            <a:headEnd/>
            <a:tailEnd/>
          </a:ln>
        </p:spPr>
      </p:sp>
      <p:sp>
        <p:nvSpPr>
          <p:cNvPr id="1535" name="ノート プレースホルダ 2"/>
          <p:cNvSpPr>
            <a:spLocks noGrp="1"/>
          </p:cNvSpPr>
          <p:nvPr>
            <p:ph type="body" idx="1"/>
          </p:nvPr>
        </p:nvSpPr>
        <p:spPr>
          <a:noFill/>
        </p:spPr>
        <p:txBody>
          <a:bodyPr wrap="square" numCol="1" anchor="t" anchorCtr="0" compatLnSpc="1">
            <a:prstTxWarp prst="textNoShape">
              <a:avLst/>
            </a:prstTxWarp>
            <a:normAutofit/>
          </a:bodyPr>
          <a:lstStyle/>
          <a:p>
            <a:endParaRPr lang="ja-JP" altLang="en-US" sz="900" dirty="0"/>
          </a:p>
        </p:txBody>
      </p:sp>
      <p:sp>
        <p:nvSpPr>
          <p:cNvPr id="1536" name="スライド番号プレースホルダ 3"/>
          <p:cNvSpPr>
            <a:spLocks noGrp="1"/>
          </p:cNvSpPr>
          <p:nvPr>
            <p:ph type="sldNum" sz="quarter" idx="5"/>
          </p:nvPr>
        </p:nvSpPr>
        <p:spPr>
          <a:noFill/>
          <a:ln>
            <a:miter lim="800000"/>
            <a:headEnd/>
            <a:tailEnd/>
          </a:ln>
        </p:spPr>
        <p:txBody>
          <a:bodyPr wrap="square" numCol="1" anchorCtr="0" compatLnSpc="1">
            <a:prstTxWarp prst="textNoShape">
              <a:avLst/>
            </a:prstTxWarp>
          </a:bodyPr>
          <a:lstStyle/>
          <a:p>
            <a:pPr defTabSz="875629">
              <a:defRPr/>
            </a:pPr>
            <a:fld id="{B24B456E-62E0-4CA4-9267-E7276F4C49B4}" type="slidenum">
              <a:rPr lang="ja-JP" altLang="en-US" sz="1100">
                <a:solidFill>
                  <a:srgbClr val="000000"/>
                </a:solidFill>
              </a:rPr>
              <a:pPr defTabSz="875629">
                <a:defRPr/>
              </a:pPr>
              <a:t>15</a:t>
            </a:fld>
            <a:endParaRPr lang="ja-JP" altLang="en-US" sz="1100">
              <a:solidFill>
                <a:srgbClr val="000000"/>
              </a:solidFill>
            </a:endParaRPr>
          </a:p>
        </p:txBody>
      </p:sp>
    </p:spTree>
    <p:extLst>
      <p:ext uri="{BB962C8B-B14F-4D97-AF65-F5344CB8AC3E}">
        <p14:creationId xmlns:p14="http://schemas.microsoft.com/office/powerpoint/2010/main" val="73981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3" name="スライド イメージ プレースホルダー 1"/>
          <p:cNvSpPr>
            <a:spLocks noGrp="1" noRot="1" noChangeAspect="1"/>
          </p:cNvSpPr>
          <p:nvPr>
            <p:ph type="sldImg"/>
          </p:nvPr>
        </p:nvSpPr>
        <p:spPr/>
      </p:sp>
      <p:sp>
        <p:nvSpPr>
          <p:cNvPr id="2474" name="ノート プレースホルダー 2"/>
          <p:cNvSpPr>
            <a:spLocks noGrp="1"/>
          </p:cNvSpPr>
          <p:nvPr>
            <p:ph type="body" idx="1"/>
          </p:nvPr>
        </p:nvSpPr>
        <p:spPr/>
        <p:txBody>
          <a:bodyPr/>
          <a:lstStyle/>
          <a:p>
            <a:endParaRPr kumimoji="1" lang="ja-JP" altLang="en-US"/>
          </a:p>
        </p:txBody>
      </p:sp>
      <p:sp>
        <p:nvSpPr>
          <p:cNvPr id="2475"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3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13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1866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2" name="スライド イメージ プレースホルダ 1"/>
          <p:cNvSpPr>
            <a:spLocks noGrp="1" noRot="1" noChangeAspect="1"/>
          </p:cNvSpPr>
          <p:nvPr>
            <p:ph type="sldImg"/>
          </p:nvPr>
        </p:nvSpPr>
        <p:spPr>
          <a:xfrm>
            <a:off x="779463" y="766763"/>
            <a:ext cx="5543550" cy="3838575"/>
          </a:xfrm>
        </p:spPr>
      </p:sp>
      <p:sp>
        <p:nvSpPr>
          <p:cNvPr id="2503" name="スライド番号プレースホルダ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2</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04" name="ノート プレースホルダ 4"/>
          <p:cNvSpPr>
            <a:spLocks noGrp="1"/>
          </p:cNvSpPr>
          <p:nvPr>
            <p:ph type="body" sz="quarter" idx="11"/>
          </p:nvPr>
        </p:nvSpPr>
        <p:spPr/>
        <p:txBody>
          <a:bodyPr>
            <a:normAutofit/>
          </a:bodyPr>
          <a:lstStyle/>
          <a:p>
            <a:endParaRPr kumimoji="1" lang="ja-JP" altLang="en-US" dirty="0"/>
          </a:p>
        </p:txBody>
      </p:sp>
      <p:sp>
        <p:nvSpPr>
          <p:cNvPr id="2505"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21898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0" name="スライド イメージ プレースホルダ 1"/>
          <p:cNvSpPr>
            <a:spLocks noGrp="1" noRot="1" noChangeAspect="1"/>
          </p:cNvSpPr>
          <p:nvPr>
            <p:ph type="sldImg"/>
          </p:nvPr>
        </p:nvSpPr>
        <p:spPr>
          <a:xfrm>
            <a:off x="779463" y="766763"/>
            <a:ext cx="5543550" cy="3838575"/>
          </a:xfrm>
        </p:spPr>
      </p:sp>
      <p:sp>
        <p:nvSpPr>
          <p:cNvPr id="2521" name="スライド番号プレースホルダ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3</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22" name="ノート プレースホルダ 4"/>
          <p:cNvSpPr>
            <a:spLocks noGrp="1"/>
          </p:cNvSpPr>
          <p:nvPr>
            <p:ph type="body" sz="quarter" idx="11"/>
          </p:nvPr>
        </p:nvSpPr>
        <p:spPr/>
        <p:txBody>
          <a:bodyPr>
            <a:normAutofit/>
          </a:bodyPr>
          <a:lstStyle/>
          <a:p>
            <a:endParaRPr kumimoji="1" lang="ja-JP" altLang="en-US" dirty="0"/>
          </a:p>
        </p:txBody>
      </p:sp>
      <p:sp>
        <p:nvSpPr>
          <p:cNvPr id="2523"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5206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6" name="スライド イメージ プレースホルダ 1"/>
          <p:cNvSpPr>
            <a:spLocks noGrp="1" noRot="1" noChangeAspect="1"/>
          </p:cNvSpPr>
          <p:nvPr>
            <p:ph type="sldImg"/>
          </p:nvPr>
        </p:nvSpPr>
        <p:spPr>
          <a:xfrm>
            <a:off x="779463" y="766763"/>
            <a:ext cx="5543550" cy="3838575"/>
          </a:xfrm>
        </p:spPr>
      </p:sp>
      <p:sp>
        <p:nvSpPr>
          <p:cNvPr id="2557" name="スライド番号プレースホルダ 3"/>
          <p:cNvSpPr>
            <a:spLocks noGrp="1"/>
          </p:cNvSpPr>
          <p:nvPr>
            <p:ph type="sldNum" sz="quarter" idx="10"/>
          </p:nvPr>
        </p:nvSpPr>
        <p:spPr/>
        <p:txBody>
          <a:bodyPr/>
          <a:lstStyle/>
          <a:p>
            <a:pPr marL="0" marR="0" lvl="0" indent="0" algn="r" defTabSz="954725"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54725" rtl="0" eaLnBrk="1" fontAlgn="base" latinLnBrk="0" hangingPunct="1">
                <a:lnSpc>
                  <a:spcPct val="100000"/>
                </a:lnSpc>
                <a:spcBef>
                  <a:spcPct val="0"/>
                </a:spcBef>
                <a:spcAft>
                  <a:spcPct val="0"/>
                </a:spcAft>
                <a:buClrTx/>
                <a:buSzTx/>
                <a:buFontTx/>
                <a:buNone/>
                <a:tabLst/>
                <a:defRPr/>
              </a:pPr>
              <a:t>4</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58" name="ノート プレースホルダ 4"/>
          <p:cNvSpPr>
            <a:spLocks noGrp="1"/>
          </p:cNvSpPr>
          <p:nvPr>
            <p:ph type="body" sz="quarter" idx="11"/>
          </p:nvPr>
        </p:nvSpPr>
        <p:spPr/>
        <p:txBody>
          <a:bodyPr>
            <a:normAutofit/>
          </a:bodyPr>
          <a:lstStyle/>
          <a:p>
            <a:endParaRPr kumimoji="1" lang="ja-JP" altLang="en-US" dirty="0"/>
          </a:p>
        </p:txBody>
      </p:sp>
      <p:sp>
        <p:nvSpPr>
          <p:cNvPr id="2559"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301652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7" name="スライド イメージ プレースホルダ 1"/>
          <p:cNvSpPr>
            <a:spLocks noGrp="1" noRot="1" noChangeAspect="1"/>
          </p:cNvSpPr>
          <p:nvPr>
            <p:ph type="sldImg"/>
          </p:nvPr>
        </p:nvSpPr>
        <p:spPr>
          <a:xfrm>
            <a:off x="777875" y="766763"/>
            <a:ext cx="5543550" cy="3838575"/>
          </a:xfrm>
        </p:spPr>
      </p:sp>
      <p:sp>
        <p:nvSpPr>
          <p:cNvPr id="2588" name="スライド番号プレースホル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DC5F13-AF14-4625-87E9-21ABDBDF7BF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89" name="ノート プレースホルダ 4"/>
          <p:cNvSpPr>
            <a:spLocks noGrp="1"/>
          </p:cNvSpPr>
          <p:nvPr>
            <p:ph type="body" sz="quarter" idx="11"/>
          </p:nvPr>
        </p:nvSpPr>
        <p:spPr/>
        <p:txBody>
          <a:bodyPr>
            <a:normAutofit/>
          </a:bodyPr>
          <a:lstStyle/>
          <a:p>
            <a:endParaRPr kumimoji="1" lang="ja-JP" altLang="en-US" dirty="0"/>
          </a:p>
        </p:txBody>
      </p:sp>
      <p:sp>
        <p:nvSpPr>
          <p:cNvPr id="2590" name="ノート プレースホルダ 5"/>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230368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2" name="スライド イメージ プレースホルダー 1"/>
          <p:cNvSpPr>
            <a:spLocks noGrp="1" noRot="1" noChangeAspect="1"/>
          </p:cNvSpPr>
          <p:nvPr>
            <p:ph type="sldImg"/>
          </p:nvPr>
        </p:nvSpPr>
        <p:spPr/>
      </p:sp>
      <p:sp>
        <p:nvSpPr>
          <p:cNvPr id="2613" name="ノート プレースホルダー 2"/>
          <p:cNvSpPr>
            <a:spLocks noGrp="1"/>
          </p:cNvSpPr>
          <p:nvPr>
            <p:ph type="body" idx="1"/>
          </p:nvPr>
        </p:nvSpPr>
        <p:spPr/>
        <p:txBody>
          <a:bodyPr/>
          <a:lstStyle/>
          <a:p>
            <a:endParaRPr kumimoji="1" lang="ja-JP" altLang="en-US"/>
          </a:p>
        </p:txBody>
      </p:sp>
      <p:sp>
        <p:nvSpPr>
          <p:cNvPr id="2614" name="スライド番号プレースホルダー 3"/>
          <p:cNvSpPr>
            <a:spLocks noGrp="1"/>
          </p:cNvSpPr>
          <p:nvPr>
            <p:ph type="sldNum" sz="quarter" idx="10"/>
          </p:nvPr>
        </p:nvSpPr>
        <p:spPr/>
        <p:txBody>
          <a:bodyPr/>
          <a:lstStyle/>
          <a:p>
            <a:fld id="{0525C666-C038-4D79-84A9-12F58A2412B5}"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409360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4" name="スライド イメージ プレースホルダー 1"/>
          <p:cNvSpPr>
            <a:spLocks noGrp="1" noRot="1" noChangeAspect="1"/>
          </p:cNvSpPr>
          <p:nvPr>
            <p:ph type="sldImg"/>
          </p:nvPr>
        </p:nvSpPr>
        <p:spPr/>
      </p:sp>
      <p:sp>
        <p:nvSpPr>
          <p:cNvPr id="2625" name="ノート プレースホルダー 2"/>
          <p:cNvSpPr>
            <a:spLocks noGrp="1"/>
          </p:cNvSpPr>
          <p:nvPr>
            <p:ph type="body" idx="1"/>
          </p:nvPr>
        </p:nvSpPr>
        <p:spPr/>
        <p:txBody>
          <a:bodyPr/>
          <a:lstStyle/>
          <a:p>
            <a:endParaRPr kumimoji="1" lang="ja-JP" altLang="en-US"/>
          </a:p>
        </p:txBody>
      </p:sp>
      <p:sp>
        <p:nvSpPr>
          <p:cNvPr id="2626" name="スライド番号プレースホルダー 3"/>
          <p:cNvSpPr>
            <a:spLocks noGrp="1"/>
          </p:cNvSpPr>
          <p:nvPr>
            <p:ph type="sldNum" sz="quarter" idx="10"/>
          </p:nvPr>
        </p:nvSpPr>
        <p:spPr/>
        <p:txBody>
          <a:bodyPr/>
          <a:lstStyle/>
          <a:p>
            <a:fld id="{0D2CB449-AABA-4852-87BE-BE1947510F36}"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114756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3" name="スライド イメージ プレースホルダー 1"/>
          <p:cNvSpPr>
            <a:spLocks noGrp="1" noRot="1" noChangeAspect="1"/>
          </p:cNvSpPr>
          <p:nvPr>
            <p:ph type="sldImg"/>
          </p:nvPr>
        </p:nvSpPr>
        <p:spPr/>
      </p:sp>
      <p:sp>
        <p:nvSpPr>
          <p:cNvPr id="2634" name="ノート プレースホルダー 2"/>
          <p:cNvSpPr>
            <a:spLocks noGrp="1"/>
          </p:cNvSpPr>
          <p:nvPr>
            <p:ph type="body" idx="1"/>
          </p:nvPr>
        </p:nvSpPr>
        <p:spPr/>
        <p:txBody>
          <a:bodyPr/>
          <a:lstStyle/>
          <a:p>
            <a:endParaRPr kumimoji="1" lang="ja-JP" altLang="en-US"/>
          </a:p>
        </p:txBody>
      </p:sp>
      <p:sp>
        <p:nvSpPr>
          <p:cNvPr id="2635"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3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13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94979799"/>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1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3.png" Type="http://schemas.openxmlformats.org/officeDocument/2006/relationships/image"/></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6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8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5"/>
            <a:ext cx="9906000" cy="333375"/>
          </a:xfrm>
          <a:prstGeom prst="rect">
            <a:avLst/>
          </a:prstGeom>
          <a:noFill/>
          <a:ln>
            <a:noFill/>
          </a:ln>
        </p:spPr>
      </p:pic>
      <p:sp>
        <p:nvSpPr>
          <p:cNvPr id="1039" name="Rectangle 9"/>
          <p:cNvSpPr>
            <a:spLocks noChangeArrowheads="1"/>
          </p:cNvSpPr>
          <p:nvPr userDrawn="1"/>
        </p:nvSpPr>
        <p:spPr>
          <a:xfrm>
            <a:off x="1352550" y="3284538"/>
            <a:ext cx="8553450"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ea typeface="Meiryo UI" panose="020B0604030504040204" pitchFamily="50" charset="-128"/>
            </a:endParaRPr>
          </a:p>
        </p:txBody>
      </p:sp>
      <p:pic>
        <p:nvPicPr>
          <p:cNvPr id="1040" name="Picture 11"/>
          <p:cNvPicPr>
            <a:picLocks noChangeAspect="1" noChangeArrowheads="1"/>
          </p:cNvPicPr>
          <p:nvPr userDrawn="1"/>
        </p:nvPicPr>
        <p:blipFill>
          <a:blip r:embed="rId3"/>
          <a:stretch>
            <a:fillRect/>
          </a:stretch>
        </p:blipFill>
        <p:spPr>
          <a:xfrm>
            <a:off x="0" y="6051550"/>
            <a:ext cx="2301875" cy="473075"/>
          </a:xfrm>
          <a:prstGeom prst="rect">
            <a:avLst/>
          </a:prstGeom>
          <a:noFill/>
          <a:ln>
            <a:noFill/>
          </a:ln>
        </p:spPr>
      </p:pic>
      <p:sp>
        <p:nvSpPr>
          <p:cNvPr id="1041" name="Text Box 12"/>
          <p:cNvSpPr txBox="1">
            <a:spLocks noChangeArrowheads="1"/>
          </p:cNvSpPr>
          <p:nvPr userDrawn="1"/>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1042"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3" name="Rectangle 4"/>
          <p:cNvSpPr>
            <a:spLocks noGrp="1" noChangeArrowheads="1"/>
          </p:cNvSpPr>
          <p:nvPr>
            <p:ph type="dt" sz="half" idx="10"/>
          </p:nvPr>
        </p:nvSpPr>
        <p:spPr/>
        <p:txBody>
          <a:bodyPr/>
          <a:lstStyle>
            <a:lvl1pPr>
              <a:defRPr/>
            </a:lvl1pPr>
          </a:lstStyle>
          <a:p>
            <a:endParaRPr kumimoji="1" lang="ja-JP" altLang="en-US"/>
          </a:p>
        </p:txBody>
      </p:sp>
      <p:sp>
        <p:nvSpPr>
          <p:cNvPr id="1044" name="Rectangle 5"/>
          <p:cNvSpPr>
            <a:spLocks noGrp="1" noChangeArrowheads="1"/>
          </p:cNvSpPr>
          <p:nvPr>
            <p:ph type="ftr" sz="quarter" idx="11"/>
          </p:nvPr>
        </p:nvSpPr>
        <p:spPr/>
        <p:txBody>
          <a:bodyPr/>
          <a:lstStyle>
            <a:lvl1pPr>
              <a:defRPr/>
            </a:lvl1pPr>
          </a:lstStyle>
          <a:p>
            <a:endParaRPr kumimoji="1" lang="ja-JP" altLang="en-US"/>
          </a:p>
        </p:txBody>
      </p:sp>
      <p:sp>
        <p:nvSpPr>
          <p:cNvPr id="1045"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333533839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8" name="タイトル 1"/>
          <p:cNvSpPr>
            <a:spLocks noGrp="1"/>
          </p:cNvSpPr>
          <p:nvPr>
            <p:ph type="title"/>
          </p:nvPr>
        </p:nvSpPr>
        <p:spPr/>
        <p:txBody>
          <a:bodyPr/>
          <a:lstStyle/>
          <a:p>
            <a:r>
              <a:rPr lang="ja-JP" altLang="en-US"/>
              <a:t>マスタ タイトルの書式設定</a:t>
            </a:r>
          </a:p>
        </p:txBody>
      </p:sp>
      <p:sp>
        <p:nvSpPr>
          <p:cNvPr id="109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0" name="Rectangle 4"/>
          <p:cNvSpPr>
            <a:spLocks noGrp="1" noChangeArrowheads="1"/>
          </p:cNvSpPr>
          <p:nvPr>
            <p:ph type="dt" sz="half" idx="10"/>
          </p:nvPr>
        </p:nvSpPr>
        <p:spPr>
          <a:ln/>
        </p:spPr>
        <p:txBody>
          <a:bodyPr/>
          <a:lstStyle>
            <a:lvl1pPr>
              <a:defRPr/>
            </a:lvl1pPr>
          </a:lstStyle>
          <a:p>
            <a:endParaRPr kumimoji="1" lang="ja-JP" altLang="en-US"/>
          </a:p>
        </p:txBody>
      </p:sp>
      <p:sp>
        <p:nvSpPr>
          <p:cNvPr id="1101"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102" name="Rectangle 6"/>
          <p:cNvSpPr>
            <a:spLocks noGrp="1" noChangeArrowheads="1"/>
          </p:cNvSpPr>
          <p:nvPr>
            <p:ph type="sldNum" sz="quarter" idx="12"/>
          </p:nvPr>
        </p:nvSpPr>
        <p:spPr>
          <a:ln/>
        </p:spPr>
        <p:txBody>
          <a:bodyPr/>
          <a:lstStyle>
            <a:lvl1pPr>
              <a:defRPr/>
            </a:lvl1pPr>
          </a:lstStyle>
          <a:p>
            <a:pPr>
              <a:defRPr/>
            </a:pPr>
            <a:fld id="{477E146B-3B4C-439C-A0F2-94EDEC914E37}" type="slidenum">
              <a:rPr lang="en-US" altLang="ja-JP"/>
              <a:pPr>
                <a:defRPr/>
              </a:pPr>
              <a:t>‹#›</a:t>
            </a:fld>
            <a:endParaRPr lang="en-US" altLang="ja-JP"/>
          </a:p>
        </p:txBody>
      </p:sp>
    </p:spTree>
    <p:extLst>
      <p:ext uri="{BB962C8B-B14F-4D97-AF65-F5344CB8AC3E}">
        <p14:creationId xmlns:p14="http://schemas.microsoft.com/office/powerpoint/2010/main" val="4213686382"/>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10" name="タイトル 1"/>
          <p:cNvSpPr>
            <a:spLocks noGrp="1"/>
          </p:cNvSpPr>
          <p:nvPr>
            <p:ph type="title"/>
          </p:nvPr>
        </p:nvSpPr>
        <p:spPr/>
        <p:txBody>
          <a:bodyPr/>
          <a:lstStyle>
            <a:lvl1pPr>
              <a:defRPr sz="2000" b="0">
                <a:latin typeface="+mj-ea"/>
                <a:ea typeface="+mj-ea"/>
              </a:defRPr>
            </a:lvl1pPr>
          </a:lstStyle>
          <a:p>
            <a:r>
              <a:rPr lang="ja-JP" altLang="en-US" dirty="0"/>
              <a:t>マスター タイトルの書式設定</a:t>
            </a:r>
          </a:p>
        </p:txBody>
      </p:sp>
      <p:sp>
        <p:nvSpPr>
          <p:cNvPr id="1711"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2"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3"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4" name="スライド番号プレースホルダ 5"/>
          <p:cNvSpPr>
            <a:spLocks noGrp="1"/>
          </p:cNvSpPr>
          <p:nvPr>
            <p:ph type="sldNum" sz="quarter" idx="12"/>
          </p:nvPr>
        </p:nvSpPr>
        <p:spPr>
          <a:xfrm>
            <a:off x="7594600" y="6597352"/>
            <a:ext cx="2311400" cy="260648"/>
          </a:xfrm>
        </p:spPr>
        <p:txBody>
          <a:bodyPr/>
          <a:lstStyle>
            <a:lvl1pPr eaLnBrk="0" fontAlgn="base" hangingPunct="0">
              <a:spcBef>
                <a:spcPct val="0"/>
              </a:spcBef>
              <a:spcAft>
                <a:spcPct val="0"/>
              </a:spcAft>
              <a:defRPr>
                <a:latin typeface="Meiryo UI" panose="020B0604030504040204" pitchFamily="50" charset="-128"/>
                <a:ea typeface="Meiryo UI" panose="020B0604030504040204" pitchFamily="50" charset="-128"/>
              </a:defRPr>
            </a:lvl1pPr>
          </a:lstStyle>
          <a:p>
            <a:pPr>
              <a:defRPr/>
            </a:pPr>
            <a:fld id="{C5B919F3-C927-4154-A558-F21A8F314B69}" type="slidenum">
              <a:rPr lang="ja-JP" altLang="en-US" smtClean="0"/>
              <a:pPr>
                <a:defRPr/>
              </a:pPr>
              <a:t>‹#›</a:t>
            </a:fld>
            <a:endParaRPr lang="ja-JP" altLang="en-US"/>
          </a:p>
        </p:txBody>
      </p:sp>
    </p:spTree>
    <p:extLst>
      <p:ext uri="{BB962C8B-B14F-4D97-AF65-F5344CB8AC3E}">
        <p14:creationId xmlns:p14="http://schemas.microsoft.com/office/powerpoint/2010/main" val="1762253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16" name="タイトル 1"/>
          <p:cNvSpPr>
            <a:spLocks noGrp="1"/>
          </p:cNvSpPr>
          <p:nvPr>
            <p:ph type="title"/>
          </p:nvPr>
        </p:nvSpPr>
        <p:spPr>
          <a:xfrm>
            <a:off x="782528" y="4406993"/>
            <a:ext cx="8420101" cy="1362075"/>
          </a:xfrm>
        </p:spPr>
        <p:txBody>
          <a:bodyPr anchor="t"/>
          <a:lstStyle>
            <a:lvl1pPr algn="l">
              <a:defRPr sz="3146" b="1" cap="all"/>
            </a:lvl1pPr>
          </a:lstStyle>
          <a:p>
            <a:r>
              <a:rPr lang="ja-JP" altLang="en-US"/>
              <a:t>マスター タイトルの書式設定</a:t>
            </a:r>
          </a:p>
        </p:txBody>
      </p:sp>
      <p:sp>
        <p:nvSpPr>
          <p:cNvPr id="1717" name="テキスト プレースホルダ 2"/>
          <p:cNvSpPr>
            <a:spLocks noGrp="1"/>
          </p:cNvSpPr>
          <p:nvPr>
            <p:ph type="body" idx="1"/>
          </p:nvPr>
        </p:nvSpPr>
        <p:spPr>
          <a:xfrm>
            <a:off x="782528" y="2906713"/>
            <a:ext cx="8420101" cy="1500187"/>
          </a:xfrm>
        </p:spPr>
        <p:txBody>
          <a:bodyPr anchor="b"/>
          <a:lstStyle>
            <a:lvl1pPr marL="0" indent="0">
              <a:buNone/>
              <a:defRPr sz="1573"/>
            </a:lvl1pPr>
            <a:lvl2pPr marL="359625" indent="0">
              <a:buNone/>
              <a:defRPr sz="1416"/>
            </a:lvl2pPr>
            <a:lvl3pPr marL="719250" indent="0">
              <a:buNone/>
              <a:defRPr sz="1258"/>
            </a:lvl3pPr>
            <a:lvl4pPr marL="1078876" indent="0">
              <a:buNone/>
              <a:defRPr sz="1101"/>
            </a:lvl4pPr>
            <a:lvl5pPr marL="1438500" indent="0">
              <a:buNone/>
              <a:defRPr sz="1101"/>
            </a:lvl5pPr>
            <a:lvl6pPr marL="1798126" indent="0">
              <a:buNone/>
              <a:defRPr sz="1101"/>
            </a:lvl6pPr>
            <a:lvl7pPr marL="2157750" indent="0">
              <a:buNone/>
              <a:defRPr sz="1101"/>
            </a:lvl7pPr>
            <a:lvl8pPr marL="2517375" indent="0">
              <a:buNone/>
              <a:defRPr sz="1101"/>
            </a:lvl8pPr>
            <a:lvl9pPr marL="2877001" indent="0">
              <a:buNone/>
              <a:defRPr sz="1101"/>
            </a:lvl9pPr>
          </a:lstStyle>
          <a:p>
            <a:pPr lvl="0"/>
            <a:r>
              <a:rPr lang="ja-JP" altLang="en-US"/>
              <a:t>マスター テキストの書式設定</a:t>
            </a:r>
          </a:p>
        </p:txBody>
      </p:sp>
      <p:sp>
        <p:nvSpPr>
          <p:cNvPr id="1718"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9"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0"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a:p>
        </p:txBody>
      </p:sp>
    </p:spTree>
    <p:extLst>
      <p:ext uri="{BB962C8B-B14F-4D97-AF65-F5344CB8AC3E}">
        <p14:creationId xmlns:p14="http://schemas.microsoft.com/office/powerpoint/2010/main" val="37787410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22" name="タイトル 1"/>
          <p:cNvSpPr>
            <a:spLocks noGrp="1"/>
          </p:cNvSpPr>
          <p:nvPr>
            <p:ph type="title"/>
          </p:nvPr>
        </p:nvSpPr>
        <p:spPr/>
        <p:txBody>
          <a:bodyPr/>
          <a:lstStyle/>
          <a:p>
            <a:r>
              <a:rPr lang="ja-JP" altLang="en-US"/>
              <a:t>マスター タイトルの書式設定</a:t>
            </a:r>
          </a:p>
        </p:txBody>
      </p:sp>
      <p:sp>
        <p:nvSpPr>
          <p:cNvPr id="1723" name="コンテンツ プレースホルダ 2"/>
          <p:cNvSpPr>
            <a:spLocks noGrp="1"/>
          </p:cNvSpPr>
          <p:nvPr>
            <p:ph sz="half" idx="1"/>
          </p:nvPr>
        </p:nvSpPr>
        <p:spPr>
          <a:xfrm>
            <a:off x="495307" y="1600206"/>
            <a:ext cx="4375150" cy="4525963"/>
          </a:xfrm>
        </p:spPr>
        <p:txBody>
          <a:bodyPr/>
          <a:lstStyle>
            <a:lvl1pPr>
              <a:defRPr sz="2203"/>
            </a:lvl1pPr>
            <a:lvl2pPr>
              <a:defRPr sz="1888"/>
            </a:lvl2pPr>
            <a:lvl3pPr>
              <a:defRPr sz="1573"/>
            </a:lvl3pPr>
            <a:lvl4pPr>
              <a:defRPr sz="1416"/>
            </a:lvl4pPr>
            <a:lvl5pPr>
              <a:defRPr sz="1416"/>
            </a:lvl5pPr>
            <a:lvl6pPr>
              <a:defRPr sz="1416"/>
            </a:lvl6pPr>
            <a:lvl7pPr>
              <a:defRPr sz="1416"/>
            </a:lvl7pPr>
            <a:lvl8pPr>
              <a:defRPr sz="1416"/>
            </a:lvl8pPr>
            <a:lvl9pPr>
              <a:defRPr sz="141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4" name="コンテンツ プレースホルダ 3"/>
          <p:cNvSpPr>
            <a:spLocks noGrp="1"/>
          </p:cNvSpPr>
          <p:nvPr>
            <p:ph sz="half" idx="2"/>
          </p:nvPr>
        </p:nvSpPr>
        <p:spPr>
          <a:xfrm>
            <a:off x="5035550" y="1600206"/>
            <a:ext cx="4375150" cy="4525963"/>
          </a:xfrm>
        </p:spPr>
        <p:txBody>
          <a:bodyPr/>
          <a:lstStyle>
            <a:lvl1pPr>
              <a:defRPr sz="2203"/>
            </a:lvl1pPr>
            <a:lvl2pPr>
              <a:defRPr sz="1888"/>
            </a:lvl2pPr>
            <a:lvl3pPr>
              <a:defRPr sz="1573"/>
            </a:lvl3pPr>
            <a:lvl4pPr>
              <a:defRPr sz="1416"/>
            </a:lvl4pPr>
            <a:lvl5pPr>
              <a:defRPr sz="1416"/>
            </a:lvl5pPr>
            <a:lvl6pPr>
              <a:defRPr sz="1416"/>
            </a:lvl6pPr>
            <a:lvl7pPr>
              <a:defRPr sz="1416"/>
            </a:lvl7pPr>
            <a:lvl8pPr>
              <a:defRPr sz="1416"/>
            </a:lvl8pPr>
            <a:lvl9pPr>
              <a:defRPr sz="141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a:p>
        </p:txBody>
      </p:sp>
    </p:spTree>
    <p:extLst>
      <p:ext uri="{BB962C8B-B14F-4D97-AF65-F5344CB8AC3E}">
        <p14:creationId xmlns:p14="http://schemas.microsoft.com/office/powerpoint/2010/main" val="34562885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29" name="タイトル 1"/>
          <p:cNvSpPr>
            <a:spLocks noGrp="1"/>
          </p:cNvSpPr>
          <p:nvPr>
            <p:ph type="title"/>
          </p:nvPr>
        </p:nvSpPr>
        <p:spPr>
          <a:xfrm>
            <a:off x="495301" y="274638"/>
            <a:ext cx="8915400" cy="1143000"/>
          </a:xfrm>
        </p:spPr>
        <p:txBody>
          <a:bodyPr/>
          <a:lstStyle>
            <a:lvl1pPr>
              <a:defRPr/>
            </a:lvl1pPr>
          </a:lstStyle>
          <a:p>
            <a:r>
              <a:rPr lang="ja-JP" altLang="en-US"/>
              <a:t>マスター タイトルの書式設定</a:t>
            </a:r>
          </a:p>
        </p:txBody>
      </p:sp>
      <p:sp>
        <p:nvSpPr>
          <p:cNvPr id="1730" name="テキスト プレースホルダ 2"/>
          <p:cNvSpPr>
            <a:spLocks noGrp="1"/>
          </p:cNvSpPr>
          <p:nvPr>
            <p:ph type="body" idx="1"/>
          </p:nvPr>
        </p:nvSpPr>
        <p:spPr>
          <a:xfrm>
            <a:off x="495303" y="1535113"/>
            <a:ext cx="4376870" cy="639762"/>
          </a:xfrm>
        </p:spPr>
        <p:txBody>
          <a:bodyPr anchor="b"/>
          <a:lstStyle>
            <a:lvl1pPr marL="0" indent="0">
              <a:buNone/>
              <a:defRPr sz="1888" b="1"/>
            </a:lvl1pPr>
            <a:lvl2pPr marL="359625" indent="0">
              <a:buNone/>
              <a:defRPr sz="1573" b="1"/>
            </a:lvl2pPr>
            <a:lvl3pPr marL="719250" indent="0">
              <a:buNone/>
              <a:defRPr sz="1416" b="1"/>
            </a:lvl3pPr>
            <a:lvl4pPr marL="1078876" indent="0">
              <a:buNone/>
              <a:defRPr sz="1258" b="1"/>
            </a:lvl4pPr>
            <a:lvl5pPr marL="1438500" indent="0">
              <a:buNone/>
              <a:defRPr sz="1258" b="1"/>
            </a:lvl5pPr>
            <a:lvl6pPr marL="1798126" indent="0">
              <a:buNone/>
              <a:defRPr sz="1258" b="1"/>
            </a:lvl6pPr>
            <a:lvl7pPr marL="2157750" indent="0">
              <a:buNone/>
              <a:defRPr sz="1258" b="1"/>
            </a:lvl7pPr>
            <a:lvl8pPr marL="2517375" indent="0">
              <a:buNone/>
              <a:defRPr sz="1258" b="1"/>
            </a:lvl8pPr>
            <a:lvl9pPr marL="2877001" indent="0">
              <a:buNone/>
              <a:defRPr sz="1258" b="1"/>
            </a:lvl9pPr>
          </a:lstStyle>
          <a:p>
            <a:pPr lvl="0"/>
            <a:r>
              <a:rPr lang="ja-JP" altLang="en-US"/>
              <a:t>マスター テキストの書式設定</a:t>
            </a:r>
          </a:p>
        </p:txBody>
      </p:sp>
      <p:sp>
        <p:nvSpPr>
          <p:cNvPr id="1731" name="コンテンツ プレースホルダ 3"/>
          <p:cNvSpPr>
            <a:spLocks noGrp="1"/>
          </p:cNvSpPr>
          <p:nvPr>
            <p:ph sz="half" idx="2"/>
          </p:nvPr>
        </p:nvSpPr>
        <p:spPr>
          <a:xfrm>
            <a:off x="495303" y="2174875"/>
            <a:ext cx="4376870" cy="3951288"/>
          </a:xfrm>
        </p:spPr>
        <p:txBody>
          <a:bodyPr/>
          <a:lstStyle>
            <a:lvl1pPr>
              <a:defRPr sz="1888"/>
            </a:lvl1pPr>
            <a:lvl2pPr>
              <a:defRPr sz="1573"/>
            </a:lvl2pPr>
            <a:lvl3pPr>
              <a:defRPr sz="1416"/>
            </a:lvl3pPr>
            <a:lvl4pPr>
              <a:defRPr sz="1258"/>
            </a:lvl4pPr>
            <a:lvl5pPr>
              <a:defRPr sz="1258"/>
            </a:lvl5pPr>
            <a:lvl6pPr>
              <a:defRPr sz="1258"/>
            </a:lvl6pPr>
            <a:lvl7pPr>
              <a:defRPr sz="1258"/>
            </a:lvl7pPr>
            <a:lvl8pPr>
              <a:defRPr sz="1258"/>
            </a:lvl8pPr>
            <a:lvl9pPr>
              <a:defRPr sz="125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2" name="テキスト プレースホルダ 4"/>
          <p:cNvSpPr>
            <a:spLocks noGrp="1"/>
          </p:cNvSpPr>
          <p:nvPr>
            <p:ph type="body" sz="quarter" idx="3"/>
          </p:nvPr>
        </p:nvSpPr>
        <p:spPr>
          <a:xfrm>
            <a:off x="5032116" y="1535113"/>
            <a:ext cx="4378590" cy="639762"/>
          </a:xfrm>
        </p:spPr>
        <p:txBody>
          <a:bodyPr anchor="b"/>
          <a:lstStyle>
            <a:lvl1pPr marL="0" indent="0">
              <a:buNone/>
              <a:defRPr sz="1888" b="1"/>
            </a:lvl1pPr>
            <a:lvl2pPr marL="359625" indent="0">
              <a:buNone/>
              <a:defRPr sz="1573" b="1"/>
            </a:lvl2pPr>
            <a:lvl3pPr marL="719250" indent="0">
              <a:buNone/>
              <a:defRPr sz="1416" b="1"/>
            </a:lvl3pPr>
            <a:lvl4pPr marL="1078876" indent="0">
              <a:buNone/>
              <a:defRPr sz="1258" b="1"/>
            </a:lvl4pPr>
            <a:lvl5pPr marL="1438500" indent="0">
              <a:buNone/>
              <a:defRPr sz="1258" b="1"/>
            </a:lvl5pPr>
            <a:lvl6pPr marL="1798126" indent="0">
              <a:buNone/>
              <a:defRPr sz="1258" b="1"/>
            </a:lvl6pPr>
            <a:lvl7pPr marL="2157750" indent="0">
              <a:buNone/>
              <a:defRPr sz="1258" b="1"/>
            </a:lvl7pPr>
            <a:lvl8pPr marL="2517375" indent="0">
              <a:buNone/>
              <a:defRPr sz="1258" b="1"/>
            </a:lvl8pPr>
            <a:lvl9pPr marL="2877001" indent="0">
              <a:buNone/>
              <a:defRPr sz="1258" b="1"/>
            </a:lvl9pPr>
          </a:lstStyle>
          <a:p>
            <a:pPr lvl="0"/>
            <a:r>
              <a:rPr lang="ja-JP" altLang="en-US"/>
              <a:t>マスター テキストの書式設定</a:t>
            </a:r>
          </a:p>
        </p:txBody>
      </p:sp>
      <p:sp>
        <p:nvSpPr>
          <p:cNvPr id="1733" name="コンテンツ プレースホルダ 5"/>
          <p:cNvSpPr>
            <a:spLocks noGrp="1"/>
          </p:cNvSpPr>
          <p:nvPr>
            <p:ph sz="quarter" idx="4"/>
          </p:nvPr>
        </p:nvSpPr>
        <p:spPr>
          <a:xfrm>
            <a:off x="5032116" y="2174875"/>
            <a:ext cx="4378590" cy="3951288"/>
          </a:xfrm>
        </p:spPr>
        <p:txBody>
          <a:bodyPr/>
          <a:lstStyle>
            <a:lvl1pPr>
              <a:defRPr sz="1888"/>
            </a:lvl1pPr>
            <a:lvl2pPr>
              <a:defRPr sz="1573"/>
            </a:lvl2pPr>
            <a:lvl3pPr>
              <a:defRPr sz="1416"/>
            </a:lvl3pPr>
            <a:lvl4pPr>
              <a:defRPr sz="1258"/>
            </a:lvl4pPr>
            <a:lvl5pPr>
              <a:defRPr sz="1258"/>
            </a:lvl5pPr>
            <a:lvl6pPr>
              <a:defRPr sz="1258"/>
            </a:lvl6pPr>
            <a:lvl7pPr>
              <a:defRPr sz="1258"/>
            </a:lvl7pPr>
            <a:lvl8pPr>
              <a:defRPr sz="1258"/>
            </a:lvl8pPr>
            <a:lvl9pPr>
              <a:defRPr sz="125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4"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35"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36"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a:p>
        </p:txBody>
      </p:sp>
    </p:spTree>
    <p:extLst>
      <p:ext uri="{BB962C8B-B14F-4D97-AF65-F5344CB8AC3E}">
        <p14:creationId xmlns:p14="http://schemas.microsoft.com/office/powerpoint/2010/main" val="3660611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38" name="タイトル 1"/>
          <p:cNvSpPr>
            <a:spLocks noGrp="1"/>
          </p:cNvSpPr>
          <p:nvPr>
            <p:ph type="title"/>
          </p:nvPr>
        </p:nvSpPr>
        <p:spPr/>
        <p:txBody>
          <a:bodyPr/>
          <a:lstStyle/>
          <a:p>
            <a:r>
              <a:rPr lang="ja-JP" altLang="en-US"/>
              <a:t>マスター タイトルの書式設定</a:t>
            </a:r>
          </a:p>
        </p:txBody>
      </p:sp>
      <p:sp>
        <p:nvSpPr>
          <p:cNvPr id="1739"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0"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1"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a:p>
        </p:txBody>
      </p:sp>
    </p:spTree>
    <p:extLst>
      <p:ext uri="{BB962C8B-B14F-4D97-AF65-F5344CB8AC3E}">
        <p14:creationId xmlns:p14="http://schemas.microsoft.com/office/powerpoint/2010/main" val="2971632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43"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4"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5"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a:p>
        </p:txBody>
      </p:sp>
    </p:spTree>
    <p:extLst>
      <p:ext uri="{BB962C8B-B14F-4D97-AF65-F5344CB8AC3E}">
        <p14:creationId xmlns:p14="http://schemas.microsoft.com/office/powerpoint/2010/main" val="648588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47" name="タイトル 1"/>
          <p:cNvSpPr>
            <a:spLocks noGrp="1"/>
          </p:cNvSpPr>
          <p:nvPr>
            <p:ph type="title"/>
          </p:nvPr>
        </p:nvSpPr>
        <p:spPr>
          <a:xfrm>
            <a:off x="495306" y="273050"/>
            <a:ext cx="3259006" cy="1162050"/>
          </a:xfrm>
        </p:spPr>
        <p:txBody>
          <a:bodyPr anchor="b"/>
          <a:lstStyle>
            <a:lvl1pPr algn="l">
              <a:defRPr sz="1573" b="1"/>
            </a:lvl1pPr>
          </a:lstStyle>
          <a:p>
            <a:r>
              <a:rPr lang="ja-JP" altLang="en-US"/>
              <a:t>マスター タイトルの書式設定</a:t>
            </a:r>
          </a:p>
        </p:txBody>
      </p:sp>
      <p:sp>
        <p:nvSpPr>
          <p:cNvPr id="1748" name="コンテンツ プレースホルダ 2"/>
          <p:cNvSpPr>
            <a:spLocks noGrp="1"/>
          </p:cNvSpPr>
          <p:nvPr>
            <p:ph idx="1"/>
          </p:nvPr>
        </p:nvSpPr>
        <p:spPr>
          <a:xfrm>
            <a:off x="3872987" y="273064"/>
            <a:ext cx="5537729" cy="5853113"/>
          </a:xfrm>
        </p:spPr>
        <p:txBody>
          <a:bodyPr/>
          <a:lstStyle>
            <a:lvl1pPr>
              <a:defRPr sz="2517"/>
            </a:lvl1pPr>
            <a:lvl2pPr>
              <a:defRPr sz="2203"/>
            </a:lvl2pPr>
            <a:lvl3pPr>
              <a:defRPr sz="1888"/>
            </a:lvl3pPr>
            <a:lvl4pPr>
              <a:defRPr sz="1573"/>
            </a:lvl4pPr>
            <a:lvl5pPr>
              <a:defRPr sz="1573"/>
            </a:lvl5pPr>
            <a:lvl6pPr>
              <a:defRPr sz="1573"/>
            </a:lvl6pPr>
            <a:lvl7pPr>
              <a:defRPr sz="1573"/>
            </a:lvl7pPr>
            <a:lvl8pPr>
              <a:defRPr sz="1573"/>
            </a:lvl8pPr>
            <a:lvl9pPr>
              <a:defRPr sz="157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9" name="テキスト プレースホルダ 3"/>
          <p:cNvSpPr>
            <a:spLocks noGrp="1"/>
          </p:cNvSpPr>
          <p:nvPr>
            <p:ph type="body" sz="half" idx="2"/>
          </p:nvPr>
        </p:nvSpPr>
        <p:spPr>
          <a:xfrm>
            <a:off x="495306" y="1435103"/>
            <a:ext cx="3259006" cy="4691063"/>
          </a:xfrm>
        </p:spPr>
        <p:txBody>
          <a:bodyPr/>
          <a:lstStyle>
            <a:lvl1pPr marL="0" indent="0">
              <a:buNone/>
              <a:defRPr sz="1101"/>
            </a:lvl1pPr>
            <a:lvl2pPr marL="359625" indent="0">
              <a:buNone/>
              <a:defRPr sz="944"/>
            </a:lvl2pPr>
            <a:lvl3pPr marL="719250" indent="0">
              <a:buNone/>
              <a:defRPr sz="786"/>
            </a:lvl3pPr>
            <a:lvl4pPr marL="1078876" indent="0">
              <a:buNone/>
              <a:defRPr sz="708"/>
            </a:lvl4pPr>
            <a:lvl5pPr marL="1438500" indent="0">
              <a:buNone/>
              <a:defRPr sz="708"/>
            </a:lvl5pPr>
            <a:lvl6pPr marL="1798126" indent="0">
              <a:buNone/>
              <a:defRPr sz="708"/>
            </a:lvl6pPr>
            <a:lvl7pPr marL="2157750" indent="0">
              <a:buNone/>
              <a:defRPr sz="708"/>
            </a:lvl7pPr>
            <a:lvl8pPr marL="2517375" indent="0">
              <a:buNone/>
              <a:defRPr sz="708"/>
            </a:lvl8pPr>
            <a:lvl9pPr marL="2877001" indent="0">
              <a:buNone/>
              <a:defRPr sz="708"/>
            </a:lvl9pPr>
          </a:lstStyle>
          <a:p>
            <a:pPr lvl="0"/>
            <a:r>
              <a:rPr lang="ja-JP" altLang="en-US"/>
              <a:t>マスター テキストの書式設定</a:t>
            </a:r>
          </a:p>
        </p:txBody>
      </p:sp>
      <p:sp>
        <p:nvSpPr>
          <p:cNvPr id="1750"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1"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2"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a:p>
        </p:txBody>
      </p:sp>
    </p:spTree>
    <p:extLst>
      <p:ext uri="{BB962C8B-B14F-4D97-AF65-F5344CB8AC3E}">
        <p14:creationId xmlns:p14="http://schemas.microsoft.com/office/powerpoint/2010/main" val="1598729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54" name="タイトル 1"/>
          <p:cNvSpPr>
            <a:spLocks noGrp="1"/>
          </p:cNvSpPr>
          <p:nvPr>
            <p:ph type="title"/>
          </p:nvPr>
        </p:nvSpPr>
        <p:spPr>
          <a:xfrm>
            <a:off x="1941649" y="4800600"/>
            <a:ext cx="5943600" cy="566738"/>
          </a:xfrm>
        </p:spPr>
        <p:txBody>
          <a:bodyPr anchor="b"/>
          <a:lstStyle>
            <a:lvl1pPr algn="l">
              <a:defRPr sz="1573" b="1"/>
            </a:lvl1pPr>
          </a:lstStyle>
          <a:p>
            <a:r>
              <a:rPr lang="ja-JP" altLang="en-US"/>
              <a:t>マスター タイトルの書式設定</a:t>
            </a:r>
          </a:p>
        </p:txBody>
      </p:sp>
      <p:sp>
        <p:nvSpPr>
          <p:cNvPr id="1755" name="図プレースホルダ 2"/>
          <p:cNvSpPr>
            <a:spLocks noGrp="1"/>
          </p:cNvSpPr>
          <p:nvPr>
            <p:ph type="pic" idx="1"/>
          </p:nvPr>
        </p:nvSpPr>
        <p:spPr>
          <a:xfrm>
            <a:off x="1941649" y="612775"/>
            <a:ext cx="5943600" cy="4114800"/>
          </a:xfrm>
        </p:spPr>
        <p:txBody>
          <a:bodyPr/>
          <a:lstStyle>
            <a:lvl1pPr marL="0" indent="0">
              <a:buNone/>
              <a:defRPr sz="2517"/>
            </a:lvl1pPr>
            <a:lvl2pPr marL="359625" indent="0">
              <a:buNone/>
              <a:defRPr sz="2203"/>
            </a:lvl2pPr>
            <a:lvl3pPr marL="719250" indent="0">
              <a:buNone/>
              <a:defRPr sz="1888"/>
            </a:lvl3pPr>
            <a:lvl4pPr marL="1078876" indent="0">
              <a:buNone/>
              <a:defRPr sz="1573"/>
            </a:lvl4pPr>
            <a:lvl5pPr marL="1438500" indent="0">
              <a:buNone/>
              <a:defRPr sz="1573"/>
            </a:lvl5pPr>
            <a:lvl6pPr marL="1798126" indent="0">
              <a:buNone/>
              <a:defRPr sz="1573"/>
            </a:lvl6pPr>
            <a:lvl7pPr marL="2157750" indent="0">
              <a:buNone/>
              <a:defRPr sz="1573"/>
            </a:lvl7pPr>
            <a:lvl8pPr marL="2517375" indent="0">
              <a:buNone/>
              <a:defRPr sz="1573"/>
            </a:lvl8pPr>
            <a:lvl9pPr marL="2877001" indent="0">
              <a:buNone/>
              <a:defRPr sz="1573"/>
            </a:lvl9pPr>
          </a:lstStyle>
          <a:p>
            <a:pPr lvl="0"/>
            <a:r>
              <a:rPr lang="ja-JP" altLang="en-US" noProof="0"/>
              <a:t>アイコンをクリックして図を追加</a:t>
            </a:r>
          </a:p>
        </p:txBody>
      </p:sp>
      <p:sp>
        <p:nvSpPr>
          <p:cNvPr id="1756" name="テキスト プレースホルダ 3"/>
          <p:cNvSpPr>
            <a:spLocks noGrp="1"/>
          </p:cNvSpPr>
          <p:nvPr>
            <p:ph type="body" sz="half" idx="2"/>
          </p:nvPr>
        </p:nvSpPr>
        <p:spPr>
          <a:xfrm>
            <a:off x="1941649" y="5367338"/>
            <a:ext cx="5943600" cy="804862"/>
          </a:xfrm>
        </p:spPr>
        <p:txBody>
          <a:bodyPr/>
          <a:lstStyle>
            <a:lvl1pPr marL="0" indent="0">
              <a:buNone/>
              <a:defRPr sz="1101"/>
            </a:lvl1pPr>
            <a:lvl2pPr marL="359625" indent="0">
              <a:buNone/>
              <a:defRPr sz="944"/>
            </a:lvl2pPr>
            <a:lvl3pPr marL="719250" indent="0">
              <a:buNone/>
              <a:defRPr sz="786"/>
            </a:lvl3pPr>
            <a:lvl4pPr marL="1078876" indent="0">
              <a:buNone/>
              <a:defRPr sz="708"/>
            </a:lvl4pPr>
            <a:lvl5pPr marL="1438500" indent="0">
              <a:buNone/>
              <a:defRPr sz="708"/>
            </a:lvl5pPr>
            <a:lvl6pPr marL="1798126" indent="0">
              <a:buNone/>
              <a:defRPr sz="708"/>
            </a:lvl6pPr>
            <a:lvl7pPr marL="2157750" indent="0">
              <a:buNone/>
              <a:defRPr sz="708"/>
            </a:lvl7pPr>
            <a:lvl8pPr marL="2517375" indent="0">
              <a:buNone/>
              <a:defRPr sz="708"/>
            </a:lvl8pPr>
            <a:lvl9pPr marL="2877001" indent="0">
              <a:buNone/>
              <a:defRPr sz="708"/>
            </a:lvl9pPr>
          </a:lstStyle>
          <a:p>
            <a:pPr lvl="0"/>
            <a:r>
              <a:rPr lang="ja-JP" altLang="en-US"/>
              <a:t>マスター テキストの書式設定</a:t>
            </a:r>
          </a:p>
        </p:txBody>
      </p:sp>
      <p:sp>
        <p:nvSpPr>
          <p:cNvPr id="1757"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8"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9"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a:p>
        </p:txBody>
      </p:sp>
    </p:spTree>
    <p:extLst>
      <p:ext uri="{BB962C8B-B14F-4D97-AF65-F5344CB8AC3E}">
        <p14:creationId xmlns:p14="http://schemas.microsoft.com/office/powerpoint/2010/main" val="3750322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61" name="タイトル 1"/>
          <p:cNvSpPr>
            <a:spLocks noGrp="1"/>
          </p:cNvSpPr>
          <p:nvPr>
            <p:ph type="title"/>
          </p:nvPr>
        </p:nvSpPr>
        <p:spPr/>
        <p:txBody>
          <a:bodyPr/>
          <a:lstStyle/>
          <a:p>
            <a:r>
              <a:rPr lang="ja-JP" altLang="en-US"/>
              <a:t>マスター タイトルの書式設定</a:t>
            </a:r>
          </a:p>
        </p:txBody>
      </p:sp>
      <p:sp>
        <p:nvSpPr>
          <p:cNvPr id="1762"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3"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64"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65"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a:p>
        </p:txBody>
      </p:sp>
    </p:spTree>
    <p:extLst>
      <p:ext uri="{BB962C8B-B14F-4D97-AF65-F5344CB8AC3E}">
        <p14:creationId xmlns:p14="http://schemas.microsoft.com/office/powerpoint/2010/main" val="41395016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67" name="縦書きタイトル 1"/>
          <p:cNvSpPr>
            <a:spLocks noGrp="1"/>
          </p:cNvSpPr>
          <p:nvPr>
            <p:ph type="title" orient="vert"/>
          </p:nvPr>
        </p:nvSpPr>
        <p:spPr>
          <a:xfrm>
            <a:off x="7058041" y="12"/>
            <a:ext cx="2352675" cy="6126163"/>
          </a:xfrm>
        </p:spPr>
        <p:txBody>
          <a:bodyPr vert="eaVert"/>
          <a:lstStyle/>
          <a:p>
            <a:r>
              <a:rPr lang="ja-JP" altLang="en-US"/>
              <a:t>マスター タイトルの書式設定</a:t>
            </a:r>
          </a:p>
        </p:txBody>
      </p:sp>
      <p:sp>
        <p:nvSpPr>
          <p:cNvPr id="1768" name="縦書きテキスト プレースホルダ 2"/>
          <p:cNvSpPr>
            <a:spLocks noGrp="1"/>
          </p:cNvSpPr>
          <p:nvPr>
            <p:ph type="body" orient="vert" idx="1"/>
          </p:nvPr>
        </p:nvSpPr>
        <p:spPr>
          <a:xfrm>
            <a:off x="17" y="12"/>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9"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70"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71"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a:p>
        </p:txBody>
      </p:sp>
    </p:spTree>
    <p:extLst>
      <p:ext uri="{BB962C8B-B14F-4D97-AF65-F5344CB8AC3E}">
        <p14:creationId xmlns:p14="http://schemas.microsoft.com/office/powerpoint/2010/main" val="412458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4"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05"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Rectangle 4"/>
          <p:cNvSpPr>
            <a:spLocks noGrp="1" noChangeArrowheads="1"/>
          </p:cNvSpPr>
          <p:nvPr>
            <p:ph type="dt" sz="half" idx="10"/>
          </p:nvPr>
        </p:nvSpPr>
        <p:spPr>
          <a:ln/>
        </p:spPr>
        <p:txBody>
          <a:bodyPr/>
          <a:lstStyle>
            <a:lvl1pPr>
              <a:defRPr/>
            </a:lvl1pPr>
          </a:lstStyle>
          <a:p>
            <a:endParaRPr kumimoji="1" lang="ja-JP" altLang="en-US"/>
          </a:p>
        </p:txBody>
      </p:sp>
      <p:sp>
        <p:nvSpPr>
          <p:cNvPr id="110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108" name="Rectangle 6"/>
          <p:cNvSpPr>
            <a:spLocks noGrp="1" noChangeArrowheads="1"/>
          </p:cNvSpPr>
          <p:nvPr>
            <p:ph type="sldNum" sz="quarter" idx="12"/>
          </p:nvPr>
        </p:nvSpPr>
        <p:spPr>
          <a:ln/>
        </p:spPr>
        <p:txBody>
          <a:bodyPr/>
          <a:lstStyle>
            <a:lvl1pPr>
              <a:defRPr/>
            </a:lvl1pPr>
          </a:lstStyle>
          <a:p>
            <a:pPr>
              <a:defRPr/>
            </a:pPr>
            <a:fld id="{8EA53480-8587-4157-8B52-6404EAE481B5}" type="slidenum">
              <a:rPr lang="en-US" altLang="ja-JP"/>
              <a:pPr>
                <a:defRPr/>
              </a:pPr>
              <a:t>‹#›</a:t>
            </a:fld>
            <a:endParaRPr lang="en-US" altLang="ja-JP"/>
          </a:p>
        </p:txBody>
      </p:sp>
    </p:spTree>
    <p:extLst>
      <p:ext uri="{BB962C8B-B14F-4D97-AF65-F5344CB8AC3E}">
        <p14:creationId xmlns:p14="http://schemas.microsoft.com/office/powerpoint/2010/main" val="24534928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773" name="タイトル 1"/>
          <p:cNvSpPr>
            <a:spLocks noGrp="1"/>
          </p:cNvSpPr>
          <p:nvPr>
            <p:ph type="title" sz="quarter"/>
          </p:nvPr>
        </p:nvSpPr>
        <p:spPr>
          <a:xfrm>
            <a:off x="495300" y="274638"/>
            <a:ext cx="8915400" cy="1143000"/>
          </a:xfrm>
        </p:spPr>
        <p:txBody>
          <a:bodyPr/>
          <a:lstStyle/>
          <a:p>
            <a:r>
              <a:rPr lang="ja-JP" altLang="en-US"/>
              <a:t>マスター タイトルの書式設定</a:t>
            </a:r>
          </a:p>
        </p:txBody>
      </p:sp>
      <p:sp>
        <p:nvSpPr>
          <p:cNvPr id="1774" name="コンテンツ プレースホルダ 2"/>
          <p:cNvSpPr>
            <a:spLocks noGrp="1"/>
          </p:cNvSpPr>
          <p:nvPr>
            <p:ph sz="quarter" idx="1"/>
          </p:nvPr>
        </p:nvSpPr>
        <p:spPr>
          <a:xfrm>
            <a:off x="495304" y="1600200"/>
            <a:ext cx="437515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5" name="コンテンツ プレースホルダ 3"/>
          <p:cNvSpPr>
            <a:spLocks noGrp="1"/>
          </p:cNvSpPr>
          <p:nvPr>
            <p:ph sz="quarter" idx="2"/>
          </p:nvPr>
        </p:nvSpPr>
        <p:spPr>
          <a:xfrm>
            <a:off x="5035550" y="1600200"/>
            <a:ext cx="437515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6" name="コンテンツ プレースホルダ 4"/>
          <p:cNvSpPr>
            <a:spLocks noGrp="1"/>
          </p:cNvSpPr>
          <p:nvPr>
            <p:ph sz="quarter" idx="3"/>
          </p:nvPr>
        </p:nvSpPr>
        <p:spPr>
          <a:xfrm>
            <a:off x="495304" y="3938601"/>
            <a:ext cx="437515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7" name="コンテンツ プレースホルダ 5"/>
          <p:cNvSpPr>
            <a:spLocks noGrp="1"/>
          </p:cNvSpPr>
          <p:nvPr>
            <p:ph sz="quarter" idx="4"/>
          </p:nvPr>
        </p:nvSpPr>
        <p:spPr>
          <a:xfrm>
            <a:off x="5035550" y="3938601"/>
            <a:ext cx="437515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8"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1779"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1780"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a:p>
        </p:txBody>
      </p:sp>
    </p:spTree>
    <p:extLst>
      <p:ext uri="{BB962C8B-B14F-4D97-AF65-F5344CB8AC3E}">
        <p14:creationId xmlns:p14="http://schemas.microsoft.com/office/powerpoint/2010/main" val="1051885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4_タイトルと表">
    <p:spTree>
      <p:nvGrpSpPr>
        <p:cNvPr id="1" name=""/>
        <p:cNvGrpSpPr/>
        <p:nvPr/>
      </p:nvGrpSpPr>
      <p:grpSpPr>
        <a:xfrm>
          <a:off x="0" y="0"/>
          <a:ext cx="0" cy="0"/>
          <a:chOff x="0" y="0"/>
          <a:chExt cx="0" cy="0"/>
        </a:xfrm>
      </p:grpSpPr>
      <p:sp>
        <p:nvSpPr>
          <p:cNvPr id="1782" name="タイトル 1"/>
          <p:cNvSpPr>
            <a:spLocks noGrp="1"/>
          </p:cNvSpPr>
          <p:nvPr>
            <p:ph type="title"/>
          </p:nvPr>
        </p:nvSpPr>
        <p:spPr>
          <a:xfrm>
            <a:off x="26" y="0"/>
            <a:ext cx="7604919" cy="476250"/>
          </a:xfrm>
          <a:prstGeom prst="rect">
            <a:avLst/>
          </a:prstGeom>
        </p:spPr>
        <p:txBody>
          <a:bodyPr/>
          <a:lstStyle/>
          <a:p>
            <a:r>
              <a:rPr lang="ja-JP" altLang="en-US"/>
              <a:t>マスター タイトルの書式設定</a:t>
            </a:r>
          </a:p>
        </p:txBody>
      </p:sp>
      <p:sp>
        <p:nvSpPr>
          <p:cNvPr id="1783"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a:p>
        </p:txBody>
      </p:sp>
    </p:spTree>
    <p:extLst>
      <p:ext uri="{BB962C8B-B14F-4D97-AF65-F5344CB8AC3E}">
        <p14:creationId xmlns:p14="http://schemas.microsoft.com/office/powerpoint/2010/main" val="26003402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白紙">
    <p:spTree>
      <p:nvGrpSpPr>
        <p:cNvPr id="1" name=""/>
        <p:cNvGrpSpPr/>
        <p:nvPr/>
      </p:nvGrpSpPr>
      <p:grpSpPr>
        <a:xfrm>
          <a:off x="0" y="0"/>
          <a:ext cx="0" cy="0"/>
          <a:chOff x="0" y="0"/>
          <a:chExt cx="0" cy="0"/>
        </a:xfrm>
      </p:grpSpPr>
      <p:sp>
        <p:nvSpPr>
          <p:cNvPr id="1785" name="日付プレースホルダー 1"/>
          <p:cNvSpPr>
            <a:spLocks noGrp="1"/>
          </p:cNvSpPr>
          <p:nvPr>
            <p:ph type="dt" sz="half" idx="10"/>
          </p:nvPr>
        </p:nvSpPr>
        <p:spPr>
          <a:xfrm>
            <a:off x="495300" y="6356493"/>
            <a:ext cx="2311400" cy="365125"/>
          </a:xfrm>
          <a:prstGeom prst="rect">
            <a:avLst/>
          </a:prstGeom>
        </p:spPr>
        <p:txBody>
          <a:bodyPr/>
          <a:lstStyle/>
          <a:p>
            <a:endParaRPr lang="ja-JP" altLang="en-US">
              <a:solidFill>
                <a:prstClr val="black"/>
              </a:solidFill>
            </a:endParaRPr>
          </a:p>
        </p:txBody>
      </p:sp>
      <p:sp>
        <p:nvSpPr>
          <p:cNvPr id="1786" name="フッター プレースホルダー 2"/>
          <p:cNvSpPr>
            <a:spLocks noGrp="1"/>
          </p:cNvSpPr>
          <p:nvPr>
            <p:ph type="ftr" sz="quarter" idx="11"/>
          </p:nvPr>
        </p:nvSpPr>
        <p:spPr>
          <a:xfrm>
            <a:off x="3384550" y="6356493"/>
            <a:ext cx="3136900" cy="365125"/>
          </a:xfrm>
          <a:prstGeom prst="rect">
            <a:avLst/>
          </a:prstGeom>
        </p:spPr>
        <p:txBody>
          <a:bodyPr/>
          <a:lstStyle/>
          <a:p>
            <a:endParaRPr lang="ja-JP" altLang="en-US">
              <a:solidFill>
                <a:prstClr val="black"/>
              </a:solidFill>
            </a:endParaRPr>
          </a:p>
        </p:txBody>
      </p:sp>
      <p:sp>
        <p:nvSpPr>
          <p:cNvPr id="1787" name="スライド番号プレースホルダー 3"/>
          <p:cNvSpPr>
            <a:spLocks noGrp="1"/>
          </p:cNvSpPr>
          <p:nvPr>
            <p:ph type="sldNum" sz="quarter" idx="12"/>
          </p:nvPr>
        </p:nvSpPr>
        <p:spPr>
          <a:xfrm>
            <a:off x="7596615" y="332660"/>
            <a:ext cx="2311400" cy="268139"/>
          </a:xfrm>
        </p:spPr>
        <p:txBody>
          <a:bodyPr/>
          <a:lstStyle>
            <a:lvl1pPr>
              <a:defRPr sz="1477">
                <a:solidFill>
                  <a:schemeClr val="tx1"/>
                </a:solidFill>
              </a:defRPr>
            </a:lvl1pPr>
          </a:lstStyle>
          <a:p>
            <a:fld id="{014E575B-7657-4608-A83C-A121C2D074A1}" type="slidenum">
              <a:rPr lang="ja-JP" altLang="en-US" smtClean="0">
                <a:solidFill>
                  <a:prstClr val="black"/>
                </a:solidFill>
              </a:rPr>
              <a:pPr/>
              <a:t>‹#›</a:t>
            </a:fld>
            <a:endParaRPr lang="ja-JP" altLang="en-US">
              <a:solidFill>
                <a:prstClr val="black"/>
              </a:solidFill>
            </a:endParaRPr>
          </a:p>
        </p:txBody>
      </p:sp>
      <p:sp>
        <p:nvSpPr>
          <p:cNvPr id="1788" name="タイトル 1"/>
          <p:cNvSpPr>
            <a:spLocks noGrp="1"/>
          </p:cNvSpPr>
          <p:nvPr>
            <p:ph type="ctrTitle"/>
          </p:nvPr>
        </p:nvSpPr>
        <p:spPr>
          <a:xfrm>
            <a:off x="0" y="116637"/>
            <a:ext cx="8420100" cy="555873"/>
          </a:xfrm>
          <a:prstGeom prst="rect">
            <a:avLst/>
          </a:prstGeom>
        </p:spPr>
        <p:txBody>
          <a:bodyPr/>
          <a:lstStyle>
            <a:lvl1pPr algn="l">
              <a:defRPr sz="2585" b="1"/>
            </a:lvl1pPr>
          </a:lstStyle>
          <a:p>
            <a:r>
              <a:rPr kumimoji="1" lang="ja-JP" altLang="en-US"/>
              <a:t>マスター タイトルの書式設定</a:t>
            </a:r>
          </a:p>
        </p:txBody>
      </p:sp>
    </p:spTree>
    <p:extLst>
      <p:ext uri="{BB962C8B-B14F-4D97-AF65-F5344CB8AC3E}">
        <p14:creationId xmlns:p14="http://schemas.microsoft.com/office/powerpoint/2010/main" val="7312293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_白紙">
    <p:spTree>
      <p:nvGrpSpPr>
        <p:cNvPr id="1" name=""/>
        <p:cNvGrpSpPr/>
        <p:nvPr/>
      </p:nvGrpSpPr>
      <p:grpSpPr>
        <a:xfrm>
          <a:off x="0" y="0"/>
          <a:ext cx="0" cy="0"/>
          <a:chOff x="0" y="0"/>
          <a:chExt cx="0" cy="0"/>
        </a:xfrm>
      </p:grpSpPr>
      <p:sp>
        <p:nvSpPr>
          <p:cNvPr id="1790" name="日付プレースホルダー 1"/>
          <p:cNvSpPr>
            <a:spLocks noGrp="1"/>
          </p:cNvSpPr>
          <p:nvPr>
            <p:ph type="dt" sz="half" idx="10"/>
          </p:nvPr>
        </p:nvSpPr>
        <p:spPr>
          <a:xfrm>
            <a:off x="495300" y="6356493"/>
            <a:ext cx="2311400" cy="365125"/>
          </a:xfrm>
          <a:prstGeom prst="rect">
            <a:avLst/>
          </a:prstGeom>
        </p:spPr>
        <p:txBody>
          <a:bodyPr/>
          <a:lstStyle/>
          <a:p>
            <a:endParaRPr lang="ja-JP" altLang="en-US"/>
          </a:p>
        </p:txBody>
      </p:sp>
      <p:sp>
        <p:nvSpPr>
          <p:cNvPr id="1791" name="フッター プレースホルダー 2"/>
          <p:cNvSpPr>
            <a:spLocks noGrp="1"/>
          </p:cNvSpPr>
          <p:nvPr>
            <p:ph type="ftr" sz="quarter" idx="11"/>
          </p:nvPr>
        </p:nvSpPr>
        <p:spPr>
          <a:xfrm>
            <a:off x="3384550" y="6356493"/>
            <a:ext cx="3136900" cy="365125"/>
          </a:xfrm>
          <a:prstGeom prst="rect">
            <a:avLst/>
          </a:prstGeom>
        </p:spPr>
        <p:txBody>
          <a:bodyPr/>
          <a:lstStyle/>
          <a:p>
            <a:endParaRPr lang="ja-JP" altLang="en-US"/>
          </a:p>
        </p:txBody>
      </p:sp>
      <p:sp>
        <p:nvSpPr>
          <p:cNvPr id="1792" name="スライド番号プレースホルダー 3"/>
          <p:cNvSpPr>
            <a:spLocks noGrp="1"/>
          </p:cNvSpPr>
          <p:nvPr>
            <p:ph type="sldNum" sz="quarter" idx="12"/>
          </p:nvPr>
        </p:nvSpPr>
        <p:spPr>
          <a:xfrm>
            <a:off x="7596615" y="332660"/>
            <a:ext cx="2311400" cy="268139"/>
          </a:xfrm>
        </p:spPr>
        <p:txBody>
          <a:bodyPr/>
          <a:lstStyle>
            <a:lvl1pPr>
              <a:defRPr sz="1477">
                <a:solidFill>
                  <a:schemeClr val="tx1"/>
                </a:solidFill>
              </a:defRPr>
            </a:lvl1pPr>
          </a:lstStyle>
          <a:p>
            <a:fld id="{014E575B-7657-4608-A83C-A121C2D074A1}" type="slidenum">
              <a:rPr lang="ja-JP" altLang="en-US" smtClean="0">
                <a:solidFill>
                  <a:srgbClr val="000000"/>
                </a:solidFill>
              </a:rPr>
              <a:pPr/>
              <a:t>‹#›</a:t>
            </a:fld>
            <a:endParaRPr lang="ja-JP" altLang="en-US">
              <a:solidFill>
                <a:srgbClr val="000000"/>
              </a:solidFill>
            </a:endParaRPr>
          </a:p>
        </p:txBody>
      </p:sp>
      <p:sp>
        <p:nvSpPr>
          <p:cNvPr id="1793" name="タイトル 1"/>
          <p:cNvSpPr>
            <a:spLocks noGrp="1"/>
          </p:cNvSpPr>
          <p:nvPr>
            <p:ph type="ctrTitle"/>
          </p:nvPr>
        </p:nvSpPr>
        <p:spPr>
          <a:xfrm>
            <a:off x="0" y="116637"/>
            <a:ext cx="8420100" cy="555873"/>
          </a:xfrm>
          <a:prstGeom prst="rect">
            <a:avLst/>
          </a:prstGeom>
        </p:spPr>
        <p:txBody>
          <a:bodyPr/>
          <a:lstStyle>
            <a:lvl1pPr algn="l">
              <a:defRPr sz="2585" b="1"/>
            </a:lvl1pPr>
          </a:lstStyle>
          <a:p>
            <a:r>
              <a:rPr kumimoji="1" lang="ja-JP" altLang="en-US"/>
              <a:t>マスター タイトルの書式設定</a:t>
            </a:r>
          </a:p>
        </p:txBody>
      </p:sp>
    </p:spTree>
    <p:extLst>
      <p:ext uri="{BB962C8B-B14F-4D97-AF65-F5344CB8AC3E}">
        <p14:creationId xmlns:p14="http://schemas.microsoft.com/office/powerpoint/2010/main" val="14947521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白紙">
    <p:spTree>
      <p:nvGrpSpPr>
        <p:cNvPr id="1" name=""/>
        <p:cNvGrpSpPr/>
        <p:nvPr/>
      </p:nvGrpSpPr>
      <p:grpSpPr>
        <a:xfrm>
          <a:off x="0" y="0"/>
          <a:ext cx="0" cy="0"/>
          <a:chOff x="0" y="0"/>
          <a:chExt cx="0" cy="0"/>
        </a:xfrm>
      </p:grpSpPr>
      <p:sp>
        <p:nvSpPr>
          <p:cNvPr id="1795" name="日付プレースホルダー 1"/>
          <p:cNvSpPr>
            <a:spLocks noGrp="1"/>
          </p:cNvSpPr>
          <p:nvPr>
            <p:ph type="dt" sz="half" idx="10"/>
          </p:nvPr>
        </p:nvSpPr>
        <p:spPr>
          <a:xfrm>
            <a:off x="495300" y="6356493"/>
            <a:ext cx="2311400" cy="365125"/>
          </a:xfrm>
          <a:prstGeom prst="rect">
            <a:avLst/>
          </a:prstGeom>
        </p:spPr>
        <p:txBody>
          <a:bodyPr/>
          <a:lstStyle/>
          <a:p>
            <a:endParaRPr lang="ja-JP" altLang="en-US"/>
          </a:p>
        </p:txBody>
      </p:sp>
      <p:sp>
        <p:nvSpPr>
          <p:cNvPr id="1796" name="フッター プレースホルダー 2"/>
          <p:cNvSpPr>
            <a:spLocks noGrp="1"/>
          </p:cNvSpPr>
          <p:nvPr>
            <p:ph type="ftr" sz="quarter" idx="11"/>
          </p:nvPr>
        </p:nvSpPr>
        <p:spPr>
          <a:xfrm>
            <a:off x="3384550" y="6356493"/>
            <a:ext cx="3136900" cy="365125"/>
          </a:xfrm>
          <a:prstGeom prst="rect">
            <a:avLst/>
          </a:prstGeom>
        </p:spPr>
        <p:txBody>
          <a:bodyPr/>
          <a:lstStyle/>
          <a:p>
            <a:endParaRPr lang="ja-JP" altLang="en-US"/>
          </a:p>
        </p:txBody>
      </p:sp>
      <p:sp>
        <p:nvSpPr>
          <p:cNvPr id="1797" name="スライド番号プレースホルダー 3"/>
          <p:cNvSpPr>
            <a:spLocks noGrp="1"/>
          </p:cNvSpPr>
          <p:nvPr>
            <p:ph type="sldNum" sz="quarter" idx="12"/>
          </p:nvPr>
        </p:nvSpPr>
        <p:spPr>
          <a:xfrm>
            <a:off x="7596615" y="332660"/>
            <a:ext cx="2311400" cy="268139"/>
          </a:xfrm>
        </p:spPr>
        <p:txBody>
          <a:bodyPr/>
          <a:lstStyle>
            <a:lvl1pPr>
              <a:defRPr sz="1477">
                <a:solidFill>
                  <a:schemeClr val="tx1"/>
                </a:solidFill>
              </a:defRPr>
            </a:lvl1pPr>
          </a:lstStyle>
          <a:p>
            <a:fld id="{014E575B-7657-4608-A83C-A121C2D074A1}" type="slidenum">
              <a:rPr lang="ja-JP" altLang="en-US" smtClean="0">
                <a:solidFill>
                  <a:srgbClr val="000000"/>
                </a:solidFill>
              </a:rPr>
              <a:pPr/>
              <a:t>‹#›</a:t>
            </a:fld>
            <a:endParaRPr lang="ja-JP" altLang="en-US">
              <a:solidFill>
                <a:srgbClr val="000000"/>
              </a:solidFill>
            </a:endParaRPr>
          </a:p>
        </p:txBody>
      </p:sp>
      <p:sp>
        <p:nvSpPr>
          <p:cNvPr id="1798" name="タイトル 1"/>
          <p:cNvSpPr>
            <a:spLocks noGrp="1"/>
          </p:cNvSpPr>
          <p:nvPr>
            <p:ph type="ctrTitle"/>
          </p:nvPr>
        </p:nvSpPr>
        <p:spPr>
          <a:xfrm>
            <a:off x="0" y="-27384"/>
            <a:ext cx="8420100" cy="555873"/>
          </a:xfrm>
          <a:prstGeom prst="rect">
            <a:avLst/>
          </a:prstGeom>
        </p:spPr>
        <p:txBody>
          <a:bodyPr/>
          <a:lstStyle>
            <a:lvl1pPr algn="l">
              <a:defRPr sz="2585" b="1"/>
            </a:lvl1pPr>
          </a:lstStyle>
          <a:p>
            <a:r>
              <a:rPr kumimoji="1" lang="ja-JP" altLang="en-US"/>
              <a:t>マスター タイトルの書式設定</a:t>
            </a:r>
          </a:p>
        </p:txBody>
      </p:sp>
    </p:spTree>
    <p:extLst>
      <p:ext uri="{BB962C8B-B14F-4D97-AF65-F5344CB8AC3E}">
        <p14:creationId xmlns:p14="http://schemas.microsoft.com/office/powerpoint/2010/main" val="38414584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4"/>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a:t>マスタ タイトルの書式設定</a:t>
            </a:r>
          </a:p>
        </p:txBody>
      </p:sp>
      <p:sp>
        <p:nvSpPr>
          <p:cNvPr id="14"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1">
                <a:latin typeface="Meiryo UI" panose="020B0604030504040204" pitchFamily="50" charset="-128"/>
                <a:ea typeface="Meiryo UI" panose="020B0604030504040204" pitchFamily="50" charset="-128"/>
              </a:defRPr>
            </a:lvl1pPr>
          </a:lstStyle>
          <a:p>
            <a:pPr fontAlgn="base">
              <a:spcBef>
                <a:spcPct val="0"/>
              </a:spcBef>
              <a:spcAft>
                <a:spcPct val="0"/>
              </a:spcAft>
              <a:defRPr/>
            </a:pPr>
            <a:fld id="{35C1E978-A3B9-4673-8199-379729392307}"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088441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1110" name="Rectangle 6"/>
          <p:cNvSpPr>
            <a:spLocks noGrp="1" noChangeArrowheads="1"/>
          </p:cNvSpPr>
          <p:nvPr>
            <p:ph type="sldNum" sz="quarter" idx="10"/>
          </p:nvPr>
        </p:nvSpPr>
        <p:spPr/>
        <p:txBody>
          <a:bodyPr/>
          <a:lstStyle>
            <a:lvl1pPr>
              <a:defRPr/>
            </a:lvl1pPr>
          </a:lstStyle>
          <a:p>
            <a:pPr>
              <a:defRPr/>
            </a:pPr>
            <a:fld id="{01906A82-8B78-437D-A838-975E265929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666426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782" name="Rectangle 2"/>
          <p:cNvSpPr>
            <a:spLocks noGrp="1" noChangeArrowheads="1"/>
          </p:cNvSpPr>
          <p:nvPr>
            <p:ph type="ctrTitle"/>
          </p:nvPr>
        </p:nvSpPr>
        <p:spPr>
          <a:xfrm>
            <a:off x="1754187" y="2133605"/>
            <a:ext cx="8151813" cy="1470025"/>
          </a:xfrm>
        </p:spPr>
        <p:txBody>
          <a:bodyPr/>
          <a:lstStyle>
            <a:lvl1pPr>
              <a:defRPr sz="3692"/>
            </a:lvl1pPr>
          </a:lstStyle>
          <a:p>
            <a:r>
              <a:rPr lang="ja-JP" altLang="en-US"/>
              <a:t>マスタ タイトルの書式設定</a:t>
            </a:r>
          </a:p>
        </p:txBody>
      </p:sp>
      <p:sp>
        <p:nvSpPr>
          <p:cNvPr id="178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784" name="Rectangle 4"/>
          <p:cNvSpPr>
            <a:spLocks noGrp="1" noChangeArrowheads="1"/>
          </p:cNvSpPr>
          <p:nvPr>
            <p:ph type="dt" sz="half" idx="2"/>
          </p:nvPr>
        </p:nvSpPr>
        <p:spPr/>
        <p:txBody>
          <a:bodyPr/>
          <a:lstStyle>
            <a:lvl1pPr>
              <a:defRPr/>
            </a:lvl1pPr>
          </a:lstStyle>
          <a:p>
            <a:endParaRPr kumimoji="1" lang="ja-JP" altLang="en-US"/>
          </a:p>
        </p:txBody>
      </p:sp>
      <p:sp>
        <p:nvSpPr>
          <p:cNvPr id="1785" name="Rectangle 5"/>
          <p:cNvSpPr>
            <a:spLocks noGrp="1" noChangeArrowheads="1"/>
          </p:cNvSpPr>
          <p:nvPr>
            <p:ph type="ftr" sz="quarter" idx="3"/>
          </p:nvPr>
        </p:nvSpPr>
        <p:spPr/>
        <p:txBody>
          <a:bodyPr/>
          <a:lstStyle>
            <a:lvl1pPr>
              <a:defRPr/>
            </a:lvl1pPr>
          </a:lstStyle>
          <a:p>
            <a:endParaRPr kumimoji="1" lang="ja-JP" altLang="en-US"/>
          </a:p>
        </p:txBody>
      </p:sp>
      <p:sp>
        <p:nvSpPr>
          <p:cNvPr id="1786" name="Rectangle 6"/>
          <p:cNvSpPr>
            <a:spLocks noGrp="1" noChangeArrowheads="1"/>
          </p:cNvSpPr>
          <p:nvPr>
            <p:ph type="sldNum" sz="quarter" idx="4"/>
          </p:nvPr>
        </p:nvSpPr>
        <p:spPr>
          <a:xfrm>
            <a:off x="7099300" y="6245225"/>
            <a:ext cx="2311400" cy="476250"/>
          </a:xfrm>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pic>
        <p:nvPicPr>
          <p:cNvPr id="1787" name="Picture 7" descr="mlit_top"/>
          <p:cNvPicPr>
            <a:picLocks noChangeAspect="1" noChangeArrowheads="1"/>
          </p:cNvPicPr>
          <p:nvPr/>
        </p:nvPicPr>
        <p:blipFill>
          <a:blip r:embed="rId2"/>
          <a:srcRect t="62230"/>
          <a:stretch>
            <a:fillRect/>
          </a:stretch>
        </p:blipFill>
        <p:spPr>
          <a:xfrm>
            <a:off x="0" y="6524630"/>
            <a:ext cx="9906000" cy="333375"/>
          </a:xfrm>
          <a:prstGeom prst="rect">
            <a:avLst/>
          </a:prstGeom>
          <a:noFill/>
        </p:spPr>
      </p:pic>
      <p:sp>
        <p:nvSpPr>
          <p:cNvPr id="1788" name="Rectangle 9"/>
          <p:cNvSpPr>
            <a:spLocks noChangeArrowheads="1"/>
          </p:cNvSpPr>
          <p:nvPr/>
        </p:nvSpPr>
        <p:spPr>
          <a:xfrm>
            <a:off x="1833301" y="3284543"/>
            <a:ext cx="8072702"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pPr>
            <a:endParaRPr lang="ja-JP" altLang="en-US">
              <a:solidFill>
                <a:srgbClr val="000000"/>
              </a:solidFill>
              <a:latin typeface="Arial"/>
              <a:ea typeface="ＭＳ Ｐゴシック"/>
            </a:endParaRPr>
          </a:p>
        </p:txBody>
      </p:sp>
      <p:pic>
        <p:nvPicPr>
          <p:cNvPr id="1789" name="Picture 11"/>
          <p:cNvPicPr>
            <a:picLocks noChangeAspect="1" noChangeArrowheads="1"/>
          </p:cNvPicPr>
          <p:nvPr/>
        </p:nvPicPr>
        <p:blipFill>
          <a:blip r:embed="rId3"/>
          <a:stretch>
            <a:fillRect/>
          </a:stretch>
        </p:blipFill>
        <p:spPr>
          <a:xfrm>
            <a:off x="3" y="6051555"/>
            <a:ext cx="2301081" cy="473075"/>
          </a:xfrm>
          <a:prstGeom prst="rect">
            <a:avLst/>
          </a:prstGeom>
          <a:noFill/>
          <a:ln w="9525">
            <a:noFill/>
            <a:miter lim="800000"/>
            <a:headEnd/>
            <a:tailEnd/>
          </a:ln>
          <a:effectLst/>
        </p:spPr>
      </p:pic>
      <p:sp>
        <p:nvSpPr>
          <p:cNvPr id="1790" name="Text Box 12"/>
          <p:cNvSpPr txBox="1">
            <a:spLocks noChangeArrowheads="1"/>
          </p:cNvSpPr>
          <p:nvPr/>
        </p:nvSpPr>
        <p:spPr>
          <a:xfrm>
            <a:off x="4" y="6524629"/>
            <a:ext cx="3389069" cy="2628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altLang="ja-JP" sz="1108" i="1">
                <a:solidFill>
                  <a:srgbClr val="FFFFFF"/>
                </a:solidFill>
                <a:latin typeface="Times New Roman" pitchFamily="18" charset="0"/>
                <a:ea typeface="ＭＳ Ｐゴシック"/>
              </a:rPr>
              <a:t>Ministry of Land, Infrastructure, Transport and Tourism</a:t>
            </a:r>
          </a:p>
        </p:txBody>
      </p:sp>
    </p:spTree>
    <p:extLst>
      <p:ext uri="{BB962C8B-B14F-4D97-AF65-F5344CB8AC3E}">
        <p14:creationId xmlns:p14="http://schemas.microsoft.com/office/powerpoint/2010/main" val="402182000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92" name="タイトル 1"/>
          <p:cNvSpPr>
            <a:spLocks noGrp="1"/>
          </p:cNvSpPr>
          <p:nvPr>
            <p:ph type="title"/>
          </p:nvPr>
        </p:nvSpPr>
        <p:spPr/>
        <p:txBody>
          <a:bodyPr/>
          <a:lstStyle/>
          <a:p>
            <a:r>
              <a:rPr lang="ja-JP" altLang="en-US"/>
              <a:t>マスタ タイトルの書式設定</a:t>
            </a:r>
          </a:p>
        </p:txBody>
      </p:sp>
      <p:sp>
        <p:nvSpPr>
          <p:cNvPr id="179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94" name="日付プレースホルダ 3"/>
          <p:cNvSpPr>
            <a:spLocks noGrp="1"/>
          </p:cNvSpPr>
          <p:nvPr>
            <p:ph type="dt" sz="half" idx="10"/>
          </p:nvPr>
        </p:nvSpPr>
        <p:spPr/>
        <p:txBody>
          <a:bodyPr/>
          <a:lstStyle>
            <a:lvl1pPr>
              <a:defRPr/>
            </a:lvl1pPr>
          </a:lstStyle>
          <a:p>
            <a:endParaRPr kumimoji="1" lang="ja-JP" altLang="en-US"/>
          </a:p>
        </p:txBody>
      </p:sp>
      <p:sp>
        <p:nvSpPr>
          <p:cNvPr id="1795" name="フッター プレースホルダ 4"/>
          <p:cNvSpPr>
            <a:spLocks noGrp="1"/>
          </p:cNvSpPr>
          <p:nvPr>
            <p:ph type="ftr" sz="quarter" idx="11"/>
          </p:nvPr>
        </p:nvSpPr>
        <p:spPr/>
        <p:txBody>
          <a:bodyPr/>
          <a:lstStyle>
            <a:lvl1pPr>
              <a:defRPr/>
            </a:lvl1pPr>
          </a:lstStyle>
          <a:p>
            <a:endParaRPr kumimoji="1" lang="ja-JP" altLang="en-US"/>
          </a:p>
        </p:txBody>
      </p:sp>
      <p:sp>
        <p:nvSpPr>
          <p:cNvPr id="179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0167923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98"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1799"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1800" name="日付プレースホルダ 3"/>
          <p:cNvSpPr>
            <a:spLocks noGrp="1"/>
          </p:cNvSpPr>
          <p:nvPr>
            <p:ph type="dt" sz="half" idx="10"/>
          </p:nvPr>
        </p:nvSpPr>
        <p:spPr/>
        <p:txBody>
          <a:bodyPr/>
          <a:lstStyle>
            <a:lvl1pPr>
              <a:defRPr/>
            </a:lvl1pPr>
          </a:lstStyle>
          <a:p>
            <a:endParaRPr kumimoji="1" lang="ja-JP" altLang="en-US"/>
          </a:p>
        </p:txBody>
      </p:sp>
      <p:sp>
        <p:nvSpPr>
          <p:cNvPr id="1801" name="フッター プレースホルダ 4"/>
          <p:cNvSpPr>
            <a:spLocks noGrp="1"/>
          </p:cNvSpPr>
          <p:nvPr>
            <p:ph type="ftr" sz="quarter" idx="11"/>
          </p:nvPr>
        </p:nvSpPr>
        <p:spPr/>
        <p:txBody>
          <a:bodyPr/>
          <a:lstStyle>
            <a:lvl1pPr>
              <a:defRPr/>
            </a:lvl1pPr>
          </a:lstStyle>
          <a:p>
            <a:endParaRPr kumimoji="1" lang="ja-JP" altLang="en-US"/>
          </a:p>
        </p:txBody>
      </p:sp>
      <p:sp>
        <p:nvSpPr>
          <p:cNvPr id="1802"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71527462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804" name="タイトル 1"/>
          <p:cNvSpPr>
            <a:spLocks noGrp="1"/>
          </p:cNvSpPr>
          <p:nvPr>
            <p:ph type="title"/>
          </p:nvPr>
        </p:nvSpPr>
        <p:spPr/>
        <p:txBody>
          <a:bodyPr/>
          <a:lstStyle/>
          <a:p>
            <a:r>
              <a:rPr lang="ja-JP" altLang="en-US"/>
              <a:t>マスタ タイトルの書式設定</a:t>
            </a:r>
          </a:p>
        </p:txBody>
      </p:sp>
      <p:sp>
        <p:nvSpPr>
          <p:cNvPr id="1805"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06"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07" name="日付プレースホルダ 4"/>
          <p:cNvSpPr>
            <a:spLocks noGrp="1"/>
          </p:cNvSpPr>
          <p:nvPr>
            <p:ph type="dt" sz="half" idx="10"/>
          </p:nvPr>
        </p:nvSpPr>
        <p:spPr/>
        <p:txBody>
          <a:bodyPr/>
          <a:lstStyle>
            <a:lvl1pPr>
              <a:defRPr/>
            </a:lvl1pPr>
          </a:lstStyle>
          <a:p>
            <a:endParaRPr kumimoji="1" lang="ja-JP" altLang="en-US"/>
          </a:p>
        </p:txBody>
      </p:sp>
      <p:sp>
        <p:nvSpPr>
          <p:cNvPr id="1808" name="フッター プレースホルダ 5"/>
          <p:cNvSpPr>
            <a:spLocks noGrp="1"/>
          </p:cNvSpPr>
          <p:nvPr>
            <p:ph type="ftr" sz="quarter" idx="11"/>
          </p:nvPr>
        </p:nvSpPr>
        <p:spPr/>
        <p:txBody>
          <a:bodyPr/>
          <a:lstStyle>
            <a:lvl1pPr>
              <a:defRPr/>
            </a:lvl1pPr>
          </a:lstStyle>
          <a:p>
            <a:endParaRPr kumimoji="1" lang="ja-JP" altLang="en-US"/>
          </a:p>
        </p:txBody>
      </p:sp>
      <p:sp>
        <p:nvSpPr>
          <p:cNvPr id="1809"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17349183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811"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812"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813"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14" name="テキスト プレースホルダ 4"/>
          <p:cNvSpPr>
            <a:spLocks noGrp="1"/>
          </p:cNvSpPr>
          <p:nvPr>
            <p:ph type="body" sz="quarter" idx="3"/>
          </p:nvPr>
        </p:nvSpPr>
        <p:spPr>
          <a:xfrm>
            <a:off x="5032113"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815" name="コンテンツ プレースホルダ 5"/>
          <p:cNvSpPr>
            <a:spLocks noGrp="1"/>
          </p:cNvSpPr>
          <p:nvPr>
            <p:ph sz="quarter" idx="4"/>
          </p:nvPr>
        </p:nvSpPr>
        <p:spPr>
          <a:xfrm>
            <a:off x="5032113"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16" name="日付プレースホルダ 6"/>
          <p:cNvSpPr>
            <a:spLocks noGrp="1"/>
          </p:cNvSpPr>
          <p:nvPr>
            <p:ph type="dt" sz="half" idx="10"/>
          </p:nvPr>
        </p:nvSpPr>
        <p:spPr/>
        <p:txBody>
          <a:bodyPr/>
          <a:lstStyle>
            <a:lvl1pPr>
              <a:defRPr/>
            </a:lvl1pPr>
          </a:lstStyle>
          <a:p>
            <a:endParaRPr kumimoji="1" lang="ja-JP" altLang="en-US"/>
          </a:p>
        </p:txBody>
      </p:sp>
      <p:sp>
        <p:nvSpPr>
          <p:cNvPr id="1817" name="フッター プレースホルダ 7"/>
          <p:cNvSpPr>
            <a:spLocks noGrp="1"/>
          </p:cNvSpPr>
          <p:nvPr>
            <p:ph type="ftr" sz="quarter" idx="11"/>
          </p:nvPr>
        </p:nvSpPr>
        <p:spPr/>
        <p:txBody>
          <a:bodyPr/>
          <a:lstStyle>
            <a:lvl1pPr>
              <a:defRPr/>
            </a:lvl1pPr>
          </a:lstStyle>
          <a:p>
            <a:endParaRPr kumimoji="1" lang="ja-JP" altLang="en-US"/>
          </a:p>
        </p:txBody>
      </p:sp>
      <p:sp>
        <p:nvSpPr>
          <p:cNvPr id="1818" name="スライド番号プレースホルダ 8"/>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03575187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820" name="タイトル 1"/>
          <p:cNvSpPr>
            <a:spLocks noGrp="1"/>
          </p:cNvSpPr>
          <p:nvPr>
            <p:ph type="title"/>
          </p:nvPr>
        </p:nvSpPr>
        <p:spPr/>
        <p:txBody>
          <a:bodyPr/>
          <a:lstStyle/>
          <a:p>
            <a:r>
              <a:rPr lang="ja-JP" altLang="en-US"/>
              <a:t>マスタ タイトルの書式設定</a:t>
            </a:r>
          </a:p>
        </p:txBody>
      </p:sp>
      <p:sp>
        <p:nvSpPr>
          <p:cNvPr id="1821" name="日付プレースホルダ 2"/>
          <p:cNvSpPr>
            <a:spLocks noGrp="1"/>
          </p:cNvSpPr>
          <p:nvPr>
            <p:ph type="dt" sz="half" idx="10"/>
          </p:nvPr>
        </p:nvSpPr>
        <p:spPr/>
        <p:txBody>
          <a:bodyPr/>
          <a:lstStyle>
            <a:lvl1pPr>
              <a:defRPr/>
            </a:lvl1pPr>
          </a:lstStyle>
          <a:p>
            <a:endParaRPr kumimoji="1" lang="ja-JP" altLang="en-US"/>
          </a:p>
        </p:txBody>
      </p:sp>
      <p:sp>
        <p:nvSpPr>
          <p:cNvPr id="1822" name="フッター プレースホルダ 3"/>
          <p:cNvSpPr>
            <a:spLocks noGrp="1"/>
          </p:cNvSpPr>
          <p:nvPr>
            <p:ph type="ftr" sz="quarter" idx="11"/>
          </p:nvPr>
        </p:nvSpPr>
        <p:spPr/>
        <p:txBody>
          <a:bodyPr/>
          <a:lstStyle>
            <a:lvl1pPr>
              <a:defRPr/>
            </a:lvl1pPr>
          </a:lstStyle>
          <a:p>
            <a:endParaRPr kumimoji="1" lang="ja-JP" altLang="en-US"/>
          </a:p>
        </p:txBody>
      </p:sp>
      <p:sp>
        <p:nvSpPr>
          <p:cNvPr id="1823" name="スライド番号プレースホルダ 4"/>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12466733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825" name="日付プレースホルダ 1"/>
          <p:cNvSpPr>
            <a:spLocks noGrp="1"/>
          </p:cNvSpPr>
          <p:nvPr>
            <p:ph type="dt" sz="half" idx="10"/>
          </p:nvPr>
        </p:nvSpPr>
        <p:spPr/>
        <p:txBody>
          <a:bodyPr/>
          <a:lstStyle>
            <a:lvl1pPr>
              <a:defRPr/>
            </a:lvl1pPr>
          </a:lstStyle>
          <a:p>
            <a:endParaRPr kumimoji="1" lang="ja-JP" altLang="en-US"/>
          </a:p>
        </p:txBody>
      </p:sp>
      <p:sp>
        <p:nvSpPr>
          <p:cNvPr id="1826" name="フッター プレースホルダ 2"/>
          <p:cNvSpPr>
            <a:spLocks noGrp="1"/>
          </p:cNvSpPr>
          <p:nvPr>
            <p:ph type="ftr" sz="quarter" idx="11"/>
          </p:nvPr>
        </p:nvSpPr>
        <p:spPr/>
        <p:txBody>
          <a:bodyPr/>
          <a:lstStyle>
            <a:lvl1pPr>
              <a:defRPr/>
            </a:lvl1pPr>
          </a:lstStyle>
          <a:p>
            <a:endParaRPr kumimoji="1" lang="ja-JP" altLang="en-US"/>
          </a:p>
        </p:txBody>
      </p:sp>
      <p:sp>
        <p:nvSpPr>
          <p:cNvPr id="1827" name="スライド番号プレースホルダ 3"/>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7400579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a:ln/>
        </p:spPr>
        <p:txBody>
          <a:bodyPr/>
          <a:lstStyle>
            <a:lvl1pPr>
              <a:defRPr/>
            </a:lvl1pPr>
          </a:lstStyle>
          <a:p>
            <a:endParaRPr kumimoji="1" lang="ja-JP" altLang="en-US"/>
          </a:p>
        </p:txBody>
      </p:sp>
      <p:sp>
        <p:nvSpPr>
          <p:cNvPr id="1050"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51" name="Rectangle 6"/>
          <p:cNvSpPr>
            <a:spLocks noGrp="1" noChangeArrowheads="1"/>
          </p:cNvSpPr>
          <p:nvPr>
            <p:ph type="sldNum" sz="quarter" idx="12"/>
          </p:nvPr>
        </p:nvSpPr>
        <p:spPr>
          <a:ln/>
        </p:spPr>
        <p:txBody>
          <a:bodyPr/>
          <a:lstStyle>
            <a:lvl1pPr>
              <a:defRPr/>
            </a:lvl1pPr>
          </a:lstStyle>
          <a:p>
            <a:pPr>
              <a:defRPr/>
            </a:pPr>
            <a:fld id="{CE15379E-B8E1-4AC0-8702-10BEE2D0C25B}" type="slidenum">
              <a:rPr lang="en-US" altLang="ja-JP"/>
              <a:pPr>
                <a:defRPr/>
              </a:pPr>
              <a:t>‹#›</a:t>
            </a:fld>
            <a:endParaRPr lang="en-US" altLang="ja-JP"/>
          </a:p>
        </p:txBody>
      </p:sp>
    </p:spTree>
    <p:extLst>
      <p:ext uri="{BB962C8B-B14F-4D97-AF65-F5344CB8AC3E}">
        <p14:creationId xmlns:p14="http://schemas.microsoft.com/office/powerpoint/2010/main" val="155286541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829"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1830" name="コンテンツ プレースホルダ 2"/>
          <p:cNvSpPr>
            <a:spLocks noGrp="1"/>
          </p:cNvSpPr>
          <p:nvPr>
            <p:ph idx="1"/>
          </p:nvPr>
        </p:nvSpPr>
        <p:spPr>
          <a:xfrm>
            <a:off x="3872972" y="273055"/>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31"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832" name="日付プレースホルダ 4"/>
          <p:cNvSpPr>
            <a:spLocks noGrp="1"/>
          </p:cNvSpPr>
          <p:nvPr>
            <p:ph type="dt" sz="half" idx="10"/>
          </p:nvPr>
        </p:nvSpPr>
        <p:spPr/>
        <p:txBody>
          <a:bodyPr/>
          <a:lstStyle>
            <a:lvl1pPr>
              <a:defRPr/>
            </a:lvl1pPr>
          </a:lstStyle>
          <a:p>
            <a:endParaRPr kumimoji="1" lang="ja-JP" altLang="en-US"/>
          </a:p>
        </p:txBody>
      </p:sp>
      <p:sp>
        <p:nvSpPr>
          <p:cNvPr id="1833" name="フッター プレースホルダ 5"/>
          <p:cNvSpPr>
            <a:spLocks noGrp="1"/>
          </p:cNvSpPr>
          <p:nvPr>
            <p:ph type="ftr" sz="quarter" idx="11"/>
          </p:nvPr>
        </p:nvSpPr>
        <p:spPr/>
        <p:txBody>
          <a:bodyPr/>
          <a:lstStyle>
            <a:lvl1pPr>
              <a:defRPr/>
            </a:lvl1pPr>
          </a:lstStyle>
          <a:p>
            <a:endParaRPr kumimoji="1" lang="ja-JP" altLang="en-US"/>
          </a:p>
        </p:txBody>
      </p:sp>
      <p:sp>
        <p:nvSpPr>
          <p:cNvPr id="1834"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61641851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36"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1837"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p>
        </p:txBody>
      </p:sp>
      <p:sp>
        <p:nvSpPr>
          <p:cNvPr id="1838"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839" name="日付プレースホルダ 4"/>
          <p:cNvSpPr>
            <a:spLocks noGrp="1"/>
          </p:cNvSpPr>
          <p:nvPr>
            <p:ph type="dt" sz="half" idx="10"/>
          </p:nvPr>
        </p:nvSpPr>
        <p:spPr/>
        <p:txBody>
          <a:bodyPr/>
          <a:lstStyle>
            <a:lvl1pPr>
              <a:defRPr/>
            </a:lvl1pPr>
          </a:lstStyle>
          <a:p>
            <a:endParaRPr kumimoji="1" lang="ja-JP" altLang="en-US"/>
          </a:p>
        </p:txBody>
      </p:sp>
      <p:sp>
        <p:nvSpPr>
          <p:cNvPr id="1840" name="フッター プレースホルダ 5"/>
          <p:cNvSpPr>
            <a:spLocks noGrp="1"/>
          </p:cNvSpPr>
          <p:nvPr>
            <p:ph type="ftr" sz="quarter" idx="11"/>
          </p:nvPr>
        </p:nvSpPr>
        <p:spPr/>
        <p:txBody>
          <a:bodyPr/>
          <a:lstStyle>
            <a:lvl1pPr>
              <a:defRPr/>
            </a:lvl1pPr>
          </a:lstStyle>
          <a:p>
            <a:endParaRPr kumimoji="1" lang="ja-JP" altLang="en-US"/>
          </a:p>
        </p:txBody>
      </p:sp>
      <p:sp>
        <p:nvSpPr>
          <p:cNvPr id="1841"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500881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843" name="タイトル 1"/>
          <p:cNvSpPr>
            <a:spLocks noGrp="1"/>
          </p:cNvSpPr>
          <p:nvPr>
            <p:ph type="title"/>
          </p:nvPr>
        </p:nvSpPr>
        <p:spPr/>
        <p:txBody>
          <a:bodyPr/>
          <a:lstStyle/>
          <a:p>
            <a:r>
              <a:rPr lang="ja-JP" altLang="en-US"/>
              <a:t>マスタ タイトルの書式設定</a:t>
            </a:r>
          </a:p>
        </p:txBody>
      </p:sp>
      <p:sp>
        <p:nvSpPr>
          <p:cNvPr id="18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45" name="日付プレースホルダ 3"/>
          <p:cNvSpPr>
            <a:spLocks noGrp="1"/>
          </p:cNvSpPr>
          <p:nvPr>
            <p:ph type="dt" sz="half" idx="10"/>
          </p:nvPr>
        </p:nvSpPr>
        <p:spPr/>
        <p:txBody>
          <a:bodyPr/>
          <a:lstStyle>
            <a:lvl1pPr>
              <a:defRPr/>
            </a:lvl1pPr>
          </a:lstStyle>
          <a:p>
            <a:endParaRPr kumimoji="1" lang="ja-JP" altLang="en-US"/>
          </a:p>
        </p:txBody>
      </p:sp>
      <p:sp>
        <p:nvSpPr>
          <p:cNvPr id="1846" name="フッター プレースホルダ 4"/>
          <p:cNvSpPr>
            <a:spLocks noGrp="1"/>
          </p:cNvSpPr>
          <p:nvPr>
            <p:ph type="ftr" sz="quarter" idx="11"/>
          </p:nvPr>
        </p:nvSpPr>
        <p:spPr/>
        <p:txBody>
          <a:bodyPr/>
          <a:lstStyle>
            <a:lvl1pPr>
              <a:defRPr/>
            </a:lvl1pPr>
          </a:lstStyle>
          <a:p>
            <a:endParaRPr kumimoji="1" lang="ja-JP" altLang="en-US"/>
          </a:p>
        </p:txBody>
      </p:sp>
      <p:sp>
        <p:nvSpPr>
          <p:cNvPr id="1847"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5870143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849" name="縦書きタイトル 1"/>
          <p:cNvSpPr>
            <a:spLocks noGrp="1"/>
          </p:cNvSpPr>
          <p:nvPr>
            <p:ph type="title" orient="vert"/>
          </p:nvPr>
        </p:nvSpPr>
        <p:spPr>
          <a:xfrm>
            <a:off x="7058025" y="5"/>
            <a:ext cx="2352675" cy="6126163"/>
          </a:xfrm>
        </p:spPr>
        <p:txBody>
          <a:bodyPr vert="eaVert"/>
          <a:lstStyle/>
          <a:p>
            <a:r>
              <a:rPr lang="ja-JP" altLang="en-US"/>
              <a:t>マスタ タイトルの書式設定</a:t>
            </a:r>
          </a:p>
        </p:txBody>
      </p:sp>
      <p:sp>
        <p:nvSpPr>
          <p:cNvPr id="1850" name="縦書きテキスト プレースホルダ 2"/>
          <p:cNvSpPr>
            <a:spLocks noGrp="1"/>
          </p:cNvSpPr>
          <p:nvPr>
            <p:ph type="body" orient="vert" idx="1"/>
          </p:nvPr>
        </p:nvSpPr>
        <p:spPr>
          <a:xfrm>
            <a:off x="0" y="5"/>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51" name="日付プレースホルダ 3"/>
          <p:cNvSpPr>
            <a:spLocks noGrp="1"/>
          </p:cNvSpPr>
          <p:nvPr>
            <p:ph type="dt" sz="half" idx="10"/>
          </p:nvPr>
        </p:nvSpPr>
        <p:spPr/>
        <p:txBody>
          <a:bodyPr/>
          <a:lstStyle>
            <a:lvl1pPr>
              <a:defRPr/>
            </a:lvl1pPr>
          </a:lstStyle>
          <a:p>
            <a:endParaRPr kumimoji="1" lang="ja-JP" altLang="en-US"/>
          </a:p>
        </p:txBody>
      </p:sp>
      <p:sp>
        <p:nvSpPr>
          <p:cNvPr id="1852" name="フッター プレースホルダ 4"/>
          <p:cNvSpPr>
            <a:spLocks noGrp="1"/>
          </p:cNvSpPr>
          <p:nvPr>
            <p:ph type="ftr" sz="quarter" idx="11"/>
          </p:nvPr>
        </p:nvSpPr>
        <p:spPr/>
        <p:txBody>
          <a:bodyPr/>
          <a:lstStyle>
            <a:lvl1pPr>
              <a:defRPr/>
            </a:lvl1pPr>
          </a:lstStyle>
          <a:p>
            <a:endParaRPr kumimoji="1" lang="ja-JP" altLang="en-US"/>
          </a:p>
        </p:txBody>
      </p:sp>
      <p:sp>
        <p:nvSpPr>
          <p:cNvPr id="1853"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6230000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868" name="Picture 7" descr="mlit_top"/>
          <p:cNvPicPr>
            <a:picLocks noChangeAspect="1" noChangeArrowheads="1"/>
          </p:cNvPicPr>
          <p:nvPr/>
        </p:nvPicPr>
        <p:blipFill>
          <a:blip r:embed="rId2"/>
          <a:srcRect t="62230"/>
          <a:stretch>
            <a:fillRect/>
          </a:stretch>
        </p:blipFill>
        <p:spPr>
          <a:xfrm>
            <a:off x="0" y="6524631"/>
            <a:ext cx="9906000" cy="333375"/>
          </a:xfrm>
          <a:prstGeom prst="rect">
            <a:avLst/>
          </a:prstGeom>
          <a:noFill/>
          <a:ln>
            <a:noFill/>
          </a:ln>
        </p:spPr>
      </p:pic>
      <p:sp>
        <p:nvSpPr>
          <p:cNvPr id="1869" name="Rectangle 9"/>
          <p:cNvSpPr>
            <a:spLocks noChangeArrowheads="1"/>
          </p:cNvSpPr>
          <p:nvPr/>
        </p:nvSpPr>
        <p:spPr>
          <a:xfrm>
            <a:off x="1833563" y="3284544"/>
            <a:ext cx="8072437"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defRPr/>
            </a:pPr>
            <a:endParaRPr lang="ja-JP" altLang="en-US" sz="1534" dirty="0">
              <a:solidFill>
                <a:srgbClr val="000000"/>
              </a:solidFill>
              <a:latin typeface="Arial"/>
              <a:ea typeface="ＭＳ Ｐゴシック"/>
            </a:endParaRPr>
          </a:p>
        </p:txBody>
      </p:sp>
      <p:pic>
        <p:nvPicPr>
          <p:cNvPr id="1870" name="Picture 11"/>
          <p:cNvPicPr>
            <a:picLocks noChangeAspect="1" noChangeArrowheads="1"/>
          </p:cNvPicPr>
          <p:nvPr/>
        </p:nvPicPr>
        <p:blipFill>
          <a:blip r:embed="rId3"/>
          <a:stretch>
            <a:fillRect/>
          </a:stretch>
        </p:blipFill>
        <p:spPr>
          <a:xfrm>
            <a:off x="0" y="6051556"/>
            <a:ext cx="2301875" cy="473075"/>
          </a:xfrm>
          <a:prstGeom prst="rect">
            <a:avLst/>
          </a:prstGeom>
          <a:noFill/>
          <a:ln>
            <a:noFill/>
          </a:ln>
        </p:spPr>
      </p:pic>
      <p:sp>
        <p:nvSpPr>
          <p:cNvPr id="1871" name="Text Box 12"/>
          <p:cNvSpPr txBox="1">
            <a:spLocks noChangeArrowheads="1"/>
          </p:cNvSpPr>
          <p:nvPr/>
        </p:nvSpPr>
        <p:spPr>
          <a:xfrm>
            <a:off x="3" y="6524626"/>
            <a:ext cx="3161443" cy="249748"/>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altLang="ja-JP" sz="1023" i="1" dirty="0">
                <a:solidFill>
                  <a:srgbClr val="FFFFFF"/>
                </a:solidFill>
                <a:latin typeface="Times New Roman" pitchFamily="18" charset="0"/>
                <a:ea typeface="ＭＳ Ｐゴシック"/>
              </a:rPr>
              <a:t>Ministry of Land, Infrastructure, Transport and Tourism</a:t>
            </a:r>
          </a:p>
        </p:txBody>
      </p:sp>
      <p:sp>
        <p:nvSpPr>
          <p:cNvPr id="1872" name="Rectangle 2"/>
          <p:cNvSpPr>
            <a:spLocks noGrp="1" noChangeArrowheads="1"/>
          </p:cNvSpPr>
          <p:nvPr>
            <p:ph type="ctrTitle"/>
          </p:nvPr>
        </p:nvSpPr>
        <p:spPr>
          <a:xfrm>
            <a:off x="1754198" y="2133691"/>
            <a:ext cx="8151813" cy="1470025"/>
          </a:xfrm>
        </p:spPr>
        <p:txBody>
          <a:bodyPr/>
          <a:lstStyle>
            <a:lvl1pPr>
              <a:defRPr sz="3408"/>
            </a:lvl1pPr>
          </a:lstStyle>
          <a:p>
            <a:r>
              <a:rPr lang="ja-JP" altLang="en-US"/>
              <a:t>マスタ タイトルの書式設定</a:t>
            </a:r>
          </a:p>
        </p:txBody>
      </p:sp>
      <p:sp>
        <p:nvSpPr>
          <p:cNvPr id="1873"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874"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7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76"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dirty="0"/>
          </a:p>
        </p:txBody>
      </p:sp>
    </p:spTree>
    <p:extLst>
      <p:ext uri="{BB962C8B-B14F-4D97-AF65-F5344CB8AC3E}">
        <p14:creationId xmlns:p14="http://schemas.microsoft.com/office/powerpoint/2010/main" val="408890005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878" name="タイトル 1"/>
          <p:cNvSpPr>
            <a:spLocks noGrp="1"/>
          </p:cNvSpPr>
          <p:nvPr>
            <p:ph type="title"/>
          </p:nvPr>
        </p:nvSpPr>
        <p:spPr/>
        <p:txBody>
          <a:bodyPr/>
          <a:lstStyle/>
          <a:p>
            <a:r>
              <a:rPr lang="ja-JP" altLang="en-US"/>
              <a:t>マスタ タイトルの書式設定</a:t>
            </a:r>
          </a:p>
        </p:txBody>
      </p:sp>
      <p:sp>
        <p:nvSpPr>
          <p:cNvPr id="187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80"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1"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2"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C5B919F3-C927-4154-A558-F21A8F314B69}" type="slidenum">
              <a:rPr lang="ja-JP" altLang="en-US"/>
              <a:pPr>
                <a:defRPr/>
              </a:pPr>
              <a:t>‹#›</a:t>
            </a:fld>
            <a:endParaRPr lang="ja-JP" altLang="en-US" dirty="0"/>
          </a:p>
        </p:txBody>
      </p:sp>
    </p:spTree>
    <p:extLst>
      <p:ext uri="{BB962C8B-B14F-4D97-AF65-F5344CB8AC3E}">
        <p14:creationId xmlns:p14="http://schemas.microsoft.com/office/powerpoint/2010/main" val="130149884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884" name="タイトル 1"/>
          <p:cNvSpPr>
            <a:spLocks noGrp="1"/>
          </p:cNvSpPr>
          <p:nvPr>
            <p:ph type="title"/>
          </p:nvPr>
        </p:nvSpPr>
        <p:spPr>
          <a:xfrm>
            <a:off x="782527" y="4406991"/>
            <a:ext cx="8420101" cy="1362075"/>
          </a:xfrm>
        </p:spPr>
        <p:txBody>
          <a:bodyPr anchor="t"/>
          <a:lstStyle>
            <a:lvl1pPr algn="l">
              <a:defRPr sz="3408" b="1" cap="all"/>
            </a:lvl1pPr>
          </a:lstStyle>
          <a:p>
            <a:r>
              <a:rPr lang="ja-JP" altLang="en-US"/>
              <a:t>マスタ タイトルの書式設定</a:t>
            </a:r>
          </a:p>
        </p:txBody>
      </p:sp>
      <p:sp>
        <p:nvSpPr>
          <p:cNvPr id="1885" name="テキスト プレースホルダ 2"/>
          <p:cNvSpPr>
            <a:spLocks noGrp="1"/>
          </p:cNvSpPr>
          <p:nvPr>
            <p:ph type="body" idx="1"/>
          </p:nvPr>
        </p:nvSpPr>
        <p:spPr>
          <a:xfrm>
            <a:off x="782527" y="2906713"/>
            <a:ext cx="8420101" cy="1500187"/>
          </a:xfrm>
        </p:spPr>
        <p:txBody>
          <a:bodyPr anchor="b"/>
          <a:lstStyle>
            <a:lvl1pPr marL="0" indent="0">
              <a:buNone/>
              <a:defRPr sz="1704"/>
            </a:lvl1pPr>
            <a:lvl2pPr marL="389584" indent="0">
              <a:buNone/>
              <a:defRPr sz="1534"/>
            </a:lvl2pPr>
            <a:lvl3pPr marL="779168" indent="0">
              <a:buNone/>
              <a:defRPr sz="1363"/>
            </a:lvl3pPr>
            <a:lvl4pPr marL="1168753" indent="0">
              <a:buNone/>
              <a:defRPr sz="1193"/>
            </a:lvl4pPr>
            <a:lvl5pPr marL="1558336" indent="0">
              <a:buNone/>
              <a:defRPr sz="1193"/>
            </a:lvl5pPr>
            <a:lvl6pPr marL="1947921" indent="0">
              <a:buNone/>
              <a:defRPr sz="1193"/>
            </a:lvl6pPr>
            <a:lvl7pPr marL="2337504" indent="0">
              <a:buNone/>
              <a:defRPr sz="1193"/>
            </a:lvl7pPr>
            <a:lvl8pPr marL="2727088" indent="0">
              <a:buNone/>
              <a:defRPr sz="1193"/>
            </a:lvl8pPr>
            <a:lvl9pPr marL="3116673" indent="0">
              <a:buNone/>
              <a:defRPr sz="1193"/>
            </a:lvl9pPr>
          </a:lstStyle>
          <a:p>
            <a:pPr lvl="0"/>
            <a:r>
              <a:rPr lang="ja-JP" altLang="en-US"/>
              <a:t>マスタ テキストの書式設定</a:t>
            </a:r>
          </a:p>
        </p:txBody>
      </p:sp>
      <p:sp>
        <p:nvSpPr>
          <p:cNvPr id="1886"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7"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88"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149951812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890" name="タイトル 1"/>
          <p:cNvSpPr>
            <a:spLocks noGrp="1"/>
          </p:cNvSpPr>
          <p:nvPr>
            <p:ph type="title"/>
          </p:nvPr>
        </p:nvSpPr>
        <p:spPr/>
        <p:txBody>
          <a:bodyPr/>
          <a:lstStyle/>
          <a:p>
            <a:r>
              <a:rPr lang="ja-JP" altLang="en-US"/>
              <a:t>マスタ タイトルの書式設定</a:t>
            </a:r>
          </a:p>
        </p:txBody>
      </p:sp>
      <p:sp>
        <p:nvSpPr>
          <p:cNvPr id="1891" name="コンテンツ プレースホルダ 2"/>
          <p:cNvSpPr>
            <a:spLocks noGrp="1"/>
          </p:cNvSpPr>
          <p:nvPr>
            <p:ph sz="half" idx="1"/>
          </p:nvPr>
        </p:nvSpPr>
        <p:spPr>
          <a:xfrm>
            <a:off x="495307"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92" name="コンテンツ プレースホルダ 3"/>
          <p:cNvSpPr>
            <a:spLocks noGrp="1"/>
          </p:cNvSpPr>
          <p:nvPr>
            <p:ph sz="half" idx="2"/>
          </p:nvPr>
        </p:nvSpPr>
        <p:spPr>
          <a:xfrm>
            <a:off x="503555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93"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94"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895"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34556100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897"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1898" name="テキスト プレースホルダ 2"/>
          <p:cNvSpPr>
            <a:spLocks noGrp="1"/>
          </p:cNvSpPr>
          <p:nvPr>
            <p:ph type="body" idx="1"/>
          </p:nvPr>
        </p:nvSpPr>
        <p:spPr>
          <a:xfrm>
            <a:off x="495303" y="1535113"/>
            <a:ext cx="4376870" cy="639762"/>
          </a:xfrm>
        </p:spPr>
        <p:txBody>
          <a:bodyPr anchor="b"/>
          <a:lstStyle>
            <a:lvl1pPr marL="0" indent="0">
              <a:buNone/>
              <a:defRPr sz="2045" b="1"/>
            </a:lvl1pPr>
            <a:lvl2pPr marL="389584" indent="0">
              <a:buNone/>
              <a:defRPr sz="1704" b="1"/>
            </a:lvl2pPr>
            <a:lvl3pPr marL="779168" indent="0">
              <a:buNone/>
              <a:defRPr sz="1534" b="1"/>
            </a:lvl3pPr>
            <a:lvl4pPr marL="1168753" indent="0">
              <a:buNone/>
              <a:defRPr sz="1363" b="1"/>
            </a:lvl4pPr>
            <a:lvl5pPr marL="1558336" indent="0">
              <a:buNone/>
              <a:defRPr sz="1363" b="1"/>
            </a:lvl5pPr>
            <a:lvl6pPr marL="1947921" indent="0">
              <a:buNone/>
              <a:defRPr sz="1363" b="1"/>
            </a:lvl6pPr>
            <a:lvl7pPr marL="2337504" indent="0">
              <a:buNone/>
              <a:defRPr sz="1363" b="1"/>
            </a:lvl7pPr>
            <a:lvl8pPr marL="2727088" indent="0">
              <a:buNone/>
              <a:defRPr sz="1363" b="1"/>
            </a:lvl8pPr>
            <a:lvl9pPr marL="3116673" indent="0">
              <a:buNone/>
              <a:defRPr sz="1363" b="1"/>
            </a:lvl9pPr>
          </a:lstStyle>
          <a:p>
            <a:pPr lvl="0"/>
            <a:r>
              <a:rPr lang="ja-JP" altLang="en-US"/>
              <a:t>マスタ テキストの書式設定</a:t>
            </a:r>
          </a:p>
        </p:txBody>
      </p:sp>
      <p:sp>
        <p:nvSpPr>
          <p:cNvPr id="1899" name="コンテンツ プレースホルダ 3"/>
          <p:cNvSpPr>
            <a:spLocks noGrp="1"/>
          </p:cNvSpPr>
          <p:nvPr>
            <p:ph sz="half" idx="2"/>
          </p:nvPr>
        </p:nvSpPr>
        <p:spPr>
          <a:xfrm>
            <a:off x="495303"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00" name="テキスト プレースホルダ 4"/>
          <p:cNvSpPr>
            <a:spLocks noGrp="1"/>
          </p:cNvSpPr>
          <p:nvPr>
            <p:ph type="body" sz="quarter" idx="3"/>
          </p:nvPr>
        </p:nvSpPr>
        <p:spPr>
          <a:xfrm>
            <a:off x="5032116" y="1535113"/>
            <a:ext cx="4378590" cy="639762"/>
          </a:xfrm>
        </p:spPr>
        <p:txBody>
          <a:bodyPr anchor="b"/>
          <a:lstStyle>
            <a:lvl1pPr marL="0" indent="0">
              <a:buNone/>
              <a:defRPr sz="2045" b="1"/>
            </a:lvl1pPr>
            <a:lvl2pPr marL="389584" indent="0">
              <a:buNone/>
              <a:defRPr sz="1704" b="1"/>
            </a:lvl2pPr>
            <a:lvl3pPr marL="779168" indent="0">
              <a:buNone/>
              <a:defRPr sz="1534" b="1"/>
            </a:lvl3pPr>
            <a:lvl4pPr marL="1168753" indent="0">
              <a:buNone/>
              <a:defRPr sz="1363" b="1"/>
            </a:lvl4pPr>
            <a:lvl5pPr marL="1558336" indent="0">
              <a:buNone/>
              <a:defRPr sz="1363" b="1"/>
            </a:lvl5pPr>
            <a:lvl6pPr marL="1947921" indent="0">
              <a:buNone/>
              <a:defRPr sz="1363" b="1"/>
            </a:lvl6pPr>
            <a:lvl7pPr marL="2337504" indent="0">
              <a:buNone/>
              <a:defRPr sz="1363" b="1"/>
            </a:lvl7pPr>
            <a:lvl8pPr marL="2727088" indent="0">
              <a:buNone/>
              <a:defRPr sz="1363" b="1"/>
            </a:lvl8pPr>
            <a:lvl9pPr marL="3116673" indent="0">
              <a:buNone/>
              <a:defRPr sz="1363" b="1"/>
            </a:lvl9pPr>
          </a:lstStyle>
          <a:p>
            <a:pPr lvl="0"/>
            <a:r>
              <a:rPr lang="ja-JP" altLang="en-US"/>
              <a:t>マスタ テキストの書式設定</a:t>
            </a:r>
          </a:p>
        </p:txBody>
      </p:sp>
      <p:sp>
        <p:nvSpPr>
          <p:cNvPr id="1901" name="コンテンツ プレースホルダ 5"/>
          <p:cNvSpPr>
            <a:spLocks noGrp="1"/>
          </p:cNvSpPr>
          <p:nvPr>
            <p:ph sz="quarter" idx="4"/>
          </p:nvPr>
        </p:nvSpPr>
        <p:spPr>
          <a:xfrm>
            <a:off x="5032116"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02"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3"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4"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39008900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906" name="タイトル 1"/>
          <p:cNvSpPr>
            <a:spLocks noGrp="1"/>
          </p:cNvSpPr>
          <p:nvPr>
            <p:ph type="title"/>
          </p:nvPr>
        </p:nvSpPr>
        <p:spPr/>
        <p:txBody>
          <a:bodyPr/>
          <a:lstStyle/>
          <a:p>
            <a:r>
              <a:rPr lang="ja-JP" altLang="en-US"/>
              <a:t>マスタ タイトルの書式設定</a:t>
            </a:r>
          </a:p>
        </p:txBody>
      </p:sp>
      <p:sp>
        <p:nvSpPr>
          <p:cNvPr id="1907"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8"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09"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65449336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3" name="タイトル 1"/>
          <p:cNvSpPr>
            <a:spLocks noGrp="1"/>
          </p:cNvSpPr>
          <p:nvPr>
            <p:ph type="title"/>
          </p:nvPr>
        </p:nvSpPr>
        <p:spPr>
          <a:xfrm>
            <a:off x="782506" y="4406913"/>
            <a:ext cx="8420100" cy="1362075"/>
          </a:xfrm>
        </p:spPr>
        <p:txBody>
          <a:bodyPr anchor="t"/>
          <a:lstStyle>
            <a:lvl1pPr algn="l">
              <a:defRPr sz="4000" b="1" cap="all"/>
            </a:lvl1pPr>
          </a:lstStyle>
          <a:p>
            <a:r>
              <a:rPr lang="ja-JP" altLang="en-US"/>
              <a:t>マスタ タイトルの書式設定</a:t>
            </a:r>
          </a:p>
        </p:txBody>
      </p:sp>
      <p:sp>
        <p:nvSpPr>
          <p:cNvPr id="1054"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5" name="Rectangle 4"/>
          <p:cNvSpPr>
            <a:spLocks noGrp="1" noChangeArrowheads="1"/>
          </p:cNvSpPr>
          <p:nvPr>
            <p:ph type="dt" sz="half" idx="10"/>
          </p:nvPr>
        </p:nvSpPr>
        <p:spPr>
          <a:ln/>
        </p:spPr>
        <p:txBody>
          <a:bodyPr/>
          <a:lstStyle>
            <a:lvl1pPr>
              <a:defRPr/>
            </a:lvl1pPr>
          </a:lstStyle>
          <a:p>
            <a:endParaRPr kumimoji="1" lang="ja-JP" altLang="en-US"/>
          </a:p>
        </p:txBody>
      </p:sp>
      <p:sp>
        <p:nvSpPr>
          <p:cNvPr id="1056"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57" name="Rectangle 6"/>
          <p:cNvSpPr>
            <a:spLocks noGrp="1" noChangeArrowheads="1"/>
          </p:cNvSpPr>
          <p:nvPr>
            <p:ph type="sldNum" sz="quarter" idx="12"/>
          </p:nvPr>
        </p:nvSpPr>
        <p:spPr>
          <a:ln/>
        </p:spPr>
        <p:txBody>
          <a:bodyPr/>
          <a:lstStyle>
            <a:lvl1pPr>
              <a:defRPr/>
            </a:lvl1pPr>
          </a:lstStyle>
          <a:p>
            <a:pPr>
              <a:defRPr/>
            </a:pPr>
            <a:fld id="{0CB87DE0-C248-4C80-98C9-3A66EB851CE3}" type="slidenum">
              <a:rPr lang="en-US" altLang="ja-JP"/>
              <a:pPr>
                <a:defRPr/>
              </a:pPr>
              <a:t>‹#›</a:t>
            </a:fld>
            <a:endParaRPr lang="en-US" altLang="ja-JP"/>
          </a:p>
        </p:txBody>
      </p:sp>
    </p:spTree>
    <p:extLst>
      <p:ext uri="{BB962C8B-B14F-4D97-AF65-F5344CB8AC3E}">
        <p14:creationId xmlns:p14="http://schemas.microsoft.com/office/powerpoint/2010/main" val="261935416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911"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12"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13"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185397360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915" name="タイトル 1"/>
          <p:cNvSpPr>
            <a:spLocks noGrp="1"/>
          </p:cNvSpPr>
          <p:nvPr>
            <p:ph type="title"/>
          </p:nvPr>
        </p:nvSpPr>
        <p:spPr>
          <a:xfrm>
            <a:off x="495305" y="273050"/>
            <a:ext cx="3259006" cy="1162050"/>
          </a:xfrm>
        </p:spPr>
        <p:txBody>
          <a:bodyPr anchor="b"/>
          <a:lstStyle>
            <a:lvl1pPr algn="l">
              <a:defRPr sz="1704" b="1"/>
            </a:lvl1pPr>
          </a:lstStyle>
          <a:p>
            <a:r>
              <a:rPr lang="ja-JP" altLang="en-US"/>
              <a:t>マスタ タイトルの書式設定</a:t>
            </a:r>
          </a:p>
        </p:txBody>
      </p:sp>
      <p:sp>
        <p:nvSpPr>
          <p:cNvPr id="1916" name="コンテンツ プレースホルダ 2"/>
          <p:cNvSpPr>
            <a:spLocks noGrp="1"/>
          </p:cNvSpPr>
          <p:nvPr>
            <p:ph idx="1"/>
          </p:nvPr>
        </p:nvSpPr>
        <p:spPr>
          <a:xfrm>
            <a:off x="3872987" y="273062"/>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17" name="テキスト プレースホルダ 3"/>
          <p:cNvSpPr>
            <a:spLocks noGrp="1"/>
          </p:cNvSpPr>
          <p:nvPr>
            <p:ph type="body" sz="half" idx="2"/>
          </p:nvPr>
        </p:nvSpPr>
        <p:spPr>
          <a:xfrm>
            <a:off x="495305" y="1435103"/>
            <a:ext cx="3259006" cy="4691063"/>
          </a:xfrm>
        </p:spPr>
        <p:txBody>
          <a:bodyPr/>
          <a:lstStyle>
            <a:lvl1pPr marL="0" indent="0">
              <a:buNone/>
              <a:defRPr sz="1193"/>
            </a:lvl1pPr>
            <a:lvl2pPr marL="389584" indent="0">
              <a:buNone/>
              <a:defRPr sz="1023"/>
            </a:lvl2pPr>
            <a:lvl3pPr marL="779168" indent="0">
              <a:buNone/>
              <a:defRPr sz="852"/>
            </a:lvl3pPr>
            <a:lvl4pPr marL="1168753" indent="0">
              <a:buNone/>
              <a:defRPr sz="767"/>
            </a:lvl4pPr>
            <a:lvl5pPr marL="1558336" indent="0">
              <a:buNone/>
              <a:defRPr sz="767"/>
            </a:lvl5pPr>
            <a:lvl6pPr marL="1947921" indent="0">
              <a:buNone/>
              <a:defRPr sz="767"/>
            </a:lvl6pPr>
            <a:lvl7pPr marL="2337504" indent="0">
              <a:buNone/>
              <a:defRPr sz="767"/>
            </a:lvl7pPr>
            <a:lvl8pPr marL="2727088" indent="0">
              <a:buNone/>
              <a:defRPr sz="767"/>
            </a:lvl8pPr>
            <a:lvl9pPr marL="3116673" indent="0">
              <a:buNone/>
              <a:defRPr sz="767"/>
            </a:lvl9pPr>
          </a:lstStyle>
          <a:p>
            <a:pPr lvl="0"/>
            <a:r>
              <a:rPr lang="ja-JP" altLang="en-US"/>
              <a:t>マスタ テキストの書式設定</a:t>
            </a:r>
          </a:p>
        </p:txBody>
      </p:sp>
      <p:sp>
        <p:nvSpPr>
          <p:cNvPr id="1918"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19"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20"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256518208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922" name="タイトル 1"/>
          <p:cNvSpPr>
            <a:spLocks noGrp="1"/>
          </p:cNvSpPr>
          <p:nvPr>
            <p:ph type="title"/>
          </p:nvPr>
        </p:nvSpPr>
        <p:spPr>
          <a:xfrm>
            <a:off x="1941649" y="4800600"/>
            <a:ext cx="5943600" cy="566738"/>
          </a:xfrm>
        </p:spPr>
        <p:txBody>
          <a:bodyPr anchor="b"/>
          <a:lstStyle>
            <a:lvl1pPr algn="l">
              <a:defRPr sz="1704" b="1"/>
            </a:lvl1pPr>
          </a:lstStyle>
          <a:p>
            <a:r>
              <a:rPr lang="ja-JP" altLang="en-US"/>
              <a:t>マスタ タイトルの書式設定</a:t>
            </a:r>
          </a:p>
        </p:txBody>
      </p:sp>
      <p:sp>
        <p:nvSpPr>
          <p:cNvPr id="1923" name="図プレースホルダ 2"/>
          <p:cNvSpPr>
            <a:spLocks noGrp="1"/>
          </p:cNvSpPr>
          <p:nvPr>
            <p:ph type="pic" idx="1"/>
          </p:nvPr>
        </p:nvSpPr>
        <p:spPr>
          <a:xfrm>
            <a:off x="1941649" y="612775"/>
            <a:ext cx="5943600" cy="4114800"/>
          </a:xfrm>
        </p:spPr>
        <p:txBody>
          <a:bodyPr/>
          <a:lstStyle>
            <a:lvl1pPr marL="0" indent="0">
              <a:buNone/>
              <a:defRPr sz="2727"/>
            </a:lvl1pPr>
            <a:lvl2pPr marL="389584" indent="0">
              <a:buNone/>
              <a:defRPr sz="2386"/>
            </a:lvl2pPr>
            <a:lvl3pPr marL="779168" indent="0">
              <a:buNone/>
              <a:defRPr sz="2045"/>
            </a:lvl3pPr>
            <a:lvl4pPr marL="1168753" indent="0">
              <a:buNone/>
              <a:defRPr sz="1704"/>
            </a:lvl4pPr>
            <a:lvl5pPr marL="1558336" indent="0">
              <a:buNone/>
              <a:defRPr sz="1704"/>
            </a:lvl5pPr>
            <a:lvl6pPr marL="1947921" indent="0">
              <a:buNone/>
              <a:defRPr sz="1704"/>
            </a:lvl6pPr>
            <a:lvl7pPr marL="2337504" indent="0">
              <a:buNone/>
              <a:defRPr sz="1704"/>
            </a:lvl7pPr>
            <a:lvl8pPr marL="2727088" indent="0">
              <a:buNone/>
              <a:defRPr sz="1704"/>
            </a:lvl8pPr>
            <a:lvl9pPr marL="3116673" indent="0">
              <a:buNone/>
              <a:defRPr sz="1704"/>
            </a:lvl9pPr>
          </a:lstStyle>
          <a:p>
            <a:pPr lvl="0"/>
            <a:r>
              <a:rPr lang="ja-JP" altLang="en-US" noProof="0" dirty="0"/>
              <a:t>アイコンをクリックして図を追加</a:t>
            </a:r>
          </a:p>
        </p:txBody>
      </p:sp>
      <p:sp>
        <p:nvSpPr>
          <p:cNvPr id="1924" name="テキスト プレースホルダ 3"/>
          <p:cNvSpPr>
            <a:spLocks noGrp="1"/>
          </p:cNvSpPr>
          <p:nvPr>
            <p:ph type="body" sz="half" idx="2"/>
          </p:nvPr>
        </p:nvSpPr>
        <p:spPr>
          <a:xfrm>
            <a:off x="1941649" y="5367338"/>
            <a:ext cx="5943600" cy="804862"/>
          </a:xfrm>
        </p:spPr>
        <p:txBody>
          <a:bodyPr/>
          <a:lstStyle>
            <a:lvl1pPr marL="0" indent="0">
              <a:buNone/>
              <a:defRPr sz="1193"/>
            </a:lvl1pPr>
            <a:lvl2pPr marL="389584" indent="0">
              <a:buNone/>
              <a:defRPr sz="1023"/>
            </a:lvl2pPr>
            <a:lvl3pPr marL="779168" indent="0">
              <a:buNone/>
              <a:defRPr sz="852"/>
            </a:lvl3pPr>
            <a:lvl4pPr marL="1168753" indent="0">
              <a:buNone/>
              <a:defRPr sz="767"/>
            </a:lvl4pPr>
            <a:lvl5pPr marL="1558336" indent="0">
              <a:buNone/>
              <a:defRPr sz="767"/>
            </a:lvl5pPr>
            <a:lvl6pPr marL="1947921" indent="0">
              <a:buNone/>
              <a:defRPr sz="767"/>
            </a:lvl6pPr>
            <a:lvl7pPr marL="2337504" indent="0">
              <a:buNone/>
              <a:defRPr sz="767"/>
            </a:lvl7pPr>
            <a:lvl8pPr marL="2727088" indent="0">
              <a:buNone/>
              <a:defRPr sz="767"/>
            </a:lvl8pPr>
            <a:lvl9pPr marL="3116673" indent="0">
              <a:buNone/>
              <a:defRPr sz="767"/>
            </a:lvl9pPr>
          </a:lstStyle>
          <a:p>
            <a:pPr lvl="0"/>
            <a:r>
              <a:rPr lang="ja-JP" altLang="en-US"/>
              <a:t>マスタ テキストの書式設定</a:t>
            </a:r>
          </a:p>
        </p:txBody>
      </p:sp>
      <p:sp>
        <p:nvSpPr>
          <p:cNvPr id="192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2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2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150683143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929" name="タイトル 1"/>
          <p:cNvSpPr>
            <a:spLocks noGrp="1"/>
          </p:cNvSpPr>
          <p:nvPr>
            <p:ph type="title"/>
          </p:nvPr>
        </p:nvSpPr>
        <p:spPr/>
        <p:txBody>
          <a:bodyPr/>
          <a:lstStyle/>
          <a:p>
            <a:r>
              <a:rPr lang="ja-JP" altLang="en-US"/>
              <a:t>マスタ タイトルの書式設定</a:t>
            </a:r>
          </a:p>
        </p:txBody>
      </p:sp>
      <p:sp>
        <p:nvSpPr>
          <p:cNvPr id="193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31"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2"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3"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7172636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935" name="縦書きタイトル 1"/>
          <p:cNvSpPr>
            <a:spLocks noGrp="1"/>
          </p:cNvSpPr>
          <p:nvPr>
            <p:ph type="title" orient="vert"/>
          </p:nvPr>
        </p:nvSpPr>
        <p:spPr>
          <a:xfrm>
            <a:off x="7058041" y="10"/>
            <a:ext cx="2352675" cy="6126163"/>
          </a:xfrm>
        </p:spPr>
        <p:txBody>
          <a:bodyPr vert="eaVert"/>
          <a:lstStyle/>
          <a:p>
            <a:r>
              <a:rPr lang="ja-JP" altLang="en-US"/>
              <a:t>マスタ タイトルの書式設定</a:t>
            </a:r>
          </a:p>
        </p:txBody>
      </p:sp>
      <p:sp>
        <p:nvSpPr>
          <p:cNvPr id="1936" name="縦書きテキスト プレースホルダ 2"/>
          <p:cNvSpPr>
            <a:spLocks noGrp="1"/>
          </p:cNvSpPr>
          <p:nvPr>
            <p:ph type="body" orient="vert" idx="1"/>
          </p:nvPr>
        </p:nvSpPr>
        <p:spPr>
          <a:xfrm>
            <a:off x="17" y="1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37"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8"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39"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102980436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1941"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1942"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3"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4" name="コンテンツ プレースホルダ 4"/>
          <p:cNvSpPr>
            <a:spLocks noGrp="1"/>
          </p:cNvSpPr>
          <p:nvPr>
            <p:ph sz="quarter" idx="3"/>
          </p:nvPr>
        </p:nvSpPr>
        <p:spPr>
          <a:xfrm>
            <a:off x="495304" y="393859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5" name="コンテンツ プレースホルダ 5"/>
          <p:cNvSpPr>
            <a:spLocks noGrp="1"/>
          </p:cNvSpPr>
          <p:nvPr>
            <p:ph sz="quarter" idx="4"/>
          </p:nvPr>
        </p:nvSpPr>
        <p:spPr>
          <a:xfrm>
            <a:off x="5035550" y="393859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4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48"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dirty="0"/>
          </a:p>
        </p:txBody>
      </p:sp>
    </p:spTree>
    <p:extLst>
      <p:ext uri="{BB962C8B-B14F-4D97-AF65-F5344CB8AC3E}">
        <p14:creationId xmlns:p14="http://schemas.microsoft.com/office/powerpoint/2010/main" val="1633551011"/>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1950" name="タイトル 1"/>
          <p:cNvSpPr>
            <a:spLocks noGrp="1"/>
          </p:cNvSpPr>
          <p:nvPr>
            <p:ph type="title"/>
          </p:nvPr>
        </p:nvSpPr>
        <p:spPr>
          <a:xfrm>
            <a:off x="25" y="0"/>
            <a:ext cx="7604919" cy="476250"/>
          </a:xfrm>
          <a:prstGeom prst="rect">
            <a:avLst/>
          </a:prstGeom>
        </p:spPr>
        <p:txBody>
          <a:bodyPr/>
          <a:lstStyle/>
          <a:p>
            <a:r>
              <a:rPr lang="ja-JP" altLang="en-US"/>
              <a:t>マスタ タイトルの書式設定</a:t>
            </a:r>
          </a:p>
        </p:txBody>
      </p:sp>
      <p:sp>
        <p:nvSpPr>
          <p:cNvPr id="1951"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256375912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1953" name="日付プレースホルダー 1"/>
          <p:cNvSpPr>
            <a:spLocks noGrp="1"/>
          </p:cNvSpPr>
          <p:nvPr>
            <p:ph type="dt" sz="half" idx="10"/>
          </p:nvPr>
        </p:nvSpPr>
        <p:spPr>
          <a:xfrm>
            <a:off x="495300" y="6356491"/>
            <a:ext cx="2311400" cy="365125"/>
          </a:xfrm>
          <a:prstGeom prst="rect">
            <a:avLst/>
          </a:prstGeom>
        </p:spPr>
        <p:txBody>
          <a:bodyPr/>
          <a:lstStyle/>
          <a:p>
            <a:endParaRPr kumimoji="1" lang="ja-JP" altLang="en-US"/>
          </a:p>
        </p:txBody>
      </p:sp>
      <p:sp>
        <p:nvSpPr>
          <p:cNvPr id="1954" name="フッター プレースホルダー 2"/>
          <p:cNvSpPr>
            <a:spLocks noGrp="1"/>
          </p:cNvSpPr>
          <p:nvPr>
            <p:ph type="ftr" sz="quarter" idx="11"/>
          </p:nvPr>
        </p:nvSpPr>
        <p:spPr>
          <a:xfrm>
            <a:off x="3384550" y="6356491"/>
            <a:ext cx="3136900" cy="365125"/>
          </a:xfrm>
          <a:prstGeom prst="rect">
            <a:avLst/>
          </a:prstGeom>
        </p:spPr>
        <p:txBody>
          <a:bodyPr/>
          <a:lstStyle/>
          <a:p>
            <a:endParaRPr kumimoji="1" lang="ja-JP" altLang="en-US"/>
          </a:p>
        </p:txBody>
      </p:sp>
      <p:sp>
        <p:nvSpPr>
          <p:cNvPr id="1955" name="スライド番号プレースホルダー 3"/>
          <p:cNvSpPr>
            <a:spLocks noGrp="1"/>
          </p:cNvSpPr>
          <p:nvPr>
            <p:ph type="sldNum" sz="quarter" idx="12"/>
          </p:nvPr>
        </p:nvSpPr>
        <p:spPr>
          <a:xfrm>
            <a:off x="7596615" y="332660"/>
            <a:ext cx="2311400" cy="268139"/>
          </a:xfrm>
        </p:spPr>
        <p:txBody>
          <a:bodyPr/>
          <a:lstStyle>
            <a:lvl1pPr>
              <a:defRPr sz="1600">
                <a:solidFill>
                  <a:schemeClr val="tx1"/>
                </a:solidFill>
              </a:defRPr>
            </a:lvl1pPr>
          </a:lstStyle>
          <a:p>
            <a:fld id="{014E575B-7657-4608-A83C-A121C2D074A1}" type="slidenum">
              <a:rPr lang="ja-JP" altLang="en-US" smtClean="0">
                <a:solidFill>
                  <a:prstClr val="black"/>
                </a:solidFill>
              </a:rPr>
              <a:pPr/>
              <a:t>‹#›</a:t>
            </a:fld>
            <a:endParaRPr lang="ja-JP" altLang="en-US" dirty="0">
              <a:solidFill>
                <a:prstClr val="black"/>
              </a:solidFill>
            </a:endParaRPr>
          </a:p>
        </p:txBody>
      </p:sp>
      <p:sp>
        <p:nvSpPr>
          <p:cNvPr id="1956" name="タイトル 1"/>
          <p:cNvSpPr>
            <a:spLocks noGrp="1"/>
          </p:cNvSpPr>
          <p:nvPr>
            <p:ph type="ctrTitle"/>
          </p:nvPr>
        </p:nvSpPr>
        <p:spPr>
          <a:xfrm>
            <a:off x="0" y="116635"/>
            <a:ext cx="8420100" cy="555873"/>
          </a:xfrm>
          <a:prstGeom prst="rect">
            <a:avLst/>
          </a:prstGeom>
        </p:spPr>
        <p:txBody>
          <a:bodyPr/>
          <a:lstStyle>
            <a:lvl1pPr algn="l">
              <a:defRPr sz="2800" b="1"/>
            </a:lvl1pPr>
          </a:lstStyle>
          <a:p>
            <a:r>
              <a:rPr kumimoji="1" lang="ja-JP" altLang="en-US" dirty="0"/>
              <a:t>マスター タイトルの書式設定</a:t>
            </a:r>
          </a:p>
        </p:txBody>
      </p:sp>
    </p:spTree>
    <p:extLst>
      <p:ext uri="{BB962C8B-B14F-4D97-AF65-F5344CB8AC3E}">
        <p14:creationId xmlns:p14="http://schemas.microsoft.com/office/powerpoint/2010/main" val="165821173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1958" name="日付プレースホルダー 1"/>
          <p:cNvSpPr>
            <a:spLocks noGrp="1"/>
          </p:cNvSpPr>
          <p:nvPr>
            <p:ph type="dt" sz="half" idx="10"/>
          </p:nvPr>
        </p:nvSpPr>
        <p:spPr>
          <a:xfrm>
            <a:off x="495300" y="6356491"/>
            <a:ext cx="2311400" cy="365125"/>
          </a:xfrm>
          <a:prstGeom prst="rect">
            <a:avLst/>
          </a:prstGeom>
        </p:spPr>
        <p:txBody>
          <a:bodyPr/>
          <a:lstStyle/>
          <a:p>
            <a:endParaRPr kumimoji="1" lang="ja-JP" altLang="en-US"/>
          </a:p>
        </p:txBody>
      </p:sp>
      <p:sp>
        <p:nvSpPr>
          <p:cNvPr id="1959" name="フッター プレースホルダー 2"/>
          <p:cNvSpPr>
            <a:spLocks noGrp="1"/>
          </p:cNvSpPr>
          <p:nvPr>
            <p:ph type="ftr" sz="quarter" idx="11"/>
          </p:nvPr>
        </p:nvSpPr>
        <p:spPr>
          <a:xfrm>
            <a:off x="3384550" y="6356491"/>
            <a:ext cx="3136900" cy="365125"/>
          </a:xfrm>
          <a:prstGeom prst="rect">
            <a:avLst/>
          </a:prstGeom>
        </p:spPr>
        <p:txBody>
          <a:bodyPr/>
          <a:lstStyle/>
          <a:p>
            <a:endParaRPr kumimoji="1" lang="ja-JP" altLang="en-US"/>
          </a:p>
        </p:txBody>
      </p:sp>
      <p:sp>
        <p:nvSpPr>
          <p:cNvPr id="1960" name="スライド番号プレースホルダー 3"/>
          <p:cNvSpPr>
            <a:spLocks noGrp="1"/>
          </p:cNvSpPr>
          <p:nvPr>
            <p:ph type="sldNum" sz="quarter" idx="12"/>
          </p:nvPr>
        </p:nvSpPr>
        <p:spPr>
          <a:xfrm>
            <a:off x="7596615" y="332660"/>
            <a:ext cx="2311400" cy="268139"/>
          </a:xfrm>
        </p:spPr>
        <p:txBody>
          <a:bodyPr/>
          <a:lstStyle>
            <a:lvl1pPr>
              <a:defRPr sz="1600">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961" name="タイトル 1"/>
          <p:cNvSpPr>
            <a:spLocks noGrp="1"/>
          </p:cNvSpPr>
          <p:nvPr>
            <p:ph type="ctrTitle"/>
          </p:nvPr>
        </p:nvSpPr>
        <p:spPr>
          <a:xfrm>
            <a:off x="0" y="116635"/>
            <a:ext cx="8420100" cy="555873"/>
          </a:xfrm>
          <a:prstGeom prst="rect">
            <a:avLst/>
          </a:prstGeom>
        </p:spPr>
        <p:txBody>
          <a:bodyPr/>
          <a:lstStyle>
            <a:lvl1pPr algn="l">
              <a:defRPr sz="2800" b="1"/>
            </a:lvl1pPr>
          </a:lstStyle>
          <a:p>
            <a:r>
              <a:rPr kumimoji="1" lang="ja-JP" altLang="en-US" dirty="0"/>
              <a:t>マスター タイトルの書式設定</a:t>
            </a:r>
          </a:p>
        </p:txBody>
      </p:sp>
    </p:spTree>
    <p:extLst>
      <p:ext uri="{BB962C8B-B14F-4D97-AF65-F5344CB8AC3E}">
        <p14:creationId xmlns:p14="http://schemas.microsoft.com/office/powerpoint/2010/main" val="254734997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白紙">
    <p:spTree>
      <p:nvGrpSpPr>
        <p:cNvPr id="1" name=""/>
        <p:cNvGrpSpPr/>
        <p:nvPr/>
      </p:nvGrpSpPr>
      <p:grpSpPr>
        <a:xfrm>
          <a:off x="0" y="0"/>
          <a:ext cx="0" cy="0"/>
          <a:chOff x="0" y="0"/>
          <a:chExt cx="0" cy="0"/>
        </a:xfrm>
      </p:grpSpPr>
      <p:sp>
        <p:nvSpPr>
          <p:cNvPr id="1963" name="日付プレースホルダー 1"/>
          <p:cNvSpPr>
            <a:spLocks noGrp="1"/>
          </p:cNvSpPr>
          <p:nvPr>
            <p:ph type="dt" sz="half" idx="10"/>
          </p:nvPr>
        </p:nvSpPr>
        <p:spPr>
          <a:xfrm>
            <a:off x="495300" y="6356491"/>
            <a:ext cx="2311400" cy="365125"/>
          </a:xfrm>
          <a:prstGeom prst="rect">
            <a:avLst/>
          </a:prstGeom>
        </p:spPr>
        <p:txBody>
          <a:bodyPr/>
          <a:lstStyle/>
          <a:p>
            <a:endParaRPr kumimoji="1" lang="ja-JP" altLang="en-US"/>
          </a:p>
        </p:txBody>
      </p:sp>
      <p:sp>
        <p:nvSpPr>
          <p:cNvPr id="1964" name="フッター プレースホルダー 2"/>
          <p:cNvSpPr>
            <a:spLocks noGrp="1"/>
          </p:cNvSpPr>
          <p:nvPr>
            <p:ph type="ftr" sz="quarter" idx="11"/>
          </p:nvPr>
        </p:nvSpPr>
        <p:spPr>
          <a:xfrm>
            <a:off x="3384550" y="6356491"/>
            <a:ext cx="3136900" cy="365125"/>
          </a:xfrm>
          <a:prstGeom prst="rect">
            <a:avLst/>
          </a:prstGeom>
        </p:spPr>
        <p:txBody>
          <a:bodyPr/>
          <a:lstStyle/>
          <a:p>
            <a:endParaRPr kumimoji="1" lang="ja-JP" altLang="en-US"/>
          </a:p>
        </p:txBody>
      </p:sp>
      <p:sp>
        <p:nvSpPr>
          <p:cNvPr id="1965" name="スライド番号プレースホルダー 3"/>
          <p:cNvSpPr>
            <a:spLocks noGrp="1"/>
          </p:cNvSpPr>
          <p:nvPr>
            <p:ph type="sldNum" sz="quarter" idx="12"/>
          </p:nvPr>
        </p:nvSpPr>
        <p:spPr>
          <a:xfrm>
            <a:off x="7596615" y="332660"/>
            <a:ext cx="2311400" cy="268139"/>
          </a:xfrm>
        </p:spPr>
        <p:txBody>
          <a:bodyPr/>
          <a:lstStyle>
            <a:lvl1pPr>
              <a:defRPr sz="1600">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966" name="タイトル 1"/>
          <p:cNvSpPr>
            <a:spLocks noGrp="1"/>
          </p:cNvSpPr>
          <p:nvPr>
            <p:ph type="ctrTitle"/>
          </p:nvPr>
        </p:nvSpPr>
        <p:spPr>
          <a:xfrm>
            <a:off x="0" y="116635"/>
            <a:ext cx="8420100" cy="555873"/>
          </a:xfrm>
          <a:prstGeom prst="rect">
            <a:avLst/>
          </a:prstGeom>
        </p:spPr>
        <p:txBody>
          <a:bodyPr/>
          <a:lstStyle>
            <a:lvl1pPr algn="l">
              <a:defRPr sz="2800" b="1"/>
            </a:lvl1pPr>
          </a:lstStyle>
          <a:p>
            <a:r>
              <a:rPr kumimoji="1" lang="ja-JP" altLang="en-US" dirty="0"/>
              <a:t>マスター タイトルの書式設定</a:t>
            </a:r>
          </a:p>
        </p:txBody>
      </p:sp>
    </p:spTree>
    <p:extLst>
      <p:ext uri="{BB962C8B-B14F-4D97-AF65-F5344CB8AC3E}">
        <p14:creationId xmlns:p14="http://schemas.microsoft.com/office/powerpoint/2010/main" val="167027755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9" name="タイトル 1"/>
          <p:cNvSpPr>
            <a:spLocks noGrp="1"/>
          </p:cNvSpPr>
          <p:nvPr>
            <p:ph type="title"/>
          </p:nvPr>
        </p:nvSpPr>
        <p:spPr/>
        <p:txBody>
          <a:bodyPr/>
          <a:lstStyle/>
          <a:p>
            <a:r>
              <a:rPr lang="ja-JP" altLang="en-US"/>
              <a:t>マスタ タイトルの書式設定</a:t>
            </a:r>
          </a:p>
        </p:txBody>
      </p:sp>
      <p:sp>
        <p:nvSpPr>
          <p:cNvPr id="1060"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Rectangle 4"/>
          <p:cNvSpPr>
            <a:spLocks noGrp="1" noChangeArrowheads="1"/>
          </p:cNvSpPr>
          <p:nvPr>
            <p:ph type="dt" sz="half" idx="10"/>
          </p:nvPr>
        </p:nvSpPr>
        <p:spPr>
          <a:ln/>
        </p:spPr>
        <p:txBody>
          <a:bodyPr/>
          <a:lstStyle>
            <a:lvl1pPr>
              <a:defRPr/>
            </a:lvl1pPr>
          </a:lstStyle>
          <a:p>
            <a:endParaRPr kumimoji="1" lang="ja-JP" altLang="en-US"/>
          </a:p>
        </p:txBody>
      </p:sp>
      <p:sp>
        <p:nvSpPr>
          <p:cNvPr id="1063"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64" name="Rectangle 6"/>
          <p:cNvSpPr>
            <a:spLocks noGrp="1" noChangeArrowheads="1"/>
          </p:cNvSpPr>
          <p:nvPr>
            <p:ph type="sldNum" sz="quarter" idx="12"/>
          </p:nvPr>
        </p:nvSpPr>
        <p:spPr>
          <a:ln/>
        </p:spPr>
        <p:txBody>
          <a:bodyPr/>
          <a:lstStyle>
            <a:lvl1pPr>
              <a:defRPr/>
            </a:lvl1pPr>
          </a:lstStyle>
          <a:p>
            <a:pPr>
              <a:defRPr/>
            </a:pPr>
            <a:fld id="{A6D52A71-CACC-42BB-B09E-622BB8BCCE9E}" type="slidenum">
              <a:rPr lang="en-US" altLang="ja-JP"/>
              <a:pPr>
                <a:defRPr/>
              </a:pPr>
              <a:t>‹#›</a:t>
            </a:fld>
            <a:endParaRPr lang="en-US" altLang="ja-JP"/>
          </a:p>
        </p:txBody>
      </p:sp>
    </p:spTree>
    <p:extLst>
      <p:ext uri="{BB962C8B-B14F-4D97-AF65-F5344CB8AC3E}">
        <p14:creationId xmlns:p14="http://schemas.microsoft.com/office/powerpoint/2010/main" val="321947045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981"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982"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sz="1662" dirty="0">
              <a:solidFill>
                <a:srgbClr val="000000"/>
              </a:solidFill>
              <a:latin typeface="Arial"/>
              <a:ea typeface="ＭＳ Ｐゴシック"/>
            </a:endParaRPr>
          </a:p>
        </p:txBody>
      </p:sp>
      <p:pic>
        <p:nvPicPr>
          <p:cNvPr id="1983"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1984"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108" i="1" dirty="0">
                <a:solidFill>
                  <a:srgbClr val="FFFFFF"/>
                </a:solidFill>
                <a:latin typeface="Times New Roman" pitchFamily="18" charset="0"/>
                <a:ea typeface="ＭＳ Ｐゴシック"/>
              </a:rPr>
              <a:t>Ministry of Land, Infrastructure, Transport and Tourism</a:t>
            </a:r>
          </a:p>
        </p:txBody>
      </p:sp>
      <p:sp>
        <p:nvSpPr>
          <p:cNvPr id="1985"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1986"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987"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88"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Tree>
    <p:extLst>
      <p:ext uri="{BB962C8B-B14F-4D97-AF65-F5344CB8AC3E}">
        <p14:creationId xmlns:p14="http://schemas.microsoft.com/office/powerpoint/2010/main" val="392587666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990" name="タイトル 1"/>
          <p:cNvSpPr>
            <a:spLocks noGrp="1"/>
          </p:cNvSpPr>
          <p:nvPr>
            <p:ph type="title"/>
          </p:nvPr>
        </p:nvSpPr>
        <p:spPr/>
        <p:txBody>
          <a:bodyPr/>
          <a:lstStyle/>
          <a:p>
            <a:r>
              <a:rPr lang="ja-JP" altLang="en-US"/>
              <a:t>マスタ タイトルの書式設定</a:t>
            </a:r>
          </a:p>
        </p:txBody>
      </p:sp>
      <p:sp>
        <p:nvSpPr>
          <p:cNvPr id="199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92"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93"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94"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spTree>
    <p:extLst>
      <p:ext uri="{BB962C8B-B14F-4D97-AF65-F5344CB8AC3E}">
        <p14:creationId xmlns:p14="http://schemas.microsoft.com/office/powerpoint/2010/main" val="835727756"/>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996"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1997"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1998"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1999"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00"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117583285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002" name="タイトル 1"/>
          <p:cNvSpPr>
            <a:spLocks noGrp="1"/>
          </p:cNvSpPr>
          <p:nvPr>
            <p:ph type="title"/>
          </p:nvPr>
        </p:nvSpPr>
        <p:spPr/>
        <p:txBody>
          <a:bodyPr/>
          <a:lstStyle/>
          <a:p>
            <a:r>
              <a:rPr lang="ja-JP" altLang="en-US"/>
              <a:t>マスタ タイトルの書式設定</a:t>
            </a:r>
          </a:p>
        </p:txBody>
      </p:sp>
      <p:sp>
        <p:nvSpPr>
          <p:cNvPr id="2003"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04"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0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0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0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245307681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009"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2010"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2011"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12"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2013"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14"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15"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16"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190255532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018" name="タイトル 1"/>
          <p:cNvSpPr>
            <a:spLocks noGrp="1"/>
          </p:cNvSpPr>
          <p:nvPr>
            <p:ph type="title"/>
          </p:nvPr>
        </p:nvSpPr>
        <p:spPr/>
        <p:txBody>
          <a:bodyPr/>
          <a:lstStyle/>
          <a:p>
            <a:r>
              <a:rPr lang="ja-JP" altLang="en-US"/>
              <a:t>マスタ タイトルの書式設定</a:t>
            </a:r>
          </a:p>
        </p:txBody>
      </p:sp>
      <p:sp>
        <p:nvSpPr>
          <p:cNvPr id="2019"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0"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1"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2224218542"/>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023"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4"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25"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75962951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027"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2028"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29"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2030"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1"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2"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426625892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034"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2035"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dirty="0"/>
              <a:t>アイコンをクリックして図を追加</a:t>
            </a:r>
          </a:p>
        </p:txBody>
      </p:sp>
      <p:sp>
        <p:nvSpPr>
          <p:cNvPr id="2036"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2037"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8"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39"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1195388157"/>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041" name="タイトル 1"/>
          <p:cNvSpPr>
            <a:spLocks noGrp="1"/>
          </p:cNvSpPr>
          <p:nvPr>
            <p:ph type="title"/>
          </p:nvPr>
        </p:nvSpPr>
        <p:spPr/>
        <p:txBody>
          <a:bodyPr/>
          <a:lstStyle/>
          <a:p>
            <a:r>
              <a:rPr lang="ja-JP" altLang="en-US"/>
              <a:t>マスタ タイトルの書式設定</a:t>
            </a:r>
          </a:p>
        </p:txBody>
      </p:sp>
      <p:sp>
        <p:nvSpPr>
          <p:cNvPr id="204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43"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44"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45"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421514737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6"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7"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8"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9"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0"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1" name="Rectangle 4"/>
          <p:cNvSpPr>
            <a:spLocks noGrp="1" noChangeArrowheads="1"/>
          </p:cNvSpPr>
          <p:nvPr>
            <p:ph type="dt" sz="half" idx="10"/>
          </p:nvPr>
        </p:nvSpPr>
        <p:spPr>
          <a:ln/>
        </p:spPr>
        <p:txBody>
          <a:bodyPr/>
          <a:lstStyle>
            <a:lvl1pPr>
              <a:defRPr/>
            </a:lvl1pPr>
          </a:lstStyle>
          <a:p>
            <a:endParaRPr kumimoji="1" lang="ja-JP" altLang="en-US"/>
          </a:p>
        </p:txBody>
      </p:sp>
      <p:sp>
        <p:nvSpPr>
          <p:cNvPr id="1072"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73" name="Rectangle 6"/>
          <p:cNvSpPr>
            <a:spLocks noGrp="1" noChangeArrowheads="1"/>
          </p:cNvSpPr>
          <p:nvPr>
            <p:ph type="sldNum" sz="quarter" idx="12"/>
          </p:nvPr>
        </p:nvSpPr>
        <p:spPr>
          <a:ln/>
        </p:spPr>
        <p:txBody>
          <a:bodyPr/>
          <a:lstStyle>
            <a:lvl1pPr>
              <a:defRPr/>
            </a:lvl1pPr>
          </a:lstStyle>
          <a:p>
            <a:pPr>
              <a:defRPr/>
            </a:pPr>
            <a:fld id="{09FB1CBD-1EF7-42F9-A441-448610F93091}" type="slidenum">
              <a:rPr lang="en-US" altLang="ja-JP"/>
              <a:pPr>
                <a:defRPr/>
              </a:pPr>
              <a:t>‹#›</a:t>
            </a:fld>
            <a:endParaRPr lang="en-US" altLang="ja-JP"/>
          </a:p>
        </p:txBody>
      </p:sp>
    </p:spTree>
    <p:extLst>
      <p:ext uri="{BB962C8B-B14F-4D97-AF65-F5344CB8AC3E}">
        <p14:creationId xmlns:p14="http://schemas.microsoft.com/office/powerpoint/2010/main" val="173894656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047"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2048"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49"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50"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51"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164011452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053"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2054"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5"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6"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7"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58"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59"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endParaRPr kumimoji="1" lang="ja-JP" altLang="en-US"/>
          </a:p>
        </p:txBody>
      </p:sp>
      <p:sp>
        <p:nvSpPr>
          <p:cNvPr id="2060" name="Rectangle 6"/>
          <p:cNvSpPr>
            <a:spLocks noGrp="1" noChangeArrowheads="1"/>
          </p:cNvSpPr>
          <p:nvPr>
            <p:ph type="sldNum" sz="quarter" idx="12"/>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spTree>
    <p:extLst>
      <p:ext uri="{BB962C8B-B14F-4D97-AF65-F5344CB8AC3E}">
        <p14:creationId xmlns:p14="http://schemas.microsoft.com/office/powerpoint/2010/main" val="59876796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2062"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2063"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2888552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bg>
      <p:bgRef idx="1001">
        <a:schemeClr val="bg1"/>
      </p:bgRef>
    </p:bg>
    <p:spTree>
      <p:nvGrpSpPr>
        <p:cNvPr id="1" name=""/>
        <p:cNvGrpSpPr/>
        <p:nvPr/>
      </p:nvGrpSpPr>
      <p:grpSpPr>
        <a:xfrm>
          <a:off x="0" y="0"/>
          <a:ext cx="0" cy="0"/>
          <a:chOff x="0" y="0"/>
          <a:chExt cx="0" cy="0"/>
        </a:xfrm>
      </p:grpSpPr>
      <p:sp>
        <p:nvSpPr>
          <p:cNvPr id="206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66" name="Rectangle 4"/>
          <p:cNvSpPr>
            <a:spLocks noGrp="1" noChangeArrowheads="1"/>
          </p:cNvSpPr>
          <p:nvPr>
            <p:ph type="dt" sz="half" idx="10"/>
          </p:nvPr>
        </p:nvSpPr>
        <p:spPr>
          <a:ln/>
        </p:spPr>
        <p:txBody>
          <a:bodyPr/>
          <a:lstStyle>
            <a:lvl1pPr>
              <a:defRPr/>
            </a:lvl1pPr>
          </a:lstStyle>
          <a:p>
            <a:endParaRPr kumimoji="1" lang="ja-JP" altLang="en-US"/>
          </a:p>
        </p:txBody>
      </p:sp>
      <p:sp>
        <p:nvSpPr>
          <p:cNvPr id="206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068" name="タイトル 6"/>
          <p:cNvSpPr>
            <a:spLocks noGrp="1"/>
          </p:cNvSpPr>
          <p:nvPr>
            <p:ph type="title"/>
          </p:nvPr>
        </p:nvSpPr>
        <p:spPr/>
        <p:txBody>
          <a:bodyPr/>
          <a:lstStyle/>
          <a:p>
            <a:r>
              <a:rPr kumimoji="1" lang="ja-JP" altLang="en-US"/>
              <a:t>マスター タイトルの書式設定</a:t>
            </a:r>
          </a:p>
        </p:txBody>
      </p:sp>
      <p:sp>
        <p:nvSpPr>
          <p:cNvPr id="2069"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spTree>
    <p:extLst>
      <p:ext uri="{BB962C8B-B14F-4D97-AF65-F5344CB8AC3E}">
        <p14:creationId xmlns:p14="http://schemas.microsoft.com/office/powerpoint/2010/main" val="4193061264"/>
      </p:ext>
    </p:extLst>
  </p:cSld>
  <p:clrMapOvr>
    <a:overrideClrMapping bg1="lt1" tx1="dk1" bg2="lt2" tx2="dk2" accent1="accent1" accent2="accent2" accent3="accent3" accent4="accent4" accent5="accent5" accent6="accent6" hlink="hlink" folHlink="folHlink"/>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
        <p:nvSpPr>
          <p:cNvPr id="2071" name="スライド番号プレースホルダー 5"/>
          <p:cNvSpPr>
            <a:spLocks noGrp="1"/>
          </p:cNvSpPr>
          <p:nvPr>
            <p:ph type="sldNum" sz="quarter" idx="12"/>
          </p:nvPr>
        </p:nvSpPr>
        <p:spPr>
          <a:xfrm>
            <a:off x="7594600" y="6460827"/>
            <a:ext cx="2311400" cy="365125"/>
          </a:xfrm>
        </p:spPr>
        <p:txBody>
          <a:bodyPr/>
          <a:lstStyle/>
          <a:p>
            <a:fld id="{BC808501-132C-4C13-B191-F6A4AC8E11E4}" type="slidenum">
              <a:rPr kumimoji="1" lang="ja-JP" altLang="en-US" smtClean="0"/>
              <a:t>‹#›</a:t>
            </a:fld>
            <a:endParaRPr kumimoji="1" lang="ja-JP" altLang="en-US"/>
          </a:p>
        </p:txBody>
      </p:sp>
    </p:spTree>
    <p:extLst>
      <p:ext uri="{BB962C8B-B14F-4D97-AF65-F5344CB8AC3E}">
        <p14:creationId xmlns:p14="http://schemas.microsoft.com/office/powerpoint/2010/main" val="409048443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086"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2087" name="Rectangle 9"/>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a:solidFill>
                <a:prstClr val="black"/>
              </a:solidFill>
            </a:endParaRPr>
          </a:p>
        </p:txBody>
      </p:sp>
      <p:pic>
        <p:nvPicPr>
          <p:cNvPr id="2088" name="Picture 11"/>
          <p:cNvPicPr>
            <a:picLocks noChangeAspect="1" noChangeArrowheads="1"/>
          </p:cNvPicPr>
          <p:nvPr/>
        </p:nvPicPr>
        <p:blipFill>
          <a:blip r:embed="rId3"/>
          <a:stretch>
            <a:fillRect/>
          </a:stretch>
        </p:blipFill>
        <p:spPr>
          <a:xfrm>
            <a:off x="0" y="6051550"/>
            <a:ext cx="2301875" cy="473075"/>
          </a:xfrm>
          <a:prstGeom prst="rect">
            <a:avLst/>
          </a:prstGeom>
          <a:noFill/>
          <a:ln>
            <a:noFill/>
          </a:ln>
        </p:spPr>
      </p:pic>
      <p:sp>
        <p:nvSpPr>
          <p:cNvPr id="2089" name="Text Box 12"/>
          <p:cNvSpPr txBox="1">
            <a:spLocks noChangeArrowheads="1"/>
          </p:cNvSpPr>
          <p:nvPr/>
        </p:nvSpPr>
        <p:spPr>
          <a:xfrm>
            <a:off x="0" y="6524625"/>
            <a:ext cx="3643313" cy="276225"/>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200" i="1">
                <a:solidFill>
                  <a:prstClr val="white"/>
                </a:solidFill>
                <a:latin typeface="Times New Roman" panose="02020603050405020304" pitchFamily="18" charset="0"/>
              </a:rPr>
              <a:t>Ministry of Land, Infrastructure, Transport and Tourism</a:t>
            </a:r>
          </a:p>
        </p:txBody>
      </p:sp>
      <p:sp>
        <p:nvSpPr>
          <p:cNvPr id="2090"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209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2092" name="Rectangle 4"/>
          <p:cNvSpPr>
            <a:spLocks noGrp="1" noChangeArrowheads="1"/>
          </p:cNvSpPr>
          <p:nvPr>
            <p:ph type="dt" sz="half" idx="10"/>
          </p:nvPr>
        </p:nvSpPr>
        <p:spPr/>
        <p:txBody>
          <a:bodyPr/>
          <a:lstStyle>
            <a:lvl1pPr>
              <a:defRPr/>
            </a:lvl1pPr>
          </a:lstStyle>
          <a:p>
            <a:endParaRPr kumimoji="1" lang="ja-JP" altLang="en-US"/>
          </a:p>
        </p:txBody>
      </p:sp>
      <p:sp>
        <p:nvSpPr>
          <p:cNvPr id="2093" name="Rectangle 5"/>
          <p:cNvSpPr>
            <a:spLocks noGrp="1" noChangeArrowheads="1"/>
          </p:cNvSpPr>
          <p:nvPr>
            <p:ph type="ftr" sz="quarter" idx="11"/>
          </p:nvPr>
        </p:nvSpPr>
        <p:spPr/>
        <p:txBody>
          <a:bodyPr/>
          <a:lstStyle>
            <a:lvl1pPr>
              <a:defRPr/>
            </a:lvl1pPr>
          </a:lstStyle>
          <a:p>
            <a:endParaRPr kumimoji="1" lang="ja-JP" altLang="en-US"/>
          </a:p>
        </p:txBody>
      </p:sp>
      <p:sp>
        <p:nvSpPr>
          <p:cNvPr id="2094"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447C724-4F61-4254-86AF-A46CC5916C7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43252614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096" name="タイトル 1"/>
          <p:cNvSpPr>
            <a:spLocks noGrp="1"/>
          </p:cNvSpPr>
          <p:nvPr>
            <p:ph type="title"/>
          </p:nvPr>
        </p:nvSpPr>
        <p:spPr/>
        <p:txBody>
          <a:bodyPr/>
          <a:lstStyle/>
          <a:p>
            <a:r>
              <a:rPr lang="ja-JP" altLang="en-US"/>
              <a:t>マスタ タイトルの書式設定</a:t>
            </a:r>
          </a:p>
        </p:txBody>
      </p:sp>
      <p:sp>
        <p:nvSpPr>
          <p:cNvPr id="209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98" name="Rectangle 4"/>
          <p:cNvSpPr>
            <a:spLocks noGrp="1" noChangeArrowheads="1"/>
          </p:cNvSpPr>
          <p:nvPr>
            <p:ph type="dt" sz="half" idx="10"/>
          </p:nvPr>
        </p:nvSpPr>
        <p:spPr>
          <a:ln/>
        </p:spPr>
        <p:txBody>
          <a:bodyPr/>
          <a:lstStyle>
            <a:lvl1pPr>
              <a:defRPr/>
            </a:lvl1pPr>
          </a:lstStyle>
          <a:p>
            <a:endParaRPr kumimoji="1" lang="ja-JP" altLang="en-US"/>
          </a:p>
        </p:txBody>
      </p:sp>
      <p:sp>
        <p:nvSpPr>
          <p:cNvPr id="2099"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00" name="Rectangle 6"/>
          <p:cNvSpPr>
            <a:spLocks noGrp="1" noChangeArrowheads="1"/>
          </p:cNvSpPr>
          <p:nvPr>
            <p:ph type="sldNum" sz="quarter" idx="12"/>
          </p:nvPr>
        </p:nvSpPr>
        <p:spPr>
          <a:ln/>
        </p:spPr>
        <p:txBody>
          <a:bodyPr/>
          <a:lstStyle>
            <a:lvl1pPr>
              <a:defRPr/>
            </a:lvl1pPr>
          </a:lstStyle>
          <a:p>
            <a:pPr>
              <a:defRPr/>
            </a:pPr>
            <a:fld id="{B13E7CC6-C237-45C3-91BC-6750322A11B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978106239"/>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10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210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2104" name="Rectangle 4"/>
          <p:cNvSpPr>
            <a:spLocks noGrp="1" noChangeArrowheads="1"/>
          </p:cNvSpPr>
          <p:nvPr>
            <p:ph type="dt" sz="half" idx="10"/>
          </p:nvPr>
        </p:nvSpPr>
        <p:spPr>
          <a:ln/>
        </p:spPr>
        <p:txBody>
          <a:bodyPr/>
          <a:lstStyle>
            <a:lvl1pPr>
              <a:defRPr/>
            </a:lvl1pPr>
          </a:lstStyle>
          <a:p>
            <a:endParaRPr kumimoji="1" lang="ja-JP" altLang="en-US"/>
          </a:p>
        </p:txBody>
      </p:sp>
      <p:sp>
        <p:nvSpPr>
          <p:cNvPr id="2105"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06" name="Rectangle 6"/>
          <p:cNvSpPr>
            <a:spLocks noGrp="1" noChangeArrowheads="1"/>
          </p:cNvSpPr>
          <p:nvPr>
            <p:ph type="sldNum" sz="quarter" idx="12"/>
          </p:nvPr>
        </p:nvSpPr>
        <p:spPr>
          <a:ln/>
        </p:spPr>
        <p:txBody>
          <a:bodyPr/>
          <a:lstStyle>
            <a:lvl1pPr>
              <a:defRPr/>
            </a:lvl1pPr>
          </a:lstStyle>
          <a:p>
            <a:pPr>
              <a:defRPr/>
            </a:pPr>
            <a:fld id="{24CDD22F-D88E-4152-9294-6D1BEE2FCAD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50451832"/>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108" name="タイトル 1"/>
          <p:cNvSpPr>
            <a:spLocks noGrp="1"/>
          </p:cNvSpPr>
          <p:nvPr>
            <p:ph type="title"/>
          </p:nvPr>
        </p:nvSpPr>
        <p:spPr/>
        <p:txBody>
          <a:bodyPr/>
          <a:lstStyle/>
          <a:p>
            <a:r>
              <a:rPr lang="ja-JP" altLang="en-US"/>
              <a:t>マスタ タイトルの書式設定</a:t>
            </a:r>
          </a:p>
        </p:txBody>
      </p:sp>
      <p:sp>
        <p:nvSpPr>
          <p:cNvPr id="2109"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10"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11" name="Rectangle 4"/>
          <p:cNvSpPr>
            <a:spLocks noGrp="1" noChangeArrowheads="1"/>
          </p:cNvSpPr>
          <p:nvPr>
            <p:ph type="dt" sz="half" idx="10"/>
          </p:nvPr>
        </p:nvSpPr>
        <p:spPr>
          <a:ln/>
        </p:spPr>
        <p:txBody>
          <a:bodyPr/>
          <a:lstStyle>
            <a:lvl1pPr>
              <a:defRPr/>
            </a:lvl1pPr>
          </a:lstStyle>
          <a:p>
            <a:endParaRPr kumimoji="1" lang="ja-JP" altLang="en-US"/>
          </a:p>
        </p:txBody>
      </p:sp>
      <p:sp>
        <p:nvSpPr>
          <p:cNvPr id="2112"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13" name="Rectangle 6"/>
          <p:cNvSpPr>
            <a:spLocks noGrp="1" noChangeArrowheads="1"/>
          </p:cNvSpPr>
          <p:nvPr>
            <p:ph type="sldNum" sz="quarter" idx="12"/>
          </p:nvPr>
        </p:nvSpPr>
        <p:spPr>
          <a:ln/>
        </p:spPr>
        <p:txBody>
          <a:bodyPr/>
          <a:lstStyle>
            <a:lvl1pPr>
              <a:defRPr/>
            </a:lvl1pPr>
          </a:lstStyle>
          <a:p>
            <a:pPr>
              <a:defRPr/>
            </a:pPr>
            <a:fld id="{13961F34-5530-4AC5-986A-A5286057AB6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49205521"/>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115"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2116"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117"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18"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119"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20" name="Rectangle 4"/>
          <p:cNvSpPr>
            <a:spLocks noGrp="1" noChangeArrowheads="1"/>
          </p:cNvSpPr>
          <p:nvPr>
            <p:ph type="dt" sz="half" idx="10"/>
          </p:nvPr>
        </p:nvSpPr>
        <p:spPr>
          <a:ln/>
        </p:spPr>
        <p:txBody>
          <a:bodyPr/>
          <a:lstStyle>
            <a:lvl1pPr>
              <a:defRPr/>
            </a:lvl1pPr>
          </a:lstStyle>
          <a:p>
            <a:endParaRPr kumimoji="1" lang="ja-JP" altLang="en-US"/>
          </a:p>
        </p:txBody>
      </p:sp>
      <p:sp>
        <p:nvSpPr>
          <p:cNvPr id="2121"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22" name="Rectangle 6"/>
          <p:cNvSpPr>
            <a:spLocks noGrp="1" noChangeArrowheads="1"/>
          </p:cNvSpPr>
          <p:nvPr>
            <p:ph type="sldNum" sz="quarter" idx="12"/>
          </p:nvPr>
        </p:nvSpPr>
        <p:spPr>
          <a:ln/>
        </p:spPr>
        <p:txBody>
          <a:bodyPr/>
          <a:lstStyle>
            <a:lvl1pPr>
              <a:defRPr/>
            </a:lvl1pPr>
          </a:lstStyle>
          <a:p>
            <a:pPr>
              <a:defRPr/>
            </a:pPr>
            <a:fld id="{FB3AF827-0E7E-47E7-BE6E-24E9D4FA214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30800873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lang="ja-JP" altLang="en-US"/>
              <a:t>マスタ タイトルの書式設定</a:t>
            </a:r>
          </a:p>
        </p:txBody>
      </p:sp>
      <p:sp>
        <p:nvSpPr>
          <p:cNvPr id="1076" name="Rectangle 4"/>
          <p:cNvSpPr>
            <a:spLocks noGrp="1" noChangeArrowheads="1"/>
          </p:cNvSpPr>
          <p:nvPr>
            <p:ph type="dt" sz="half" idx="10"/>
          </p:nvPr>
        </p:nvSpPr>
        <p:spPr>
          <a:ln/>
        </p:spPr>
        <p:txBody>
          <a:bodyPr/>
          <a:lstStyle>
            <a:lvl1pPr>
              <a:defRPr/>
            </a:lvl1pPr>
          </a:lstStyle>
          <a:p>
            <a:endParaRPr kumimoji="1" lang="ja-JP" altLang="en-US"/>
          </a:p>
        </p:txBody>
      </p:sp>
      <p:sp>
        <p:nvSpPr>
          <p:cNvPr id="107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78" name="Rectangle 6"/>
          <p:cNvSpPr>
            <a:spLocks noGrp="1" noChangeArrowheads="1"/>
          </p:cNvSpPr>
          <p:nvPr>
            <p:ph type="sldNum" sz="quarter" idx="12"/>
          </p:nvPr>
        </p:nvSpPr>
        <p:spPr>
          <a:ln/>
        </p:spPr>
        <p:txBody>
          <a:bodyPr/>
          <a:lstStyle>
            <a:lvl1pPr>
              <a:defRPr/>
            </a:lvl1pPr>
          </a:lstStyle>
          <a:p>
            <a:pPr>
              <a:defRPr/>
            </a:pPr>
            <a:fld id="{EB01CBD9-7324-4CAA-AEA4-991060795CF1}" type="slidenum">
              <a:rPr lang="en-US" altLang="ja-JP"/>
              <a:pPr>
                <a:defRPr/>
              </a:pPr>
              <a:t>‹#›</a:t>
            </a:fld>
            <a:endParaRPr lang="en-US" altLang="ja-JP"/>
          </a:p>
        </p:txBody>
      </p:sp>
    </p:spTree>
    <p:extLst>
      <p:ext uri="{BB962C8B-B14F-4D97-AF65-F5344CB8AC3E}">
        <p14:creationId xmlns:p14="http://schemas.microsoft.com/office/powerpoint/2010/main" val="355355898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124" name="タイトル 1"/>
          <p:cNvSpPr>
            <a:spLocks noGrp="1"/>
          </p:cNvSpPr>
          <p:nvPr>
            <p:ph type="title"/>
          </p:nvPr>
        </p:nvSpPr>
        <p:spPr/>
        <p:txBody>
          <a:bodyPr/>
          <a:lstStyle/>
          <a:p>
            <a:r>
              <a:rPr lang="ja-JP" altLang="en-US"/>
              <a:t>マスタ タイトルの書式設定</a:t>
            </a:r>
          </a:p>
        </p:txBody>
      </p:sp>
      <p:sp>
        <p:nvSpPr>
          <p:cNvPr id="2125" name="Rectangle 4"/>
          <p:cNvSpPr>
            <a:spLocks noGrp="1" noChangeArrowheads="1"/>
          </p:cNvSpPr>
          <p:nvPr>
            <p:ph type="dt" sz="half" idx="10"/>
          </p:nvPr>
        </p:nvSpPr>
        <p:spPr>
          <a:ln/>
        </p:spPr>
        <p:txBody>
          <a:bodyPr/>
          <a:lstStyle>
            <a:lvl1pPr>
              <a:defRPr/>
            </a:lvl1pPr>
          </a:lstStyle>
          <a:p>
            <a:endParaRPr kumimoji="1" lang="ja-JP" altLang="en-US"/>
          </a:p>
        </p:txBody>
      </p:sp>
      <p:sp>
        <p:nvSpPr>
          <p:cNvPr id="2126"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27" name="Rectangle 6"/>
          <p:cNvSpPr>
            <a:spLocks noGrp="1" noChangeArrowheads="1"/>
          </p:cNvSpPr>
          <p:nvPr>
            <p:ph type="sldNum" sz="quarter" idx="12"/>
          </p:nvPr>
        </p:nvSpPr>
        <p:spPr>
          <a:ln/>
        </p:spPr>
        <p:txBody>
          <a:bodyPr/>
          <a:lstStyle>
            <a:lvl1pPr>
              <a:defRPr/>
            </a:lvl1pPr>
          </a:lstStyle>
          <a:p>
            <a:pPr>
              <a:defRPr/>
            </a:pPr>
            <a:fld id="{5E5893C4-A776-4927-9194-1BA07004464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23307431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129" name="Rectangle 4"/>
          <p:cNvSpPr>
            <a:spLocks noGrp="1" noChangeArrowheads="1"/>
          </p:cNvSpPr>
          <p:nvPr>
            <p:ph type="dt" sz="half" idx="10"/>
          </p:nvPr>
        </p:nvSpPr>
        <p:spPr/>
        <p:txBody>
          <a:bodyPr/>
          <a:lstStyle>
            <a:lvl1pPr>
              <a:defRPr/>
            </a:lvl1pPr>
          </a:lstStyle>
          <a:p>
            <a:endParaRPr kumimoji="1" lang="ja-JP" altLang="en-US"/>
          </a:p>
        </p:txBody>
      </p:sp>
      <p:sp>
        <p:nvSpPr>
          <p:cNvPr id="2130" name="Rectangle 5"/>
          <p:cNvSpPr>
            <a:spLocks noGrp="1" noChangeArrowheads="1"/>
          </p:cNvSpPr>
          <p:nvPr>
            <p:ph type="ftr" sz="quarter" idx="11"/>
          </p:nvPr>
        </p:nvSpPr>
        <p:spPr/>
        <p:txBody>
          <a:bodyPr/>
          <a:lstStyle>
            <a:lvl1pPr>
              <a:defRPr/>
            </a:lvl1pPr>
          </a:lstStyle>
          <a:p>
            <a:endParaRPr kumimoji="1" lang="ja-JP" altLang="en-US"/>
          </a:p>
        </p:txBody>
      </p:sp>
      <p:sp>
        <p:nvSpPr>
          <p:cNvPr id="2131" name="Rectangle 6"/>
          <p:cNvSpPr>
            <a:spLocks noGrp="1" noChangeArrowheads="1"/>
          </p:cNvSpPr>
          <p:nvPr>
            <p:ph type="sldNum" sz="quarter" idx="12"/>
          </p:nvPr>
        </p:nvSpPr>
        <p:spPr>
          <a:xfrm>
            <a:off x="7594600" y="6538913"/>
            <a:ext cx="2311400" cy="319087"/>
          </a:xfrm>
        </p:spPr>
        <p:txBody>
          <a:bodyPr/>
          <a:lstStyle>
            <a:lvl1pPr>
              <a:defRPr/>
            </a:lvl1pPr>
          </a:lstStyle>
          <a:p>
            <a:pPr>
              <a:defRPr/>
            </a:pPr>
            <a:fld id="{9DB32B71-57C0-4BB6-AD0F-0EBAD9D0CD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890909855"/>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133"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2134"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35"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136" name="Rectangle 4"/>
          <p:cNvSpPr>
            <a:spLocks noGrp="1" noChangeArrowheads="1"/>
          </p:cNvSpPr>
          <p:nvPr>
            <p:ph type="dt" sz="half" idx="10"/>
          </p:nvPr>
        </p:nvSpPr>
        <p:spPr>
          <a:ln/>
        </p:spPr>
        <p:txBody>
          <a:bodyPr/>
          <a:lstStyle>
            <a:lvl1pPr>
              <a:defRPr/>
            </a:lvl1pPr>
          </a:lstStyle>
          <a:p>
            <a:endParaRPr kumimoji="1" lang="ja-JP" altLang="en-US"/>
          </a:p>
        </p:txBody>
      </p:sp>
      <p:sp>
        <p:nvSpPr>
          <p:cNvPr id="2137"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38" name="Rectangle 6"/>
          <p:cNvSpPr>
            <a:spLocks noGrp="1" noChangeArrowheads="1"/>
          </p:cNvSpPr>
          <p:nvPr>
            <p:ph type="sldNum" sz="quarter" idx="12"/>
          </p:nvPr>
        </p:nvSpPr>
        <p:spPr>
          <a:ln/>
        </p:spPr>
        <p:txBody>
          <a:bodyPr/>
          <a:lstStyle>
            <a:lvl1pPr>
              <a:defRPr/>
            </a:lvl1pPr>
          </a:lstStyle>
          <a:p>
            <a:pPr>
              <a:defRPr/>
            </a:pPr>
            <a:fld id="{4B9A09F7-307B-4163-A48E-97DA741A377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62989595"/>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140"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2141"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2142"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143" name="Rectangle 4"/>
          <p:cNvSpPr>
            <a:spLocks noGrp="1" noChangeArrowheads="1"/>
          </p:cNvSpPr>
          <p:nvPr>
            <p:ph type="dt" sz="half" idx="10"/>
          </p:nvPr>
        </p:nvSpPr>
        <p:spPr>
          <a:ln/>
        </p:spPr>
        <p:txBody>
          <a:bodyPr/>
          <a:lstStyle>
            <a:lvl1pPr>
              <a:defRPr/>
            </a:lvl1pPr>
          </a:lstStyle>
          <a:p>
            <a:endParaRPr kumimoji="1" lang="ja-JP" altLang="en-US"/>
          </a:p>
        </p:txBody>
      </p:sp>
      <p:sp>
        <p:nvSpPr>
          <p:cNvPr id="2144"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45" name="Rectangle 6"/>
          <p:cNvSpPr>
            <a:spLocks noGrp="1" noChangeArrowheads="1"/>
          </p:cNvSpPr>
          <p:nvPr>
            <p:ph type="sldNum" sz="quarter" idx="12"/>
          </p:nvPr>
        </p:nvSpPr>
        <p:spPr>
          <a:ln/>
        </p:spPr>
        <p:txBody>
          <a:bodyPr/>
          <a:lstStyle>
            <a:lvl1pPr>
              <a:defRPr/>
            </a:lvl1pPr>
          </a:lstStyle>
          <a:p>
            <a:pPr>
              <a:defRPr/>
            </a:pPr>
            <a:fld id="{CB4BE322-A126-494A-BF25-025543D5F10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8034883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147" name="タイトル 1"/>
          <p:cNvSpPr>
            <a:spLocks noGrp="1"/>
          </p:cNvSpPr>
          <p:nvPr>
            <p:ph type="title"/>
          </p:nvPr>
        </p:nvSpPr>
        <p:spPr/>
        <p:txBody>
          <a:bodyPr/>
          <a:lstStyle/>
          <a:p>
            <a:r>
              <a:rPr lang="ja-JP" altLang="en-US"/>
              <a:t>マスタ タイトルの書式設定</a:t>
            </a:r>
          </a:p>
        </p:txBody>
      </p:sp>
      <p:sp>
        <p:nvSpPr>
          <p:cNvPr id="214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49" name="Rectangle 4"/>
          <p:cNvSpPr>
            <a:spLocks noGrp="1" noChangeArrowheads="1"/>
          </p:cNvSpPr>
          <p:nvPr>
            <p:ph type="dt" sz="half" idx="10"/>
          </p:nvPr>
        </p:nvSpPr>
        <p:spPr>
          <a:ln/>
        </p:spPr>
        <p:txBody>
          <a:bodyPr/>
          <a:lstStyle>
            <a:lvl1pPr>
              <a:defRPr/>
            </a:lvl1pPr>
          </a:lstStyle>
          <a:p>
            <a:endParaRPr kumimoji="1" lang="ja-JP" altLang="en-US"/>
          </a:p>
        </p:txBody>
      </p:sp>
      <p:sp>
        <p:nvSpPr>
          <p:cNvPr id="2150"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51" name="Rectangle 6"/>
          <p:cNvSpPr>
            <a:spLocks noGrp="1" noChangeArrowheads="1"/>
          </p:cNvSpPr>
          <p:nvPr>
            <p:ph type="sldNum" sz="quarter" idx="12"/>
          </p:nvPr>
        </p:nvSpPr>
        <p:spPr>
          <a:ln/>
        </p:spPr>
        <p:txBody>
          <a:bodyPr/>
          <a:lstStyle>
            <a:lvl1pPr>
              <a:defRPr/>
            </a:lvl1pPr>
          </a:lstStyle>
          <a:p>
            <a:pPr>
              <a:defRPr/>
            </a:pPr>
            <a:fld id="{019496B3-9291-4E65-BA7D-EB1782CC9AD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84198981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153"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2154"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55" name="Rectangle 4"/>
          <p:cNvSpPr>
            <a:spLocks noGrp="1" noChangeArrowheads="1"/>
          </p:cNvSpPr>
          <p:nvPr>
            <p:ph type="dt" sz="half" idx="10"/>
          </p:nvPr>
        </p:nvSpPr>
        <p:spPr>
          <a:ln/>
        </p:spPr>
        <p:txBody>
          <a:bodyPr/>
          <a:lstStyle>
            <a:lvl1pPr>
              <a:defRPr/>
            </a:lvl1pPr>
          </a:lstStyle>
          <a:p>
            <a:endParaRPr kumimoji="1" lang="ja-JP" altLang="en-US"/>
          </a:p>
        </p:txBody>
      </p:sp>
      <p:sp>
        <p:nvSpPr>
          <p:cNvPr id="2156" name="Rectangle 5"/>
          <p:cNvSpPr>
            <a:spLocks noGrp="1" noChangeArrowheads="1"/>
          </p:cNvSpPr>
          <p:nvPr>
            <p:ph type="ftr" sz="quarter" idx="11"/>
          </p:nvPr>
        </p:nvSpPr>
        <p:spPr>
          <a:ln/>
        </p:spPr>
        <p:txBody>
          <a:bodyPr/>
          <a:lstStyle>
            <a:lvl1pPr>
              <a:defRPr/>
            </a:lvl1pPr>
          </a:lstStyle>
          <a:p>
            <a:endParaRPr kumimoji="1" lang="ja-JP" altLang="en-US"/>
          </a:p>
        </p:txBody>
      </p:sp>
      <p:sp>
        <p:nvSpPr>
          <p:cNvPr id="2157" name="Rectangle 6"/>
          <p:cNvSpPr>
            <a:spLocks noGrp="1" noChangeArrowheads="1"/>
          </p:cNvSpPr>
          <p:nvPr>
            <p:ph type="sldNum" sz="quarter" idx="12"/>
          </p:nvPr>
        </p:nvSpPr>
        <p:spPr>
          <a:ln/>
        </p:spPr>
        <p:txBody>
          <a:bodyPr/>
          <a:lstStyle>
            <a:lvl1pPr>
              <a:defRPr/>
            </a:lvl1pPr>
          </a:lstStyle>
          <a:p>
            <a:pPr>
              <a:defRPr/>
            </a:pPr>
            <a:fld id="{50736075-ECD0-4B7C-8296-3F274DF3C577}"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2700316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2159" name="Rectangle 6"/>
          <p:cNvSpPr>
            <a:spLocks noGrp="1" noChangeArrowheads="1"/>
          </p:cNvSpPr>
          <p:nvPr>
            <p:ph type="sldNum" sz="quarter" idx="10"/>
          </p:nvPr>
        </p:nvSpPr>
        <p:spPr/>
        <p:txBody>
          <a:bodyPr/>
          <a:lstStyle>
            <a:lvl1pPr>
              <a:defRPr>
                <a:solidFill>
                  <a:srgbClr val="000000"/>
                </a:solidFill>
              </a:defRPr>
            </a:lvl1pPr>
          </a:lstStyle>
          <a:p>
            <a:pPr>
              <a:defRPr/>
            </a:pPr>
            <a:fld id="{C3E859F7-A4B0-4C37-9967-3B4C9F4D97C3}" type="slidenum">
              <a:rPr lang="en-US" altLang="ja-JP"/>
              <a:pPr>
                <a:defRPr/>
              </a:pPr>
              <a:t>‹#›</a:t>
            </a:fld>
            <a:endParaRPr lang="en-US" altLang="ja-JP"/>
          </a:p>
        </p:txBody>
      </p:sp>
    </p:spTree>
    <p:extLst>
      <p:ext uri="{BB962C8B-B14F-4D97-AF65-F5344CB8AC3E}">
        <p14:creationId xmlns:p14="http://schemas.microsoft.com/office/powerpoint/2010/main" val="244633073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700" name="Picture 7" descr="mlit_top"/>
          <p:cNvPicPr>
            <a:picLocks noChangeAspect="1" noChangeArrowheads="1"/>
          </p:cNvPicPr>
          <p:nvPr/>
        </p:nvPicPr>
        <p:blipFill>
          <a:blip r:embed="rId2"/>
          <a:srcRect t="62230"/>
          <a:stretch>
            <a:fillRect/>
          </a:stretch>
        </p:blipFill>
        <p:spPr>
          <a:xfrm>
            <a:off x="0" y="6524635"/>
            <a:ext cx="9906000" cy="333375"/>
          </a:xfrm>
          <a:prstGeom prst="rect">
            <a:avLst/>
          </a:prstGeom>
          <a:noFill/>
          <a:ln>
            <a:noFill/>
          </a:ln>
        </p:spPr>
      </p:pic>
      <p:sp>
        <p:nvSpPr>
          <p:cNvPr id="1701" name="Rectangle 9"/>
          <p:cNvSpPr>
            <a:spLocks noChangeArrowheads="1"/>
          </p:cNvSpPr>
          <p:nvPr/>
        </p:nvSpPr>
        <p:spPr>
          <a:xfrm>
            <a:off x="1833563" y="3284548"/>
            <a:ext cx="8072437"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defRPr/>
            </a:pPr>
            <a:endParaRPr lang="ja-JP" altLang="en-US" sz="1307" dirty="0">
              <a:solidFill>
                <a:srgbClr val="000000"/>
              </a:solidFill>
              <a:latin typeface="Arial"/>
              <a:ea typeface="ＭＳ Ｐゴシック"/>
            </a:endParaRPr>
          </a:p>
        </p:txBody>
      </p:sp>
      <p:pic>
        <p:nvPicPr>
          <p:cNvPr id="1702" name="Picture 11"/>
          <p:cNvPicPr>
            <a:picLocks noChangeAspect="1" noChangeArrowheads="1"/>
          </p:cNvPicPr>
          <p:nvPr/>
        </p:nvPicPr>
        <p:blipFill>
          <a:blip r:embed="rId3"/>
          <a:stretch>
            <a:fillRect/>
          </a:stretch>
        </p:blipFill>
        <p:spPr>
          <a:xfrm>
            <a:off x="0" y="6051560"/>
            <a:ext cx="2301875" cy="473075"/>
          </a:xfrm>
          <a:prstGeom prst="rect">
            <a:avLst/>
          </a:prstGeom>
          <a:noFill/>
          <a:ln>
            <a:noFill/>
          </a:ln>
        </p:spPr>
      </p:pic>
      <p:sp>
        <p:nvSpPr>
          <p:cNvPr id="1703" name="Text Box 12"/>
          <p:cNvSpPr txBox="1">
            <a:spLocks noChangeArrowheads="1"/>
          </p:cNvSpPr>
          <p:nvPr/>
        </p:nvSpPr>
        <p:spPr>
          <a:xfrm>
            <a:off x="3" y="6524628"/>
            <a:ext cx="2709396" cy="226344"/>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altLang="ja-JP" sz="871" i="1" dirty="0">
                <a:solidFill>
                  <a:srgbClr val="FFFFFF"/>
                </a:solidFill>
                <a:latin typeface="Times New Roman" pitchFamily="18" charset="0"/>
                <a:ea typeface="ＭＳ Ｐゴシック"/>
              </a:rPr>
              <a:t>Ministry of Land, Infrastructure, Transport and Tourism</a:t>
            </a:r>
          </a:p>
        </p:txBody>
      </p:sp>
      <p:sp>
        <p:nvSpPr>
          <p:cNvPr id="1704" name="Rectangle 2"/>
          <p:cNvSpPr>
            <a:spLocks noGrp="1" noChangeArrowheads="1"/>
          </p:cNvSpPr>
          <p:nvPr>
            <p:ph type="ctrTitle"/>
          </p:nvPr>
        </p:nvSpPr>
        <p:spPr>
          <a:xfrm>
            <a:off x="1754198" y="2133695"/>
            <a:ext cx="8151813" cy="1470025"/>
          </a:xfrm>
        </p:spPr>
        <p:txBody>
          <a:bodyPr/>
          <a:lstStyle>
            <a:lvl1pPr>
              <a:defRPr sz="2904">
                <a:solidFill>
                  <a:srgbClr val="0066CC"/>
                </a:solidFill>
              </a:defRPr>
            </a:lvl1pPr>
          </a:lstStyle>
          <a:p>
            <a:r>
              <a:rPr lang="ja-JP" altLang="en-US" dirty="0"/>
              <a:t>マスター タイトルの書式設定</a:t>
            </a:r>
          </a:p>
        </p:txBody>
      </p:sp>
      <p:sp>
        <p:nvSpPr>
          <p:cNvPr id="1705"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マスター サブタイトルの書式設定</a:t>
            </a:r>
          </a:p>
        </p:txBody>
      </p:sp>
      <p:sp>
        <p:nvSpPr>
          <p:cNvPr id="170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0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08"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dirty="0"/>
          </a:p>
        </p:txBody>
      </p:sp>
    </p:spTree>
    <p:extLst>
      <p:ext uri="{BB962C8B-B14F-4D97-AF65-F5344CB8AC3E}">
        <p14:creationId xmlns:p14="http://schemas.microsoft.com/office/powerpoint/2010/main" val="2035515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10" name="タイトル 1"/>
          <p:cNvSpPr>
            <a:spLocks noGrp="1"/>
          </p:cNvSpPr>
          <p:nvPr>
            <p:ph type="title"/>
          </p:nvPr>
        </p:nvSpPr>
        <p:spPr/>
        <p:txBody>
          <a:bodyPr/>
          <a:lstStyle/>
          <a:p>
            <a:r>
              <a:rPr lang="ja-JP" altLang="en-US" dirty="0"/>
              <a:t>マスター タイトルの書式設定</a:t>
            </a:r>
          </a:p>
        </p:txBody>
      </p:sp>
      <p:sp>
        <p:nvSpPr>
          <p:cNvPr id="1711"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2"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3"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4"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C5B919F3-C927-4154-A558-F21A8F314B69}" type="slidenum">
              <a:rPr lang="ja-JP" altLang="en-US"/>
              <a:pPr>
                <a:defRPr/>
              </a:pPr>
              <a:t>‹#›</a:t>
            </a:fld>
            <a:endParaRPr lang="ja-JP" altLang="en-US" dirty="0"/>
          </a:p>
        </p:txBody>
      </p:sp>
    </p:spTree>
    <p:extLst>
      <p:ext uri="{BB962C8B-B14F-4D97-AF65-F5344CB8AC3E}">
        <p14:creationId xmlns:p14="http://schemas.microsoft.com/office/powerpoint/2010/main" val="3499873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16" name="タイトル 1"/>
          <p:cNvSpPr>
            <a:spLocks noGrp="1"/>
          </p:cNvSpPr>
          <p:nvPr>
            <p:ph type="title"/>
          </p:nvPr>
        </p:nvSpPr>
        <p:spPr>
          <a:xfrm>
            <a:off x="782529" y="4406995"/>
            <a:ext cx="8420101" cy="1362075"/>
          </a:xfrm>
        </p:spPr>
        <p:txBody>
          <a:bodyPr anchor="t"/>
          <a:lstStyle>
            <a:lvl1pPr algn="l">
              <a:defRPr sz="2904" b="1" cap="all"/>
            </a:lvl1pPr>
          </a:lstStyle>
          <a:p>
            <a:r>
              <a:rPr lang="ja-JP" altLang="en-US"/>
              <a:t>マスター タイトルの書式設定</a:t>
            </a:r>
          </a:p>
        </p:txBody>
      </p:sp>
      <p:sp>
        <p:nvSpPr>
          <p:cNvPr id="1717" name="テキスト プレースホルダ 2"/>
          <p:cNvSpPr>
            <a:spLocks noGrp="1"/>
          </p:cNvSpPr>
          <p:nvPr>
            <p:ph type="body" idx="1"/>
          </p:nvPr>
        </p:nvSpPr>
        <p:spPr>
          <a:xfrm>
            <a:off x="782529" y="2906713"/>
            <a:ext cx="8420101" cy="1500187"/>
          </a:xfrm>
        </p:spPr>
        <p:txBody>
          <a:bodyPr anchor="b"/>
          <a:lstStyle>
            <a:lvl1pPr marL="0" indent="0">
              <a:buNone/>
              <a:defRPr sz="1452"/>
            </a:lvl1pPr>
            <a:lvl2pPr marL="331970" indent="0">
              <a:buNone/>
              <a:defRPr sz="1307"/>
            </a:lvl2pPr>
            <a:lvl3pPr marL="663940" indent="0">
              <a:buNone/>
              <a:defRPr sz="1161"/>
            </a:lvl3pPr>
            <a:lvl4pPr marL="995910" indent="0">
              <a:buNone/>
              <a:defRPr sz="1016"/>
            </a:lvl4pPr>
            <a:lvl5pPr marL="1327879" indent="0">
              <a:buNone/>
              <a:defRPr sz="1016"/>
            </a:lvl5pPr>
            <a:lvl6pPr marL="1659850" indent="0">
              <a:buNone/>
              <a:defRPr sz="1016"/>
            </a:lvl6pPr>
            <a:lvl7pPr marL="1991819" indent="0">
              <a:buNone/>
              <a:defRPr sz="1016"/>
            </a:lvl7pPr>
            <a:lvl8pPr marL="2323789" indent="0">
              <a:buNone/>
              <a:defRPr sz="1016"/>
            </a:lvl8pPr>
            <a:lvl9pPr marL="2655760" indent="0">
              <a:buNone/>
              <a:defRPr sz="1016"/>
            </a:lvl9pPr>
          </a:lstStyle>
          <a:p>
            <a:pPr lvl="0"/>
            <a:r>
              <a:rPr lang="ja-JP" altLang="en-US"/>
              <a:t>マスター テキストの書式設定</a:t>
            </a:r>
          </a:p>
        </p:txBody>
      </p:sp>
      <p:sp>
        <p:nvSpPr>
          <p:cNvPr id="1718"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9"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0"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238783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0" name="Rectangle 4"/>
          <p:cNvSpPr>
            <a:spLocks noGrp="1" noChangeArrowheads="1"/>
          </p:cNvSpPr>
          <p:nvPr>
            <p:ph type="dt" sz="half" idx="10"/>
          </p:nvPr>
        </p:nvSpPr>
        <p:spPr>
          <a:ln/>
        </p:spPr>
        <p:txBody>
          <a:bodyPr/>
          <a:lstStyle>
            <a:lvl1pPr>
              <a:defRPr/>
            </a:lvl1pPr>
          </a:lstStyle>
          <a:p>
            <a:endParaRPr kumimoji="1" lang="ja-JP" altLang="en-US"/>
          </a:p>
        </p:txBody>
      </p:sp>
      <p:sp>
        <p:nvSpPr>
          <p:cNvPr id="1081"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82" name="Rectangle 6"/>
          <p:cNvSpPr>
            <a:spLocks noGrp="1" noChangeArrowheads="1"/>
          </p:cNvSpPr>
          <p:nvPr>
            <p:ph type="sldNum" sz="quarter" idx="12"/>
          </p:nvPr>
        </p:nvSpPr>
        <p:spPr>
          <a:ln/>
        </p:spPr>
        <p:txBody>
          <a:bodyPr/>
          <a:lstStyle>
            <a:lvl1pPr>
              <a:defRPr/>
            </a:lvl1pPr>
          </a:lstStyle>
          <a:p>
            <a:pPr>
              <a:defRPr/>
            </a:pPr>
            <a:fld id="{618FAD46-9FF2-4F74-B441-261DCCB26F26}" type="slidenum">
              <a:rPr lang="en-US" altLang="ja-JP"/>
              <a:pPr>
                <a:defRPr/>
              </a:pPr>
              <a:t>‹#›</a:t>
            </a:fld>
            <a:endParaRPr lang="en-US" altLang="ja-JP"/>
          </a:p>
        </p:txBody>
      </p:sp>
    </p:spTree>
    <p:extLst>
      <p:ext uri="{BB962C8B-B14F-4D97-AF65-F5344CB8AC3E}">
        <p14:creationId xmlns:p14="http://schemas.microsoft.com/office/powerpoint/2010/main" val="113530855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22" name="タイトル 1"/>
          <p:cNvSpPr>
            <a:spLocks noGrp="1"/>
          </p:cNvSpPr>
          <p:nvPr>
            <p:ph type="title"/>
          </p:nvPr>
        </p:nvSpPr>
        <p:spPr/>
        <p:txBody>
          <a:bodyPr/>
          <a:lstStyle/>
          <a:p>
            <a:r>
              <a:rPr lang="ja-JP" altLang="en-US"/>
              <a:t>マスター タイトルの書式設定</a:t>
            </a:r>
          </a:p>
        </p:txBody>
      </p:sp>
      <p:sp>
        <p:nvSpPr>
          <p:cNvPr id="1723" name="コンテンツ プレースホルダ 2"/>
          <p:cNvSpPr>
            <a:spLocks noGrp="1"/>
          </p:cNvSpPr>
          <p:nvPr>
            <p:ph sz="half" idx="1"/>
          </p:nvPr>
        </p:nvSpPr>
        <p:spPr>
          <a:xfrm>
            <a:off x="495307" y="1600206"/>
            <a:ext cx="4375150" cy="4525963"/>
          </a:xfrm>
        </p:spPr>
        <p:txBody>
          <a:bodyPr/>
          <a:lstStyle>
            <a:lvl1pPr>
              <a:defRPr sz="2034"/>
            </a:lvl1pPr>
            <a:lvl2pPr>
              <a:defRPr sz="1743"/>
            </a:lvl2pPr>
            <a:lvl3pPr>
              <a:defRPr sz="1452"/>
            </a:lvl3pPr>
            <a:lvl4pPr>
              <a:defRPr sz="1307"/>
            </a:lvl4pPr>
            <a:lvl5pPr>
              <a:defRPr sz="1307"/>
            </a:lvl5pPr>
            <a:lvl6pPr>
              <a:defRPr sz="1307"/>
            </a:lvl6pPr>
            <a:lvl7pPr>
              <a:defRPr sz="1307"/>
            </a:lvl7pPr>
            <a:lvl8pPr>
              <a:defRPr sz="1307"/>
            </a:lvl8pPr>
            <a:lvl9pPr>
              <a:defRPr sz="130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4" name="コンテンツ プレースホルダ 3"/>
          <p:cNvSpPr>
            <a:spLocks noGrp="1"/>
          </p:cNvSpPr>
          <p:nvPr>
            <p:ph sz="half" idx="2"/>
          </p:nvPr>
        </p:nvSpPr>
        <p:spPr>
          <a:xfrm>
            <a:off x="5035550" y="1600206"/>
            <a:ext cx="4375150" cy="4525963"/>
          </a:xfrm>
        </p:spPr>
        <p:txBody>
          <a:bodyPr/>
          <a:lstStyle>
            <a:lvl1pPr>
              <a:defRPr sz="2034"/>
            </a:lvl1pPr>
            <a:lvl2pPr>
              <a:defRPr sz="1743"/>
            </a:lvl2pPr>
            <a:lvl3pPr>
              <a:defRPr sz="1452"/>
            </a:lvl3pPr>
            <a:lvl4pPr>
              <a:defRPr sz="1307"/>
            </a:lvl4pPr>
            <a:lvl5pPr>
              <a:defRPr sz="1307"/>
            </a:lvl5pPr>
            <a:lvl6pPr>
              <a:defRPr sz="1307"/>
            </a:lvl6pPr>
            <a:lvl7pPr>
              <a:defRPr sz="1307"/>
            </a:lvl7pPr>
            <a:lvl8pPr>
              <a:defRPr sz="1307"/>
            </a:lvl8pPr>
            <a:lvl9pPr>
              <a:defRPr sz="130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34893847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29" name="タイトル 1"/>
          <p:cNvSpPr>
            <a:spLocks noGrp="1"/>
          </p:cNvSpPr>
          <p:nvPr>
            <p:ph type="title"/>
          </p:nvPr>
        </p:nvSpPr>
        <p:spPr>
          <a:xfrm>
            <a:off x="495301" y="274638"/>
            <a:ext cx="8915400" cy="1143000"/>
          </a:xfrm>
        </p:spPr>
        <p:txBody>
          <a:bodyPr/>
          <a:lstStyle>
            <a:lvl1pPr>
              <a:defRPr/>
            </a:lvl1pPr>
          </a:lstStyle>
          <a:p>
            <a:r>
              <a:rPr lang="ja-JP" altLang="en-US"/>
              <a:t>マスター タイトルの書式設定</a:t>
            </a:r>
          </a:p>
        </p:txBody>
      </p:sp>
      <p:sp>
        <p:nvSpPr>
          <p:cNvPr id="1730" name="テキスト プレースホルダ 2"/>
          <p:cNvSpPr>
            <a:spLocks noGrp="1"/>
          </p:cNvSpPr>
          <p:nvPr>
            <p:ph type="body" idx="1"/>
          </p:nvPr>
        </p:nvSpPr>
        <p:spPr>
          <a:xfrm>
            <a:off x="495303" y="1535113"/>
            <a:ext cx="4376870" cy="639762"/>
          </a:xfrm>
        </p:spPr>
        <p:txBody>
          <a:bodyPr anchor="b"/>
          <a:lstStyle>
            <a:lvl1pPr marL="0" indent="0">
              <a:buNone/>
              <a:defRPr sz="1743" b="1"/>
            </a:lvl1pPr>
            <a:lvl2pPr marL="331970" indent="0">
              <a:buNone/>
              <a:defRPr sz="1452" b="1"/>
            </a:lvl2pPr>
            <a:lvl3pPr marL="663940" indent="0">
              <a:buNone/>
              <a:defRPr sz="1307" b="1"/>
            </a:lvl3pPr>
            <a:lvl4pPr marL="995910" indent="0">
              <a:buNone/>
              <a:defRPr sz="1161" b="1"/>
            </a:lvl4pPr>
            <a:lvl5pPr marL="1327879" indent="0">
              <a:buNone/>
              <a:defRPr sz="1161" b="1"/>
            </a:lvl5pPr>
            <a:lvl6pPr marL="1659850" indent="0">
              <a:buNone/>
              <a:defRPr sz="1161" b="1"/>
            </a:lvl6pPr>
            <a:lvl7pPr marL="1991819" indent="0">
              <a:buNone/>
              <a:defRPr sz="1161" b="1"/>
            </a:lvl7pPr>
            <a:lvl8pPr marL="2323789" indent="0">
              <a:buNone/>
              <a:defRPr sz="1161" b="1"/>
            </a:lvl8pPr>
            <a:lvl9pPr marL="2655760" indent="0">
              <a:buNone/>
              <a:defRPr sz="1161" b="1"/>
            </a:lvl9pPr>
          </a:lstStyle>
          <a:p>
            <a:pPr lvl="0"/>
            <a:r>
              <a:rPr lang="ja-JP" altLang="en-US"/>
              <a:t>マスター テキストの書式設定</a:t>
            </a:r>
          </a:p>
        </p:txBody>
      </p:sp>
      <p:sp>
        <p:nvSpPr>
          <p:cNvPr id="1731" name="コンテンツ プレースホルダ 3"/>
          <p:cNvSpPr>
            <a:spLocks noGrp="1"/>
          </p:cNvSpPr>
          <p:nvPr>
            <p:ph sz="half" idx="2"/>
          </p:nvPr>
        </p:nvSpPr>
        <p:spPr>
          <a:xfrm>
            <a:off x="495303" y="2174875"/>
            <a:ext cx="4376870" cy="3951288"/>
          </a:xfrm>
        </p:spPr>
        <p:txBody>
          <a:bodyPr/>
          <a:lstStyle>
            <a:lvl1pPr>
              <a:defRPr sz="1743"/>
            </a:lvl1pPr>
            <a:lvl2pPr>
              <a:defRPr sz="1452"/>
            </a:lvl2pPr>
            <a:lvl3pPr>
              <a:defRPr sz="1307"/>
            </a:lvl3pPr>
            <a:lvl4pPr>
              <a:defRPr sz="1161"/>
            </a:lvl4pPr>
            <a:lvl5pPr>
              <a:defRPr sz="1161"/>
            </a:lvl5pPr>
            <a:lvl6pPr>
              <a:defRPr sz="1161"/>
            </a:lvl6pPr>
            <a:lvl7pPr>
              <a:defRPr sz="1161"/>
            </a:lvl7pPr>
            <a:lvl8pPr>
              <a:defRPr sz="1161"/>
            </a:lvl8pPr>
            <a:lvl9pPr>
              <a:defRPr sz="116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2" name="テキスト プレースホルダ 4"/>
          <p:cNvSpPr>
            <a:spLocks noGrp="1"/>
          </p:cNvSpPr>
          <p:nvPr>
            <p:ph type="body" sz="quarter" idx="3"/>
          </p:nvPr>
        </p:nvSpPr>
        <p:spPr>
          <a:xfrm>
            <a:off x="5032116" y="1535113"/>
            <a:ext cx="4378590" cy="639762"/>
          </a:xfrm>
        </p:spPr>
        <p:txBody>
          <a:bodyPr anchor="b"/>
          <a:lstStyle>
            <a:lvl1pPr marL="0" indent="0">
              <a:buNone/>
              <a:defRPr sz="1743" b="1"/>
            </a:lvl1pPr>
            <a:lvl2pPr marL="331970" indent="0">
              <a:buNone/>
              <a:defRPr sz="1452" b="1"/>
            </a:lvl2pPr>
            <a:lvl3pPr marL="663940" indent="0">
              <a:buNone/>
              <a:defRPr sz="1307" b="1"/>
            </a:lvl3pPr>
            <a:lvl4pPr marL="995910" indent="0">
              <a:buNone/>
              <a:defRPr sz="1161" b="1"/>
            </a:lvl4pPr>
            <a:lvl5pPr marL="1327879" indent="0">
              <a:buNone/>
              <a:defRPr sz="1161" b="1"/>
            </a:lvl5pPr>
            <a:lvl6pPr marL="1659850" indent="0">
              <a:buNone/>
              <a:defRPr sz="1161" b="1"/>
            </a:lvl6pPr>
            <a:lvl7pPr marL="1991819" indent="0">
              <a:buNone/>
              <a:defRPr sz="1161" b="1"/>
            </a:lvl7pPr>
            <a:lvl8pPr marL="2323789" indent="0">
              <a:buNone/>
              <a:defRPr sz="1161" b="1"/>
            </a:lvl8pPr>
            <a:lvl9pPr marL="2655760" indent="0">
              <a:buNone/>
              <a:defRPr sz="1161" b="1"/>
            </a:lvl9pPr>
          </a:lstStyle>
          <a:p>
            <a:pPr lvl="0"/>
            <a:r>
              <a:rPr lang="ja-JP" altLang="en-US"/>
              <a:t>マスター テキストの書式設定</a:t>
            </a:r>
          </a:p>
        </p:txBody>
      </p:sp>
      <p:sp>
        <p:nvSpPr>
          <p:cNvPr id="1733" name="コンテンツ プレースホルダ 5"/>
          <p:cNvSpPr>
            <a:spLocks noGrp="1"/>
          </p:cNvSpPr>
          <p:nvPr>
            <p:ph sz="quarter" idx="4"/>
          </p:nvPr>
        </p:nvSpPr>
        <p:spPr>
          <a:xfrm>
            <a:off x="5032116" y="2174875"/>
            <a:ext cx="4378590" cy="3951288"/>
          </a:xfrm>
        </p:spPr>
        <p:txBody>
          <a:bodyPr/>
          <a:lstStyle>
            <a:lvl1pPr>
              <a:defRPr sz="1743"/>
            </a:lvl1pPr>
            <a:lvl2pPr>
              <a:defRPr sz="1452"/>
            </a:lvl2pPr>
            <a:lvl3pPr>
              <a:defRPr sz="1307"/>
            </a:lvl3pPr>
            <a:lvl4pPr>
              <a:defRPr sz="1161"/>
            </a:lvl4pPr>
            <a:lvl5pPr>
              <a:defRPr sz="1161"/>
            </a:lvl5pPr>
            <a:lvl6pPr>
              <a:defRPr sz="1161"/>
            </a:lvl6pPr>
            <a:lvl7pPr>
              <a:defRPr sz="1161"/>
            </a:lvl7pPr>
            <a:lvl8pPr>
              <a:defRPr sz="1161"/>
            </a:lvl8pPr>
            <a:lvl9pPr>
              <a:defRPr sz="116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4"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35"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36"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3134535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38" name="タイトル 1"/>
          <p:cNvSpPr>
            <a:spLocks noGrp="1"/>
          </p:cNvSpPr>
          <p:nvPr>
            <p:ph type="title"/>
          </p:nvPr>
        </p:nvSpPr>
        <p:spPr/>
        <p:txBody>
          <a:bodyPr/>
          <a:lstStyle/>
          <a:p>
            <a:r>
              <a:rPr lang="ja-JP" altLang="en-US"/>
              <a:t>マスター タイトルの書式設定</a:t>
            </a:r>
          </a:p>
        </p:txBody>
      </p:sp>
      <p:sp>
        <p:nvSpPr>
          <p:cNvPr id="1739"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0"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1"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1534163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43"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4"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5"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84609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47" name="タイトル 1"/>
          <p:cNvSpPr>
            <a:spLocks noGrp="1"/>
          </p:cNvSpPr>
          <p:nvPr>
            <p:ph type="title"/>
          </p:nvPr>
        </p:nvSpPr>
        <p:spPr>
          <a:xfrm>
            <a:off x="495307" y="273050"/>
            <a:ext cx="3259006" cy="1162050"/>
          </a:xfrm>
        </p:spPr>
        <p:txBody>
          <a:bodyPr anchor="b"/>
          <a:lstStyle>
            <a:lvl1pPr algn="l">
              <a:defRPr sz="1452" b="1"/>
            </a:lvl1pPr>
          </a:lstStyle>
          <a:p>
            <a:r>
              <a:rPr lang="ja-JP" altLang="en-US"/>
              <a:t>マスター タイトルの書式設定</a:t>
            </a:r>
          </a:p>
        </p:txBody>
      </p:sp>
      <p:sp>
        <p:nvSpPr>
          <p:cNvPr id="1748" name="コンテンツ プレースホルダ 2"/>
          <p:cNvSpPr>
            <a:spLocks noGrp="1"/>
          </p:cNvSpPr>
          <p:nvPr>
            <p:ph idx="1"/>
          </p:nvPr>
        </p:nvSpPr>
        <p:spPr>
          <a:xfrm>
            <a:off x="3872987" y="273066"/>
            <a:ext cx="5537729" cy="5853113"/>
          </a:xfrm>
        </p:spPr>
        <p:txBody>
          <a:bodyPr/>
          <a:lstStyle>
            <a:lvl1pPr>
              <a:defRPr sz="2323"/>
            </a:lvl1pPr>
            <a:lvl2pPr>
              <a:defRPr sz="2034"/>
            </a:lvl2pPr>
            <a:lvl3pPr>
              <a:defRPr sz="1743"/>
            </a:lvl3pPr>
            <a:lvl4pPr>
              <a:defRPr sz="1452"/>
            </a:lvl4pPr>
            <a:lvl5pPr>
              <a:defRPr sz="1452"/>
            </a:lvl5pPr>
            <a:lvl6pPr>
              <a:defRPr sz="1452"/>
            </a:lvl6pPr>
            <a:lvl7pPr>
              <a:defRPr sz="1452"/>
            </a:lvl7pPr>
            <a:lvl8pPr>
              <a:defRPr sz="1452"/>
            </a:lvl8pPr>
            <a:lvl9pPr>
              <a:defRPr sz="145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9" name="テキスト プレースホルダ 3"/>
          <p:cNvSpPr>
            <a:spLocks noGrp="1"/>
          </p:cNvSpPr>
          <p:nvPr>
            <p:ph type="body" sz="half" idx="2"/>
          </p:nvPr>
        </p:nvSpPr>
        <p:spPr>
          <a:xfrm>
            <a:off x="495307" y="1435103"/>
            <a:ext cx="3259006" cy="4691063"/>
          </a:xfrm>
        </p:spPr>
        <p:txBody>
          <a:bodyPr/>
          <a:lstStyle>
            <a:lvl1pPr marL="0" indent="0">
              <a:buNone/>
              <a:defRPr sz="1016"/>
            </a:lvl1pPr>
            <a:lvl2pPr marL="331970" indent="0">
              <a:buNone/>
              <a:defRPr sz="871"/>
            </a:lvl2pPr>
            <a:lvl3pPr marL="663940" indent="0">
              <a:buNone/>
              <a:defRPr sz="726"/>
            </a:lvl3pPr>
            <a:lvl4pPr marL="995910" indent="0">
              <a:buNone/>
              <a:defRPr sz="654"/>
            </a:lvl4pPr>
            <a:lvl5pPr marL="1327879" indent="0">
              <a:buNone/>
              <a:defRPr sz="654"/>
            </a:lvl5pPr>
            <a:lvl6pPr marL="1659850" indent="0">
              <a:buNone/>
              <a:defRPr sz="654"/>
            </a:lvl6pPr>
            <a:lvl7pPr marL="1991819" indent="0">
              <a:buNone/>
              <a:defRPr sz="654"/>
            </a:lvl7pPr>
            <a:lvl8pPr marL="2323789" indent="0">
              <a:buNone/>
              <a:defRPr sz="654"/>
            </a:lvl8pPr>
            <a:lvl9pPr marL="2655760" indent="0">
              <a:buNone/>
              <a:defRPr sz="654"/>
            </a:lvl9pPr>
          </a:lstStyle>
          <a:p>
            <a:pPr lvl="0"/>
            <a:r>
              <a:rPr lang="ja-JP" altLang="en-US"/>
              <a:t>マスター テキストの書式設定</a:t>
            </a:r>
          </a:p>
        </p:txBody>
      </p:sp>
      <p:sp>
        <p:nvSpPr>
          <p:cNvPr id="1750"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1"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2"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12469665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54" name="タイトル 1"/>
          <p:cNvSpPr>
            <a:spLocks noGrp="1"/>
          </p:cNvSpPr>
          <p:nvPr>
            <p:ph type="title"/>
          </p:nvPr>
        </p:nvSpPr>
        <p:spPr>
          <a:xfrm>
            <a:off x="1941649" y="4800600"/>
            <a:ext cx="5943600" cy="566738"/>
          </a:xfrm>
        </p:spPr>
        <p:txBody>
          <a:bodyPr anchor="b"/>
          <a:lstStyle>
            <a:lvl1pPr algn="l">
              <a:defRPr sz="1452" b="1"/>
            </a:lvl1pPr>
          </a:lstStyle>
          <a:p>
            <a:r>
              <a:rPr lang="ja-JP" altLang="en-US"/>
              <a:t>マスター タイトルの書式設定</a:t>
            </a:r>
          </a:p>
        </p:txBody>
      </p:sp>
      <p:sp>
        <p:nvSpPr>
          <p:cNvPr id="1755" name="図プレースホルダ 2"/>
          <p:cNvSpPr>
            <a:spLocks noGrp="1"/>
          </p:cNvSpPr>
          <p:nvPr>
            <p:ph type="pic" idx="1"/>
          </p:nvPr>
        </p:nvSpPr>
        <p:spPr>
          <a:xfrm>
            <a:off x="1941649" y="612775"/>
            <a:ext cx="5943600" cy="4114800"/>
          </a:xfrm>
        </p:spPr>
        <p:txBody>
          <a:bodyPr/>
          <a:lstStyle>
            <a:lvl1pPr marL="0" indent="0">
              <a:buNone/>
              <a:defRPr sz="2323"/>
            </a:lvl1pPr>
            <a:lvl2pPr marL="331970" indent="0">
              <a:buNone/>
              <a:defRPr sz="2034"/>
            </a:lvl2pPr>
            <a:lvl3pPr marL="663940" indent="0">
              <a:buNone/>
              <a:defRPr sz="1743"/>
            </a:lvl3pPr>
            <a:lvl4pPr marL="995910" indent="0">
              <a:buNone/>
              <a:defRPr sz="1452"/>
            </a:lvl4pPr>
            <a:lvl5pPr marL="1327879" indent="0">
              <a:buNone/>
              <a:defRPr sz="1452"/>
            </a:lvl5pPr>
            <a:lvl6pPr marL="1659850" indent="0">
              <a:buNone/>
              <a:defRPr sz="1452"/>
            </a:lvl6pPr>
            <a:lvl7pPr marL="1991819" indent="0">
              <a:buNone/>
              <a:defRPr sz="1452"/>
            </a:lvl7pPr>
            <a:lvl8pPr marL="2323789" indent="0">
              <a:buNone/>
              <a:defRPr sz="1452"/>
            </a:lvl8pPr>
            <a:lvl9pPr marL="2655760" indent="0">
              <a:buNone/>
              <a:defRPr sz="1452"/>
            </a:lvl9pPr>
          </a:lstStyle>
          <a:p>
            <a:pPr lvl="0"/>
            <a:r>
              <a:rPr lang="ja-JP" altLang="en-US" noProof="0"/>
              <a:t>アイコンをクリックして図を追加</a:t>
            </a:r>
            <a:endParaRPr lang="ja-JP" altLang="en-US" noProof="0" dirty="0"/>
          </a:p>
        </p:txBody>
      </p:sp>
      <p:sp>
        <p:nvSpPr>
          <p:cNvPr id="1756" name="テキスト プレースホルダ 3"/>
          <p:cNvSpPr>
            <a:spLocks noGrp="1"/>
          </p:cNvSpPr>
          <p:nvPr>
            <p:ph type="body" sz="half" idx="2"/>
          </p:nvPr>
        </p:nvSpPr>
        <p:spPr>
          <a:xfrm>
            <a:off x="1941649" y="5367338"/>
            <a:ext cx="5943600" cy="804862"/>
          </a:xfrm>
        </p:spPr>
        <p:txBody>
          <a:bodyPr/>
          <a:lstStyle>
            <a:lvl1pPr marL="0" indent="0">
              <a:buNone/>
              <a:defRPr sz="1016"/>
            </a:lvl1pPr>
            <a:lvl2pPr marL="331970" indent="0">
              <a:buNone/>
              <a:defRPr sz="871"/>
            </a:lvl2pPr>
            <a:lvl3pPr marL="663940" indent="0">
              <a:buNone/>
              <a:defRPr sz="726"/>
            </a:lvl3pPr>
            <a:lvl4pPr marL="995910" indent="0">
              <a:buNone/>
              <a:defRPr sz="654"/>
            </a:lvl4pPr>
            <a:lvl5pPr marL="1327879" indent="0">
              <a:buNone/>
              <a:defRPr sz="654"/>
            </a:lvl5pPr>
            <a:lvl6pPr marL="1659850" indent="0">
              <a:buNone/>
              <a:defRPr sz="654"/>
            </a:lvl6pPr>
            <a:lvl7pPr marL="1991819" indent="0">
              <a:buNone/>
              <a:defRPr sz="654"/>
            </a:lvl7pPr>
            <a:lvl8pPr marL="2323789" indent="0">
              <a:buNone/>
              <a:defRPr sz="654"/>
            </a:lvl8pPr>
            <a:lvl9pPr marL="2655760" indent="0">
              <a:buNone/>
              <a:defRPr sz="654"/>
            </a:lvl9pPr>
          </a:lstStyle>
          <a:p>
            <a:pPr lvl="0"/>
            <a:r>
              <a:rPr lang="ja-JP" altLang="en-US"/>
              <a:t>マスター テキストの書式設定</a:t>
            </a:r>
          </a:p>
        </p:txBody>
      </p:sp>
      <p:sp>
        <p:nvSpPr>
          <p:cNvPr id="1757"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8"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9"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3284362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61" name="タイトル 1"/>
          <p:cNvSpPr>
            <a:spLocks noGrp="1"/>
          </p:cNvSpPr>
          <p:nvPr>
            <p:ph type="title"/>
          </p:nvPr>
        </p:nvSpPr>
        <p:spPr/>
        <p:txBody>
          <a:bodyPr/>
          <a:lstStyle/>
          <a:p>
            <a:r>
              <a:rPr lang="ja-JP" altLang="en-US"/>
              <a:t>マスター タイトルの書式設定</a:t>
            </a:r>
          </a:p>
        </p:txBody>
      </p:sp>
      <p:sp>
        <p:nvSpPr>
          <p:cNvPr id="1762"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3"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64"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65"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2932920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67" name="縦書きタイトル 1"/>
          <p:cNvSpPr>
            <a:spLocks noGrp="1"/>
          </p:cNvSpPr>
          <p:nvPr>
            <p:ph type="title" orient="vert"/>
          </p:nvPr>
        </p:nvSpPr>
        <p:spPr>
          <a:xfrm>
            <a:off x="7058041" y="14"/>
            <a:ext cx="2352675" cy="6126163"/>
          </a:xfrm>
        </p:spPr>
        <p:txBody>
          <a:bodyPr vert="eaVert"/>
          <a:lstStyle/>
          <a:p>
            <a:r>
              <a:rPr lang="ja-JP" altLang="en-US"/>
              <a:t>マスター タイトルの書式設定</a:t>
            </a:r>
          </a:p>
        </p:txBody>
      </p:sp>
      <p:sp>
        <p:nvSpPr>
          <p:cNvPr id="1768" name="縦書きテキスト プレースホルダ 2"/>
          <p:cNvSpPr>
            <a:spLocks noGrp="1"/>
          </p:cNvSpPr>
          <p:nvPr>
            <p:ph type="body" orient="vert" idx="1"/>
          </p:nvPr>
        </p:nvSpPr>
        <p:spPr>
          <a:xfrm>
            <a:off x="17" y="14"/>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9"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70"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71"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383816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773" name="タイトル 1"/>
          <p:cNvSpPr>
            <a:spLocks noGrp="1"/>
          </p:cNvSpPr>
          <p:nvPr>
            <p:ph type="title" sz="quarter"/>
          </p:nvPr>
        </p:nvSpPr>
        <p:spPr>
          <a:xfrm>
            <a:off x="495300" y="274638"/>
            <a:ext cx="8915400" cy="1143000"/>
          </a:xfrm>
        </p:spPr>
        <p:txBody>
          <a:bodyPr/>
          <a:lstStyle/>
          <a:p>
            <a:r>
              <a:rPr lang="ja-JP" altLang="en-US"/>
              <a:t>マスター タイトルの書式設定</a:t>
            </a:r>
          </a:p>
        </p:txBody>
      </p:sp>
      <p:sp>
        <p:nvSpPr>
          <p:cNvPr id="1774" name="コンテンツ プレースホルダ 2"/>
          <p:cNvSpPr>
            <a:spLocks noGrp="1"/>
          </p:cNvSpPr>
          <p:nvPr>
            <p:ph sz="quarter" idx="1"/>
          </p:nvPr>
        </p:nvSpPr>
        <p:spPr>
          <a:xfrm>
            <a:off x="495304" y="1600200"/>
            <a:ext cx="437515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5" name="コンテンツ プレースホルダ 3"/>
          <p:cNvSpPr>
            <a:spLocks noGrp="1"/>
          </p:cNvSpPr>
          <p:nvPr>
            <p:ph sz="quarter" idx="2"/>
          </p:nvPr>
        </p:nvSpPr>
        <p:spPr>
          <a:xfrm>
            <a:off x="5035550" y="1600200"/>
            <a:ext cx="437515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6" name="コンテンツ プレースホルダ 4"/>
          <p:cNvSpPr>
            <a:spLocks noGrp="1"/>
          </p:cNvSpPr>
          <p:nvPr>
            <p:ph sz="quarter" idx="3"/>
          </p:nvPr>
        </p:nvSpPr>
        <p:spPr>
          <a:xfrm>
            <a:off x="495304" y="3938603"/>
            <a:ext cx="437515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7" name="コンテンツ プレースホルダ 5"/>
          <p:cNvSpPr>
            <a:spLocks noGrp="1"/>
          </p:cNvSpPr>
          <p:nvPr>
            <p:ph sz="quarter" idx="4"/>
          </p:nvPr>
        </p:nvSpPr>
        <p:spPr>
          <a:xfrm>
            <a:off x="5035550" y="3938603"/>
            <a:ext cx="437515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8"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dirty="0"/>
          </a:p>
        </p:txBody>
      </p:sp>
      <p:sp>
        <p:nvSpPr>
          <p:cNvPr id="1779"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dirty="0"/>
          </a:p>
        </p:txBody>
      </p:sp>
      <p:sp>
        <p:nvSpPr>
          <p:cNvPr id="1780"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dirty="0"/>
          </a:p>
        </p:txBody>
      </p:sp>
    </p:spTree>
    <p:extLst>
      <p:ext uri="{BB962C8B-B14F-4D97-AF65-F5344CB8AC3E}">
        <p14:creationId xmlns:p14="http://schemas.microsoft.com/office/powerpoint/2010/main" val="7195428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_タイトルと表">
    <p:spTree>
      <p:nvGrpSpPr>
        <p:cNvPr id="1" name=""/>
        <p:cNvGrpSpPr/>
        <p:nvPr/>
      </p:nvGrpSpPr>
      <p:grpSpPr>
        <a:xfrm>
          <a:off x="0" y="0"/>
          <a:ext cx="0" cy="0"/>
          <a:chOff x="0" y="0"/>
          <a:chExt cx="0" cy="0"/>
        </a:xfrm>
      </p:grpSpPr>
      <p:sp>
        <p:nvSpPr>
          <p:cNvPr id="1782" name="タイトル 1"/>
          <p:cNvSpPr>
            <a:spLocks noGrp="1"/>
          </p:cNvSpPr>
          <p:nvPr>
            <p:ph type="title"/>
          </p:nvPr>
        </p:nvSpPr>
        <p:spPr>
          <a:xfrm>
            <a:off x="27" y="0"/>
            <a:ext cx="7604919" cy="476250"/>
          </a:xfrm>
          <a:prstGeom prst="rect">
            <a:avLst/>
          </a:prstGeom>
        </p:spPr>
        <p:txBody>
          <a:bodyPr/>
          <a:lstStyle/>
          <a:p>
            <a:r>
              <a:rPr lang="ja-JP" altLang="en-US"/>
              <a:t>マスター タイトルの書式設定</a:t>
            </a:r>
          </a:p>
        </p:txBody>
      </p:sp>
      <p:sp>
        <p:nvSpPr>
          <p:cNvPr id="1783"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413974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4"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5"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6"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7" name="Rectangle 4"/>
          <p:cNvSpPr>
            <a:spLocks noGrp="1" noChangeArrowheads="1"/>
          </p:cNvSpPr>
          <p:nvPr>
            <p:ph type="dt" sz="half" idx="10"/>
          </p:nvPr>
        </p:nvSpPr>
        <p:spPr>
          <a:ln/>
        </p:spPr>
        <p:txBody>
          <a:bodyPr/>
          <a:lstStyle>
            <a:lvl1pPr>
              <a:defRPr/>
            </a:lvl1pPr>
          </a:lstStyle>
          <a:p>
            <a:endParaRPr kumimoji="1" lang="ja-JP" altLang="en-US"/>
          </a:p>
        </p:txBody>
      </p:sp>
      <p:sp>
        <p:nvSpPr>
          <p:cNvPr id="1088"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89" name="Rectangle 6"/>
          <p:cNvSpPr>
            <a:spLocks noGrp="1" noChangeArrowheads="1"/>
          </p:cNvSpPr>
          <p:nvPr>
            <p:ph type="sldNum" sz="quarter" idx="12"/>
          </p:nvPr>
        </p:nvSpPr>
        <p:spPr>
          <a:ln/>
        </p:spPr>
        <p:txBody>
          <a:bodyPr/>
          <a:lstStyle>
            <a:lvl1pPr>
              <a:defRPr/>
            </a:lvl1pPr>
          </a:lstStyle>
          <a:p>
            <a:pPr>
              <a:defRPr/>
            </a:pPr>
            <a:fld id="{DE68D5E8-C7DA-4A31-850E-429C12AE8D16}" type="slidenum">
              <a:rPr lang="en-US" altLang="ja-JP"/>
              <a:pPr>
                <a:defRPr/>
              </a:pPr>
              <a:t>‹#›</a:t>
            </a:fld>
            <a:endParaRPr lang="en-US" altLang="ja-JP"/>
          </a:p>
        </p:txBody>
      </p:sp>
    </p:spTree>
    <p:extLst>
      <p:ext uri="{BB962C8B-B14F-4D97-AF65-F5344CB8AC3E}">
        <p14:creationId xmlns:p14="http://schemas.microsoft.com/office/powerpoint/2010/main" val="2337876937"/>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白紙">
    <p:spTree>
      <p:nvGrpSpPr>
        <p:cNvPr id="1" name=""/>
        <p:cNvGrpSpPr/>
        <p:nvPr/>
      </p:nvGrpSpPr>
      <p:grpSpPr>
        <a:xfrm>
          <a:off x="0" y="0"/>
          <a:ext cx="0" cy="0"/>
          <a:chOff x="0" y="0"/>
          <a:chExt cx="0" cy="0"/>
        </a:xfrm>
      </p:grpSpPr>
      <p:sp>
        <p:nvSpPr>
          <p:cNvPr id="1785" name="日付プレースホルダー 1"/>
          <p:cNvSpPr>
            <a:spLocks noGrp="1"/>
          </p:cNvSpPr>
          <p:nvPr>
            <p:ph type="dt" sz="half" idx="10"/>
          </p:nvPr>
        </p:nvSpPr>
        <p:spPr>
          <a:xfrm>
            <a:off x="495300" y="6356495"/>
            <a:ext cx="2311400" cy="365125"/>
          </a:xfrm>
          <a:prstGeom prst="rect">
            <a:avLst/>
          </a:prstGeom>
        </p:spPr>
        <p:txBody>
          <a:bodyPr/>
          <a:lstStyle/>
          <a:p>
            <a:endParaRPr lang="ja-JP" altLang="en-US">
              <a:solidFill>
                <a:prstClr val="black"/>
              </a:solidFill>
            </a:endParaRPr>
          </a:p>
        </p:txBody>
      </p:sp>
      <p:sp>
        <p:nvSpPr>
          <p:cNvPr id="1786" name="フッター プレースホルダー 2"/>
          <p:cNvSpPr>
            <a:spLocks noGrp="1"/>
          </p:cNvSpPr>
          <p:nvPr>
            <p:ph type="ftr" sz="quarter" idx="11"/>
          </p:nvPr>
        </p:nvSpPr>
        <p:spPr>
          <a:xfrm>
            <a:off x="3384550" y="6356495"/>
            <a:ext cx="3136900" cy="365125"/>
          </a:xfrm>
          <a:prstGeom prst="rect">
            <a:avLst/>
          </a:prstGeom>
        </p:spPr>
        <p:txBody>
          <a:bodyPr/>
          <a:lstStyle/>
          <a:p>
            <a:endParaRPr lang="ja-JP" altLang="en-US">
              <a:solidFill>
                <a:prstClr val="black"/>
              </a:solidFill>
            </a:endParaRPr>
          </a:p>
        </p:txBody>
      </p:sp>
      <p:sp>
        <p:nvSpPr>
          <p:cNvPr id="1787" name="スライド番号プレースホルダー 3"/>
          <p:cNvSpPr>
            <a:spLocks noGrp="1"/>
          </p:cNvSpPr>
          <p:nvPr>
            <p:ph type="sldNum" sz="quarter" idx="12"/>
          </p:nvPr>
        </p:nvSpPr>
        <p:spPr>
          <a:xfrm>
            <a:off x="7596615" y="332660"/>
            <a:ext cx="2311400" cy="268139"/>
          </a:xfrm>
        </p:spPr>
        <p:txBody>
          <a:bodyPr/>
          <a:lstStyle>
            <a:lvl1pPr>
              <a:defRPr sz="1363">
                <a:solidFill>
                  <a:schemeClr val="tx1"/>
                </a:solidFill>
              </a:defRPr>
            </a:lvl1pPr>
          </a:lstStyle>
          <a:p>
            <a:fld id="{014E575B-7657-4608-A83C-A121C2D074A1}" type="slidenum">
              <a:rPr lang="ja-JP" altLang="en-US" smtClean="0">
                <a:solidFill>
                  <a:prstClr val="black"/>
                </a:solidFill>
              </a:rPr>
              <a:pPr/>
              <a:t>‹#›</a:t>
            </a:fld>
            <a:endParaRPr lang="ja-JP" altLang="en-US" dirty="0">
              <a:solidFill>
                <a:prstClr val="black"/>
              </a:solidFill>
            </a:endParaRPr>
          </a:p>
        </p:txBody>
      </p:sp>
      <p:sp>
        <p:nvSpPr>
          <p:cNvPr id="1788" name="タイトル 1"/>
          <p:cNvSpPr>
            <a:spLocks noGrp="1"/>
          </p:cNvSpPr>
          <p:nvPr>
            <p:ph type="ctrTitle"/>
          </p:nvPr>
        </p:nvSpPr>
        <p:spPr>
          <a:xfrm>
            <a:off x="0" y="116639"/>
            <a:ext cx="8420100" cy="555873"/>
          </a:xfrm>
          <a:prstGeom prst="rect">
            <a:avLst/>
          </a:prstGeom>
        </p:spPr>
        <p:txBody>
          <a:bodyPr/>
          <a:lstStyle>
            <a:lvl1pPr algn="l">
              <a:defRPr sz="2386" b="1"/>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152346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白紙">
    <p:spTree>
      <p:nvGrpSpPr>
        <p:cNvPr id="1" name=""/>
        <p:cNvGrpSpPr/>
        <p:nvPr/>
      </p:nvGrpSpPr>
      <p:grpSpPr>
        <a:xfrm>
          <a:off x="0" y="0"/>
          <a:ext cx="0" cy="0"/>
          <a:chOff x="0" y="0"/>
          <a:chExt cx="0" cy="0"/>
        </a:xfrm>
      </p:grpSpPr>
      <p:sp>
        <p:nvSpPr>
          <p:cNvPr id="1790" name="日付プレースホルダー 1"/>
          <p:cNvSpPr>
            <a:spLocks noGrp="1"/>
          </p:cNvSpPr>
          <p:nvPr>
            <p:ph type="dt" sz="half" idx="10"/>
          </p:nvPr>
        </p:nvSpPr>
        <p:spPr>
          <a:xfrm>
            <a:off x="495300" y="6356495"/>
            <a:ext cx="2311400" cy="365125"/>
          </a:xfrm>
          <a:prstGeom prst="rect">
            <a:avLst/>
          </a:prstGeom>
        </p:spPr>
        <p:txBody>
          <a:bodyPr/>
          <a:lstStyle/>
          <a:p>
            <a:endParaRPr lang="ja-JP" altLang="en-US"/>
          </a:p>
        </p:txBody>
      </p:sp>
      <p:sp>
        <p:nvSpPr>
          <p:cNvPr id="1791" name="フッター プレースホルダー 2"/>
          <p:cNvSpPr>
            <a:spLocks noGrp="1"/>
          </p:cNvSpPr>
          <p:nvPr>
            <p:ph type="ftr" sz="quarter" idx="11"/>
          </p:nvPr>
        </p:nvSpPr>
        <p:spPr>
          <a:xfrm>
            <a:off x="3384550" y="6356495"/>
            <a:ext cx="3136900" cy="365125"/>
          </a:xfrm>
          <a:prstGeom prst="rect">
            <a:avLst/>
          </a:prstGeom>
        </p:spPr>
        <p:txBody>
          <a:bodyPr/>
          <a:lstStyle/>
          <a:p>
            <a:endParaRPr lang="ja-JP" altLang="en-US"/>
          </a:p>
        </p:txBody>
      </p:sp>
      <p:sp>
        <p:nvSpPr>
          <p:cNvPr id="1792" name="スライド番号プレースホルダー 3"/>
          <p:cNvSpPr>
            <a:spLocks noGrp="1"/>
          </p:cNvSpPr>
          <p:nvPr>
            <p:ph type="sldNum" sz="quarter" idx="12"/>
          </p:nvPr>
        </p:nvSpPr>
        <p:spPr>
          <a:xfrm>
            <a:off x="7596615" y="332660"/>
            <a:ext cx="2311400" cy="268139"/>
          </a:xfrm>
        </p:spPr>
        <p:txBody>
          <a:bodyPr/>
          <a:lstStyle>
            <a:lvl1pPr>
              <a:defRPr sz="1363">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793" name="タイトル 1"/>
          <p:cNvSpPr>
            <a:spLocks noGrp="1"/>
          </p:cNvSpPr>
          <p:nvPr>
            <p:ph type="ctrTitle"/>
          </p:nvPr>
        </p:nvSpPr>
        <p:spPr>
          <a:xfrm>
            <a:off x="0" y="116639"/>
            <a:ext cx="8420100" cy="555873"/>
          </a:xfrm>
          <a:prstGeom prst="rect">
            <a:avLst/>
          </a:prstGeom>
        </p:spPr>
        <p:txBody>
          <a:bodyPr/>
          <a:lstStyle>
            <a:lvl1pPr algn="l">
              <a:defRPr sz="2386" b="1"/>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8393264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白紙">
    <p:spTree>
      <p:nvGrpSpPr>
        <p:cNvPr id="1" name=""/>
        <p:cNvGrpSpPr/>
        <p:nvPr/>
      </p:nvGrpSpPr>
      <p:grpSpPr>
        <a:xfrm>
          <a:off x="0" y="0"/>
          <a:ext cx="0" cy="0"/>
          <a:chOff x="0" y="0"/>
          <a:chExt cx="0" cy="0"/>
        </a:xfrm>
      </p:grpSpPr>
      <p:sp>
        <p:nvSpPr>
          <p:cNvPr id="1795" name="日付プレースホルダー 1"/>
          <p:cNvSpPr>
            <a:spLocks noGrp="1"/>
          </p:cNvSpPr>
          <p:nvPr>
            <p:ph type="dt" sz="half" idx="10"/>
          </p:nvPr>
        </p:nvSpPr>
        <p:spPr>
          <a:xfrm>
            <a:off x="495300" y="6356495"/>
            <a:ext cx="2311400" cy="365125"/>
          </a:xfrm>
          <a:prstGeom prst="rect">
            <a:avLst/>
          </a:prstGeom>
        </p:spPr>
        <p:txBody>
          <a:bodyPr/>
          <a:lstStyle/>
          <a:p>
            <a:endParaRPr lang="ja-JP" altLang="en-US"/>
          </a:p>
        </p:txBody>
      </p:sp>
      <p:sp>
        <p:nvSpPr>
          <p:cNvPr id="1796" name="フッター プレースホルダー 2"/>
          <p:cNvSpPr>
            <a:spLocks noGrp="1"/>
          </p:cNvSpPr>
          <p:nvPr>
            <p:ph type="ftr" sz="quarter" idx="11"/>
          </p:nvPr>
        </p:nvSpPr>
        <p:spPr>
          <a:xfrm>
            <a:off x="3384550" y="6356495"/>
            <a:ext cx="3136900" cy="365125"/>
          </a:xfrm>
          <a:prstGeom prst="rect">
            <a:avLst/>
          </a:prstGeom>
        </p:spPr>
        <p:txBody>
          <a:bodyPr/>
          <a:lstStyle/>
          <a:p>
            <a:endParaRPr lang="ja-JP" altLang="en-US"/>
          </a:p>
        </p:txBody>
      </p:sp>
      <p:sp>
        <p:nvSpPr>
          <p:cNvPr id="1797" name="スライド番号プレースホルダー 3"/>
          <p:cNvSpPr>
            <a:spLocks noGrp="1"/>
          </p:cNvSpPr>
          <p:nvPr>
            <p:ph type="sldNum" sz="quarter" idx="12"/>
          </p:nvPr>
        </p:nvSpPr>
        <p:spPr>
          <a:xfrm>
            <a:off x="7596615" y="332660"/>
            <a:ext cx="2311400" cy="268139"/>
          </a:xfrm>
        </p:spPr>
        <p:txBody>
          <a:bodyPr/>
          <a:lstStyle>
            <a:lvl1pPr>
              <a:defRPr sz="1363">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798" name="タイトル 1"/>
          <p:cNvSpPr>
            <a:spLocks noGrp="1"/>
          </p:cNvSpPr>
          <p:nvPr>
            <p:ph type="ctrTitle"/>
          </p:nvPr>
        </p:nvSpPr>
        <p:spPr>
          <a:xfrm>
            <a:off x="0" y="-27384"/>
            <a:ext cx="8420100" cy="555873"/>
          </a:xfrm>
          <a:prstGeom prst="rect">
            <a:avLst/>
          </a:prstGeom>
        </p:spPr>
        <p:txBody>
          <a:bodyPr/>
          <a:lstStyle>
            <a:lvl1pPr algn="l">
              <a:defRPr sz="2386" b="1"/>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8508521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700" name="Picture 7" descr="mlit_top"/>
          <p:cNvPicPr>
            <a:picLocks noChangeAspect="1" noChangeArrowheads="1"/>
          </p:cNvPicPr>
          <p:nvPr/>
        </p:nvPicPr>
        <p:blipFill>
          <a:blip r:embed="rId2"/>
          <a:srcRect t="62230"/>
          <a:stretch>
            <a:fillRect/>
          </a:stretch>
        </p:blipFill>
        <p:spPr>
          <a:xfrm>
            <a:off x="0" y="6524633"/>
            <a:ext cx="9906000" cy="333375"/>
          </a:xfrm>
          <a:prstGeom prst="rect">
            <a:avLst/>
          </a:prstGeom>
          <a:noFill/>
          <a:ln>
            <a:noFill/>
          </a:ln>
        </p:spPr>
      </p:pic>
      <p:sp>
        <p:nvSpPr>
          <p:cNvPr id="1701" name="Rectangle 9"/>
          <p:cNvSpPr>
            <a:spLocks noChangeArrowheads="1"/>
          </p:cNvSpPr>
          <p:nvPr/>
        </p:nvSpPr>
        <p:spPr>
          <a:xfrm>
            <a:off x="1833563" y="3284546"/>
            <a:ext cx="8072437" cy="73025"/>
          </a:xfrm>
          <a:prstGeom prst="rect">
            <a:avLst/>
          </a:prstGeom>
          <a:solidFill>
            <a:srgbClr val="4087C8"/>
          </a:solidFill>
          <a:ln w="9525">
            <a:noFill/>
            <a:miter lim="800000"/>
            <a:headEnd/>
            <a:tailEnd/>
          </a:ln>
          <a:effectLst/>
        </p:spPr>
        <p:txBody>
          <a:bodyPr wrap="none" anchor="ctr"/>
          <a:lstStyle/>
          <a:p>
            <a:pPr eaLnBrk="1" fontAlgn="auto" hangingPunct="1">
              <a:spcBef>
                <a:spcPts val="0"/>
              </a:spcBef>
              <a:spcAft>
                <a:spcPts val="0"/>
              </a:spcAft>
              <a:defRPr/>
            </a:pPr>
            <a:endParaRPr lang="ja-JP" altLang="en-US" sz="1416" dirty="0">
              <a:solidFill>
                <a:srgbClr val="4087C8"/>
              </a:solidFill>
              <a:latin typeface="Arial"/>
              <a:ea typeface="ＭＳ Ｐゴシック"/>
            </a:endParaRPr>
          </a:p>
        </p:txBody>
      </p:sp>
      <p:pic>
        <p:nvPicPr>
          <p:cNvPr id="1702" name="Picture 11"/>
          <p:cNvPicPr>
            <a:picLocks noChangeAspect="1" noChangeArrowheads="1"/>
          </p:cNvPicPr>
          <p:nvPr/>
        </p:nvPicPr>
        <p:blipFill>
          <a:blip r:embed="rId3"/>
          <a:stretch>
            <a:fillRect/>
          </a:stretch>
        </p:blipFill>
        <p:spPr>
          <a:xfrm>
            <a:off x="0" y="6051558"/>
            <a:ext cx="2301875" cy="473075"/>
          </a:xfrm>
          <a:prstGeom prst="rect">
            <a:avLst/>
          </a:prstGeom>
          <a:noFill/>
          <a:ln>
            <a:noFill/>
          </a:ln>
        </p:spPr>
      </p:pic>
      <p:sp>
        <p:nvSpPr>
          <p:cNvPr id="1703" name="Text Box 12"/>
          <p:cNvSpPr txBox="1">
            <a:spLocks noChangeArrowheads="1"/>
          </p:cNvSpPr>
          <p:nvPr/>
        </p:nvSpPr>
        <p:spPr>
          <a:xfrm>
            <a:off x="3" y="6524628"/>
            <a:ext cx="2933816" cy="2376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altLang="ja-JP" sz="944" i="1" dirty="0">
                <a:solidFill>
                  <a:srgbClr val="FFFFFF"/>
                </a:solidFill>
                <a:latin typeface="Times New Roman" pitchFamily="18" charset="0"/>
                <a:ea typeface="ＭＳ Ｐゴシック"/>
              </a:rPr>
              <a:t>Ministry of Land, Infrastructure, Transport and Tourism</a:t>
            </a:r>
          </a:p>
        </p:txBody>
      </p:sp>
      <p:sp>
        <p:nvSpPr>
          <p:cNvPr id="1704" name="Rectangle 2"/>
          <p:cNvSpPr>
            <a:spLocks noGrp="1" noChangeArrowheads="1"/>
          </p:cNvSpPr>
          <p:nvPr>
            <p:ph type="ctrTitle"/>
          </p:nvPr>
        </p:nvSpPr>
        <p:spPr>
          <a:xfrm>
            <a:off x="1754198" y="2133693"/>
            <a:ext cx="8151813" cy="1470025"/>
          </a:xfrm>
        </p:spPr>
        <p:txBody>
          <a:bodyPr/>
          <a:lstStyle>
            <a:lvl1pPr>
              <a:defRPr sz="3146">
                <a:solidFill>
                  <a:srgbClr val="0066CC"/>
                </a:solidFill>
              </a:defRPr>
            </a:lvl1pPr>
          </a:lstStyle>
          <a:p>
            <a:r>
              <a:rPr lang="ja-JP" altLang="en-US" dirty="0"/>
              <a:t>マスター タイトルの書式設定</a:t>
            </a:r>
          </a:p>
        </p:txBody>
      </p:sp>
      <p:sp>
        <p:nvSpPr>
          <p:cNvPr id="1705"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マスター サブタイトルの書式設定</a:t>
            </a:r>
          </a:p>
        </p:txBody>
      </p:sp>
      <p:sp>
        <p:nvSpPr>
          <p:cNvPr id="170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0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08"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dirty="0"/>
          </a:p>
        </p:txBody>
      </p:sp>
    </p:spTree>
    <p:extLst>
      <p:ext uri="{BB962C8B-B14F-4D97-AF65-F5344CB8AC3E}">
        <p14:creationId xmlns:p14="http://schemas.microsoft.com/office/powerpoint/2010/main" val="30589555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10" name="タイトル 1"/>
          <p:cNvSpPr>
            <a:spLocks noGrp="1"/>
          </p:cNvSpPr>
          <p:nvPr>
            <p:ph type="title"/>
          </p:nvPr>
        </p:nvSpPr>
        <p:spPr/>
        <p:txBody>
          <a:bodyPr/>
          <a:lstStyle/>
          <a:p>
            <a:r>
              <a:rPr lang="ja-JP" altLang="en-US" dirty="0"/>
              <a:t>マスター タイトルの書式設定</a:t>
            </a:r>
          </a:p>
        </p:txBody>
      </p:sp>
      <p:sp>
        <p:nvSpPr>
          <p:cNvPr id="1711"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2"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3"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4"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C5B919F3-C927-4154-A558-F21A8F314B69}" type="slidenum">
              <a:rPr lang="ja-JP" altLang="en-US"/>
              <a:pPr>
                <a:defRPr/>
              </a:pPr>
              <a:t>‹#›</a:t>
            </a:fld>
            <a:endParaRPr lang="ja-JP" altLang="en-US" dirty="0"/>
          </a:p>
        </p:txBody>
      </p:sp>
    </p:spTree>
    <p:extLst>
      <p:ext uri="{BB962C8B-B14F-4D97-AF65-F5344CB8AC3E}">
        <p14:creationId xmlns:p14="http://schemas.microsoft.com/office/powerpoint/2010/main" val="442264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16" name="タイトル 1"/>
          <p:cNvSpPr>
            <a:spLocks noGrp="1"/>
          </p:cNvSpPr>
          <p:nvPr>
            <p:ph type="title"/>
          </p:nvPr>
        </p:nvSpPr>
        <p:spPr>
          <a:xfrm>
            <a:off x="782528" y="4406993"/>
            <a:ext cx="8420101" cy="1362075"/>
          </a:xfrm>
        </p:spPr>
        <p:txBody>
          <a:bodyPr anchor="t"/>
          <a:lstStyle>
            <a:lvl1pPr algn="l">
              <a:defRPr sz="3146" b="1" cap="all"/>
            </a:lvl1pPr>
          </a:lstStyle>
          <a:p>
            <a:r>
              <a:rPr lang="ja-JP" altLang="en-US"/>
              <a:t>マスター タイトルの書式設定</a:t>
            </a:r>
          </a:p>
        </p:txBody>
      </p:sp>
      <p:sp>
        <p:nvSpPr>
          <p:cNvPr id="1717" name="テキスト プレースホルダ 2"/>
          <p:cNvSpPr>
            <a:spLocks noGrp="1"/>
          </p:cNvSpPr>
          <p:nvPr>
            <p:ph type="body" idx="1"/>
          </p:nvPr>
        </p:nvSpPr>
        <p:spPr>
          <a:xfrm>
            <a:off x="782528" y="2906713"/>
            <a:ext cx="8420101" cy="1500187"/>
          </a:xfrm>
        </p:spPr>
        <p:txBody>
          <a:bodyPr anchor="b"/>
          <a:lstStyle>
            <a:lvl1pPr marL="0" indent="0">
              <a:buNone/>
              <a:defRPr sz="1573"/>
            </a:lvl1pPr>
            <a:lvl2pPr marL="359625" indent="0">
              <a:buNone/>
              <a:defRPr sz="1416"/>
            </a:lvl2pPr>
            <a:lvl3pPr marL="719250" indent="0">
              <a:buNone/>
              <a:defRPr sz="1258"/>
            </a:lvl3pPr>
            <a:lvl4pPr marL="1078876" indent="0">
              <a:buNone/>
              <a:defRPr sz="1101"/>
            </a:lvl4pPr>
            <a:lvl5pPr marL="1438500" indent="0">
              <a:buNone/>
              <a:defRPr sz="1101"/>
            </a:lvl5pPr>
            <a:lvl6pPr marL="1798126" indent="0">
              <a:buNone/>
              <a:defRPr sz="1101"/>
            </a:lvl6pPr>
            <a:lvl7pPr marL="2157750" indent="0">
              <a:buNone/>
              <a:defRPr sz="1101"/>
            </a:lvl7pPr>
            <a:lvl8pPr marL="2517375" indent="0">
              <a:buNone/>
              <a:defRPr sz="1101"/>
            </a:lvl8pPr>
            <a:lvl9pPr marL="2877001" indent="0">
              <a:buNone/>
              <a:defRPr sz="1101"/>
            </a:lvl9pPr>
          </a:lstStyle>
          <a:p>
            <a:pPr lvl="0"/>
            <a:r>
              <a:rPr lang="ja-JP" altLang="en-US"/>
              <a:t>マスター テキストの書式設定</a:t>
            </a:r>
          </a:p>
        </p:txBody>
      </p:sp>
      <p:sp>
        <p:nvSpPr>
          <p:cNvPr id="1718"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19"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0"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2224366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22" name="タイトル 1"/>
          <p:cNvSpPr>
            <a:spLocks noGrp="1"/>
          </p:cNvSpPr>
          <p:nvPr>
            <p:ph type="title"/>
          </p:nvPr>
        </p:nvSpPr>
        <p:spPr/>
        <p:txBody>
          <a:bodyPr/>
          <a:lstStyle/>
          <a:p>
            <a:r>
              <a:rPr lang="ja-JP" altLang="en-US"/>
              <a:t>マスター タイトルの書式設定</a:t>
            </a:r>
          </a:p>
        </p:txBody>
      </p:sp>
      <p:sp>
        <p:nvSpPr>
          <p:cNvPr id="1723" name="コンテンツ プレースホルダ 2"/>
          <p:cNvSpPr>
            <a:spLocks noGrp="1"/>
          </p:cNvSpPr>
          <p:nvPr>
            <p:ph sz="half" idx="1"/>
          </p:nvPr>
        </p:nvSpPr>
        <p:spPr>
          <a:xfrm>
            <a:off x="495307" y="1600206"/>
            <a:ext cx="4375150" cy="4525963"/>
          </a:xfrm>
        </p:spPr>
        <p:txBody>
          <a:bodyPr/>
          <a:lstStyle>
            <a:lvl1pPr>
              <a:defRPr sz="2203"/>
            </a:lvl1pPr>
            <a:lvl2pPr>
              <a:defRPr sz="1888"/>
            </a:lvl2pPr>
            <a:lvl3pPr>
              <a:defRPr sz="1573"/>
            </a:lvl3pPr>
            <a:lvl4pPr>
              <a:defRPr sz="1416"/>
            </a:lvl4pPr>
            <a:lvl5pPr>
              <a:defRPr sz="1416"/>
            </a:lvl5pPr>
            <a:lvl6pPr>
              <a:defRPr sz="1416"/>
            </a:lvl6pPr>
            <a:lvl7pPr>
              <a:defRPr sz="1416"/>
            </a:lvl7pPr>
            <a:lvl8pPr>
              <a:defRPr sz="1416"/>
            </a:lvl8pPr>
            <a:lvl9pPr>
              <a:defRPr sz="141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4" name="コンテンツ プレースホルダ 3"/>
          <p:cNvSpPr>
            <a:spLocks noGrp="1"/>
          </p:cNvSpPr>
          <p:nvPr>
            <p:ph sz="half" idx="2"/>
          </p:nvPr>
        </p:nvSpPr>
        <p:spPr>
          <a:xfrm>
            <a:off x="5035550" y="1600206"/>
            <a:ext cx="4375150" cy="4525963"/>
          </a:xfrm>
        </p:spPr>
        <p:txBody>
          <a:bodyPr/>
          <a:lstStyle>
            <a:lvl1pPr>
              <a:defRPr sz="2203"/>
            </a:lvl1pPr>
            <a:lvl2pPr>
              <a:defRPr sz="1888"/>
            </a:lvl2pPr>
            <a:lvl3pPr>
              <a:defRPr sz="1573"/>
            </a:lvl3pPr>
            <a:lvl4pPr>
              <a:defRPr sz="1416"/>
            </a:lvl4pPr>
            <a:lvl5pPr>
              <a:defRPr sz="1416"/>
            </a:lvl5pPr>
            <a:lvl6pPr>
              <a:defRPr sz="1416"/>
            </a:lvl6pPr>
            <a:lvl7pPr>
              <a:defRPr sz="1416"/>
            </a:lvl7pPr>
            <a:lvl8pPr>
              <a:defRPr sz="1416"/>
            </a:lvl8pPr>
            <a:lvl9pPr>
              <a:defRPr sz="141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2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19155157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29" name="タイトル 1"/>
          <p:cNvSpPr>
            <a:spLocks noGrp="1"/>
          </p:cNvSpPr>
          <p:nvPr>
            <p:ph type="title"/>
          </p:nvPr>
        </p:nvSpPr>
        <p:spPr>
          <a:xfrm>
            <a:off x="495301" y="274638"/>
            <a:ext cx="8915400" cy="1143000"/>
          </a:xfrm>
        </p:spPr>
        <p:txBody>
          <a:bodyPr/>
          <a:lstStyle>
            <a:lvl1pPr>
              <a:defRPr/>
            </a:lvl1pPr>
          </a:lstStyle>
          <a:p>
            <a:r>
              <a:rPr lang="ja-JP" altLang="en-US"/>
              <a:t>マスター タイトルの書式設定</a:t>
            </a:r>
          </a:p>
        </p:txBody>
      </p:sp>
      <p:sp>
        <p:nvSpPr>
          <p:cNvPr id="1730" name="テキスト プレースホルダ 2"/>
          <p:cNvSpPr>
            <a:spLocks noGrp="1"/>
          </p:cNvSpPr>
          <p:nvPr>
            <p:ph type="body" idx="1"/>
          </p:nvPr>
        </p:nvSpPr>
        <p:spPr>
          <a:xfrm>
            <a:off x="495303" y="1535113"/>
            <a:ext cx="4376870" cy="639762"/>
          </a:xfrm>
        </p:spPr>
        <p:txBody>
          <a:bodyPr anchor="b"/>
          <a:lstStyle>
            <a:lvl1pPr marL="0" indent="0">
              <a:buNone/>
              <a:defRPr sz="1888" b="1"/>
            </a:lvl1pPr>
            <a:lvl2pPr marL="359625" indent="0">
              <a:buNone/>
              <a:defRPr sz="1573" b="1"/>
            </a:lvl2pPr>
            <a:lvl3pPr marL="719250" indent="0">
              <a:buNone/>
              <a:defRPr sz="1416" b="1"/>
            </a:lvl3pPr>
            <a:lvl4pPr marL="1078876" indent="0">
              <a:buNone/>
              <a:defRPr sz="1258" b="1"/>
            </a:lvl4pPr>
            <a:lvl5pPr marL="1438500" indent="0">
              <a:buNone/>
              <a:defRPr sz="1258" b="1"/>
            </a:lvl5pPr>
            <a:lvl6pPr marL="1798126" indent="0">
              <a:buNone/>
              <a:defRPr sz="1258" b="1"/>
            </a:lvl6pPr>
            <a:lvl7pPr marL="2157750" indent="0">
              <a:buNone/>
              <a:defRPr sz="1258" b="1"/>
            </a:lvl7pPr>
            <a:lvl8pPr marL="2517375" indent="0">
              <a:buNone/>
              <a:defRPr sz="1258" b="1"/>
            </a:lvl8pPr>
            <a:lvl9pPr marL="2877001" indent="0">
              <a:buNone/>
              <a:defRPr sz="1258" b="1"/>
            </a:lvl9pPr>
          </a:lstStyle>
          <a:p>
            <a:pPr lvl="0"/>
            <a:r>
              <a:rPr lang="ja-JP" altLang="en-US"/>
              <a:t>マスター テキストの書式設定</a:t>
            </a:r>
          </a:p>
        </p:txBody>
      </p:sp>
      <p:sp>
        <p:nvSpPr>
          <p:cNvPr id="1731" name="コンテンツ プレースホルダ 3"/>
          <p:cNvSpPr>
            <a:spLocks noGrp="1"/>
          </p:cNvSpPr>
          <p:nvPr>
            <p:ph sz="half" idx="2"/>
          </p:nvPr>
        </p:nvSpPr>
        <p:spPr>
          <a:xfrm>
            <a:off x="495303" y="2174875"/>
            <a:ext cx="4376870" cy="3951288"/>
          </a:xfrm>
        </p:spPr>
        <p:txBody>
          <a:bodyPr/>
          <a:lstStyle>
            <a:lvl1pPr>
              <a:defRPr sz="1888"/>
            </a:lvl1pPr>
            <a:lvl2pPr>
              <a:defRPr sz="1573"/>
            </a:lvl2pPr>
            <a:lvl3pPr>
              <a:defRPr sz="1416"/>
            </a:lvl3pPr>
            <a:lvl4pPr>
              <a:defRPr sz="1258"/>
            </a:lvl4pPr>
            <a:lvl5pPr>
              <a:defRPr sz="1258"/>
            </a:lvl5pPr>
            <a:lvl6pPr>
              <a:defRPr sz="1258"/>
            </a:lvl6pPr>
            <a:lvl7pPr>
              <a:defRPr sz="1258"/>
            </a:lvl7pPr>
            <a:lvl8pPr>
              <a:defRPr sz="1258"/>
            </a:lvl8pPr>
            <a:lvl9pPr>
              <a:defRPr sz="125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2" name="テキスト プレースホルダ 4"/>
          <p:cNvSpPr>
            <a:spLocks noGrp="1"/>
          </p:cNvSpPr>
          <p:nvPr>
            <p:ph type="body" sz="quarter" idx="3"/>
          </p:nvPr>
        </p:nvSpPr>
        <p:spPr>
          <a:xfrm>
            <a:off x="5032116" y="1535113"/>
            <a:ext cx="4378590" cy="639762"/>
          </a:xfrm>
        </p:spPr>
        <p:txBody>
          <a:bodyPr anchor="b"/>
          <a:lstStyle>
            <a:lvl1pPr marL="0" indent="0">
              <a:buNone/>
              <a:defRPr sz="1888" b="1"/>
            </a:lvl1pPr>
            <a:lvl2pPr marL="359625" indent="0">
              <a:buNone/>
              <a:defRPr sz="1573" b="1"/>
            </a:lvl2pPr>
            <a:lvl3pPr marL="719250" indent="0">
              <a:buNone/>
              <a:defRPr sz="1416" b="1"/>
            </a:lvl3pPr>
            <a:lvl4pPr marL="1078876" indent="0">
              <a:buNone/>
              <a:defRPr sz="1258" b="1"/>
            </a:lvl4pPr>
            <a:lvl5pPr marL="1438500" indent="0">
              <a:buNone/>
              <a:defRPr sz="1258" b="1"/>
            </a:lvl5pPr>
            <a:lvl6pPr marL="1798126" indent="0">
              <a:buNone/>
              <a:defRPr sz="1258" b="1"/>
            </a:lvl6pPr>
            <a:lvl7pPr marL="2157750" indent="0">
              <a:buNone/>
              <a:defRPr sz="1258" b="1"/>
            </a:lvl7pPr>
            <a:lvl8pPr marL="2517375" indent="0">
              <a:buNone/>
              <a:defRPr sz="1258" b="1"/>
            </a:lvl8pPr>
            <a:lvl9pPr marL="2877001" indent="0">
              <a:buNone/>
              <a:defRPr sz="1258" b="1"/>
            </a:lvl9pPr>
          </a:lstStyle>
          <a:p>
            <a:pPr lvl="0"/>
            <a:r>
              <a:rPr lang="ja-JP" altLang="en-US"/>
              <a:t>マスター テキストの書式設定</a:t>
            </a:r>
          </a:p>
        </p:txBody>
      </p:sp>
      <p:sp>
        <p:nvSpPr>
          <p:cNvPr id="1733" name="コンテンツ プレースホルダ 5"/>
          <p:cNvSpPr>
            <a:spLocks noGrp="1"/>
          </p:cNvSpPr>
          <p:nvPr>
            <p:ph sz="quarter" idx="4"/>
          </p:nvPr>
        </p:nvSpPr>
        <p:spPr>
          <a:xfrm>
            <a:off x="5032116" y="2174875"/>
            <a:ext cx="4378590" cy="3951288"/>
          </a:xfrm>
        </p:spPr>
        <p:txBody>
          <a:bodyPr/>
          <a:lstStyle>
            <a:lvl1pPr>
              <a:defRPr sz="1888"/>
            </a:lvl1pPr>
            <a:lvl2pPr>
              <a:defRPr sz="1573"/>
            </a:lvl2pPr>
            <a:lvl3pPr>
              <a:defRPr sz="1416"/>
            </a:lvl3pPr>
            <a:lvl4pPr>
              <a:defRPr sz="1258"/>
            </a:lvl4pPr>
            <a:lvl5pPr>
              <a:defRPr sz="1258"/>
            </a:lvl5pPr>
            <a:lvl6pPr>
              <a:defRPr sz="1258"/>
            </a:lvl6pPr>
            <a:lvl7pPr>
              <a:defRPr sz="1258"/>
            </a:lvl7pPr>
            <a:lvl8pPr>
              <a:defRPr sz="1258"/>
            </a:lvl8pPr>
            <a:lvl9pPr>
              <a:defRPr sz="125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34"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35"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36"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2256211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38" name="タイトル 1"/>
          <p:cNvSpPr>
            <a:spLocks noGrp="1"/>
          </p:cNvSpPr>
          <p:nvPr>
            <p:ph type="title"/>
          </p:nvPr>
        </p:nvSpPr>
        <p:spPr/>
        <p:txBody>
          <a:bodyPr/>
          <a:lstStyle/>
          <a:p>
            <a:r>
              <a:rPr lang="ja-JP" altLang="en-US"/>
              <a:t>マスター タイトルの書式設定</a:t>
            </a:r>
          </a:p>
        </p:txBody>
      </p:sp>
      <p:sp>
        <p:nvSpPr>
          <p:cNvPr id="1739"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0"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1"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3630927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43"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4"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45"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201077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1"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2"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3"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4" name="Rectangle 4"/>
          <p:cNvSpPr>
            <a:spLocks noGrp="1" noChangeArrowheads="1"/>
          </p:cNvSpPr>
          <p:nvPr>
            <p:ph type="dt" sz="half" idx="10"/>
          </p:nvPr>
        </p:nvSpPr>
        <p:spPr>
          <a:ln/>
        </p:spPr>
        <p:txBody>
          <a:bodyPr/>
          <a:lstStyle>
            <a:lvl1pPr>
              <a:defRPr/>
            </a:lvl1pPr>
          </a:lstStyle>
          <a:p>
            <a:endParaRPr kumimoji="1" lang="ja-JP" altLang="en-US"/>
          </a:p>
        </p:txBody>
      </p:sp>
      <p:sp>
        <p:nvSpPr>
          <p:cNvPr id="1095" name="Rectangle 5"/>
          <p:cNvSpPr>
            <a:spLocks noGrp="1" noChangeArrowheads="1"/>
          </p:cNvSpPr>
          <p:nvPr>
            <p:ph type="ftr" sz="quarter" idx="11"/>
          </p:nvPr>
        </p:nvSpPr>
        <p:spPr>
          <a:ln/>
        </p:spPr>
        <p:txBody>
          <a:bodyPr/>
          <a:lstStyle>
            <a:lvl1pPr>
              <a:defRPr/>
            </a:lvl1pPr>
          </a:lstStyle>
          <a:p>
            <a:endParaRPr kumimoji="1" lang="ja-JP" altLang="en-US"/>
          </a:p>
        </p:txBody>
      </p:sp>
      <p:sp>
        <p:nvSpPr>
          <p:cNvPr id="1096" name="Rectangle 6"/>
          <p:cNvSpPr>
            <a:spLocks noGrp="1" noChangeArrowheads="1"/>
          </p:cNvSpPr>
          <p:nvPr>
            <p:ph type="sldNum" sz="quarter" idx="12"/>
          </p:nvPr>
        </p:nvSpPr>
        <p:spPr>
          <a:ln/>
        </p:spPr>
        <p:txBody>
          <a:bodyPr/>
          <a:lstStyle>
            <a:lvl1pPr>
              <a:defRPr/>
            </a:lvl1pPr>
          </a:lstStyle>
          <a:p>
            <a:pPr>
              <a:defRPr/>
            </a:pPr>
            <a:fld id="{CB029F6E-A543-43A1-B473-79096C5EE272}" type="slidenum">
              <a:rPr lang="en-US" altLang="ja-JP"/>
              <a:pPr>
                <a:defRPr/>
              </a:pPr>
              <a:t>‹#›</a:t>
            </a:fld>
            <a:endParaRPr lang="en-US" altLang="ja-JP"/>
          </a:p>
        </p:txBody>
      </p:sp>
    </p:spTree>
    <p:extLst>
      <p:ext uri="{BB962C8B-B14F-4D97-AF65-F5344CB8AC3E}">
        <p14:creationId xmlns:p14="http://schemas.microsoft.com/office/powerpoint/2010/main" val="657119886"/>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47" name="タイトル 1"/>
          <p:cNvSpPr>
            <a:spLocks noGrp="1"/>
          </p:cNvSpPr>
          <p:nvPr>
            <p:ph type="title"/>
          </p:nvPr>
        </p:nvSpPr>
        <p:spPr>
          <a:xfrm>
            <a:off x="495306" y="273050"/>
            <a:ext cx="3259006" cy="1162050"/>
          </a:xfrm>
        </p:spPr>
        <p:txBody>
          <a:bodyPr anchor="b"/>
          <a:lstStyle>
            <a:lvl1pPr algn="l">
              <a:defRPr sz="1573" b="1"/>
            </a:lvl1pPr>
          </a:lstStyle>
          <a:p>
            <a:r>
              <a:rPr lang="ja-JP" altLang="en-US"/>
              <a:t>マスター タイトルの書式設定</a:t>
            </a:r>
          </a:p>
        </p:txBody>
      </p:sp>
      <p:sp>
        <p:nvSpPr>
          <p:cNvPr id="1748" name="コンテンツ プレースホルダ 2"/>
          <p:cNvSpPr>
            <a:spLocks noGrp="1"/>
          </p:cNvSpPr>
          <p:nvPr>
            <p:ph idx="1"/>
          </p:nvPr>
        </p:nvSpPr>
        <p:spPr>
          <a:xfrm>
            <a:off x="3872987" y="273064"/>
            <a:ext cx="5537729" cy="5853113"/>
          </a:xfrm>
        </p:spPr>
        <p:txBody>
          <a:bodyPr/>
          <a:lstStyle>
            <a:lvl1pPr>
              <a:defRPr sz="2517"/>
            </a:lvl1pPr>
            <a:lvl2pPr>
              <a:defRPr sz="2203"/>
            </a:lvl2pPr>
            <a:lvl3pPr>
              <a:defRPr sz="1888"/>
            </a:lvl3pPr>
            <a:lvl4pPr>
              <a:defRPr sz="1573"/>
            </a:lvl4pPr>
            <a:lvl5pPr>
              <a:defRPr sz="1573"/>
            </a:lvl5pPr>
            <a:lvl6pPr>
              <a:defRPr sz="1573"/>
            </a:lvl6pPr>
            <a:lvl7pPr>
              <a:defRPr sz="1573"/>
            </a:lvl7pPr>
            <a:lvl8pPr>
              <a:defRPr sz="1573"/>
            </a:lvl8pPr>
            <a:lvl9pPr>
              <a:defRPr sz="157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9" name="テキスト プレースホルダ 3"/>
          <p:cNvSpPr>
            <a:spLocks noGrp="1"/>
          </p:cNvSpPr>
          <p:nvPr>
            <p:ph type="body" sz="half" idx="2"/>
          </p:nvPr>
        </p:nvSpPr>
        <p:spPr>
          <a:xfrm>
            <a:off x="495306" y="1435103"/>
            <a:ext cx="3259006" cy="4691063"/>
          </a:xfrm>
        </p:spPr>
        <p:txBody>
          <a:bodyPr/>
          <a:lstStyle>
            <a:lvl1pPr marL="0" indent="0">
              <a:buNone/>
              <a:defRPr sz="1101"/>
            </a:lvl1pPr>
            <a:lvl2pPr marL="359625" indent="0">
              <a:buNone/>
              <a:defRPr sz="944"/>
            </a:lvl2pPr>
            <a:lvl3pPr marL="719250" indent="0">
              <a:buNone/>
              <a:defRPr sz="786"/>
            </a:lvl3pPr>
            <a:lvl4pPr marL="1078876" indent="0">
              <a:buNone/>
              <a:defRPr sz="708"/>
            </a:lvl4pPr>
            <a:lvl5pPr marL="1438500" indent="0">
              <a:buNone/>
              <a:defRPr sz="708"/>
            </a:lvl5pPr>
            <a:lvl6pPr marL="1798126" indent="0">
              <a:buNone/>
              <a:defRPr sz="708"/>
            </a:lvl6pPr>
            <a:lvl7pPr marL="2157750" indent="0">
              <a:buNone/>
              <a:defRPr sz="708"/>
            </a:lvl7pPr>
            <a:lvl8pPr marL="2517375" indent="0">
              <a:buNone/>
              <a:defRPr sz="708"/>
            </a:lvl8pPr>
            <a:lvl9pPr marL="2877001" indent="0">
              <a:buNone/>
              <a:defRPr sz="708"/>
            </a:lvl9pPr>
          </a:lstStyle>
          <a:p>
            <a:pPr lvl="0"/>
            <a:r>
              <a:rPr lang="ja-JP" altLang="en-US"/>
              <a:t>マスター テキストの書式設定</a:t>
            </a:r>
          </a:p>
        </p:txBody>
      </p:sp>
      <p:sp>
        <p:nvSpPr>
          <p:cNvPr id="1750"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1"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2"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20412217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54" name="タイトル 1"/>
          <p:cNvSpPr>
            <a:spLocks noGrp="1"/>
          </p:cNvSpPr>
          <p:nvPr>
            <p:ph type="title"/>
          </p:nvPr>
        </p:nvSpPr>
        <p:spPr>
          <a:xfrm>
            <a:off x="1941649" y="4800600"/>
            <a:ext cx="5943600" cy="566738"/>
          </a:xfrm>
        </p:spPr>
        <p:txBody>
          <a:bodyPr anchor="b"/>
          <a:lstStyle>
            <a:lvl1pPr algn="l">
              <a:defRPr sz="1573" b="1"/>
            </a:lvl1pPr>
          </a:lstStyle>
          <a:p>
            <a:r>
              <a:rPr lang="ja-JP" altLang="en-US"/>
              <a:t>マスター タイトルの書式設定</a:t>
            </a:r>
          </a:p>
        </p:txBody>
      </p:sp>
      <p:sp>
        <p:nvSpPr>
          <p:cNvPr id="1755" name="図プレースホルダ 2"/>
          <p:cNvSpPr>
            <a:spLocks noGrp="1"/>
          </p:cNvSpPr>
          <p:nvPr>
            <p:ph type="pic" idx="1"/>
          </p:nvPr>
        </p:nvSpPr>
        <p:spPr>
          <a:xfrm>
            <a:off x="1941649" y="612775"/>
            <a:ext cx="5943600" cy="4114800"/>
          </a:xfrm>
        </p:spPr>
        <p:txBody>
          <a:bodyPr/>
          <a:lstStyle>
            <a:lvl1pPr marL="0" indent="0">
              <a:buNone/>
              <a:defRPr sz="2517"/>
            </a:lvl1pPr>
            <a:lvl2pPr marL="359625" indent="0">
              <a:buNone/>
              <a:defRPr sz="2203"/>
            </a:lvl2pPr>
            <a:lvl3pPr marL="719250" indent="0">
              <a:buNone/>
              <a:defRPr sz="1888"/>
            </a:lvl3pPr>
            <a:lvl4pPr marL="1078876" indent="0">
              <a:buNone/>
              <a:defRPr sz="1573"/>
            </a:lvl4pPr>
            <a:lvl5pPr marL="1438500" indent="0">
              <a:buNone/>
              <a:defRPr sz="1573"/>
            </a:lvl5pPr>
            <a:lvl6pPr marL="1798126" indent="0">
              <a:buNone/>
              <a:defRPr sz="1573"/>
            </a:lvl6pPr>
            <a:lvl7pPr marL="2157750" indent="0">
              <a:buNone/>
              <a:defRPr sz="1573"/>
            </a:lvl7pPr>
            <a:lvl8pPr marL="2517375" indent="0">
              <a:buNone/>
              <a:defRPr sz="1573"/>
            </a:lvl8pPr>
            <a:lvl9pPr marL="2877001" indent="0">
              <a:buNone/>
              <a:defRPr sz="1573"/>
            </a:lvl9pPr>
          </a:lstStyle>
          <a:p>
            <a:pPr lvl="0"/>
            <a:r>
              <a:rPr lang="ja-JP" altLang="en-US" noProof="0"/>
              <a:t>アイコンをクリックして図を追加</a:t>
            </a:r>
            <a:endParaRPr lang="ja-JP" altLang="en-US" noProof="0" dirty="0"/>
          </a:p>
        </p:txBody>
      </p:sp>
      <p:sp>
        <p:nvSpPr>
          <p:cNvPr id="1756" name="テキスト プレースホルダ 3"/>
          <p:cNvSpPr>
            <a:spLocks noGrp="1"/>
          </p:cNvSpPr>
          <p:nvPr>
            <p:ph type="body" sz="half" idx="2"/>
          </p:nvPr>
        </p:nvSpPr>
        <p:spPr>
          <a:xfrm>
            <a:off x="1941649" y="5367338"/>
            <a:ext cx="5943600" cy="804862"/>
          </a:xfrm>
        </p:spPr>
        <p:txBody>
          <a:bodyPr/>
          <a:lstStyle>
            <a:lvl1pPr marL="0" indent="0">
              <a:buNone/>
              <a:defRPr sz="1101"/>
            </a:lvl1pPr>
            <a:lvl2pPr marL="359625" indent="0">
              <a:buNone/>
              <a:defRPr sz="944"/>
            </a:lvl2pPr>
            <a:lvl3pPr marL="719250" indent="0">
              <a:buNone/>
              <a:defRPr sz="786"/>
            </a:lvl3pPr>
            <a:lvl4pPr marL="1078876" indent="0">
              <a:buNone/>
              <a:defRPr sz="708"/>
            </a:lvl4pPr>
            <a:lvl5pPr marL="1438500" indent="0">
              <a:buNone/>
              <a:defRPr sz="708"/>
            </a:lvl5pPr>
            <a:lvl6pPr marL="1798126" indent="0">
              <a:buNone/>
              <a:defRPr sz="708"/>
            </a:lvl6pPr>
            <a:lvl7pPr marL="2157750" indent="0">
              <a:buNone/>
              <a:defRPr sz="708"/>
            </a:lvl7pPr>
            <a:lvl8pPr marL="2517375" indent="0">
              <a:buNone/>
              <a:defRPr sz="708"/>
            </a:lvl8pPr>
            <a:lvl9pPr marL="2877001" indent="0">
              <a:buNone/>
              <a:defRPr sz="708"/>
            </a:lvl9pPr>
          </a:lstStyle>
          <a:p>
            <a:pPr lvl="0"/>
            <a:r>
              <a:rPr lang="ja-JP" altLang="en-US"/>
              <a:t>マスター テキストの書式設定</a:t>
            </a:r>
          </a:p>
        </p:txBody>
      </p:sp>
      <p:sp>
        <p:nvSpPr>
          <p:cNvPr id="1757"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8"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59"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3669476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61" name="タイトル 1"/>
          <p:cNvSpPr>
            <a:spLocks noGrp="1"/>
          </p:cNvSpPr>
          <p:nvPr>
            <p:ph type="title"/>
          </p:nvPr>
        </p:nvSpPr>
        <p:spPr/>
        <p:txBody>
          <a:bodyPr/>
          <a:lstStyle/>
          <a:p>
            <a:r>
              <a:rPr lang="ja-JP" altLang="en-US"/>
              <a:t>マスター タイトルの書式設定</a:t>
            </a:r>
          </a:p>
        </p:txBody>
      </p:sp>
      <p:sp>
        <p:nvSpPr>
          <p:cNvPr id="1762"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3"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64"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65"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8715440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67" name="縦書きタイトル 1"/>
          <p:cNvSpPr>
            <a:spLocks noGrp="1"/>
          </p:cNvSpPr>
          <p:nvPr>
            <p:ph type="title" orient="vert"/>
          </p:nvPr>
        </p:nvSpPr>
        <p:spPr>
          <a:xfrm>
            <a:off x="7058041" y="12"/>
            <a:ext cx="2352675" cy="6126163"/>
          </a:xfrm>
        </p:spPr>
        <p:txBody>
          <a:bodyPr vert="eaVert"/>
          <a:lstStyle/>
          <a:p>
            <a:r>
              <a:rPr lang="ja-JP" altLang="en-US"/>
              <a:t>マスター タイトルの書式設定</a:t>
            </a:r>
          </a:p>
        </p:txBody>
      </p:sp>
      <p:sp>
        <p:nvSpPr>
          <p:cNvPr id="1768" name="縦書きテキスト プレースホルダ 2"/>
          <p:cNvSpPr>
            <a:spLocks noGrp="1"/>
          </p:cNvSpPr>
          <p:nvPr>
            <p:ph type="body" orient="vert" idx="1"/>
          </p:nvPr>
        </p:nvSpPr>
        <p:spPr>
          <a:xfrm>
            <a:off x="17" y="12"/>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9"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70"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71"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24399437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773" name="タイトル 1"/>
          <p:cNvSpPr>
            <a:spLocks noGrp="1"/>
          </p:cNvSpPr>
          <p:nvPr>
            <p:ph type="title" sz="quarter"/>
          </p:nvPr>
        </p:nvSpPr>
        <p:spPr>
          <a:xfrm>
            <a:off x="495300" y="274638"/>
            <a:ext cx="8915400" cy="1143000"/>
          </a:xfrm>
        </p:spPr>
        <p:txBody>
          <a:bodyPr/>
          <a:lstStyle/>
          <a:p>
            <a:r>
              <a:rPr lang="ja-JP" altLang="en-US"/>
              <a:t>マスター タイトルの書式設定</a:t>
            </a:r>
          </a:p>
        </p:txBody>
      </p:sp>
      <p:sp>
        <p:nvSpPr>
          <p:cNvPr id="1774" name="コンテンツ プレースホルダ 2"/>
          <p:cNvSpPr>
            <a:spLocks noGrp="1"/>
          </p:cNvSpPr>
          <p:nvPr>
            <p:ph sz="quarter" idx="1"/>
          </p:nvPr>
        </p:nvSpPr>
        <p:spPr>
          <a:xfrm>
            <a:off x="495304" y="1600200"/>
            <a:ext cx="437515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5" name="コンテンツ プレースホルダ 3"/>
          <p:cNvSpPr>
            <a:spLocks noGrp="1"/>
          </p:cNvSpPr>
          <p:nvPr>
            <p:ph sz="quarter" idx="2"/>
          </p:nvPr>
        </p:nvSpPr>
        <p:spPr>
          <a:xfrm>
            <a:off x="5035550" y="1600200"/>
            <a:ext cx="437515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6" name="コンテンツ プレースホルダ 4"/>
          <p:cNvSpPr>
            <a:spLocks noGrp="1"/>
          </p:cNvSpPr>
          <p:nvPr>
            <p:ph sz="quarter" idx="3"/>
          </p:nvPr>
        </p:nvSpPr>
        <p:spPr>
          <a:xfrm>
            <a:off x="495304" y="3938601"/>
            <a:ext cx="437515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7" name="コンテンツ プレースホルダ 5"/>
          <p:cNvSpPr>
            <a:spLocks noGrp="1"/>
          </p:cNvSpPr>
          <p:nvPr>
            <p:ph sz="quarter" idx="4"/>
          </p:nvPr>
        </p:nvSpPr>
        <p:spPr>
          <a:xfrm>
            <a:off x="5035550" y="3938601"/>
            <a:ext cx="437515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8"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dirty="0"/>
          </a:p>
        </p:txBody>
      </p:sp>
      <p:sp>
        <p:nvSpPr>
          <p:cNvPr id="1779"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dirty="0"/>
          </a:p>
        </p:txBody>
      </p:sp>
      <p:sp>
        <p:nvSpPr>
          <p:cNvPr id="1780"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dirty="0"/>
          </a:p>
        </p:txBody>
      </p:sp>
    </p:spTree>
    <p:extLst>
      <p:ext uri="{BB962C8B-B14F-4D97-AF65-F5344CB8AC3E}">
        <p14:creationId xmlns:p14="http://schemas.microsoft.com/office/powerpoint/2010/main" val="4932827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タイトルと表">
    <p:spTree>
      <p:nvGrpSpPr>
        <p:cNvPr id="1" name=""/>
        <p:cNvGrpSpPr/>
        <p:nvPr/>
      </p:nvGrpSpPr>
      <p:grpSpPr>
        <a:xfrm>
          <a:off x="0" y="0"/>
          <a:ext cx="0" cy="0"/>
          <a:chOff x="0" y="0"/>
          <a:chExt cx="0" cy="0"/>
        </a:xfrm>
      </p:grpSpPr>
      <p:sp>
        <p:nvSpPr>
          <p:cNvPr id="1782" name="タイトル 1"/>
          <p:cNvSpPr>
            <a:spLocks noGrp="1"/>
          </p:cNvSpPr>
          <p:nvPr>
            <p:ph type="title"/>
          </p:nvPr>
        </p:nvSpPr>
        <p:spPr>
          <a:xfrm>
            <a:off x="26" y="0"/>
            <a:ext cx="7604919" cy="476250"/>
          </a:xfrm>
          <a:prstGeom prst="rect">
            <a:avLst/>
          </a:prstGeom>
        </p:spPr>
        <p:txBody>
          <a:bodyPr/>
          <a:lstStyle/>
          <a:p>
            <a:r>
              <a:rPr lang="ja-JP" altLang="en-US"/>
              <a:t>マスター タイトルの書式設定</a:t>
            </a:r>
          </a:p>
        </p:txBody>
      </p:sp>
      <p:sp>
        <p:nvSpPr>
          <p:cNvPr id="1783"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208587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白紙">
    <p:spTree>
      <p:nvGrpSpPr>
        <p:cNvPr id="1" name=""/>
        <p:cNvGrpSpPr/>
        <p:nvPr/>
      </p:nvGrpSpPr>
      <p:grpSpPr>
        <a:xfrm>
          <a:off x="0" y="0"/>
          <a:ext cx="0" cy="0"/>
          <a:chOff x="0" y="0"/>
          <a:chExt cx="0" cy="0"/>
        </a:xfrm>
      </p:grpSpPr>
      <p:sp>
        <p:nvSpPr>
          <p:cNvPr id="1785" name="日付プレースホルダー 1"/>
          <p:cNvSpPr>
            <a:spLocks noGrp="1"/>
          </p:cNvSpPr>
          <p:nvPr>
            <p:ph type="dt" sz="half" idx="10"/>
          </p:nvPr>
        </p:nvSpPr>
        <p:spPr>
          <a:xfrm>
            <a:off x="495300" y="6356493"/>
            <a:ext cx="2311400" cy="365125"/>
          </a:xfrm>
          <a:prstGeom prst="rect">
            <a:avLst/>
          </a:prstGeom>
        </p:spPr>
        <p:txBody>
          <a:bodyPr/>
          <a:lstStyle/>
          <a:p>
            <a:endParaRPr lang="ja-JP" altLang="en-US">
              <a:solidFill>
                <a:prstClr val="black"/>
              </a:solidFill>
            </a:endParaRPr>
          </a:p>
        </p:txBody>
      </p:sp>
      <p:sp>
        <p:nvSpPr>
          <p:cNvPr id="1786" name="フッター プレースホルダー 2"/>
          <p:cNvSpPr>
            <a:spLocks noGrp="1"/>
          </p:cNvSpPr>
          <p:nvPr>
            <p:ph type="ftr" sz="quarter" idx="11"/>
          </p:nvPr>
        </p:nvSpPr>
        <p:spPr>
          <a:xfrm>
            <a:off x="3384550" y="6356493"/>
            <a:ext cx="3136900" cy="365125"/>
          </a:xfrm>
          <a:prstGeom prst="rect">
            <a:avLst/>
          </a:prstGeom>
        </p:spPr>
        <p:txBody>
          <a:bodyPr/>
          <a:lstStyle/>
          <a:p>
            <a:endParaRPr lang="ja-JP" altLang="en-US">
              <a:solidFill>
                <a:prstClr val="black"/>
              </a:solidFill>
            </a:endParaRPr>
          </a:p>
        </p:txBody>
      </p:sp>
      <p:sp>
        <p:nvSpPr>
          <p:cNvPr id="1787" name="スライド番号プレースホルダー 3"/>
          <p:cNvSpPr>
            <a:spLocks noGrp="1"/>
          </p:cNvSpPr>
          <p:nvPr>
            <p:ph type="sldNum" sz="quarter" idx="12"/>
          </p:nvPr>
        </p:nvSpPr>
        <p:spPr>
          <a:xfrm>
            <a:off x="7596615" y="332660"/>
            <a:ext cx="2311400" cy="268139"/>
          </a:xfrm>
        </p:spPr>
        <p:txBody>
          <a:bodyPr/>
          <a:lstStyle>
            <a:lvl1pPr>
              <a:defRPr sz="1477">
                <a:solidFill>
                  <a:schemeClr val="tx1"/>
                </a:solidFill>
              </a:defRPr>
            </a:lvl1pPr>
          </a:lstStyle>
          <a:p>
            <a:fld id="{014E575B-7657-4608-A83C-A121C2D074A1}" type="slidenum">
              <a:rPr lang="ja-JP" altLang="en-US" smtClean="0">
                <a:solidFill>
                  <a:prstClr val="black"/>
                </a:solidFill>
              </a:rPr>
              <a:pPr/>
              <a:t>‹#›</a:t>
            </a:fld>
            <a:endParaRPr lang="ja-JP" altLang="en-US" dirty="0">
              <a:solidFill>
                <a:prstClr val="black"/>
              </a:solidFill>
            </a:endParaRPr>
          </a:p>
        </p:txBody>
      </p:sp>
      <p:sp>
        <p:nvSpPr>
          <p:cNvPr id="1788" name="タイトル 1"/>
          <p:cNvSpPr>
            <a:spLocks noGrp="1"/>
          </p:cNvSpPr>
          <p:nvPr>
            <p:ph type="ctrTitle"/>
          </p:nvPr>
        </p:nvSpPr>
        <p:spPr>
          <a:xfrm>
            <a:off x="0" y="116637"/>
            <a:ext cx="8420100" cy="555873"/>
          </a:xfrm>
          <a:prstGeom prst="rect">
            <a:avLst/>
          </a:prstGeom>
        </p:spPr>
        <p:txBody>
          <a:bodyPr/>
          <a:lstStyle>
            <a:lvl1pPr algn="l">
              <a:defRPr sz="2585" b="1"/>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8701388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_白紙">
    <p:spTree>
      <p:nvGrpSpPr>
        <p:cNvPr id="1" name=""/>
        <p:cNvGrpSpPr/>
        <p:nvPr/>
      </p:nvGrpSpPr>
      <p:grpSpPr>
        <a:xfrm>
          <a:off x="0" y="0"/>
          <a:ext cx="0" cy="0"/>
          <a:chOff x="0" y="0"/>
          <a:chExt cx="0" cy="0"/>
        </a:xfrm>
      </p:grpSpPr>
      <p:sp>
        <p:nvSpPr>
          <p:cNvPr id="1790" name="日付プレースホルダー 1"/>
          <p:cNvSpPr>
            <a:spLocks noGrp="1"/>
          </p:cNvSpPr>
          <p:nvPr>
            <p:ph type="dt" sz="half" idx="10"/>
          </p:nvPr>
        </p:nvSpPr>
        <p:spPr>
          <a:xfrm>
            <a:off x="495300" y="6356493"/>
            <a:ext cx="2311400" cy="365125"/>
          </a:xfrm>
          <a:prstGeom prst="rect">
            <a:avLst/>
          </a:prstGeom>
        </p:spPr>
        <p:txBody>
          <a:bodyPr/>
          <a:lstStyle/>
          <a:p>
            <a:endParaRPr lang="ja-JP" altLang="en-US"/>
          </a:p>
        </p:txBody>
      </p:sp>
      <p:sp>
        <p:nvSpPr>
          <p:cNvPr id="1791" name="フッター プレースホルダー 2"/>
          <p:cNvSpPr>
            <a:spLocks noGrp="1"/>
          </p:cNvSpPr>
          <p:nvPr>
            <p:ph type="ftr" sz="quarter" idx="11"/>
          </p:nvPr>
        </p:nvSpPr>
        <p:spPr>
          <a:xfrm>
            <a:off x="3384550" y="6356493"/>
            <a:ext cx="3136900" cy="365125"/>
          </a:xfrm>
          <a:prstGeom prst="rect">
            <a:avLst/>
          </a:prstGeom>
        </p:spPr>
        <p:txBody>
          <a:bodyPr/>
          <a:lstStyle/>
          <a:p>
            <a:endParaRPr lang="ja-JP" altLang="en-US"/>
          </a:p>
        </p:txBody>
      </p:sp>
      <p:sp>
        <p:nvSpPr>
          <p:cNvPr id="1792" name="スライド番号プレースホルダー 3"/>
          <p:cNvSpPr>
            <a:spLocks noGrp="1"/>
          </p:cNvSpPr>
          <p:nvPr>
            <p:ph type="sldNum" sz="quarter" idx="12"/>
          </p:nvPr>
        </p:nvSpPr>
        <p:spPr>
          <a:xfrm>
            <a:off x="7596615" y="332660"/>
            <a:ext cx="2311400" cy="268139"/>
          </a:xfrm>
        </p:spPr>
        <p:txBody>
          <a:bodyPr/>
          <a:lstStyle>
            <a:lvl1pPr>
              <a:defRPr sz="1477">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793" name="タイトル 1"/>
          <p:cNvSpPr>
            <a:spLocks noGrp="1"/>
          </p:cNvSpPr>
          <p:nvPr>
            <p:ph type="ctrTitle"/>
          </p:nvPr>
        </p:nvSpPr>
        <p:spPr>
          <a:xfrm>
            <a:off x="0" y="116637"/>
            <a:ext cx="8420100" cy="555873"/>
          </a:xfrm>
          <a:prstGeom prst="rect">
            <a:avLst/>
          </a:prstGeom>
        </p:spPr>
        <p:txBody>
          <a:bodyPr/>
          <a:lstStyle>
            <a:lvl1pPr algn="l">
              <a:defRPr sz="2585" b="1"/>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854003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白紙">
    <p:spTree>
      <p:nvGrpSpPr>
        <p:cNvPr id="1" name=""/>
        <p:cNvGrpSpPr/>
        <p:nvPr/>
      </p:nvGrpSpPr>
      <p:grpSpPr>
        <a:xfrm>
          <a:off x="0" y="0"/>
          <a:ext cx="0" cy="0"/>
          <a:chOff x="0" y="0"/>
          <a:chExt cx="0" cy="0"/>
        </a:xfrm>
      </p:grpSpPr>
      <p:sp>
        <p:nvSpPr>
          <p:cNvPr id="1795" name="日付プレースホルダー 1"/>
          <p:cNvSpPr>
            <a:spLocks noGrp="1"/>
          </p:cNvSpPr>
          <p:nvPr>
            <p:ph type="dt" sz="half" idx="10"/>
          </p:nvPr>
        </p:nvSpPr>
        <p:spPr>
          <a:xfrm>
            <a:off x="495300" y="6356493"/>
            <a:ext cx="2311400" cy="365125"/>
          </a:xfrm>
          <a:prstGeom prst="rect">
            <a:avLst/>
          </a:prstGeom>
        </p:spPr>
        <p:txBody>
          <a:bodyPr/>
          <a:lstStyle/>
          <a:p>
            <a:endParaRPr lang="ja-JP" altLang="en-US"/>
          </a:p>
        </p:txBody>
      </p:sp>
      <p:sp>
        <p:nvSpPr>
          <p:cNvPr id="1796" name="フッター プレースホルダー 2"/>
          <p:cNvSpPr>
            <a:spLocks noGrp="1"/>
          </p:cNvSpPr>
          <p:nvPr>
            <p:ph type="ftr" sz="quarter" idx="11"/>
          </p:nvPr>
        </p:nvSpPr>
        <p:spPr>
          <a:xfrm>
            <a:off x="3384550" y="6356493"/>
            <a:ext cx="3136900" cy="365125"/>
          </a:xfrm>
          <a:prstGeom prst="rect">
            <a:avLst/>
          </a:prstGeom>
        </p:spPr>
        <p:txBody>
          <a:bodyPr/>
          <a:lstStyle/>
          <a:p>
            <a:endParaRPr lang="ja-JP" altLang="en-US"/>
          </a:p>
        </p:txBody>
      </p:sp>
      <p:sp>
        <p:nvSpPr>
          <p:cNvPr id="1797" name="スライド番号プレースホルダー 3"/>
          <p:cNvSpPr>
            <a:spLocks noGrp="1"/>
          </p:cNvSpPr>
          <p:nvPr>
            <p:ph type="sldNum" sz="quarter" idx="12"/>
          </p:nvPr>
        </p:nvSpPr>
        <p:spPr>
          <a:xfrm>
            <a:off x="7596615" y="332660"/>
            <a:ext cx="2311400" cy="268139"/>
          </a:xfrm>
        </p:spPr>
        <p:txBody>
          <a:bodyPr/>
          <a:lstStyle>
            <a:lvl1pPr>
              <a:defRPr sz="1477">
                <a:solidFill>
                  <a:schemeClr val="tx1"/>
                </a:solidFill>
              </a:defRPr>
            </a:lvl1pPr>
          </a:lstStyle>
          <a:p>
            <a:fld id="{014E575B-7657-4608-A83C-A121C2D074A1}" type="slidenum">
              <a:rPr lang="ja-JP" altLang="en-US" smtClean="0">
                <a:solidFill>
                  <a:srgbClr val="000000"/>
                </a:solidFill>
              </a:rPr>
              <a:pPr/>
              <a:t>‹#›</a:t>
            </a:fld>
            <a:endParaRPr lang="ja-JP" altLang="en-US" dirty="0">
              <a:solidFill>
                <a:srgbClr val="000000"/>
              </a:solidFill>
            </a:endParaRPr>
          </a:p>
        </p:txBody>
      </p:sp>
      <p:sp>
        <p:nvSpPr>
          <p:cNvPr id="1798" name="タイトル 1"/>
          <p:cNvSpPr>
            <a:spLocks noGrp="1"/>
          </p:cNvSpPr>
          <p:nvPr>
            <p:ph type="ctrTitle"/>
          </p:nvPr>
        </p:nvSpPr>
        <p:spPr>
          <a:xfrm>
            <a:off x="0" y="-27384"/>
            <a:ext cx="8420100" cy="555873"/>
          </a:xfrm>
          <a:prstGeom prst="rect">
            <a:avLst/>
          </a:prstGeom>
        </p:spPr>
        <p:txBody>
          <a:bodyPr/>
          <a:lstStyle>
            <a:lvl1pPr algn="l">
              <a:defRPr sz="2585" b="1"/>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0345588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700" name="Picture 7" descr="mlit_top"/>
          <p:cNvPicPr>
            <a:picLocks noChangeAspect="1" noChangeArrowheads="1"/>
          </p:cNvPicPr>
          <p:nvPr/>
        </p:nvPicPr>
        <p:blipFill>
          <a:blip r:embed="rId2"/>
          <a:srcRect t="62230"/>
          <a:stretch>
            <a:fillRect/>
          </a:stretch>
        </p:blipFill>
        <p:spPr>
          <a:xfrm>
            <a:off x="0" y="6524633"/>
            <a:ext cx="9906000" cy="333375"/>
          </a:xfrm>
          <a:prstGeom prst="rect">
            <a:avLst/>
          </a:prstGeom>
          <a:noFill/>
          <a:ln>
            <a:noFill/>
          </a:ln>
        </p:spPr>
      </p:pic>
      <p:sp>
        <p:nvSpPr>
          <p:cNvPr id="1701" name="Rectangle 9"/>
          <p:cNvSpPr>
            <a:spLocks noChangeArrowheads="1"/>
          </p:cNvSpPr>
          <p:nvPr/>
        </p:nvSpPr>
        <p:spPr>
          <a:xfrm>
            <a:off x="1833563" y="3284546"/>
            <a:ext cx="8072437"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defRPr/>
            </a:pPr>
            <a:endParaRPr lang="ja-JP" altLang="en-US" sz="1416">
              <a:solidFill>
                <a:srgbClr val="000000"/>
              </a:solidFill>
              <a:latin typeface="Arial"/>
              <a:ea typeface="ＭＳ Ｐゴシック"/>
            </a:endParaRPr>
          </a:p>
        </p:txBody>
      </p:sp>
      <p:pic>
        <p:nvPicPr>
          <p:cNvPr id="1702" name="Picture 11"/>
          <p:cNvPicPr>
            <a:picLocks noChangeAspect="1" noChangeArrowheads="1"/>
          </p:cNvPicPr>
          <p:nvPr/>
        </p:nvPicPr>
        <p:blipFill>
          <a:blip r:embed="rId3"/>
          <a:stretch>
            <a:fillRect/>
          </a:stretch>
        </p:blipFill>
        <p:spPr>
          <a:xfrm>
            <a:off x="0" y="6051558"/>
            <a:ext cx="2301875" cy="473075"/>
          </a:xfrm>
          <a:prstGeom prst="rect">
            <a:avLst/>
          </a:prstGeom>
          <a:noFill/>
          <a:ln>
            <a:noFill/>
          </a:ln>
        </p:spPr>
      </p:pic>
      <p:sp>
        <p:nvSpPr>
          <p:cNvPr id="1703" name="Text Box 12"/>
          <p:cNvSpPr txBox="1">
            <a:spLocks noChangeArrowheads="1"/>
          </p:cNvSpPr>
          <p:nvPr/>
        </p:nvSpPr>
        <p:spPr>
          <a:xfrm>
            <a:off x="3" y="6524628"/>
            <a:ext cx="2933816" cy="2376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altLang="ja-JP" sz="944" i="1">
                <a:solidFill>
                  <a:srgbClr val="FFFFFF"/>
                </a:solidFill>
                <a:latin typeface="Times New Roman" pitchFamily="18" charset="0"/>
                <a:ea typeface="ＭＳ Ｐゴシック"/>
              </a:rPr>
              <a:t>Ministry of Land, Infrastructure, Transport and Tourism</a:t>
            </a:r>
          </a:p>
        </p:txBody>
      </p:sp>
      <p:sp>
        <p:nvSpPr>
          <p:cNvPr id="1704" name="Rectangle 2"/>
          <p:cNvSpPr>
            <a:spLocks noGrp="1" noChangeArrowheads="1"/>
          </p:cNvSpPr>
          <p:nvPr>
            <p:ph type="ctrTitle"/>
          </p:nvPr>
        </p:nvSpPr>
        <p:spPr>
          <a:xfrm>
            <a:off x="1754198" y="2133693"/>
            <a:ext cx="8151813" cy="1470025"/>
          </a:xfrm>
        </p:spPr>
        <p:txBody>
          <a:bodyPr/>
          <a:lstStyle>
            <a:lvl1pPr>
              <a:defRPr sz="3146">
                <a:solidFill>
                  <a:srgbClr val="0066CC"/>
                </a:solidFill>
              </a:defRPr>
            </a:lvl1pPr>
          </a:lstStyle>
          <a:p>
            <a:r>
              <a:rPr lang="ja-JP" altLang="en-US"/>
              <a:t>マスター タイトルの書式設定</a:t>
            </a:r>
          </a:p>
        </p:txBody>
      </p:sp>
      <p:sp>
        <p:nvSpPr>
          <p:cNvPr id="1705"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マスター サブタイトルの書式設定</a:t>
            </a:r>
          </a:p>
        </p:txBody>
      </p:sp>
      <p:sp>
        <p:nvSpPr>
          <p:cNvPr id="170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0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708"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a:p>
        </p:txBody>
      </p:sp>
    </p:spTree>
    <p:extLst>
      <p:ext uri="{BB962C8B-B14F-4D97-AF65-F5344CB8AC3E}">
        <p14:creationId xmlns:p14="http://schemas.microsoft.com/office/powerpoint/2010/main" val="1004402099"/>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3.xml" Type="http://schemas.openxmlformats.org/officeDocument/2006/relationships/slideLayout"/><Relationship Id="rId10" Target="../slideLayouts/slideLayout22.xml" Type="http://schemas.openxmlformats.org/officeDocument/2006/relationships/slideLayout"/><Relationship Id="rId11" Target="../slideLayouts/slideLayout23.xml" Type="http://schemas.openxmlformats.org/officeDocument/2006/relationships/slideLayout"/><Relationship Id="rId12" Target="../theme/theme2.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14.xml" Type="http://schemas.openxmlformats.org/officeDocument/2006/relationships/slideLayout"/><Relationship Id="rId3" Target="../slideLayouts/slideLayout15.xml" Type="http://schemas.openxmlformats.org/officeDocument/2006/relationships/slideLayout"/><Relationship Id="rId4" Target="../slideLayouts/slideLayout16.xml" Type="http://schemas.openxmlformats.org/officeDocument/2006/relationships/slideLayout"/><Relationship Id="rId5" Target="../slideLayouts/slideLayout17.xml" Type="http://schemas.openxmlformats.org/officeDocument/2006/relationships/slideLayout"/><Relationship Id="rId6" Target="../slideLayouts/slideLayout18.xml" Type="http://schemas.openxmlformats.org/officeDocument/2006/relationships/slideLayout"/><Relationship Id="rId7" Target="../slideLayouts/slideLayout19.xml" Type="http://schemas.openxmlformats.org/officeDocument/2006/relationships/slideLayout"/><Relationship Id="rId8" Target="../slideLayouts/slideLayout20.xml" Type="http://schemas.openxmlformats.org/officeDocument/2006/relationships/slideLayout"/><Relationship Id="rId9" Target="../slideLayouts/slideLayout21.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4.xml" Type="http://schemas.openxmlformats.org/officeDocument/2006/relationships/slideLayout"/><Relationship Id="rId10" Target="../slideLayouts/slideLayout33.xml" Type="http://schemas.openxmlformats.org/officeDocument/2006/relationships/slideLayout"/><Relationship Id="rId11" Target="../slideLayouts/slideLayout34.xml" Type="http://schemas.openxmlformats.org/officeDocument/2006/relationships/slideLayout"/><Relationship Id="rId12" Target="../slideLayouts/slideLayout35.xml" Type="http://schemas.openxmlformats.org/officeDocument/2006/relationships/slideLayout"/><Relationship Id="rId13" Target="../slideLayouts/slideLayout36.xml" Type="http://schemas.openxmlformats.org/officeDocument/2006/relationships/slideLayout"/><Relationship Id="rId14" Target="../slideLayouts/slideLayout37.xml" Type="http://schemas.openxmlformats.org/officeDocument/2006/relationships/slideLayout"/><Relationship Id="rId15" Target="../slideLayouts/slideLayout38.xml" Type="http://schemas.openxmlformats.org/officeDocument/2006/relationships/slideLayout"/><Relationship Id="rId16" Target="../slideLayouts/slideLayout39.xml" Type="http://schemas.openxmlformats.org/officeDocument/2006/relationships/slideLayout"/><Relationship Id="rId17" Target="../theme/theme3.xml" Type="http://schemas.openxmlformats.org/officeDocument/2006/relationships/theme"/><Relationship Id="rId18" Target="../media/image1.png" Type="http://schemas.openxmlformats.org/officeDocument/2006/relationships/image"/><Relationship Id="rId19" Target="../media/image2.png" Type="http://schemas.openxmlformats.org/officeDocument/2006/relationships/image"/><Relationship Id="rId2" Target="../slideLayouts/slideLayout25.xml" Type="http://schemas.openxmlformats.org/officeDocument/2006/relationships/slideLayout"/><Relationship Id="rId20" Target="../media/image3.png" Type="http://schemas.openxmlformats.org/officeDocument/2006/relationships/image"/><Relationship Id="rId21" Target="../media/image4.wmf" Type="http://schemas.openxmlformats.org/officeDocument/2006/relationships/image"/><Relationship Id="rId3" Target="../slideLayouts/slideLayout26.xml" Type="http://schemas.openxmlformats.org/officeDocument/2006/relationships/slideLayout"/><Relationship Id="rId4" Target="../slideLayouts/slideLayout27.xml" Type="http://schemas.openxmlformats.org/officeDocument/2006/relationships/slideLayout"/><Relationship Id="rId5" Target="../slideLayouts/slideLayout28.xml" Type="http://schemas.openxmlformats.org/officeDocument/2006/relationships/slideLayout"/><Relationship Id="rId6" Target="../slideLayouts/slideLayout29.xml" Type="http://schemas.openxmlformats.org/officeDocument/2006/relationships/slideLayout"/><Relationship Id="rId7" Target="../slideLayouts/slideLayout30.xml" Type="http://schemas.openxmlformats.org/officeDocument/2006/relationships/slideLayout"/><Relationship Id="rId8" Target="../slideLayouts/slideLayout31.xml" Type="http://schemas.openxmlformats.org/officeDocument/2006/relationships/slideLayout"/><Relationship Id="rId9" Target="../slideLayouts/slideLayout32.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40.xml" Type="http://schemas.openxmlformats.org/officeDocument/2006/relationships/slideLayout"/><Relationship Id="rId10" Target="../slideLayouts/slideLayout49.xml" Type="http://schemas.openxmlformats.org/officeDocument/2006/relationships/slideLayout"/><Relationship Id="rId11" Target="../slideLayouts/slideLayout50.xml" Type="http://schemas.openxmlformats.org/officeDocument/2006/relationships/slideLayout"/><Relationship Id="rId12" Target="../slideLayouts/slideLayout51.xml" Type="http://schemas.openxmlformats.org/officeDocument/2006/relationships/slideLayout"/><Relationship Id="rId13" Target="../slideLayouts/slideLayout52.xml" Type="http://schemas.openxmlformats.org/officeDocument/2006/relationships/slideLayout"/><Relationship Id="rId14" Target="../slideLayouts/slideLayout53.xml" Type="http://schemas.openxmlformats.org/officeDocument/2006/relationships/slideLayout"/><Relationship Id="rId15" Target="../slideLayouts/slideLayout54.xml" Type="http://schemas.openxmlformats.org/officeDocument/2006/relationships/slideLayout"/><Relationship Id="rId16" Target="../theme/theme4.xml" Type="http://schemas.openxmlformats.org/officeDocument/2006/relationships/theme"/><Relationship Id="rId17" Target="../media/image1.png" Type="http://schemas.openxmlformats.org/officeDocument/2006/relationships/image"/><Relationship Id="rId18" Target="../media/image2.png" Type="http://schemas.openxmlformats.org/officeDocument/2006/relationships/image"/><Relationship Id="rId19" Target="../media/image3.png" Type="http://schemas.openxmlformats.org/officeDocument/2006/relationships/image"/><Relationship Id="rId2" Target="../slideLayouts/slideLayout41.xml" Type="http://schemas.openxmlformats.org/officeDocument/2006/relationships/slideLayout"/><Relationship Id="rId20" Target="../media/image4.wmf" Type="http://schemas.openxmlformats.org/officeDocument/2006/relationships/image"/><Relationship Id="rId3" Target="../slideLayouts/slideLayout42.xml" Type="http://schemas.openxmlformats.org/officeDocument/2006/relationships/slideLayout"/><Relationship Id="rId4" Target="../slideLayouts/slideLayout43.xml" Type="http://schemas.openxmlformats.org/officeDocument/2006/relationships/slideLayout"/><Relationship Id="rId5" Target="../slideLayouts/slideLayout44.xml" Type="http://schemas.openxmlformats.org/officeDocument/2006/relationships/slideLayout"/><Relationship Id="rId6" Target="../slideLayouts/slideLayout45.xml" Type="http://schemas.openxmlformats.org/officeDocument/2006/relationships/slideLayout"/><Relationship Id="rId7" Target="../slideLayouts/slideLayout46.xml" Type="http://schemas.openxmlformats.org/officeDocument/2006/relationships/slideLayout"/><Relationship Id="rId8" Target="../slideLayouts/slideLayout47.xml" Type="http://schemas.openxmlformats.org/officeDocument/2006/relationships/slideLayout"/><Relationship Id="rId9" Target="../slideLayouts/slideLayout48.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55.xml" Type="http://schemas.openxmlformats.org/officeDocument/2006/relationships/slideLayout"/><Relationship Id="rId10" Target="../slideLayouts/slideLayout64.xml" Type="http://schemas.openxmlformats.org/officeDocument/2006/relationships/slideLayout"/><Relationship Id="rId11" Target="../slideLayouts/slideLayout65.xml" Type="http://schemas.openxmlformats.org/officeDocument/2006/relationships/slideLayout"/><Relationship Id="rId12" Target="../slideLayouts/slideLayout66.xml" Type="http://schemas.openxmlformats.org/officeDocument/2006/relationships/slideLayout"/><Relationship Id="rId13" Target="../theme/theme5.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56.xml" Type="http://schemas.openxmlformats.org/officeDocument/2006/relationships/slideLayout"/><Relationship Id="rId3" Target="../slideLayouts/slideLayout57.xml" Type="http://schemas.openxmlformats.org/officeDocument/2006/relationships/slideLayout"/><Relationship Id="rId4" Target="../slideLayouts/slideLayout58.xml" Type="http://schemas.openxmlformats.org/officeDocument/2006/relationships/slideLayout"/><Relationship Id="rId5" Target="../slideLayouts/slideLayout59.xml" Type="http://schemas.openxmlformats.org/officeDocument/2006/relationships/slideLayout"/><Relationship Id="rId6" Target="../slideLayouts/slideLayout60.xml" Type="http://schemas.openxmlformats.org/officeDocument/2006/relationships/slideLayout"/><Relationship Id="rId7" Target="../slideLayouts/slideLayout61.xml" Type="http://schemas.openxmlformats.org/officeDocument/2006/relationships/slideLayout"/><Relationship Id="rId8" Target="../slideLayouts/slideLayout62.xml" Type="http://schemas.openxmlformats.org/officeDocument/2006/relationships/slideLayout"/><Relationship Id="rId9" Target="../slideLayouts/slideLayout63.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7.xml" Type="http://schemas.openxmlformats.org/officeDocument/2006/relationships/slideLayout"/><Relationship Id="rId10" Target="../slideLayouts/slideLayout76.xml" Type="http://schemas.openxmlformats.org/officeDocument/2006/relationships/slideLayout"/><Relationship Id="rId11" Target="../slideLayouts/slideLayout77.xml" Type="http://schemas.openxmlformats.org/officeDocument/2006/relationships/slideLayout"/><Relationship Id="rId12" Target="../slideLayouts/slideLayout78.xml" Type="http://schemas.openxmlformats.org/officeDocument/2006/relationships/slideLayout"/><Relationship Id="rId13" Target="../slideLayouts/slideLayout79.xml" Type="http://schemas.openxmlformats.org/officeDocument/2006/relationships/slideLayout"/><Relationship Id="rId14" Target="../slideLayouts/slideLayout80.xml" Type="http://schemas.openxmlformats.org/officeDocument/2006/relationships/slideLayout"/><Relationship Id="rId15" Target="../slideLayouts/slideLayout81.xml" Type="http://schemas.openxmlformats.org/officeDocument/2006/relationships/slideLayout"/><Relationship Id="rId16" Target="../slideLayouts/slideLayout82.xml" Type="http://schemas.openxmlformats.org/officeDocument/2006/relationships/slideLayout"/><Relationship Id="rId17" Target="../theme/theme6.xml" Type="http://schemas.openxmlformats.org/officeDocument/2006/relationships/theme"/><Relationship Id="rId18" Target="../media/image1.png" Type="http://schemas.openxmlformats.org/officeDocument/2006/relationships/image"/><Relationship Id="rId19" Target="../media/image2.png" Type="http://schemas.openxmlformats.org/officeDocument/2006/relationships/image"/><Relationship Id="rId2" Target="../slideLayouts/slideLayout68.xml" Type="http://schemas.openxmlformats.org/officeDocument/2006/relationships/slideLayout"/><Relationship Id="rId20" Target="../media/image3.png" Type="http://schemas.openxmlformats.org/officeDocument/2006/relationships/image"/><Relationship Id="rId21" Target="../media/image4.wmf" Type="http://schemas.openxmlformats.org/officeDocument/2006/relationships/image"/><Relationship Id="rId3" Target="../slideLayouts/slideLayout69.xml" Type="http://schemas.openxmlformats.org/officeDocument/2006/relationships/slideLayout"/><Relationship Id="rId4" Target="../slideLayouts/slideLayout70.xml" Type="http://schemas.openxmlformats.org/officeDocument/2006/relationships/slideLayout"/><Relationship Id="rId5" Target="../slideLayouts/slideLayout71.xml" Type="http://schemas.openxmlformats.org/officeDocument/2006/relationships/slideLayout"/><Relationship Id="rId6" Target="../slideLayouts/slideLayout72.xml" Type="http://schemas.openxmlformats.org/officeDocument/2006/relationships/slideLayout"/><Relationship Id="rId7" Target="../slideLayouts/slideLayout73.xml" Type="http://schemas.openxmlformats.org/officeDocument/2006/relationships/slideLayout"/><Relationship Id="rId8" Target="../slideLayouts/slideLayout74.xml" Type="http://schemas.openxmlformats.org/officeDocument/2006/relationships/slideLayout"/><Relationship Id="rId9" Target="../slideLayouts/slideLayout75.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83.xml" Type="http://schemas.openxmlformats.org/officeDocument/2006/relationships/slideLayout"/><Relationship Id="rId10" Target="../slideLayouts/slideLayout92.xml" Type="http://schemas.openxmlformats.org/officeDocument/2006/relationships/slideLayout"/><Relationship Id="rId11" Target="../slideLayouts/slideLayout93.xml" Type="http://schemas.openxmlformats.org/officeDocument/2006/relationships/slideLayout"/><Relationship Id="rId12" Target="../slideLayouts/slideLayout94.xml" Type="http://schemas.openxmlformats.org/officeDocument/2006/relationships/slideLayout"/><Relationship Id="rId13" Target="../slideLayouts/slideLayout95.xml" Type="http://schemas.openxmlformats.org/officeDocument/2006/relationships/slideLayout"/><Relationship Id="rId14" Target="../slideLayouts/slideLayout96.xml" Type="http://schemas.openxmlformats.org/officeDocument/2006/relationships/slideLayout"/><Relationship Id="rId15" Target="../slideLayouts/slideLayout97.xml" Type="http://schemas.openxmlformats.org/officeDocument/2006/relationships/slideLayout"/><Relationship Id="rId16" Target="../slideLayouts/slideLayout98.xml" Type="http://schemas.openxmlformats.org/officeDocument/2006/relationships/slideLayout"/><Relationship Id="rId17" Target="../theme/theme7.xml" Type="http://schemas.openxmlformats.org/officeDocument/2006/relationships/theme"/><Relationship Id="rId18" Target="../media/image1.png" Type="http://schemas.openxmlformats.org/officeDocument/2006/relationships/image"/><Relationship Id="rId19" Target="../media/image2.png" Type="http://schemas.openxmlformats.org/officeDocument/2006/relationships/image"/><Relationship Id="rId2" Target="../slideLayouts/slideLayout84.xml" Type="http://schemas.openxmlformats.org/officeDocument/2006/relationships/slideLayout"/><Relationship Id="rId20" Target="../media/image3.png" Type="http://schemas.openxmlformats.org/officeDocument/2006/relationships/image"/><Relationship Id="rId21" Target="../media/image4.wmf" Type="http://schemas.openxmlformats.org/officeDocument/2006/relationships/image"/><Relationship Id="rId3" Target="../slideLayouts/slideLayout85.xml" Type="http://schemas.openxmlformats.org/officeDocument/2006/relationships/slideLayout"/><Relationship Id="rId4" Target="../slideLayouts/slideLayout86.xml" Type="http://schemas.openxmlformats.org/officeDocument/2006/relationships/slideLayout"/><Relationship Id="rId5" Target="../slideLayouts/slideLayout87.xml" Type="http://schemas.openxmlformats.org/officeDocument/2006/relationships/slideLayout"/><Relationship Id="rId6" Target="../slideLayouts/slideLayout88.xml" Type="http://schemas.openxmlformats.org/officeDocument/2006/relationships/slideLayout"/><Relationship Id="rId7" Target="../slideLayouts/slideLayout89.xml" Type="http://schemas.openxmlformats.org/officeDocument/2006/relationships/slideLayout"/><Relationship Id="rId8" Target="../slideLayouts/slideLayout90.xml" Type="http://schemas.openxmlformats.org/officeDocument/2006/relationships/slideLayout"/><Relationship Id="rId9" Target="../slideLayouts/slideLayout91.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99.xml" Type="http://schemas.openxmlformats.org/officeDocument/2006/relationships/slideLayout"/><Relationship Id="rId10" Target="../slideLayouts/slideLayout108.xml" Type="http://schemas.openxmlformats.org/officeDocument/2006/relationships/slideLayout"/><Relationship Id="rId11" Target="../slideLayouts/slideLayout109.xml" Type="http://schemas.openxmlformats.org/officeDocument/2006/relationships/slideLayout"/><Relationship Id="rId12" Target="../slideLayouts/slideLayout110.xml" Type="http://schemas.openxmlformats.org/officeDocument/2006/relationships/slideLayout"/><Relationship Id="rId13" Target="../slideLayouts/slideLayout111.xml" Type="http://schemas.openxmlformats.org/officeDocument/2006/relationships/slideLayout"/><Relationship Id="rId14" Target="../slideLayouts/slideLayout112.xml" Type="http://schemas.openxmlformats.org/officeDocument/2006/relationships/slideLayout"/><Relationship Id="rId15" Target="../slideLayouts/slideLayout113.xml" Type="http://schemas.openxmlformats.org/officeDocument/2006/relationships/slideLayout"/><Relationship Id="rId16" Target="../slideLayouts/slideLayout114.xml" Type="http://schemas.openxmlformats.org/officeDocument/2006/relationships/slideLayout"/><Relationship Id="rId17" Target="../slideLayouts/slideLayout115.xml" Type="http://schemas.openxmlformats.org/officeDocument/2006/relationships/slideLayout"/><Relationship Id="rId18" Target="../theme/theme8.xml" Type="http://schemas.openxmlformats.org/officeDocument/2006/relationships/theme"/><Relationship Id="rId19" Target="../media/image1.png" Type="http://schemas.openxmlformats.org/officeDocument/2006/relationships/image"/><Relationship Id="rId2" Target="../slideLayouts/slideLayout100.xml" Type="http://schemas.openxmlformats.org/officeDocument/2006/relationships/slideLayout"/><Relationship Id="rId20" Target="../media/image2.png" Type="http://schemas.openxmlformats.org/officeDocument/2006/relationships/image"/><Relationship Id="rId21" Target="../media/image3.png" Type="http://schemas.openxmlformats.org/officeDocument/2006/relationships/image"/><Relationship Id="rId22" Target="../media/image4.wmf" Type="http://schemas.openxmlformats.org/officeDocument/2006/relationships/image"/><Relationship Id="rId3" Target="../slideLayouts/slideLayout101.xml" Type="http://schemas.openxmlformats.org/officeDocument/2006/relationships/slideLayout"/><Relationship Id="rId4" Target="../slideLayouts/slideLayout102.xml" Type="http://schemas.openxmlformats.org/officeDocument/2006/relationships/slideLayout"/><Relationship Id="rId5" Target="../slideLayouts/slideLayout103.xml" Type="http://schemas.openxmlformats.org/officeDocument/2006/relationships/slideLayout"/><Relationship Id="rId6" Target="../slideLayouts/slideLayout104.xml" Type="http://schemas.openxmlformats.org/officeDocument/2006/relationships/slideLayout"/><Relationship Id="rId7" Target="../slideLayouts/slideLayout105.xml" Type="http://schemas.openxmlformats.org/officeDocument/2006/relationships/slideLayout"/><Relationship Id="rId8" Target="../slideLayouts/slideLayout106.xml" Type="http://schemas.openxmlformats.org/officeDocument/2006/relationships/slideLayout"/><Relationship Id="rId9" Target="../slideLayouts/slideLayout107.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eiryo UI" panose="020B0604030504040204" pitchFamily="50" charset="-128"/>
              </a:defRPr>
            </a:lvl1pPr>
          </a:lstStyle>
          <a:p>
            <a:endParaRPr kumimoji="1" lang="ja-JP" altLang="en-US"/>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eiryo UI" panose="020B0604030504040204" pitchFamily="50" charset="-128"/>
              </a:defRPr>
            </a:lvl1pPr>
          </a:lstStyle>
          <a:p>
            <a:endParaRPr kumimoji="1" lang="ja-JP" altLang="en-US"/>
          </a:p>
        </p:txBody>
      </p:sp>
      <p:sp>
        <p:nvSpPr>
          <p:cNvPr id="1028" name="Rectangle 6"/>
          <p:cNvSpPr>
            <a:spLocks noGrp="1" noChangeArrowheads="1"/>
          </p:cNvSpPr>
          <p:nvPr>
            <p:ph type="sldNum" sz="quarter" idx="4"/>
          </p:nvPr>
        </p:nvSpPr>
        <p:spPr>
          <a:xfrm>
            <a:off x="7594600" y="633712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ea typeface="Meiryo UI" panose="020B0604030504040204" pitchFamily="50" charset="-128"/>
              </a:defRPr>
            </a:lvl1pPr>
          </a:lstStyle>
          <a:p>
            <a:pPr>
              <a:defRPr/>
            </a:pPr>
            <a:fld id="{D7F5E8A4-1DBA-44CE-AF4C-D1EF0A5EAB5D}" type="slidenum">
              <a:rPr lang="en-US" altLang="ja-JP" smtClean="0"/>
              <a:pPr>
                <a:defRPr/>
              </a:pPr>
              <a:t>‹#›</a:t>
            </a:fld>
            <a:endParaRPr lang="en-US" altLang="ja-JP" dirty="0"/>
          </a:p>
        </p:txBody>
      </p:sp>
      <p:grpSp>
        <p:nvGrpSpPr>
          <p:cNvPr id="1029" name="Group 18"/>
          <p:cNvGrpSpPr/>
          <p:nvPr userDrawn="1"/>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6" name="Picture 14"/>
          <p:cNvPicPr>
            <a:picLocks noChangeAspect="1" noChangeArrowheads="1"/>
          </p:cNvPicPr>
          <p:nvPr userDrawn="1"/>
        </p:nvPicPr>
        <p:blipFill>
          <a:blip r:embed="rId17"/>
          <a:srcRect t="3670"/>
          <a:stretch>
            <a:fillRect/>
          </a:stretch>
        </p:blipFill>
        <p:spPr>
          <a:xfrm>
            <a:off x="8226425" y="0"/>
            <a:ext cx="1679575" cy="33337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91029" r:id="rId1"/>
    <p:sldLayoutId id="2147491019" r:id="rId2"/>
    <p:sldLayoutId id="2147491020" r:id="rId3"/>
    <p:sldLayoutId id="2147491021" r:id="rId4"/>
    <p:sldLayoutId id="2147491022" r:id="rId5"/>
    <p:sldLayoutId id="2147491023" r:id="rId6"/>
    <p:sldLayoutId id="2147491024" r:id="rId7"/>
    <p:sldLayoutId id="2147491025" r:id="rId8"/>
    <p:sldLayoutId id="2147491026" r:id="rId9"/>
    <p:sldLayoutId id="2147491027" r:id="rId10"/>
    <p:sldLayoutId id="2147491028" r:id="rId11"/>
    <p:sldLayoutId id="2147491275" r:id="rId12"/>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9" name="Rectangle 3"/>
          <p:cNvSpPr>
            <a:spLocks noGrp="1" noChangeArrowheads="1"/>
          </p:cNvSpPr>
          <p:nvPr>
            <p:ph type="body" idx="1"/>
          </p:nvPr>
        </p:nvSpPr>
        <p:spPr>
          <a:xfrm>
            <a:off x="495300" y="1600205"/>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0"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vl1pPr>
          </a:lstStyle>
          <a:p>
            <a:endParaRPr kumimoji="1" lang="ja-JP" altLang="en-US"/>
          </a:p>
        </p:txBody>
      </p:sp>
      <p:sp>
        <p:nvSpPr>
          <p:cNvPr id="1771"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vl1pPr>
          </a:lstStyle>
          <a:p>
            <a:endParaRPr kumimoji="1" lang="ja-JP" altLang="en-US"/>
          </a:p>
        </p:txBody>
      </p:sp>
      <p:sp>
        <p:nvSpPr>
          <p:cNvPr id="1772"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vl1pPr>
          </a:lstStyle>
          <a:p>
            <a:pPr eaLnBrk="1" fontAlgn="auto" hangingPunct="1">
              <a:spcBef>
                <a:spcPts val="0"/>
              </a:spcBef>
              <a:spcAft>
                <a:spcPts val="0"/>
              </a:spcAft>
            </a:pPr>
            <a:fld id="{29B6D3CF-C449-43AF-A9D0-2DFC9D708CAF}" type="slidenum">
              <a:rPr lang="ja-JP" altLang="en-US" smtClean="0">
                <a:solidFill>
                  <a:srgbClr val="000000"/>
                </a:solidFill>
                <a:latin typeface="Arial"/>
                <a:ea typeface="ＭＳ Ｐゴシック"/>
              </a:rPr>
              <a:pPr eaLnBrk="1" fontAlgn="auto" hangingPunct="1">
                <a:spcBef>
                  <a:spcPts val="0"/>
                </a:spcBef>
                <a:spcAft>
                  <a:spcPts val="0"/>
                </a:spcAft>
              </a:pPr>
              <a:t>‹#›</a:t>
            </a:fld>
            <a:endParaRPr lang="ja-JP" altLang="en-US">
              <a:solidFill>
                <a:srgbClr val="000000"/>
              </a:solidFill>
              <a:latin typeface="Arial"/>
              <a:ea typeface="ＭＳ Ｐゴシック"/>
            </a:endParaRPr>
          </a:p>
        </p:txBody>
      </p:sp>
      <p:grpSp>
        <p:nvGrpSpPr>
          <p:cNvPr id="1773" name="Group 18"/>
          <p:cNvGrpSpPr/>
          <p:nvPr/>
        </p:nvGrpSpPr>
        <p:grpSpPr>
          <a:xfrm>
            <a:off x="0" y="0"/>
            <a:ext cx="9906000" cy="546100"/>
            <a:chOff x="0" y="0"/>
            <a:chExt cx="5760" cy="344"/>
          </a:xfrm>
        </p:grpSpPr>
        <p:pic>
          <p:nvPicPr>
            <p:cNvPr id="1774"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p:spPr>
        </p:pic>
        <p:grpSp>
          <p:nvGrpSpPr>
            <p:cNvPr id="1775" name="Group 17"/>
            <p:cNvGrpSpPr/>
            <p:nvPr userDrawn="1"/>
          </p:nvGrpSpPr>
          <p:grpSpPr>
            <a:xfrm>
              <a:off x="0" y="0"/>
              <a:ext cx="5760" cy="318"/>
              <a:chOff x="0" y="0"/>
              <a:chExt cx="5760" cy="318"/>
            </a:xfrm>
          </p:grpSpPr>
          <p:pic>
            <p:nvPicPr>
              <p:cNvPr id="1776"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p:spPr>
          </p:pic>
          <p:pic>
            <p:nvPicPr>
              <p:cNvPr id="1777"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p:spPr>
          </p:pic>
          <p:pic>
            <p:nvPicPr>
              <p:cNvPr id="1778"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p:spPr>
          </p:pic>
        </p:grpSp>
      </p:grpSp>
      <p:sp>
        <p:nvSpPr>
          <p:cNvPr id="1779" name="Rectangle 2"/>
          <p:cNvSpPr>
            <a:spLocks noGrp="1" noChangeArrowheads="1"/>
          </p:cNvSpPr>
          <p:nvPr>
            <p:ph type="title"/>
          </p:nvPr>
        </p:nvSpPr>
        <p:spPr>
          <a:xfrm>
            <a:off x="3" y="0"/>
            <a:ext cx="7604919"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780" name="Picture 14"/>
          <p:cNvPicPr>
            <a:picLocks noChangeAspect="1" noChangeArrowheads="1"/>
          </p:cNvPicPr>
          <p:nvPr/>
        </p:nvPicPr>
        <p:blipFill>
          <a:blip r:embed="rId16"/>
          <a:srcRect t="3670"/>
          <a:stretch>
            <a:fillRect/>
          </a:stretch>
        </p:blipFill>
        <p:spPr>
          <a:xfrm>
            <a:off x="8225767" y="5"/>
            <a:ext cx="1680236" cy="333375"/>
          </a:xfrm>
          <a:prstGeom prst="rect">
            <a:avLst/>
          </a:prstGeom>
          <a:noFill/>
          <a:ln w="9525">
            <a:noFill/>
            <a:miter lim="800000"/>
            <a:headEnd/>
            <a:tailEnd/>
          </a:ln>
          <a:effectLst/>
        </p:spPr>
      </p:pic>
    </p:spTree>
    <p:extLst>
      <p:ext uri="{BB962C8B-B14F-4D97-AF65-F5344CB8AC3E}">
        <p14:creationId xmlns:p14="http://schemas.microsoft.com/office/powerpoint/2010/main" val="3296501484"/>
      </p:ext>
    </p:extLst>
  </p:cSld>
  <p:clrMap bg1="lt1" tx1="dk1" bg2="lt2" tx2="dk2" accent1="accent1" accent2="accent2" accent3="accent3" accent4="accent4" accent5="accent5" accent6="accent6" hlink="hlink" folHlink="folHlink"/>
  <p:sldLayoutIdLst>
    <p:sldLayoutId id="2147491744" r:id="rId1"/>
    <p:sldLayoutId id="2147491745" r:id="rId2"/>
    <p:sldLayoutId id="2147491746" r:id="rId3"/>
    <p:sldLayoutId id="2147491747" r:id="rId4"/>
    <p:sldLayoutId id="2147491748" r:id="rId5"/>
    <p:sldLayoutId id="2147491749" r:id="rId6"/>
    <p:sldLayoutId id="2147491750" r:id="rId7"/>
    <p:sldLayoutId id="2147491751" r:id="rId8"/>
    <p:sldLayoutId id="2147491752" r:id="rId9"/>
    <p:sldLayoutId id="2147491753" r:id="rId10"/>
    <p:sldLayoutId id="2147491754" r:id="rId11"/>
  </p:sldLayoutIdLst>
  <p:hf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55" name="Rectangle 3"/>
          <p:cNvSpPr>
            <a:spLocks noGrp="1" noChangeArrowheads="1"/>
          </p:cNvSpPr>
          <p:nvPr>
            <p:ph type="body" idx="1"/>
          </p:nvPr>
        </p:nvSpPr>
        <p:spPr>
          <a:xfrm>
            <a:off x="495300" y="1600206"/>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5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193">
                <a:solidFill>
                  <a:srgbClr val="000000"/>
                </a:solidFill>
                <a:latin typeface="Arial"/>
                <a:ea typeface="ＭＳ Ｐゴシック"/>
              </a:defRPr>
            </a:lvl1pPr>
          </a:lstStyle>
          <a:p>
            <a:endParaRPr kumimoji="1" lang="ja-JP" altLang="en-US"/>
          </a:p>
        </p:txBody>
      </p:sp>
      <p:sp>
        <p:nvSpPr>
          <p:cNvPr id="185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193">
                <a:solidFill>
                  <a:srgbClr val="000000"/>
                </a:solidFill>
                <a:latin typeface="Arial"/>
                <a:ea typeface="ＭＳ Ｐゴシック"/>
              </a:defRPr>
            </a:lvl1pPr>
          </a:lstStyle>
          <a:p>
            <a:endParaRPr kumimoji="1" lang="ja-JP" altLang="en-US"/>
          </a:p>
        </p:txBody>
      </p:sp>
      <p:sp>
        <p:nvSpPr>
          <p:cNvPr id="185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193">
                <a:solidFill>
                  <a:srgbClr val="000000"/>
                </a:solidFill>
                <a:latin typeface="Arial"/>
                <a:ea typeface="ＭＳ Ｐゴシック"/>
              </a:defRPr>
            </a:lvl1pPr>
          </a:lstStyle>
          <a:p>
            <a:pPr>
              <a:defRPr/>
            </a:pPr>
            <a:fld id="{609B8759-8497-46D7-A540-F05423233F19}" type="slidenum">
              <a:rPr lang="ja-JP" altLang="en-US"/>
              <a:pPr>
                <a:defRPr/>
              </a:pPr>
              <a:t>‹#›</a:t>
            </a:fld>
            <a:endParaRPr lang="ja-JP" altLang="en-US" dirty="0"/>
          </a:p>
        </p:txBody>
      </p:sp>
      <p:grpSp>
        <p:nvGrpSpPr>
          <p:cNvPr id="1859" name="Group 18"/>
          <p:cNvGrpSpPr/>
          <p:nvPr/>
        </p:nvGrpSpPr>
        <p:grpSpPr>
          <a:xfrm>
            <a:off x="0" y="0"/>
            <a:ext cx="9906000" cy="546100"/>
            <a:chOff x="0" y="0"/>
            <a:chExt cx="5760" cy="344"/>
          </a:xfrm>
        </p:grpSpPr>
        <p:pic>
          <p:nvPicPr>
            <p:cNvPr id="1860" name="Picture 9" descr="mlit_top"/>
            <p:cNvPicPr>
              <a:picLocks noChangeAspect="1" noChangeArrowheads="1"/>
            </p:cNvPicPr>
            <p:nvPr userDrawn="1"/>
          </p:nvPicPr>
          <p:blipFill>
            <a:blip r:embed="rId18"/>
            <a:srcRect t="26801" b="65286"/>
            <a:stretch>
              <a:fillRect/>
            </a:stretch>
          </p:blipFill>
          <p:spPr>
            <a:xfrm>
              <a:off x="0" y="300"/>
              <a:ext cx="5760" cy="44"/>
            </a:xfrm>
            <a:prstGeom prst="rect">
              <a:avLst/>
            </a:prstGeom>
            <a:noFill/>
            <a:ln>
              <a:noFill/>
            </a:ln>
          </p:spPr>
        </p:pic>
        <p:grpSp>
          <p:nvGrpSpPr>
            <p:cNvPr id="1861" name="Group 17"/>
            <p:cNvGrpSpPr/>
            <p:nvPr userDrawn="1"/>
          </p:nvGrpSpPr>
          <p:grpSpPr>
            <a:xfrm>
              <a:off x="0" y="0"/>
              <a:ext cx="5760" cy="318"/>
              <a:chOff x="0" y="0"/>
              <a:chExt cx="5760" cy="318"/>
            </a:xfrm>
          </p:grpSpPr>
          <p:pic>
            <p:nvPicPr>
              <p:cNvPr id="1862" name="Picture 11" descr="mlit_top"/>
              <p:cNvPicPr>
                <a:picLocks noChangeAspect="1" noChangeArrowheads="1"/>
              </p:cNvPicPr>
              <p:nvPr userDrawn="1"/>
            </p:nvPicPr>
            <p:blipFill>
              <a:blip r:embed="rId19"/>
              <a:srcRect r="66945" b="42805"/>
              <a:stretch>
                <a:fillRect/>
              </a:stretch>
            </p:blipFill>
            <p:spPr>
              <a:xfrm>
                <a:off x="3856" y="0"/>
                <a:ext cx="1904" cy="318"/>
              </a:xfrm>
              <a:prstGeom prst="rect">
                <a:avLst/>
              </a:prstGeom>
              <a:noFill/>
              <a:ln>
                <a:noFill/>
              </a:ln>
            </p:spPr>
          </p:pic>
          <p:pic>
            <p:nvPicPr>
              <p:cNvPr id="1863" name="Picture 16" descr="mlit_top"/>
              <p:cNvPicPr>
                <a:picLocks noChangeAspect="1" noChangeArrowheads="1"/>
              </p:cNvPicPr>
              <p:nvPr userDrawn="1"/>
            </p:nvPicPr>
            <p:blipFill>
              <a:blip r:embed="rId20"/>
              <a:srcRect l="50000" b="42805"/>
              <a:stretch>
                <a:fillRect/>
              </a:stretch>
            </p:blipFill>
            <p:spPr>
              <a:xfrm>
                <a:off x="1043" y="0"/>
                <a:ext cx="2880" cy="318"/>
              </a:xfrm>
              <a:prstGeom prst="rect">
                <a:avLst/>
              </a:prstGeom>
              <a:noFill/>
              <a:ln>
                <a:noFill/>
              </a:ln>
            </p:spPr>
          </p:pic>
          <p:pic>
            <p:nvPicPr>
              <p:cNvPr id="1864" name="Picture 10" descr="mlit_top"/>
              <p:cNvPicPr>
                <a:picLocks noChangeAspect="1" noChangeArrowheads="1"/>
              </p:cNvPicPr>
              <p:nvPr userDrawn="1"/>
            </p:nvPicPr>
            <p:blipFill>
              <a:blip r:embed="rId20"/>
              <a:srcRect l="68906" b="42805"/>
              <a:stretch>
                <a:fillRect/>
              </a:stretch>
            </p:blipFill>
            <p:spPr>
              <a:xfrm>
                <a:off x="0" y="0"/>
                <a:ext cx="1791" cy="318"/>
              </a:xfrm>
              <a:prstGeom prst="rect">
                <a:avLst/>
              </a:prstGeom>
              <a:noFill/>
              <a:ln>
                <a:noFill/>
              </a:ln>
            </p:spPr>
          </p:pic>
        </p:grpSp>
      </p:grpSp>
      <p:sp>
        <p:nvSpPr>
          <p:cNvPr id="1865"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866" name="Picture 14"/>
          <p:cNvPicPr>
            <a:picLocks noChangeAspect="1" noChangeArrowheads="1"/>
          </p:cNvPicPr>
          <p:nvPr/>
        </p:nvPicPr>
        <p:blipFill>
          <a:blip r:embed="rId21"/>
          <a:srcRect t="3670"/>
          <a:stretch>
            <a:fillRect/>
          </a:stretch>
        </p:blipFill>
        <p:spPr>
          <a:xfrm>
            <a:off x="8226429" y="6"/>
            <a:ext cx="1679575" cy="333375"/>
          </a:xfrm>
          <a:prstGeom prst="rect">
            <a:avLst/>
          </a:prstGeom>
          <a:noFill/>
          <a:ln>
            <a:noFill/>
          </a:ln>
        </p:spPr>
      </p:pic>
    </p:spTree>
    <p:extLst>
      <p:ext uri="{BB962C8B-B14F-4D97-AF65-F5344CB8AC3E}">
        <p14:creationId xmlns:p14="http://schemas.microsoft.com/office/powerpoint/2010/main" val="1193018535"/>
      </p:ext>
    </p:extLst>
  </p:cSld>
  <p:clrMap bg1="lt1" tx1="dk1" bg2="lt2" tx2="dk2" accent1="accent1" accent2="accent2" accent3="accent3" accent4="accent4" accent5="accent5" accent6="accent6" hlink="hlink" folHlink="folHlink"/>
  <p:sldLayoutIdLst>
    <p:sldLayoutId id="2147492004" r:id="rId1"/>
    <p:sldLayoutId id="2147492005" r:id="rId2"/>
    <p:sldLayoutId id="2147492006" r:id="rId3"/>
    <p:sldLayoutId id="2147492007" r:id="rId4"/>
    <p:sldLayoutId id="2147492008" r:id="rId5"/>
    <p:sldLayoutId id="2147492009" r:id="rId6"/>
    <p:sldLayoutId id="2147492010" r:id="rId7"/>
    <p:sldLayoutId id="2147492011" r:id="rId8"/>
    <p:sldLayoutId id="2147492012" r:id="rId9"/>
    <p:sldLayoutId id="2147492013" r:id="rId10"/>
    <p:sldLayoutId id="2147492014" r:id="rId11"/>
    <p:sldLayoutId id="2147492015" r:id="rId12"/>
    <p:sldLayoutId id="2147492016" r:id="rId13"/>
    <p:sldLayoutId id="2147492017" r:id="rId14"/>
    <p:sldLayoutId id="2147492018" r:id="rId15"/>
    <p:sldLayoutId id="2147492019" r:id="rId16"/>
  </p:sldLayoutIdLst>
  <p:hf hdr="0" ftr="0" dt="0"/>
  <p:txStyles>
    <p:titleStyle>
      <a:lvl1pPr algn="l" rtl="0" eaLnBrk="0" fontAlgn="base" hangingPunct="0">
        <a:spcBef>
          <a:spcPct val="0"/>
        </a:spcBef>
        <a:spcAft>
          <a:spcPct val="0"/>
        </a:spcAft>
        <a:defRPr kumimoji="1" sz="2308">
          <a:solidFill>
            <a:srgbClr val="4087C8"/>
          </a:solidFill>
          <a:latin typeface="+mj-lt"/>
          <a:ea typeface="+mj-ea"/>
          <a:cs typeface="+mj-cs"/>
        </a:defRPr>
      </a:lvl1pPr>
      <a:lvl2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5pPr>
      <a:lvl6pPr marL="389584"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68"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3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1617" indent="-291617" algn="l" rtl="0" eaLnBrk="0" fontAlgn="base" hangingPunct="0">
        <a:spcBef>
          <a:spcPct val="20000"/>
        </a:spcBef>
        <a:spcAft>
          <a:spcPct val="0"/>
        </a:spcAft>
        <a:buChar char="•"/>
        <a:defRPr kumimoji="1" sz="2677">
          <a:solidFill>
            <a:schemeClr val="tx1"/>
          </a:solidFill>
          <a:latin typeface="+mn-lt"/>
          <a:ea typeface="+mn-ea"/>
          <a:cs typeface="+mn-cs"/>
        </a:defRPr>
      </a:lvl1pPr>
      <a:lvl2pPr marL="633058" indent="-243259" algn="l" rtl="0" eaLnBrk="0" fontAlgn="base" hangingPunct="0">
        <a:spcBef>
          <a:spcPct val="20000"/>
        </a:spcBef>
        <a:spcAft>
          <a:spcPct val="0"/>
        </a:spcAft>
        <a:buChar char="–"/>
        <a:defRPr kumimoji="1" sz="2308">
          <a:solidFill>
            <a:schemeClr val="tx1"/>
          </a:solidFill>
          <a:latin typeface="+mn-lt"/>
          <a:ea typeface="+mn-ea"/>
        </a:defRPr>
      </a:lvl2pPr>
      <a:lvl3pPr marL="973034" indent="-193435" algn="l" rtl="0" eaLnBrk="0" fontAlgn="base" hangingPunct="0">
        <a:spcBef>
          <a:spcPct val="20000"/>
        </a:spcBef>
        <a:spcAft>
          <a:spcPct val="0"/>
        </a:spcAft>
        <a:buChar char="•"/>
        <a:defRPr kumimoji="1" sz="2031">
          <a:solidFill>
            <a:schemeClr val="tx1"/>
          </a:solidFill>
          <a:latin typeface="+mn-lt"/>
          <a:ea typeface="+mn-ea"/>
        </a:defRPr>
      </a:lvl3pPr>
      <a:lvl4pPr marL="1362834" indent="-193435" algn="l" rtl="0" eaLnBrk="0" fontAlgn="base" hangingPunct="0">
        <a:spcBef>
          <a:spcPct val="20000"/>
        </a:spcBef>
        <a:spcAft>
          <a:spcPct val="0"/>
        </a:spcAft>
        <a:buChar char="–"/>
        <a:defRPr kumimoji="1">
          <a:solidFill>
            <a:schemeClr val="tx1"/>
          </a:solidFill>
          <a:latin typeface="+mn-lt"/>
          <a:ea typeface="+mn-ea"/>
        </a:defRPr>
      </a:lvl4pPr>
      <a:lvl5pPr marL="1752634" indent="-193435" algn="l" rtl="0" eaLnBrk="0" fontAlgn="base" hangingPunct="0">
        <a:spcBef>
          <a:spcPct val="20000"/>
        </a:spcBef>
        <a:spcAft>
          <a:spcPct val="0"/>
        </a:spcAft>
        <a:buChar char="»"/>
        <a:defRPr kumimoji="1">
          <a:solidFill>
            <a:schemeClr val="tx1"/>
          </a:solidFill>
          <a:latin typeface="+mn-lt"/>
          <a:ea typeface="+mn-ea"/>
        </a:defRPr>
      </a:lvl5pPr>
      <a:lvl6pPr marL="2142713" indent="-194792" algn="l" rtl="0" eaLnBrk="1" fontAlgn="base" hangingPunct="1">
        <a:spcBef>
          <a:spcPct val="20000"/>
        </a:spcBef>
        <a:spcAft>
          <a:spcPct val="0"/>
        </a:spcAft>
        <a:buChar char="»"/>
        <a:defRPr kumimoji="1" sz="1704">
          <a:solidFill>
            <a:schemeClr val="tx1"/>
          </a:solidFill>
          <a:latin typeface="+mn-lt"/>
          <a:ea typeface="+mn-ea"/>
        </a:defRPr>
      </a:lvl6pPr>
      <a:lvl7pPr marL="2532298" indent="-194792" algn="l" rtl="0" eaLnBrk="1" fontAlgn="base" hangingPunct="1">
        <a:spcBef>
          <a:spcPct val="20000"/>
        </a:spcBef>
        <a:spcAft>
          <a:spcPct val="0"/>
        </a:spcAft>
        <a:buChar char="»"/>
        <a:defRPr kumimoji="1" sz="1704">
          <a:solidFill>
            <a:schemeClr val="tx1"/>
          </a:solidFill>
          <a:latin typeface="+mn-lt"/>
          <a:ea typeface="+mn-ea"/>
        </a:defRPr>
      </a:lvl7pPr>
      <a:lvl8pPr marL="2921881" indent="-194792" algn="l" rtl="0" eaLnBrk="1" fontAlgn="base" hangingPunct="1">
        <a:spcBef>
          <a:spcPct val="20000"/>
        </a:spcBef>
        <a:spcAft>
          <a:spcPct val="0"/>
        </a:spcAft>
        <a:buChar char="»"/>
        <a:defRPr kumimoji="1" sz="1704">
          <a:solidFill>
            <a:schemeClr val="tx1"/>
          </a:solidFill>
          <a:latin typeface="+mn-lt"/>
          <a:ea typeface="+mn-ea"/>
        </a:defRPr>
      </a:lvl8pPr>
      <a:lvl9pPr marL="3311465" indent="-194792"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68" rtl="0" eaLnBrk="1" latinLnBrk="0" hangingPunct="1">
        <a:defRPr kumimoji="1" sz="1534" kern="1200">
          <a:solidFill>
            <a:schemeClr val="tx1"/>
          </a:solidFill>
          <a:latin typeface="+mn-lt"/>
          <a:ea typeface="+mn-ea"/>
          <a:cs typeface="+mn-cs"/>
        </a:defRPr>
      </a:lvl1pPr>
      <a:lvl2pPr marL="389584" algn="l" defTabSz="779168" rtl="0" eaLnBrk="1" latinLnBrk="0" hangingPunct="1">
        <a:defRPr kumimoji="1" sz="1534" kern="1200">
          <a:solidFill>
            <a:schemeClr val="tx1"/>
          </a:solidFill>
          <a:latin typeface="+mn-lt"/>
          <a:ea typeface="+mn-ea"/>
          <a:cs typeface="+mn-cs"/>
        </a:defRPr>
      </a:lvl2pPr>
      <a:lvl3pPr marL="779168" algn="l" defTabSz="779168" rtl="0" eaLnBrk="1" latinLnBrk="0" hangingPunct="1">
        <a:defRPr kumimoji="1" sz="1534" kern="1200">
          <a:solidFill>
            <a:schemeClr val="tx1"/>
          </a:solidFill>
          <a:latin typeface="+mn-lt"/>
          <a:ea typeface="+mn-ea"/>
          <a:cs typeface="+mn-cs"/>
        </a:defRPr>
      </a:lvl3pPr>
      <a:lvl4pPr marL="1168753" algn="l" defTabSz="779168" rtl="0" eaLnBrk="1" latinLnBrk="0" hangingPunct="1">
        <a:defRPr kumimoji="1" sz="1534" kern="1200">
          <a:solidFill>
            <a:schemeClr val="tx1"/>
          </a:solidFill>
          <a:latin typeface="+mn-lt"/>
          <a:ea typeface="+mn-ea"/>
          <a:cs typeface="+mn-cs"/>
        </a:defRPr>
      </a:lvl4pPr>
      <a:lvl5pPr marL="1558336" algn="l" defTabSz="779168" rtl="0" eaLnBrk="1" latinLnBrk="0" hangingPunct="1">
        <a:defRPr kumimoji="1" sz="1534" kern="1200">
          <a:solidFill>
            <a:schemeClr val="tx1"/>
          </a:solidFill>
          <a:latin typeface="+mn-lt"/>
          <a:ea typeface="+mn-ea"/>
          <a:cs typeface="+mn-cs"/>
        </a:defRPr>
      </a:lvl5pPr>
      <a:lvl6pPr marL="1947921" algn="l" defTabSz="779168" rtl="0" eaLnBrk="1" latinLnBrk="0" hangingPunct="1">
        <a:defRPr kumimoji="1" sz="1534" kern="1200">
          <a:solidFill>
            <a:schemeClr val="tx1"/>
          </a:solidFill>
          <a:latin typeface="+mn-lt"/>
          <a:ea typeface="+mn-ea"/>
          <a:cs typeface="+mn-cs"/>
        </a:defRPr>
      </a:lvl6pPr>
      <a:lvl7pPr marL="2337504" algn="l" defTabSz="779168" rtl="0" eaLnBrk="1" latinLnBrk="0" hangingPunct="1">
        <a:defRPr kumimoji="1" sz="1534" kern="1200">
          <a:solidFill>
            <a:schemeClr val="tx1"/>
          </a:solidFill>
          <a:latin typeface="+mn-lt"/>
          <a:ea typeface="+mn-ea"/>
          <a:cs typeface="+mn-cs"/>
        </a:defRPr>
      </a:lvl7pPr>
      <a:lvl8pPr marL="2727088" algn="l" defTabSz="779168" rtl="0" eaLnBrk="1" latinLnBrk="0" hangingPunct="1">
        <a:defRPr kumimoji="1" sz="1534" kern="1200">
          <a:solidFill>
            <a:schemeClr val="tx1"/>
          </a:solidFill>
          <a:latin typeface="+mn-lt"/>
          <a:ea typeface="+mn-ea"/>
          <a:cs typeface="+mn-cs"/>
        </a:defRPr>
      </a:lvl8pPr>
      <a:lvl9pPr marL="3116673" algn="l" defTabSz="779168"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68"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6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ＭＳ Ｐゴシック"/>
              </a:defRPr>
            </a:lvl1pPr>
          </a:lstStyle>
          <a:p>
            <a:endParaRPr kumimoji="1" lang="ja-JP" altLang="en-US"/>
          </a:p>
        </p:txBody>
      </p:sp>
      <p:sp>
        <p:nvSpPr>
          <p:cNvPr id="197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ＭＳ Ｐゴシック"/>
              </a:defRPr>
            </a:lvl1pPr>
          </a:lstStyle>
          <a:p>
            <a:endParaRPr kumimoji="1" lang="ja-JP" altLang="en-US"/>
          </a:p>
        </p:txBody>
      </p:sp>
      <p:sp>
        <p:nvSpPr>
          <p:cNvPr id="1971" name="Rectangle 6"/>
          <p:cNvSpPr>
            <a:spLocks noGrp="1" noChangeArrowheads="1"/>
          </p:cNvSpPr>
          <p:nvPr>
            <p:ph type="sldNum" sz="quarter" idx="4"/>
          </p:nvPr>
        </p:nvSpPr>
        <p:spPr>
          <a:xfrm>
            <a:off x="7594600" y="6381750"/>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400">
                <a:solidFill>
                  <a:srgbClr val="000000"/>
                </a:solidFill>
                <a:latin typeface="Arial"/>
                <a:ea typeface="ＭＳ Ｐゴシック"/>
              </a:defRPr>
            </a:lvl1pPr>
          </a:lstStyle>
          <a:p>
            <a:pPr>
              <a:defRPr/>
            </a:pPr>
            <a:fld id="{609B8759-8497-46D7-A540-F05423233F19}" type="slidenum">
              <a:rPr lang="ja-JP" altLang="en-US" smtClean="0"/>
              <a:pPr>
                <a:defRPr/>
              </a:pPr>
              <a:t>‹#›</a:t>
            </a:fld>
            <a:endParaRPr lang="ja-JP" altLang="en-US" dirty="0"/>
          </a:p>
        </p:txBody>
      </p:sp>
      <p:grpSp>
        <p:nvGrpSpPr>
          <p:cNvPr id="1972" name="Group 18"/>
          <p:cNvGrpSpPr/>
          <p:nvPr/>
        </p:nvGrpSpPr>
        <p:grpSpPr>
          <a:xfrm>
            <a:off x="0" y="0"/>
            <a:ext cx="9906000" cy="546100"/>
            <a:chOff x="0" y="0"/>
            <a:chExt cx="5760" cy="344"/>
          </a:xfrm>
        </p:grpSpPr>
        <p:pic>
          <p:nvPicPr>
            <p:cNvPr id="1973" name="Picture 9" descr="mlit_top"/>
            <p:cNvPicPr>
              <a:picLocks noChangeAspect="1" noChangeArrowheads="1"/>
            </p:cNvPicPr>
            <p:nvPr userDrawn="1"/>
          </p:nvPicPr>
          <p:blipFill>
            <a:blip r:embed="rId17"/>
            <a:srcRect t="26801" b="65286"/>
            <a:stretch>
              <a:fillRect/>
            </a:stretch>
          </p:blipFill>
          <p:spPr>
            <a:xfrm>
              <a:off x="0" y="300"/>
              <a:ext cx="5760" cy="44"/>
            </a:xfrm>
            <a:prstGeom prst="rect">
              <a:avLst/>
            </a:prstGeom>
            <a:noFill/>
            <a:ln>
              <a:noFill/>
            </a:ln>
          </p:spPr>
        </p:pic>
        <p:grpSp>
          <p:nvGrpSpPr>
            <p:cNvPr id="1974" name="Group 17"/>
            <p:cNvGrpSpPr/>
            <p:nvPr userDrawn="1"/>
          </p:nvGrpSpPr>
          <p:grpSpPr>
            <a:xfrm>
              <a:off x="0" y="0"/>
              <a:ext cx="5760" cy="318"/>
              <a:chOff x="0" y="0"/>
              <a:chExt cx="5760" cy="318"/>
            </a:xfrm>
          </p:grpSpPr>
          <p:pic>
            <p:nvPicPr>
              <p:cNvPr id="1975" name="Picture 11"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a:noFill/>
              </a:ln>
            </p:spPr>
          </p:pic>
          <p:pic>
            <p:nvPicPr>
              <p:cNvPr id="1976" name="Picture 16"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a:noFill/>
              </a:ln>
            </p:spPr>
          </p:pic>
          <p:pic>
            <p:nvPicPr>
              <p:cNvPr id="1977" name="Picture 10"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a:noFill/>
              </a:ln>
            </p:spPr>
          </p:pic>
        </p:grpSp>
      </p:grpSp>
      <p:sp>
        <p:nvSpPr>
          <p:cNvPr id="1978"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979" name="Picture 14"/>
          <p:cNvPicPr>
            <a:picLocks noChangeAspect="1" noChangeArrowheads="1"/>
          </p:cNvPicPr>
          <p:nvPr/>
        </p:nvPicPr>
        <p:blipFill>
          <a:blip r:embed="rId20"/>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217886110"/>
      </p:ext>
    </p:extLst>
  </p:cSld>
  <p:clrMap bg1="lt1" tx1="dk1" bg2="lt2" tx2="dk2" accent1="accent1" accent2="accent2" accent3="accent3" accent4="accent4" accent5="accent5" accent6="accent6" hlink="hlink" folHlink="folHlink"/>
  <p:sldLayoutIdLst>
    <p:sldLayoutId id="2147492235" r:id="rId1"/>
    <p:sldLayoutId id="2147492236" r:id="rId2"/>
    <p:sldLayoutId id="2147492237" r:id="rId3"/>
    <p:sldLayoutId id="2147492238" r:id="rId4"/>
    <p:sldLayoutId id="2147492239" r:id="rId5"/>
    <p:sldLayoutId id="2147492240" r:id="rId6"/>
    <p:sldLayoutId id="2147492241" r:id="rId7"/>
    <p:sldLayoutId id="2147492242" r:id="rId8"/>
    <p:sldLayoutId id="2147492243" r:id="rId9"/>
    <p:sldLayoutId id="2147492244" r:id="rId10"/>
    <p:sldLayoutId id="2147492245" r:id="rId11"/>
    <p:sldLayoutId id="2147492246" r:id="rId12"/>
    <p:sldLayoutId id="2147492247" r:id="rId13"/>
    <p:sldLayoutId id="2147492248" r:id="rId14"/>
    <p:sldLayoutId id="2147492249" r:id="rId15"/>
  </p:sldLayoutIdLst>
  <p:hf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3"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74"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defRPr>
            </a:lvl1pPr>
          </a:lstStyle>
          <a:p>
            <a:endParaRPr kumimoji="1" lang="ja-JP" altLang="en-US"/>
          </a:p>
        </p:txBody>
      </p:sp>
      <p:sp>
        <p:nvSpPr>
          <p:cNvPr id="2075"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defRPr>
            </a:lvl1pPr>
          </a:lstStyle>
          <a:p>
            <a:endParaRPr kumimoji="1" lang="ja-JP" altLang="en-US"/>
          </a:p>
        </p:txBody>
      </p:sp>
      <p:sp>
        <p:nvSpPr>
          <p:cNvPr id="2076"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5DAFD92B-AD05-4009-903D-0FECC00E76F6}" type="slidenum">
              <a:rPr lang="en-US" altLang="ja-JP">
                <a:solidFill>
                  <a:prstClr val="black"/>
                </a:solidFill>
                <a:latin typeface="Arial" panose="020B0604020202020204" pitchFamily="34" charset="0"/>
                <a:ea typeface="ＭＳ Ｐゴシック" panose="020B0600070205080204" pitchFamily="50" charset="-128"/>
              </a:rPr>
              <a:pPr>
                <a:defRPr/>
              </a:pPr>
              <a:t>‹#›</a:t>
            </a:fld>
            <a:endParaRPr lang="en-US" altLang="ja-JP">
              <a:solidFill>
                <a:prstClr val="black"/>
              </a:solidFill>
              <a:latin typeface="Arial" panose="020B0604020202020204" pitchFamily="34" charset="0"/>
              <a:ea typeface="ＭＳ Ｐゴシック" panose="020B0600070205080204" pitchFamily="50" charset="-128"/>
            </a:endParaRPr>
          </a:p>
        </p:txBody>
      </p:sp>
      <p:grpSp>
        <p:nvGrpSpPr>
          <p:cNvPr id="2077" name="Group 18"/>
          <p:cNvGrpSpPr/>
          <p:nvPr/>
        </p:nvGrpSpPr>
        <p:grpSpPr>
          <a:xfrm>
            <a:off x="0" y="0"/>
            <a:ext cx="9906000" cy="546100"/>
            <a:chOff x="0" y="0"/>
            <a:chExt cx="5760" cy="344"/>
          </a:xfrm>
        </p:grpSpPr>
        <p:pic>
          <p:nvPicPr>
            <p:cNvPr id="2078"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a:noFill/>
            </a:ln>
          </p:spPr>
        </p:pic>
        <p:grpSp>
          <p:nvGrpSpPr>
            <p:cNvPr id="2079" name="Group 17"/>
            <p:cNvGrpSpPr/>
            <p:nvPr userDrawn="1"/>
          </p:nvGrpSpPr>
          <p:grpSpPr>
            <a:xfrm>
              <a:off x="0" y="0"/>
              <a:ext cx="5760" cy="318"/>
              <a:chOff x="0" y="0"/>
              <a:chExt cx="5760" cy="318"/>
            </a:xfrm>
          </p:grpSpPr>
          <p:pic>
            <p:nvPicPr>
              <p:cNvPr id="2080"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a:noFill/>
              </a:ln>
            </p:spPr>
          </p:pic>
          <p:pic>
            <p:nvPicPr>
              <p:cNvPr id="2081"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a:noFill/>
              </a:ln>
            </p:spPr>
          </p:pic>
          <p:pic>
            <p:nvPicPr>
              <p:cNvPr id="2082"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a:noFill/>
              </a:ln>
            </p:spPr>
          </p:pic>
        </p:grpSp>
      </p:grpSp>
      <p:sp>
        <p:nvSpPr>
          <p:cNvPr id="2083" name="Rectangle 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084" name="Picture 14"/>
          <p:cNvPicPr>
            <a:picLocks noChangeAspect="1" noChangeArrowheads="1"/>
          </p:cNvPicPr>
          <p:nvPr/>
        </p:nvPicPr>
        <p:blipFill>
          <a:blip r:embed="rId17"/>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769074521"/>
      </p:ext>
    </p:extLst>
  </p:cSld>
  <p:clrMap bg1="lt1" tx1="dk1" bg2="lt2" tx2="dk2" accent1="accent1" accent2="accent2" accent3="accent3" accent4="accent4" accent5="accent5" accent6="accent6" hlink="hlink" folHlink="folHlink"/>
  <p:sldLayoutIdLst>
    <p:sldLayoutId id="2147492251" r:id="rId1"/>
    <p:sldLayoutId id="2147492252" r:id="rId2"/>
    <p:sldLayoutId id="2147492253" r:id="rId3"/>
    <p:sldLayoutId id="2147492254" r:id="rId4"/>
    <p:sldLayoutId id="2147492255" r:id="rId5"/>
    <p:sldLayoutId id="2147492256" r:id="rId6"/>
    <p:sldLayoutId id="2147492257" r:id="rId7"/>
    <p:sldLayoutId id="2147492258" r:id="rId8"/>
    <p:sldLayoutId id="2147492259" r:id="rId9"/>
    <p:sldLayoutId id="2147492260" r:id="rId10"/>
    <p:sldLayoutId id="2147492261" r:id="rId11"/>
    <p:sldLayoutId id="2147492262"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87" name="Rectangle 3"/>
          <p:cNvSpPr>
            <a:spLocks noGrp="1" noChangeArrowheads="1"/>
          </p:cNvSpPr>
          <p:nvPr>
            <p:ph type="body" idx="1"/>
          </p:nvPr>
        </p:nvSpPr>
        <p:spPr>
          <a:xfrm>
            <a:off x="495300" y="1600206"/>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88"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16">
                <a:solidFill>
                  <a:srgbClr val="000000"/>
                </a:solidFill>
                <a:latin typeface="Meiryo UI" panose="020B0604030504040204" pitchFamily="50" charset="-128"/>
                <a:ea typeface="Meiryo UI" panose="020B0604030504040204" pitchFamily="50" charset="-128"/>
              </a:defRPr>
            </a:lvl1pPr>
          </a:lstStyle>
          <a:p>
            <a:pPr>
              <a:defRPr/>
            </a:pPr>
            <a:endParaRPr lang="ja-JP" altLang="en-US"/>
          </a:p>
        </p:txBody>
      </p:sp>
      <p:sp>
        <p:nvSpPr>
          <p:cNvPr id="1689"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16">
                <a:solidFill>
                  <a:srgbClr val="000000"/>
                </a:solidFill>
                <a:latin typeface="Meiryo UI" panose="020B0604030504040204" pitchFamily="50" charset="-128"/>
                <a:ea typeface="Meiryo UI" panose="020B0604030504040204" pitchFamily="50" charset="-128"/>
              </a:defRPr>
            </a:lvl1pPr>
          </a:lstStyle>
          <a:p>
            <a:pPr>
              <a:defRPr/>
            </a:pPr>
            <a:endParaRPr lang="ja-JP" altLang="en-US"/>
          </a:p>
        </p:txBody>
      </p:sp>
      <p:sp>
        <p:nvSpPr>
          <p:cNvPr id="1690"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016">
                <a:solidFill>
                  <a:srgbClr val="000000"/>
                </a:solidFill>
                <a:latin typeface="Meiryo UI" panose="020B0604030504040204" pitchFamily="50" charset="-128"/>
                <a:ea typeface="Meiryo UI" panose="020B0604030504040204" pitchFamily="50" charset="-128"/>
              </a:defRPr>
            </a:lvl1pPr>
          </a:lstStyle>
          <a:p>
            <a:pPr>
              <a:defRPr/>
            </a:pPr>
            <a:fld id="{609B8759-8497-46D7-A540-F05423233F19}" type="slidenum">
              <a:rPr lang="ja-JP" altLang="en-US" smtClean="0"/>
              <a:pPr>
                <a:defRPr/>
              </a:pPr>
              <a:t>‹#›</a:t>
            </a:fld>
            <a:endParaRPr lang="ja-JP" altLang="en-US" dirty="0"/>
          </a:p>
        </p:txBody>
      </p:sp>
      <p:grpSp>
        <p:nvGrpSpPr>
          <p:cNvPr id="1691" name="Group 18"/>
          <p:cNvGrpSpPr/>
          <p:nvPr/>
        </p:nvGrpSpPr>
        <p:grpSpPr>
          <a:xfrm>
            <a:off x="0" y="0"/>
            <a:ext cx="9906000" cy="546100"/>
            <a:chOff x="0" y="0"/>
            <a:chExt cx="5760" cy="344"/>
          </a:xfrm>
        </p:grpSpPr>
        <p:pic>
          <p:nvPicPr>
            <p:cNvPr id="1692" name="Picture 9" descr="mlit_top"/>
            <p:cNvPicPr>
              <a:picLocks noChangeAspect="1" noChangeArrowheads="1"/>
            </p:cNvPicPr>
            <p:nvPr/>
          </p:nvPicPr>
          <p:blipFill>
            <a:blip r:embed="rId18"/>
            <a:srcRect t="26801" b="65286"/>
            <a:stretch>
              <a:fillRect/>
            </a:stretch>
          </p:blipFill>
          <p:spPr>
            <a:xfrm>
              <a:off x="0" y="300"/>
              <a:ext cx="5760" cy="44"/>
            </a:xfrm>
            <a:prstGeom prst="rect">
              <a:avLst/>
            </a:prstGeom>
            <a:noFill/>
            <a:ln>
              <a:noFill/>
            </a:ln>
          </p:spPr>
        </p:pic>
        <p:grpSp>
          <p:nvGrpSpPr>
            <p:cNvPr id="1693" name="Group 17"/>
            <p:cNvGrpSpPr/>
            <p:nvPr/>
          </p:nvGrpSpPr>
          <p:grpSpPr>
            <a:xfrm>
              <a:off x="0" y="0"/>
              <a:ext cx="5760" cy="318"/>
              <a:chOff x="0" y="0"/>
              <a:chExt cx="5760" cy="318"/>
            </a:xfrm>
          </p:grpSpPr>
          <p:pic>
            <p:nvPicPr>
              <p:cNvPr id="1694" name="Picture 11" descr="mlit_top"/>
              <p:cNvPicPr>
                <a:picLocks noChangeAspect="1" noChangeArrowheads="1"/>
              </p:cNvPicPr>
              <p:nvPr/>
            </p:nvPicPr>
            <p:blipFill>
              <a:blip r:embed="rId19"/>
              <a:srcRect r="66945" b="42805"/>
              <a:stretch>
                <a:fillRect/>
              </a:stretch>
            </p:blipFill>
            <p:spPr>
              <a:xfrm>
                <a:off x="3856" y="0"/>
                <a:ext cx="1904" cy="318"/>
              </a:xfrm>
              <a:prstGeom prst="rect">
                <a:avLst/>
              </a:prstGeom>
              <a:noFill/>
              <a:ln>
                <a:noFill/>
              </a:ln>
            </p:spPr>
          </p:pic>
          <p:pic>
            <p:nvPicPr>
              <p:cNvPr id="1695" name="Picture 16" descr="mlit_top"/>
              <p:cNvPicPr>
                <a:picLocks noChangeAspect="1" noChangeArrowheads="1"/>
              </p:cNvPicPr>
              <p:nvPr/>
            </p:nvPicPr>
            <p:blipFill>
              <a:blip r:embed="rId20"/>
              <a:srcRect l="50000" b="42805"/>
              <a:stretch>
                <a:fillRect/>
              </a:stretch>
            </p:blipFill>
            <p:spPr>
              <a:xfrm>
                <a:off x="1043" y="0"/>
                <a:ext cx="2880" cy="318"/>
              </a:xfrm>
              <a:prstGeom prst="rect">
                <a:avLst/>
              </a:prstGeom>
              <a:noFill/>
              <a:ln>
                <a:noFill/>
              </a:ln>
            </p:spPr>
          </p:pic>
          <p:pic>
            <p:nvPicPr>
              <p:cNvPr id="1696" name="Picture 10" descr="mlit_top"/>
              <p:cNvPicPr>
                <a:picLocks noChangeAspect="1" noChangeArrowheads="1"/>
              </p:cNvPicPr>
              <p:nvPr/>
            </p:nvPicPr>
            <p:blipFill>
              <a:blip r:embed="rId20"/>
              <a:srcRect l="68906" b="42805"/>
              <a:stretch>
                <a:fillRect/>
              </a:stretch>
            </p:blipFill>
            <p:spPr>
              <a:xfrm>
                <a:off x="0" y="0"/>
                <a:ext cx="1791" cy="318"/>
              </a:xfrm>
              <a:prstGeom prst="rect">
                <a:avLst/>
              </a:prstGeom>
              <a:noFill/>
              <a:ln>
                <a:noFill/>
              </a:ln>
            </p:spPr>
          </p:pic>
        </p:grpSp>
      </p:grpSp>
      <p:sp>
        <p:nvSpPr>
          <p:cNvPr id="1697"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698" name="Picture 14"/>
          <p:cNvPicPr>
            <a:picLocks noChangeAspect="1" noChangeArrowheads="1"/>
          </p:cNvPicPr>
          <p:nvPr/>
        </p:nvPicPr>
        <p:blipFill>
          <a:blip r:embed="rId21"/>
          <a:srcRect t="3670"/>
          <a:stretch>
            <a:fillRect/>
          </a:stretch>
        </p:blipFill>
        <p:spPr>
          <a:xfrm>
            <a:off x="8226431" y="10"/>
            <a:ext cx="1679575" cy="333375"/>
          </a:xfrm>
          <a:prstGeom prst="rect">
            <a:avLst/>
          </a:prstGeom>
          <a:noFill/>
          <a:ln>
            <a:noFill/>
          </a:ln>
        </p:spPr>
      </p:pic>
    </p:spTree>
    <p:extLst>
      <p:ext uri="{BB962C8B-B14F-4D97-AF65-F5344CB8AC3E}">
        <p14:creationId xmlns:p14="http://schemas.microsoft.com/office/powerpoint/2010/main" val="775625559"/>
      </p:ext>
    </p:extLst>
  </p:cSld>
  <p:clrMap bg1="lt1" tx1="dk1" bg2="lt2" tx2="dk2" accent1="accent1" accent2="accent2" accent3="accent3" accent4="accent4" accent5="accent5" accent6="accent6" hlink="hlink" folHlink="folHlink"/>
  <p:sldLayoutIdLst>
    <p:sldLayoutId id="2147492264" r:id="rId1"/>
    <p:sldLayoutId id="2147492265" r:id="rId2"/>
    <p:sldLayoutId id="2147492266" r:id="rId3"/>
    <p:sldLayoutId id="2147492267" r:id="rId4"/>
    <p:sldLayoutId id="2147492268" r:id="rId5"/>
    <p:sldLayoutId id="2147492269" r:id="rId6"/>
    <p:sldLayoutId id="2147492270" r:id="rId7"/>
    <p:sldLayoutId id="2147492271" r:id="rId8"/>
    <p:sldLayoutId id="2147492272" r:id="rId9"/>
    <p:sldLayoutId id="2147492273" r:id="rId10"/>
    <p:sldLayoutId id="2147492274" r:id="rId11"/>
    <p:sldLayoutId id="2147492275" r:id="rId12"/>
    <p:sldLayoutId id="2147492276" r:id="rId13"/>
    <p:sldLayoutId id="2147492277" r:id="rId14"/>
    <p:sldLayoutId id="2147492278" r:id="rId15"/>
    <p:sldLayoutId id="2147492279" r:id="rId16"/>
  </p:sldLayoutIdLst>
  <p:hf hdr="0" ftr="0" dt="0"/>
  <p:txStyles>
    <p:titleStyle>
      <a:lvl1pPr algn="l" rtl="0" eaLnBrk="1" fontAlgn="base" hangingPunct="1">
        <a:spcBef>
          <a:spcPct val="0"/>
        </a:spcBef>
        <a:spcAft>
          <a:spcPct val="0"/>
        </a:spcAft>
        <a:defRPr kumimoji="1" sz="1967" b="1">
          <a:solidFill>
            <a:srgbClr val="4087C8"/>
          </a:solidFill>
          <a:latin typeface="Meiryo UI" panose="020B0604030504040204" pitchFamily="50" charset="-128"/>
          <a:ea typeface="Meiryo UI" panose="020B0604030504040204" pitchFamily="50" charset="-128"/>
          <a:cs typeface="+mj-cs"/>
        </a:defRPr>
      </a:lvl1pPr>
      <a:lvl2pPr algn="l" rtl="0" eaLnBrk="1" fontAlgn="base" hangingPunct="1">
        <a:spcBef>
          <a:spcPct val="0"/>
        </a:spcBef>
        <a:spcAft>
          <a:spcPct val="0"/>
        </a:spcAft>
        <a:defRPr kumimoji="1" sz="1967">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1967">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1967">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1967">
          <a:solidFill>
            <a:srgbClr val="4087C8"/>
          </a:solidFill>
          <a:latin typeface="HGP創英角ｺﾞｼｯｸUB" pitchFamily="50" charset="-128"/>
          <a:ea typeface="HGP創英角ｺﾞｼｯｸUB" pitchFamily="50" charset="-128"/>
        </a:defRPr>
      </a:lvl5pPr>
      <a:lvl6pPr marL="331970" algn="l" rtl="0" eaLnBrk="1" fontAlgn="base" hangingPunct="1">
        <a:spcBef>
          <a:spcPct val="0"/>
        </a:spcBef>
        <a:spcAft>
          <a:spcPct val="0"/>
        </a:spcAft>
        <a:defRPr kumimoji="1" sz="2034">
          <a:solidFill>
            <a:srgbClr val="4087C8"/>
          </a:solidFill>
          <a:latin typeface="HGP創英角ｺﾞｼｯｸUB" pitchFamily="50" charset="-128"/>
          <a:ea typeface="HGP創英角ｺﾞｼｯｸUB" pitchFamily="50" charset="-128"/>
        </a:defRPr>
      </a:lvl6pPr>
      <a:lvl7pPr marL="663940" algn="l" rtl="0" eaLnBrk="1" fontAlgn="base" hangingPunct="1">
        <a:spcBef>
          <a:spcPct val="0"/>
        </a:spcBef>
        <a:spcAft>
          <a:spcPct val="0"/>
        </a:spcAft>
        <a:defRPr kumimoji="1" sz="2034">
          <a:solidFill>
            <a:srgbClr val="4087C8"/>
          </a:solidFill>
          <a:latin typeface="HGP創英角ｺﾞｼｯｸUB" pitchFamily="50" charset="-128"/>
          <a:ea typeface="HGP創英角ｺﾞｼｯｸUB" pitchFamily="50" charset="-128"/>
        </a:defRPr>
      </a:lvl7pPr>
      <a:lvl8pPr marL="995910" algn="l" rtl="0" eaLnBrk="1" fontAlgn="base" hangingPunct="1">
        <a:spcBef>
          <a:spcPct val="0"/>
        </a:spcBef>
        <a:spcAft>
          <a:spcPct val="0"/>
        </a:spcAft>
        <a:defRPr kumimoji="1" sz="2034">
          <a:solidFill>
            <a:srgbClr val="4087C8"/>
          </a:solidFill>
          <a:latin typeface="HGP創英角ｺﾞｼｯｸUB" pitchFamily="50" charset="-128"/>
          <a:ea typeface="HGP創英角ｺﾞｼｯｸUB" pitchFamily="50" charset="-128"/>
        </a:defRPr>
      </a:lvl8pPr>
      <a:lvl9pPr marL="1327879" algn="l" rtl="0" eaLnBrk="1" fontAlgn="base" hangingPunct="1">
        <a:spcBef>
          <a:spcPct val="0"/>
        </a:spcBef>
        <a:spcAft>
          <a:spcPct val="0"/>
        </a:spcAft>
        <a:defRPr kumimoji="1" sz="2034">
          <a:solidFill>
            <a:srgbClr val="4087C8"/>
          </a:solidFill>
          <a:latin typeface="HGP創英角ｺﾞｼｯｸUB" pitchFamily="50" charset="-128"/>
          <a:ea typeface="HGP創英角ｺﾞｼｯｸUB" pitchFamily="50" charset="-128"/>
        </a:defRPr>
      </a:lvl9pPr>
    </p:titleStyle>
    <p:bodyStyle>
      <a:lvl1pPr marL="248491" indent="-248491" algn="l" rtl="0" eaLnBrk="1" fontAlgn="base" hangingPunct="1">
        <a:spcBef>
          <a:spcPct val="20000"/>
        </a:spcBef>
        <a:spcAft>
          <a:spcPct val="0"/>
        </a:spcAft>
        <a:buChar char="•"/>
        <a:defRPr kumimoji="1" sz="2281">
          <a:solidFill>
            <a:schemeClr val="tx1"/>
          </a:solidFill>
          <a:latin typeface="Meiryo UI" panose="020B0604030504040204" pitchFamily="50" charset="-128"/>
          <a:ea typeface="Meiryo UI" panose="020B0604030504040204" pitchFamily="50" charset="-128"/>
          <a:cs typeface="+mn-cs"/>
        </a:defRPr>
      </a:lvl1pPr>
      <a:lvl2pPr marL="539437" indent="-207284" algn="l" rtl="0" eaLnBrk="1" fontAlgn="base" hangingPunct="1">
        <a:spcBef>
          <a:spcPct val="20000"/>
        </a:spcBef>
        <a:spcAft>
          <a:spcPct val="0"/>
        </a:spcAft>
        <a:buChar char="–"/>
        <a:defRPr kumimoji="1" sz="1967">
          <a:solidFill>
            <a:schemeClr val="tx1"/>
          </a:solidFill>
          <a:latin typeface="Meiryo UI" panose="020B0604030504040204" pitchFamily="50" charset="-128"/>
          <a:ea typeface="Meiryo UI" panose="020B0604030504040204" pitchFamily="50" charset="-128"/>
        </a:defRPr>
      </a:lvl2pPr>
      <a:lvl3pPr marL="829136" indent="-164829" algn="l" rtl="0" eaLnBrk="1" fontAlgn="base" hangingPunct="1">
        <a:spcBef>
          <a:spcPct val="20000"/>
        </a:spcBef>
        <a:spcAft>
          <a:spcPct val="0"/>
        </a:spcAft>
        <a:buChar char="•"/>
        <a:defRPr kumimoji="1" sz="1731">
          <a:solidFill>
            <a:schemeClr val="tx1"/>
          </a:solidFill>
          <a:latin typeface="Meiryo UI" panose="020B0604030504040204" pitchFamily="50" charset="-128"/>
          <a:ea typeface="Meiryo UI" panose="020B0604030504040204" pitchFamily="50" charset="-128"/>
        </a:defRPr>
      </a:lvl3pPr>
      <a:lvl4pPr marL="1161289" indent="-164829" algn="l" rtl="0" eaLnBrk="1" fontAlgn="base" hangingPunct="1">
        <a:spcBef>
          <a:spcPct val="20000"/>
        </a:spcBef>
        <a:spcAft>
          <a:spcPct val="0"/>
        </a:spcAft>
        <a:buChar char="–"/>
        <a:defRPr kumimoji="1">
          <a:solidFill>
            <a:schemeClr val="tx1"/>
          </a:solidFill>
          <a:latin typeface="Meiryo UI" panose="020B0604030504040204" pitchFamily="50" charset="-128"/>
          <a:ea typeface="Meiryo UI" panose="020B0604030504040204" pitchFamily="50" charset="-128"/>
        </a:defRPr>
      </a:lvl4pPr>
      <a:lvl5pPr marL="1493443" indent="-164829" algn="l" rtl="0" eaLnBrk="1" fontAlgn="base" hangingPunct="1">
        <a:spcBef>
          <a:spcPct val="20000"/>
        </a:spcBef>
        <a:spcAft>
          <a:spcPct val="0"/>
        </a:spcAft>
        <a:buChar char="»"/>
        <a:defRPr kumimoji="1">
          <a:solidFill>
            <a:schemeClr val="tx1"/>
          </a:solidFill>
          <a:latin typeface="Meiryo UI" panose="020B0604030504040204" pitchFamily="50" charset="-128"/>
          <a:ea typeface="Meiryo UI" panose="020B0604030504040204" pitchFamily="50" charset="-128"/>
        </a:defRPr>
      </a:lvl5pPr>
      <a:lvl6pPr marL="1825835" indent="-165984" algn="l" rtl="0" eaLnBrk="1" fontAlgn="base" hangingPunct="1">
        <a:spcBef>
          <a:spcPct val="20000"/>
        </a:spcBef>
        <a:spcAft>
          <a:spcPct val="0"/>
        </a:spcAft>
        <a:buChar char="»"/>
        <a:defRPr kumimoji="1" sz="1452">
          <a:solidFill>
            <a:schemeClr val="tx1"/>
          </a:solidFill>
          <a:latin typeface="+mn-lt"/>
          <a:ea typeface="+mn-ea"/>
        </a:defRPr>
      </a:lvl6pPr>
      <a:lvl7pPr marL="2157805" indent="-165984" algn="l" rtl="0" eaLnBrk="1" fontAlgn="base" hangingPunct="1">
        <a:spcBef>
          <a:spcPct val="20000"/>
        </a:spcBef>
        <a:spcAft>
          <a:spcPct val="0"/>
        </a:spcAft>
        <a:buChar char="»"/>
        <a:defRPr kumimoji="1" sz="1452">
          <a:solidFill>
            <a:schemeClr val="tx1"/>
          </a:solidFill>
          <a:latin typeface="+mn-lt"/>
          <a:ea typeface="+mn-ea"/>
        </a:defRPr>
      </a:lvl7pPr>
      <a:lvl8pPr marL="2489774" indent="-165984" algn="l" rtl="0" eaLnBrk="1" fontAlgn="base" hangingPunct="1">
        <a:spcBef>
          <a:spcPct val="20000"/>
        </a:spcBef>
        <a:spcAft>
          <a:spcPct val="0"/>
        </a:spcAft>
        <a:buChar char="»"/>
        <a:defRPr kumimoji="1" sz="1452">
          <a:solidFill>
            <a:schemeClr val="tx1"/>
          </a:solidFill>
          <a:latin typeface="+mn-lt"/>
          <a:ea typeface="+mn-ea"/>
        </a:defRPr>
      </a:lvl8pPr>
      <a:lvl9pPr marL="2821744" indent="-165984" algn="l" rtl="0" eaLnBrk="1" fontAlgn="base" hangingPunct="1">
        <a:spcBef>
          <a:spcPct val="20000"/>
        </a:spcBef>
        <a:spcAft>
          <a:spcPct val="0"/>
        </a:spcAft>
        <a:buChar char="»"/>
        <a:defRPr kumimoji="1" sz="1452">
          <a:solidFill>
            <a:schemeClr val="tx1"/>
          </a:solidFill>
          <a:latin typeface="+mn-lt"/>
          <a:ea typeface="+mn-ea"/>
        </a:defRPr>
      </a:lvl9pPr>
    </p:bodyStyle>
    <p:otherStyle>
      <a:defPPr>
        <a:defRPr lang="ja-JP"/>
      </a:defPPr>
      <a:lvl1pPr marL="0" algn="l" defTabSz="663940" rtl="0" eaLnBrk="1" latinLnBrk="0" hangingPunct="1">
        <a:defRPr kumimoji="1" sz="1307" kern="1200">
          <a:solidFill>
            <a:schemeClr val="tx1"/>
          </a:solidFill>
          <a:latin typeface="+mn-lt"/>
          <a:ea typeface="+mn-ea"/>
          <a:cs typeface="+mn-cs"/>
        </a:defRPr>
      </a:lvl1pPr>
      <a:lvl2pPr marL="331970" algn="l" defTabSz="663940" rtl="0" eaLnBrk="1" latinLnBrk="0" hangingPunct="1">
        <a:defRPr kumimoji="1" sz="1307" kern="1200">
          <a:solidFill>
            <a:schemeClr val="tx1"/>
          </a:solidFill>
          <a:latin typeface="+mn-lt"/>
          <a:ea typeface="+mn-ea"/>
          <a:cs typeface="+mn-cs"/>
        </a:defRPr>
      </a:lvl2pPr>
      <a:lvl3pPr marL="663940" algn="l" defTabSz="663940" rtl="0" eaLnBrk="1" latinLnBrk="0" hangingPunct="1">
        <a:defRPr kumimoji="1" sz="1307" kern="1200">
          <a:solidFill>
            <a:schemeClr val="tx1"/>
          </a:solidFill>
          <a:latin typeface="+mn-lt"/>
          <a:ea typeface="+mn-ea"/>
          <a:cs typeface="+mn-cs"/>
        </a:defRPr>
      </a:lvl3pPr>
      <a:lvl4pPr marL="995910" algn="l" defTabSz="663940" rtl="0" eaLnBrk="1" latinLnBrk="0" hangingPunct="1">
        <a:defRPr kumimoji="1" sz="1307" kern="1200">
          <a:solidFill>
            <a:schemeClr val="tx1"/>
          </a:solidFill>
          <a:latin typeface="+mn-lt"/>
          <a:ea typeface="+mn-ea"/>
          <a:cs typeface="+mn-cs"/>
        </a:defRPr>
      </a:lvl4pPr>
      <a:lvl5pPr marL="1327879" algn="l" defTabSz="663940" rtl="0" eaLnBrk="1" latinLnBrk="0" hangingPunct="1">
        <a:defRPr kumimoji="1" sz="1307" kern="1200">
          <a:solidFill>
            <a:schemeClr val="tx1"/>
          </a:solidFill>
          <a:latin typeface="+mn-lt"/>
          <a:ea typeface="+mn-ea"/>
          <a:cs typeface="+mn-cs"/>
        </a:defRPr>
      </a:lvl5pPr>
      <a:lvl6pPr marL="1659850" algn="l" defTabSz="663940" rtl="0" eaLnBrk="1" latinLnBrk="0" hangingPunct="1">
        <a:defRPr kumimoji="1" sz="1307" kern="1200">
          <a:solidFill>
            <a:schemeClr val="tx1"/>
          </a:solidFill>
          <a:latin typeface="+mn-lt"/>
          <a:ea typeface="+mn-ea"/>
          <a:cs typeface="+mn-cs"/>
        </a:defRPr>
      </a:lvl6pPr>
      <a:lvl7pPr marL="1991819" algn="l" defTabSz="663940" rtl="0" eaLnBrk="1" latinLnBrk="0" hangingPunct="1">
        <a:defRPr kumimoji="1" sz="1307" kern="1200">
          <a:solidFill>
            <a:schemeClr val="tx1"/>
          </a:solidFill>
          <a:latin typeface="+mn-lt"/>
          <a:ea typeface="+mn-ea"/>
          <a:cs typeface="+mn-cs"/>
        </a:defRPr>
      </a:lvl7pPr>
      <a:lvl8pPr marL="2323789" algn="l" defTabSz="663940" rtl="0" eaLnBrk="1" latinLnBrk="0" hangingPunct="1">
        <a:defRPr kumimoji="1" sz="1307" kern="1200">
          <a:solidFill>
            <a:schemeClr val="tx1"/>
          </a:solidFill>
          <a:latin typeface="+mn-lt"/>
          <a:ea typeface="+mn-ea"/>
          <a:cs typeface="+mn-cs"/>
        </a:defRPr>
      </a:lvl8pPr>
      <a:lvl9pPr marL="2655760" algn="l" defTabSz="663940" rtl="0" eaLnBrk="1" latinLnBrk="0" hangingPunct="1">
        <a:defRPr kumimoji="1" sz="130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87" name="Rectangle 3"/>
          <p:cNvSpPr>
            <a:spLocks noGrp="1" noChangeArrowheads="1"/>
          </p:cNvSpPr>
          <p:nvPr>
            <p:ph type="body" idx="1"/>
          </p:nvPr>
        </p:nvSpPr>
        <p:spPr>
          <a:xfrm>
            <a:off x="495300" y="1600206"/>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88"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101">
                <a:solidFill>
                  <a:srgbClr val="000000"/>
                </a:solidFill>
                <a:latin typeface="Meiryo UI" panose="020B0604030504040204" pitchFamily="50" charset="-128"/>
                <a:ea typeface="Meiryo UI" panose="020B0604030504040204" pitchFamily="50" charset="-128"/>
              </a:defRPr>
            </a:lvl1pPr>
          </a:lstStyle>
          <a:p>
            <a:pPr>
              <a:defRPr/>
            </a:pPr>
            <a:endParaRPr lang="ja-JP" altLang="en-US"/>
          </a:p>
        </p:txBody>
      </p:sp>
      <p:sp>
        <p:nvSpPr>
          <p:cNvPr id="1689"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101">
                <a:solidFill>
                  <a:srgbClr val="000000"/>
                </a:solidFill>
                <a:latin typeface="Meiryo UI" panose="020B0604030504040204" pitchFamily="50" charset="-128"/>
                <a:ea typeface="Meiryo UI" panose="020B0604030504040204" pitchFamily="50" charset="-128"/>
              </a:defRPr>
            </a:lvl1pPr>
          </a:lstStyle>
          <a:p>
            <a:pPr>
              <a:defRPr/>
            </a:pPr>
            <a:endParaRPr lang="ja-JP" altLang="en-US"/>
          </a:p>
        </p:txBody>
      </p:sp>
      <p:sp>
        <p:nvSpPr>
          <p:cNvPr id="1690"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101">
                <a:solidFill>
                  <a:srgbClr val="000000"/>
                </a:solidFill>
                <a:latin typeface="Meiryo UI" panose="020B0604030504040204" pitchFamily="50" charset="-128"/>
                <a:ea typeface="Meiryo UI" panose="020B0604030504040204" pitchFamily="50" charset="-128"/>
              </a:defRPr>
            </a:lvl1pPr>
          </a:lstStyle>
          <a:p>
            <a:pPr>
              <a:defRPr/>
            </a:pPr>
            <a:fld id="{609B8759-8497-46D7-A540-F05423233F19}" type="slidenum">
              <a:rPr lang="ja-JP" altLang="en-US" smtClean="0"/>
              <a:pPr>
                <a:defRPr/>
              </a:pPr>
              <a:t>‹#›</a:t>
            </a:fld>
            <a:endParaRPr lang="ja-JP" altLang="en-US" dirty="0"/>
          </a:p>
        </p:txBody>
      </p:sp>
      <p:grpSp>
        <p:nvGrpSpPr>
          <p:cNvPr id="1691" name="Group 18"/>
          <p:cNvGrpSpPr/>
          <p:nvPr/>
        </p:nvGrpSpPr>
        <p:grpSpPr>
          <a:xfrm>
            <a:off x="0" y="0"/>
            <a:ext cx="9906000" cy="546100"/>
            <a:chOff x="0" y="0"/>
            <a:chExt cx="5760" cy="344"/>
          </a:xfrm>
        </p:grpSpPr>
        <p:pic>
          <p:nvPicPr>
            <p:cNvPr id="1692" name="Picture 9" descr="mlit_top"/>
            <p:cNvPicPr>
              <a:picLocks noChangeAspect="1" noChangeArrowheads="1"/>
            </p:cNvPicPr>
            <p:nvPr/>
          </p:nvPicPr>
          <p:blipFill>
            <a:blip r:embed="rId18"/>
            <a:srcRect t="26801" b="65286"/>
            <a:stretch>
              <a:fillRect/>
            </a:stretch>
          </p:blipFill>
          <p:spPr>
            <a:xfrm>
              <a:off x="0" y="300"/>
              <a:ext cx="5760" cy="44"/>
            </a:xfrm>
            <a:prstGeom prst="rect">
              <a:avLst/>
            </a:prstGeom>
            <a:noFill/>
            <a:ln>
              <a:noFill/>
            </a:ln>
          </p:spPr>
        </p:pic>
        <p:grpSp>
          <p:nvGrpSpPr>
            <p:cNvPr id="1693" name="Group 17"/>
            <p:cNvGrpSpPr/>
            <p:nvPr/>
          </p:nvGrpSpPr>
          <p:grpSpPr>
            <a:xfrm>
              <a:off x="0" y="0"/>
              <a:ext cx="5760" cy="318"/>
              <a:chOff x="0" y="0"/>
              <a:chExt cx="5760" cy="318"/>
            </a:xfrm>
          </p:grpSpPr>
          <p:pic>
            <p:nvPicPr>
              <p:cNvPr id="1694" name="Picture 11" descr="mlit_top"/>
              <p:cNvPicPr>
                <a:picLocks noChangeAspect="1" noChangeArrowheads="1"/>
              </p:cNvPicPr>
              <p:nvPr/>
            </p:nvPicPr>
            <p:blipFill>
              <a:blip r:embed="rId19"/>
              <a:srcRect r="66945" b="42805"/>
              <a:stretch>
                <a:fillRect/>
              </a:stretch>
            </p:blipFill>
            <p:spPr>
              <a:xfrm>
                <a:off x="3856" y="0"/>
                <a:ext cx="1904" cy="318"/>
              </a:xfrm>
              <a:prstGeom prst="rect">
                <a:avLst/>
              </a:prstGeom>
              <a:noFill/>
              <a:ln>
                <a:noFill/>
              </a:ln>
            </p:spPr>
          </p:pic>
          <p:pic>
            <p:nvPicPr>
              <p:cNvPr id="1695" name="Picture 16" descr="mlit_top"/>
              <p:cNvPicPr>
                <a:picLocks noChangeAspect="1" noChangeArrowheads="1"/>
              </p:cNvPicPr>
              <p:nvPr/>
            </p:nvPicPr>
            <p:blipFill>
              <a:blip r:embed="rId20"/>
              <a:srcRect l="50000" b="42805"/>
              <a:stretch>
                <a:fillRect/>
              </a:stretch>
            </p:blipFill>
            <p:spPr>
              <a:xfrm>
                <a:off x="1043" y="0"/>
                <a:ext cx="2880" cy="318"/>
              </a:xfrm>
              <a:prstGeom prst="rect">
                <a:avLst/>
              </a:prstGeom>
              <a:noFill/>
              <a:ln>
                <a:noFill/>
              </a:ln>
            </p:spPr>
          </p:pic>
          <p:pic>
            <p:nvPicPr>
              <p:cNvPr id="1696" name="Picture 10" descr="mlit_top"/>
              <p:cNvPicPr>
                <a:picLocks noChangeAspect="1" noChangeArrowheads="1"/>
              </p:cNvPicPr>
              <p:nvPr/>
            </p:nvPicPr>
            <p:blipFill>
              <a:blip r:embed="rId20"/>
              <a:srcRect l="68906" b="42805"/>
              <a:stretch>
                <a:fillRect/>
              </a:stretch>
            </p:blipFill>
            <p:spPr>
              <a:xfrm>
                <a:off x="0" y="0"/>
                <a:ext cx="1791" cy="318"/>
              </a:xfrm>
              <a:prstGeom prst="rect">
                <a:avLst/>
              </a:prstGeom>
              <a:noFill/>
              <a:ln>
                <a:noFill/>
              </a:ln>
            </p:spPr>
          </p:pic>
        </p:grpSp>
      </p:grpSp>
      <p:sp>
        <p:nvSpPr>
          <p:cNvPr id="1697"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698" name="Picture 14"/>
          <p:cNvPicPr>
            <a:picLocks noChangeAspect="1" noChangeArrowheads="1"/>
          </p:cNvPicPr>
          <p:nvPr/>
        </p:nvPicPr>
        <p:blipFill>
          <a:blip r:embed="rId21"/>
          <a:srcRect t="3670"/>
          <a:stretch>
            <a:fillRect/>
          </a:stretch>
        </p:blipFill>
        <p:spPr>
          <a:xfrm>
            <a:off x="8226430" y="8"/>
            <a:ext cx="1679575" cy="333375"/>
          </a:xfrm>
          <a:prstGeom prst="rect">
            <a:avLst/>
          </a:prstGeom>
          <a:noFill/>
          <a:ln>
            <a:noFill/>
          </a:ln>
        </p:spPr>
      </p:pic>
    </p:spTree>
    <p:extLst>
      <p:ext uri="{BB962C8B-B14F-4D97-AF65-F5344CB8AC3E}">
        <p14:creationId xmlns:p14="http://schemas.microsoft.com/office/powerpoint/2010/main" val="545997611"/>
      </p:ext>
    </p:extLst>
  </p:cSld>
  <p:clrMap bg1="lt1" tx1="dk1" bg2="lt2" tx2="dk2" accent1="accent1" accent2="accent2" accent3="accent3" accent4="accent4" accent5="accent5" accent6="accent6" hlink="hlink" folHlink="folHlink"/>
  <p:sldLayoutIdLst>
    <p:sldLayoutId id="2147492281" r:id="rId1"/>
    <p:sldLayoutId id="2147492282" r:id="rId2"/>
    <p:sldLayoutId id="2147492283" r:id="rId3"/>
    <p:sldLayoutId id="2147492284" r:id="rId4"/>
    <p:sldLayoutId id="2147492285" r:id="rId5"/>
    <p:sldLayoutId id="2147492286" r:id="rId6"/>
    <p:sldLayoutId id="2147492287" r:id="rId7"/>
    <p:sldLayoutId id="2147492288" r:id="rId8"/>
    <p:sldLayoutId id="2147492289" r:id="rId9"/>
    <p:sldLayoutId id="2147492290" r:id="rId10"/>
    <p:sldLayoutId id="2147492291" r:id="rId11"/>
    <p:sldLayoutId id="2147492292" r:id="rId12"/>
    <p:sldLayoutId id="2147492293" r:id="rId13"/>
    <p:sldLayoutId id="2147492294" r:id="rId14"/>
    <p:sldLayoutId id="2147492295" r:id="rId15"/>
    <p:sldLayoutId id="2147492296" r:id="rId16"/>
  </p:sldLayoutIdLst>
  <p:hf hdr="0" ftr="0" dt="0"/>
  <p:txStyles>
    <p:titleStyle>
      <a:lvl1pPr algn="l" rtl="0" eaLnBrk="1" fontAlgn="base" hangingPunct="1">
        <a:spcBef>
          <a:spcPct val="0"/>
        </a:spcBef>
        <a:spcAft>
          <a:spcPct val="0"/>
        </a:spcAft>
        <a:defRPr kumimoji="1" sz="2131" b="1">
          <a:solidFill>
            <a:srgbClr val="4087C8"/>
          </a:solidFill>
          <a:latin typeface="Meiryo UI" panose="020B0604030504040204" pitchFamily="50" charset="-128"/>
          <a:ea typeface="Meiryo UI" panose="020B0604030504040204" pitchFamily="50" charset="-128"/>
          <a:cs typeface="+mj-cs"/>
        </a:defRPr>
      </a:lvl1pPr>
      <a:lvl2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5pPr>
      <a:lvl6pPr marL="359625"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6pPr>
      <a:lvl7pPr marL="719250"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7pPr>
      <a:lvl8pPr marL="1078876"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8pPr>
      <a:lvl9pPr marL="1438500"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9pPr>
    </p:titleStyle>
    <p:bodyStyle>
      <a:lvl1pPr marL="269192" indent="-269192" algn="l" rtl="0" eaLnBrk="1" fontAlgn="base" hangingPunct="1">
        <a:spcBef>
          <a:spcPct val="20000"/>
        </a:spcBef>
        <a:spcAft>
          <a:spcPct val="0"/>
        </a:spcAft>
        <a:buChar char="•"/>
        <a:defRPr kumimoji="1" sz="2471">
          <a:solidFill>
            <a:schemeClr val="tx1"/>
          </a:solidFill>
          <a:latin typeface="Meiryo UI" panose="020B0604030504040204" pitchFamily="50" charset="-128"/>
          <a:ea typeface="Meiryo UI" panose="020B0604030504040204" pitchFamily="50" charset="-128"/>
          <a:cs typeface="+mn-cs"/>
        </a:defRPr>
      </a:lvl1pPr>
      <a:lvl2pPr marL="584376" indent="-224552" algn="l" rtl="0" eaLnBrk="1" fontAlgn="base" hangingPunct="1">
        <a:spcBef>
          <a:spcPct val="20000"/>
        </a:spcBef>
        <a:spcAft>
          <a:spcPct val="0"/>
        </a:spcAft>
        <a:buChar char="–"/>
        <a:defRPr kumimoji="1" sz="2131">
          <a:solidFill>
            <a:schemeClr val="tx1"/>
          </a:solidFill>
          <a:latin typeface="Meiryo UI" panose="020B0604030504040204" pitchFamily="50" charset="-128"/>
          <a:ea typeface="Meiryo UI" panose="020B0604030504040204" pitchFamily="50" charset="-128"/>
        </a:defRPr>
      </a:lvl2pPr>
      <a:lvl3pPr marL="898208" indent="-178560" algn="l" rtl="0" eaLnBrk="1" fontAlgn="base" hangingPunct="1">
        <a:spcBef>
          <a:spcPct val="20000"/>
        </a:spcBef>
        <a:spcAft>
          <a:spcPct val="0"/>
        </a:spcAft>
        <a:buChar char="•"/>
        <a:defRPr kumimoji="1" sz="1875">
          <a:solidFill>
            <a:schemeClr val="tx1"/>
          </a:solidFill>
          <a:latin typeface="Meiryo UI" panose="020B0604030504040204" pitchFamily="50" charset="-128"/>
          <a:ea typeface="Meiryo UI" panose="020B0604030504040204" pitchFamily="50" charset="-128"/>
        </a:defRPr>
      </a:lvl3pPr>
      <a:lvl4pPr marL="1258032" indent="-178560" algn="l" rtl="0" eaLnBrk="1" fontAlgn="base" hangingPunct="1">
        <a:spcBef>
          <a:spcPct val="20000"/>
        </a:spcBef>
        <a:spcAft>
          <a:spcPct val="0"/>
        </a:spcAft>
        <a:buChar char="–"/>
        <a:defRPr kumimoji="1">
          <a:solidFill>
            <a:schemeClr val="tx1"/>
          </a:solidFill>
          <a:latin typeface="Meiryo UI" panose="020B0604030504040204" pitchFamily="50" charset="-128"/>
          <a:ea typeface="Meiryo UI" panose="020B0604030504040204" pitchFamily="50" charset="-128"/>
        </a:defRPr>
      </a:lvl4pPr>
      <a:lvl5pPr marL="1617856" indent="-178560" algn="l" rtl="0" eaLnBrk="1" fontAlgn="base" hangingPunct="1">
        <a:spcBef>
          <a:spcPct val="20000"/>
        </a:spcBef>
        <a:spcAft>
          <a:spcPct val="0"/>
        </a:spcAft>
        <a:buChar char="»"/>
        <a:defRPr kumimoji="1">
          <a:solidFill>
            <a:schemeClr val="tx1"/>
          </a:solidFill>
          <a:latin typeface="Meiryo UI" panose="020B0604030504040204" pitchFamily="50" charset="-128"/>
          <a:ea typeface="Meiryo UI" panose="020B0604030504040204" pitchFamily="50" charset="-128"/>
        </a:defRPr>
      </a:lvl5pPr>
      <a:lvl6pPr marL="1977938" indent="-179812" algn="l" rtl="0" eaLnBrk="1" fontAlgn="base" hangingPunct="1">
        <a:spcBef>
          <a:spcPct val="20000"/>
        </a:spcBef>
        <a:spcAft>
          <a:spcPct val="0"/>
        </a:spcAft>
        <a:buChar char="»"/>
        <a:defRPr kumimoji="1" sz="1573">
          <a:solidFill>
            <a:schemeClr val="tx1"/>
          </a:solidFill>
          <a:latin typeface="+mn-lt"/>
          <a:ea typeface="+mn-ea"/>
        </a:defRPr>
      </a:lvl6pPr>
      <a:lvl7pPr marL="2337564" indent="-179812" algn="l" rtl="0" eaLnBrk="1" fontAlgn="base" hangingPunct="1">
        <a:spcBef>
          <a:spcPct val="20000"/>
        </a:spcBef>
        <a:spcAft>
          <a:spcPct val="0"/>
        </a:spcAft>
        <a:buChar char="»"/>
        <a:defRPr kumimoji="1" sz="1573">
          <a:solidFill>
            <a:schemeClr val="tx1"/>
          </a:solidFill>
          <a:latin typeface="+mn-lt"/>
          <a:ea typeface="+mn-ea"/>
        </a:defRPr>
      </a:lvl7pPr>
      <a:lvl8pPr marL="2697188" indent="-179812" algn="l" rtl="0" eaLnBrk="1" fontAlgn="base" hangingPunct="1">
        <a:spcBef>
          <a:spcPct val="20000"/>
        </a:spcBef>
        <a:spcAft>
          <a:spcPct val="0"/>
        </a:spcAft>
        <a:buChar char="»"/>
        <a:defRPr kumimoji="1" sz="1573">
          <a:solidFill>
            <a:schemeClr val="tx1"/>
          </a:solidFill>
          <a:latin typeface="+mn-lt"/>
          <a:ea typeface="+mn-ea"/>
        </a:defRPr>
      </a:lvl8pPr>
      <a:lvl9pPr marL="3056813" indent="-179812" algn="l" rtl="0" eaLnBrk="1" fontAlgn="base" hangingPunct="1">
        <a:spcBef>
          <a:spcPct val="20000"/>
        </a:spcBef>
        <a:spcAft>
          <a:spcPct val="0"/>
        </a:spcAft>
        <a:buChar char="»"/>
        <a:defRPr kumimoji="1" sz="1573">
          <a:solidFill>
            <a:schemeClr val="tx1"/>
          </a:solidFill>
          <a:latin typeface="+mn-lt"/>
          <a:ea typeface="+mn-ea"/>
        </a:defRPr>
      </a:lvl9pPr>
    </p:bodyStyle>
    <p:otherStyle>
      <a:defPPr>
        <a:defRPr lang="ja-JP"/>
      </a:defPPr>
      <a:lvl1pPr marL="0" algn="l" defTabSz="719250" rtl="0" eaLnBrk="1" latinLnBrk="0" hangingPunct="1">
        <a:defRPr kumimoji="1" sz="1416" kern="1200">
          <a:solidFill>
            <a:schemeClr val="tx1"/>
          </a:solidFill>
          <a:latin typeface="+mn-lt"/>
          <a:ea typeface="+mn-ea"/>
          <a:cs typeface="+mn-cs"/>
        </a:defRPr>
      </a:lvl1pPr>
      <a:lvl2pPr marL="359625" algn="l" defTabSz="719250" rtl="0" eaLnBrk="1" latinLnBrk="0" hangingPunct="1">
        <a:defRPr kumimoji="1" sz="1416" kern="1200">
          <a:solidFill>
            <a:schemeClr val="tx1"/>
          </a:solidFill>
          <a:latin typeface="+mn-lt"/>
          <a:ea typeface="+mn-ea"/>
          <a:cs typeface="+mn-cs"/>
        </a:defRPr>
      </a:lvl2pPr>
      <a:lvl3pPr marL="719250" algn="l" defTabSz="719250" rtl="0" eaLnBrk="1" latinLnBrk="0" hangingPunct="1">
        <a:defRPr kumimoji="1" sz="1416" kern="1200">
          <a:solidFill>
            <a:schemeClr val="tx1"/>
          </a:solidFill>
          <a:latin typeface="+mn-lt"/>
          <a:ea typeface="+mn-ea"/>
          <a:cs typeface="+mn-cs"/>
        </a:defRPr>
      </a:lvl3pPr>
      <a:lvl4pPr marL="1078876" algn="l" defTabSz="719250" rtl="0" eaLnBrk="1" latinLnBrk="0" hangingPunct="1">
        <a:defRPr kumimoji="1" sz="1416" kern="1200">
          <a:solidFill>
            <a:schemeClr val="tx1"/>
          </a:solidFill>
          <a:latin typeface="+mn-lt"/>
          <a:ea typeface="+mn-ea"/>
          <a:cs typeface="+mn-cs"/>
        </a:defRPr>
      </a:lvl4pPr>
      <a:lvl5pPr marL="1438500" algn="l" defTabSz="719250" rtl="0" eaLnBrk="1" latinLnBrk="0" hangingPunct="1">
        <a:defRPr kumimoji="1" sz="1416" kern="1200">
          <a:solidFill>
            <a:schemeClr val="tx1"/>
          </a:solidFill>
          <a:latin typeface="+mn-lt"/>
          <a:ea typeface="+mn-ea"/>
          <a:cs typeface="+mn-cs"/>
        </a:defRPr>
      </a:lvl5pPr>
      <a:lvl6pPr marL="1798126" algn="l" defTabSz="719250" rtl="0" eaLnBrk="1" latinLnBrk="0" hangingPunct="1">
        <a:defRPr kumimoji="1" sz="1416" kern="1200">
          <a:solidFill>
            <a:schemeClr val="tx1"/>
          </a:solidFill>
          <a:latin typeface="+mn-lt"/>
          <a:ea typeface="+mn-ea"/>
          <a:cs typeface="+mn-cs"/>
        </a:defRPr>
      </a:lvl6pPr>
      <a:lvl7pPr marL="2157750" algn="l" defTabSz="719250" rtl="0" eaLnBrk="1" latinLnBrk="0" hangingPunct="1">
        <a:defRPr kumimoji="1" sz="1416" kern="1200">
          <a:solidFill>
            <a:schemeClr val="tx1"/>
          </a:solidFill>
          <a:latin typeface="+mn-lt"/>
          <a:ea typeface="+mn-ea"/>
          <a:cs typeface="+mn-cs"/>
        </a:defRPr>
      </a:lvl7pPr>
      <a:lvl8pPr marL="2517375" algn="l" defTabSz="719250" rtl="0" eaLnBrk="1" latinLnBrk="0" hangingPunct="1">
        <a:defRPr kumimoji="1" sz="1416" kern="1200">
          <a:solidFill>
            <a:schemeClr val="tx1"/>
          </a:solidFill>
          <a:latin typeface="+mn-lt"/>
          <a:ea typeface="+mn-ea"/>
          <a:cs typeface="+mn-cs"/>
        </a:defRPr>
      </a:lvl8pPr>
      <a:lvl9pPr marL="2877001" algn="l" defTabSz="719250" rtl="0" eaLnBrk="1" latinLnBrk="0" hangingPunct="1">
        <a:defRPr kumimoji="1" sz="141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87" name="Rectangle 3"/>
          <p:cNvSpPr>
            <a:spLocks noGrp="1" noChangeArrowheads="1"/>
          </p:cNvSpPr>
          <p:nvPr>
            <p:ph type="body" idx="1"/>
          </p:nvPr>
        </p:nvSpPr>
        <p:spPr>
          <a:xfrm>
            <a:off x="495300" y="1600206"/>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88"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101">
                <a:solidFill>
                  <a:srgbClr val="000000"/>
                </a:solidFill>
                <a:latin typeface="Meiryo UI" panose="020B0604030504040204" pitchFamily="50" charset="-128"/>
                <a:ea typeface="Meiryo UI" panose="020B0604030504040204" pitchFamily="50" charset="-128"/>
              </a:defRPr>
            </a:lvl1pPr>
          </a:lstStyle>
          <a:p>
            <a:pPr>
              <a:defRPr/>
            </a:pPr>
            <a:endParaRPr lang="ja-JP" altLang="en-US"/>
          </a:p>
        </p:txBody>
      </p:sp>
      <p:sp>
        <p:nvSpPr>
          <p:cNvPr id="1689"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101">
                <a:solidFill>
                  <a:srgbClr val="000000"/>
                </a:solidFill>
                <a:latin typeface="Meiryo UI" panose="020B0604030504040204" pitchFamily="50" charset="-128"/>
                <a:ea typeface="Meiryo UI" panose="020B0604030504040204" pitchFamily="50" charset="-128"/>
              </a:defRPr>
            </a:lvl1pPr>
          </a:lstStyle>
          <a:p>
            <a:pPr>
              <a:defRPr/>
            </a:pPr>
            <a:endParaRPr lang="ja-JP" altLang="en-US"/>
          </a:p>
        </p:txBody>
      </p:sp>
      <p:sp>
        <p:nvSpPr>
          <p:cNvPr id="1690"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101">
                <a:solidFill>
                  <a:srgbClr val="000000"/>
                </a:solidFill>
                <a:latin typeface="Meiryo UI" panose="020B0604030504040204" pitchFamily="50" charset="-128"/>
                <a:ea typeface="Meiryo UI" panose="020B0604030504040204" pitchFamily="50" charset="-128"/>
              </a:defRPr>
            </a:lvl1pPr>
          </a:lstStyle>
          <a:p>
            <a:pPr>
              <a:defRPr/>
            </a:pPr>
            <a:fld id="{609B8759-8497-46D7-A540-F05423233F19}" type="slidenum">
              <a:rPr lang="ja-JP" altLang="en-US" smtClean="0"/>
              <a:pPr>
                <a:defRPr/>
              </a:pPr>
              <a:t>‹#›</a:t>
            </a:fld>
            <a:endParaRPr lang="ja-JP" altLang="en-US"/>
          </a:p>
        </p:txBody>
      </p:sp>
      <p:grpSp>
        <p:nvGrpSpPr>
          <p:cNvPr id="1691" name="Group 18"/>
          <p:cNvGrpSpPr/>
          <p:nvPr/>
        </p:nvGrpSpPr>
        <p:grpSpPr>
          <a:xfrm>
            <a:off x="0" y="0"/>
            <a:ext cx="9906000" cy="546100"/>
            <a:chOff x="0" y="0"/>
            <a:chExt cx="5760" cy="344"/>
          </a:xfrm>
        </p:grpSpPr>
        <p:pic>
          <p:nvPicPr>
            <p:cNvPr id="1692" name="Picture 9" descr="mlit_top"/>
            <p:cNvPicPr>
              <a:picLocks noChangeAspect="1" noChangeArrowheads="1"/>
            </p:cNvPicPr>
            <p:nvPr/>
          </p:nvPicPr>
          <p:blipFill>
            <a:blip r:embed="rId19"/>
            <a:srcRect t="26801" b="65286"/>
            <a:stretch>
              <a:fillRect/>
            </a:stretch>
          </p:blipFill>
          <p:spPr>
            <a:xfrm>
              <a:off x="0" y="300"/>
              <a:ext cx="5760" cy="44"/>
            </a:xfrm>
            <a:prstGeom prst="rect">
              <a:avLst/>
            </a:prstGeom>
            <a:noFill/>
            <a:ln>
              <a:noFill/>
            </a:ln>
          </p:spPr>
        </p:pic>
        <p:grpSp>
          <p:nvGrpSpPr>
            <p:cNvPr id="1693" name="Group 17"/>
            <p:cNvGrpSpPr/>
            <p:nvPr/>
          </p:nvGrpSpPr>
          <p:grpSpPr>
            <a:xfrm>
              <a:off x="0" y="0"/>
              <a:ext cx="5760" cy="318"/>
              <a:chOff x="0" y="0"/>
              <a:chExt cx="5760" cy="318"/>
            </a:xfrm>
          </p:grpSpPr>
          <p:pic>
            <p:nvPicPr>
              <p:cNvPr id="1694" name="Picture 11" descr="mlit_top"/>
              <p:cNvPicPr>
                <a:picLocks noChangeAspect="1" noChangeArrowheads="1"/>
              </p:cNvPicPr>
              <p:nvPr/>
            </p:nvPicPr>
            <p:blipFill>
              <a:blip r:embed="rId20"/>
              <a:srcRect r="66945" b="42805"/>
              <a:stretch>
                <a:fillRect/>
              </a:stretch>
            </p:blipFill>
            <p:spPr>
              <a:xfrm>
                <a:off x="3856" y="0"/>
                <a:ext cx="1904" cy="318"/>
              </a:xfrm>
              <a:prstGeom prst="rect">
                <a:avLst/>
              </a:prstGeom>
              <a:noFill/>
              <a:ln>
                <a:noFill/>
              </a:ln>
            </p:spPr>
          </p:pic>
          <p:pic>
            <p:nvPicPr>
              <p:cNvPr id="1695" name="Picture 16" descr="mlit_top"/>
              <p:cNvPicPr>
                <a:picLocks noChangeAspect="1" noChangeArrowheads="1"/>
              </p:cNvPicPr>
              <p:nvPr/>
            </p:nvPicPr>
            <p:blipFill>
              <a:blip r:embed="rId21"/>
              <a:srcRect l="50000" b="42805"/>
              <a:stretch>
                <a:fillRect/>
              </a:stretch>
            </p:blipFill>
            <p:spPr>
              <a:xfrm>
                <a:off x="1043" y="0"/>
                <a:ext cx="2880" cy="318"/>
              </a:xfrm>
              <a:prstGeom prst="rect">
                <a:avLst/>
              </a:prstGeom>
              <a:noFill/>
              <a:ln>
                <a:noFill/>
              </a:ln>
            </p:spPr>
          </p:pic>
          <p:pic>
            <p:nvPicPr>
              <p:cNvPr id="1696" name="Picture 10" descr="mlit_top"/>
              <p:cNvPicPr>
                <a:picLocks noChangeAspect="1" noChangeArrowheads="1"/>
              </p:cNvPicPr>
              <p:nvPr/>
            </p:nvPicPr>
            <p:blipFill>
              <a:blip r:embed="rId21"/>
              <a:srcRect l="68906" b="42805"/>
              <a:stretch>
                <a:fillRect/>
              </a:stretch>
            </p:blipFill>
            <p:spPr>
              <a:xfrm>
                <a:off x="0" y="0"/>
                <a:ext cx="1791" cy="318"/>
              </a:xfrm>
              <a:prstGeom prst="rect">
                <a:avLst/>
              </a:prstGeom>
              <a:noFill/>
              <a:ln>
                <a:noFill/>
              </a:ln>
            </p:spPr>
          </p:pic>
        </p:grpSp>
      </p:grpSp>
      <p:sp>
        <p:nvSpPr>
          <p:cNvPr id="1697"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698" name="Picture 14"/>
          <p:cNvPicPr>
            <a:picLocks noChangeAspect="1" noChangeArrowheads="1"/>
          </p:cNvPicPr>
          <p:nvPr/>
        </p:nvPicPr>
        <p:blipFill>
          <a:blip r:embed="rId22"/>
          <a:srcRect t="3670"/>
          <a:stretch>
            <a:fillRect/>
          </a:stretch>
        </p:blipFill>
        <p:spPr>
          <a:xfrm>
            <a:off x="8226430" y="8"/>
            <a:ext cx="1679575" cy="333375"/>
          </a:xfrm>
          <a:prstGeom prst="rect">
            <a:avLst/>
          </a:prstGeom>
          <a:noFill/>
          <a:ln>
            <a:noFill/>
          </a:ln>
        </p:spPr>
      </p:pic>
    </p:spTree>
    <p:extLst>
      <p:ext uri="{BB962C8B-B14F-4D97-AF65-F5344CB8AC3E}">
        <p14:creationId xmlns:p14="http://schemas.microsoft.com/office/powerpoint/2010/main" val="921318938"/>
      </p:ext>
    </p:extLst>
  </p:cSld>
  <p:clrMap bg1="lt1" tx1="dk1" bg2="lt2" tx2="dk2" accent1="accent1" accent2="accent2" accent3="accent3" accent4="accent4" accent5="accent5" accent6="accent6" hlink="hlink" folHlink="folHlink"/>
  <p:sldLayoutIdLst>
    <p:sldLayoutId id="2147492298" r:id="rId1"/>
    <p:sldLayoutId id="2147492299" r:id="rId2"/>
    <p:sldLayoutId id="2147492300" r:id="rId3"/>
    <p:sldLayoutId id="2147492301" r:id="rId4"/>
    <p:sldLayoutId id="2147492302" r:id="rId5"/>
    <p:sldLayoutId id="2147492303" r:id="rId6"/>
    <p:sldLayoutId id="2147492304" r:id="rId7"/>
    <p:sldLayoutId id="2147492305" r:id="rId8"/>
    <p:sldLayoutId id="2147492306" r:id="rId9"/>
    <p:sldLayoutId id="2147492307" r:id="rId10"/>
    <p:sldLayoutId id="2147492308" r:id="rId11"/>
    <p:sldLayoutId id="2147492309" r:id="rId12"/>
    <p:sldLayoutId id="2147492310" r:id="rId13"/>
    <p:sldLayoutId id="2147492311" r:id="rId14"/>
    <p:sldLayoutId id="2147492312" r:id="rId15"/>
    <p:sldLayoutId id="2147492313" r:id="rId16"/>
    <p:sldLayoutId id="2147492314" r:id="rId17"/>
  </p:sldLayoutIdLst>
  <p:hf hdr="0" ftr="0" dt="0"/>
  <p:txStyles>
    <p:titleStyle>
      <a:lvl1pPr algn="l" rtl="0" eaLnBrk="1" fontAlgn="base" hangingPunct="1">
        <a:spcBef>
          <a:spcPct val="0"/>
        </a:spcBef>
        <a:spcAft>
          <a:spcPct val="0"/>
        </a:spcAft>
        <a:defRPr kumimoji="1" sz="2131" b="0">
          <a:solidFill>
            <a:srgbClr val="4087C8"/>
          </a:solidFill>
          <a:latin typeface="+mj-ea"/>
          <a:ea typeface="+mj-ea"/>
          <a:cs typeface="+mj-cs"/>
        </a:defRPr>
      </a:lvl1pPr>
      <a:lvl2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131">
          <a:solidFill>
            <a:srgbClr val="4087C8"/>
          </a:solidFill>
          <a:latin typeface="HGP創英角ｺﾞｼｯｸUB" pitchFamily="50" charset="-128"/>
          <a:ea typeface="HGP創英角ｺﾞｼｯｸUB" pitchFamily="50" charset="-128"/>
        </a:defRPr>
      </a:lvl5pPr>
      <a:lvl6pPr marL="359625"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6pPr>
      <a:lvl7pPr marL="719250"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7pPr>
      <a:lvl8pPr marL="1078876"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8pPr>
      <a:lvl9pPr marL="1438500"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9pPr>
    </p:titleStyle>
    <p:bodyStyle>
      <a:lvl1pPr marL="269192" indent="-269192" algn="l" rtl="0" eaLnBrk="1" fontAlgn="base" hangingPunct="1">
        <a:spcBef>
          <a:spcPct val="20000"/>
        </a:spcBef>
        <a:spcAft>
          <a:spcPct val="0"/>
        </a:spcAft>
        <a:buChar char="•"/>
        <a:defRPr kumimoji="1" sz="2471">
          <a:solidFill>
            <a:schemeClr val="tx1"/>
          </a:solidFill>
          <a:latin typeface="Meiryo UI" panose="020B0604030504040204" pitchFamily="50" charset="-128"/>
          <a:ea typeface="Meiryo UI" panose="020B0604030504040204" pitchFamily="50" charset="-128"/>
          <a:cs typeface="+mn-cs"/>
        </a:defRPr>
      </a:lvl1pPr>
      <a:lvl2pPr marL="584376" indent="-224552" algn="l" rtl="0" eaLnBrk="1" fontAlgn="base" hangingPunct="1">
        <a:spcBef>
          <a:spcPct val="20000"/>
        </a:spcBef>
        <a:spcAft>
          <a:spcPct val="0"/>
        </a:spcAft>
        <a:buChar char="–"/>
        <a:defRPr kumimoji="1" sz="2131">
          <a:solidFill>
            <a:schemeClr val="tx1"/>
          </a:solidFill>
          <a:latin typeface="Meiryo UI" panose="020B0604030504040204" pitchFamily="50" charset="-128"/>
          <a:ea typeface="Meiryo UI" panose="020B0604030504040204" pitchFamily="50" charset="-128"/>
        </a:defRPr>
      </a:lvl2pPr>
      <a:lvl3pPr marL="898208" indent="-178560" algn="l" rtl="0" eaLnBrk="1" fontAlgn="base" hangingPunct="1">
        <a:spcBef>
          <a:spcPct val="20000"/>
        </a:spcBef>
        <a:spcAft>
          <a:spcPct val="0"/>
        </a:spcAft>
        <a:buChar char="•"/>
        <a:defRPr kumimoji="1" sz="1875">
          <a:solidFill>
            <a:schemeClr val="tx1"/>
          </a:solidFill>
          <a:latin typeface="Meiryo UI" panose="020B0604030504040204" pitchFamily="50" charset="-128"/>
          <a:ea typeface="Meiryo UI" panose="020B0604030504040204" pitchFamily="50" charset="-128"/>
        </a:defRPr>
      </a:lvl3pPr>
      <a:lvl4pPr marL="1258032" indent="-178560" algn="l" rtl="0" eaLnBrk="1" fontAlgn="base" hangingPunct="1">
        <a:spcBef>
          <a:spcPct val="20000"/>
        </a:spcBef>
        <a:spcAft>
          <a:spcPct val="0"/>
        </a:spcAft>
        <a:buChar char="–"/>
        <a:defRPr kumimoji="1">
          <a:solidFill>
            <a:schemeClr val="tx1"/>
          </a:solidFill>
          <a:latin typeface="Meiryo UI" panose="020B0604030504040204" pitchFamily="50" charset="-128"/>
          <a:ea typeface="Meiryo UI" panose="020B0604030504040204" pitchFamily="50" charset="-128"/>
        </a:defRPr>
      </a:lvl4pPr>
      <a:lvl5pPr marL="1617856" indent="-178560" algn="l" rtl="0" eaLnBrk="1" fontAlgn="base" hangingPunct="1">
        <a:spcBef>
          <a:spcPct val="20000"/>
        </a:spcBef>
        <a:spcAft>
          <a:spcPct val="0"/>
        </a:spcAft>
        <a:buChar char="»"/>
        <a:defRPr kumimoji="1">
          <a:solidFill>
            <a:schemeClr val="tx1"/>
          </a:solidFill>
          <a:latin typeface="Meiryo UI" panose="020B0604030504040204" pitchFamily="50" charset="-128"/>
          <a:ea typeface="Meiryo UI" panose="020B0604030504040204" pitchFamily="50" charset="-128"/>
        </a:defRPr>
      </a:lvl5pPr>
      <a:lvl6pPr marL="1977938" indent="-179812" algn="l" rtl="0" eaLnBrk="1" fontAlgn="base" hangingPunct="1">
        <a:spcBef>
          <a:spcPct val="20000"/>
        </a:spcBef>
        <a:spcAft>
          <a:spcPct val="0"/>
        </a:spcAft>
        <a:buChar char="»"/>
        <a:defRPr kumimoji="1" sz="1573">
          <a:solidFill>
            <a:schemeClr val="tx1"/>
          </a:solidFill>
          <a:latin typeface="+mn-lt"/>
          <a:ea typeface="+mn-ea"/>
        </a:defRPr>
      </a:lvl6pPr>
      <a:lvl7pPr marL="2337564" indent="-179812" algn="l" rtl="0" eaLnBrk="1" fontAlgn="base" hangingPunct="1">
        <a:spcBef>
          <a:spcPct val="20000"/>
        </a:spcBef>
        <a:spcAft>
          <a:spcPct val="0"/>
        </a:spcAft>
        <a:buChar char="»"/>
        <a:defRPr kumimoji="1" sz="1573">
          <a:solidFill>
            <a:schemeClr val="tx1"/>
          </a:solidFill>
          <a:latin typeface="+mn-lt"/>
          <a:ea typeface="+mn-ea"/>
        </a:defRPr>
      </a:lvl7pPr>
      <a:lvl8pPr marL="2697188" indent="-179812" algn="l" rtl="0" eaLnBrk="1" fontAlgn="base" hangingPunct="1">
        <a:spcBef>
          <a:spcPct val="20000"/>
        </a:spcBef>
        <a:spcAft>
          <a:spcPct val="0"/>
        </a:spcAft>
        <a:buChar char="»"/>
        <a:defRPr kumimoji="1" sz="1573">
          <a:solidFill>
            <a:schemeClr val="tx1"/>
          </a:solidFill>
          <a:latin typeface="+mn-lt"/>
          <a:ea typeface="+mn-ea"/>
        </a:defRPr>
      </a:lvl8pPr>
      <a:lvl9pPr marL="3056813" indent="-179812" algn="l" rtl="0" eaLnBrk="1" fontAlgn="base" hangingPunct="1">
        <a:spcBef>
          <a:spcPct val="20000"/>
        </a:spcBef>
        <a:spcAft>
          <a:spcPct val="0"/>
        </a:spcAft>
        <a:buChar char="»"/>
        <a:defRPr kumimoji="1" sz="1573">
          <a:solidFill>
            <a:schemeClr val="tx1"/>
          </a:solidFill>
          <a:latin typeface="+mn-lt"/>
          <a:ea typeface="+mn-ea"/>
        </a:defRPr>
      </a:lvl9pPr>
    </p:bodyStyle>
    <p:otherStyle>
      <a:defPPr>
        <a:defRPr lang="ja-JP"/>
      </a:defPPr>
      <a:lvl1pPr marL="0" algn="l" defTabSz="719250" rtl="0" eaLnBrk="1" latinLnBrk="0" hangingPunct="1">
        <a:defRPr kumimoji="1" sz="1416" kern="1200">
          <a:solidFill>
            <a:schemeClr val="tx1"/>
          </a:solidFill>
          <a:latin typeface="+mn-lt"/>
          <a:ea typeface="+mn-ea"/>
          <a:cs typeface="+mn-cs"/>
        </a:defRPr>
      </a:lvl1pPr>
      <a:lvl2pPr marL="359625" algn="l" defTabSz="719250" rtl="0" eaLnBrk="1" latinLnBrk="0" hangingPunct="1">
        <a:defRPr kumimoji="1" sz="1416" kern="1200">
          <a:solidFill>
            <a:schemeClr val="tx1"/>
          </a:solidFill>
          <a:latin typeface="+mn-lt"/>
          <a:ea typeface="+mn-ea"/>
          <a:cs typeface="+mn-cs"/>
        </a:defRPr>
      </a:lvl2pPr>
      <a:lvl3pPr marL="719250" algn="l" defTabSz="719250" rtl="0" eaLnBrk="1" latinLnBrk="0" hangingPunct="1">
        <a:defRPr kumimoji="1" sz="1416" kern="1200">
          <a:solidFill>
            <a:schemeClr val="tx1"/>
          </a:solidFill>
          <a:latin typeface="+mn-lt"/>
          <a:ea typeface="+mn-ea"/>
          <a:cs typeface="+mn-cs"/>
        </a:defRPr>
      </a:lvl3pPr>
      <a:lvl4pPr marL="1078876" algn="l" defTabSz="719250" rtl="0" eaLnBrk="1" latinLnBrk="0" hangingPunct="1">
        <a:defRPr kumimoji="1" sz="1416" kern="1200">
          <a:solidFill>
            <a:schemeClr val="tx1"/>
          </a:solidFill>
          <a:latin typeface="+mn-lt"/>
          <a:ea typeface="+mn-ea"/>
          <a:cs typeface="+mn-cs"/>
        </a:defRPr>
      </a:lvl4pPr>
      <a:lvl5pPr marL="1438500" algn="l" defTabSz="719250" rtl="0" eaLnBrk="1" latinLnBrk="0" hangingPunct="1">
        <a:defRPr kumimoji="1" sz="1416" kern="1200">
          <a:solidFill>
            <a:schemeClr val="tx1"/>
          </a:solidFill>
          <a:latin typeface="+mn-lt"/>
          <a:ea typeface="+mn-ea"/>
          <a:cs typeface="+mn-cs"/>
        </a:defRPr>
      </a:lvl5pPr>
      <a:lvl6pPr marL="1798126" algn="l" defTabSz="719250" rtl="0" eaLnBrk="1" latinLnBrk="0" hangingPunct="1">
        <a:defRPr kumimoji="1" sz="1416" kern="1200">
          <a:solidFill>
            <a:schemeClr val="tx1"/>
          </a:solidFill>
          <a:latin typeface="+mn-lt"/>
          <a:ea typeface="+mn-ea"/>
          <a:cs typeface="+mn-cs"/>
        </a:defRPr>
      </a:lvl6pPr>
      <a:lvl7pPr marL="2157750" algn="l" defTabSz="719250" rtl="0" eaLnBrk="1" latinLnBrk="0" hangingPunct="1">
        <a:defRPr kumimoji="1" sz="1416" kern="1200">
          <a:solidFill>
            <a:schemeClr val="tx1"/>
          </a:solidFill>
          <a:latin typeface="+mn-lt"/>
          <a:ea typeface="+mn-ea"/>
          <a:cs typeface="+mn-cs"/>
        </a:defRPr>
      </a:lvl7pPr>
      <a:lvl8pPr marL="2517375" algn="l" defTabSz="719250" rtl="0" eaLnBrk="1" latinLnBrk="0" hangingPunct="1">
        <a:defRPr kumimoji="1" sz="1416" kern="1200">
          <a:solidFill>
            <a:schemeClr val="tx1"/>
          </a:solidFill>
          <a:latin typeface="+mn-lt"/>
          <a:ea typeface="+mn-ea"/>
          <a:cs typeface="+mn-cs"/>
        </a:defRPr>
      </a:lvl8pPr>
      <a:lvl9pPr marL="2877001" algn="l" defTabSz="719250" rtl="0" eaLnBrk="1" latinLnBrk="0" hangingPunct="1">
        <a:defRPr kumimoji="1" sz="1416"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60.xml" Type="http://schemas.openxmlformats.org/officeDocument/2006/relationships/slideLayout"/><Relationship Id="rId2" Target="../notesSlides/notesSlide10.xml" Type="http://schemas.openxmlformats.org/officeDocument/2006/relationships/notesSlid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60.xml" Type="http://schemas.openxmlformats.org/officeDocument/2006/relationships/slideLayout"/><Relationship Id="rId2" Target="../notesSlides/notesSlide11.xml" Type="http://schemas.openxmlformats.org/officeDocument/2006/relationships/notesSlide"/><Relationship Id="rId3" Target="../media/image28.jpeg" Type="http://schemas.openxmlformats.org/officeDocument/2006/relationships/image"/><Relationship Id="rId4" Target="../media/image29.png" Type="http://schemas.openxmlformats.org/officeDocument/2006/relationships/image"/><Relationship Id="rId5" Target="../media/image3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60.xml" Type="http://schemas.openxmlformats.org/officeDocument/2006/relationships/slideLayout"/><Relationship Id="rId2" Target="../notesSlides/notesSlide12.xml" Type="http://schemas.openxmlformats.org/officeDocument/2006/relationships/notesSlide"/><Relationship Id="rId3" Target="../media/image31.jpeg" Type="http://schemas.openxmlformats.org/officeDocument/2006/relationships/image"/><Relationship Id="rId4" Target="../media/image32.jpeg" Type="http://schemas.openxmlformats.org/officeDocument/2006/relationships/image"/><Relationship Id="rId5" Target="../media/image3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60.xml" Type="http://schemas.openxmlformats.org/officeDocument/2006/relationships/slideLayout"/><Relationship Id="rId2" Target="../notesSlides/notesSlide13.xml" Type="http://schemas.openxmlformats.org/officeDocument/2006/relationships/notesSlide"/><Relationship Id="rId3" Target="../media/image34.png" Type="http://schemas.openxmlformats.org/officeDocument/2006/relationships/image"/><Relationship Id="rId4" Target="../media/hdphoto4.wdp" Type="http://schemas.microsoft.com/office/2007/relationships/hdphoto"/><Relationship Id="rId5" Target="../media/image35.jpeg" Type="http://schemas.openxmlformats.org/officeDocument/2006/relationships/image"/><Relationship Id="rId6" Target="../media/image3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60.xml" Type="http://schemas.openxmlformats.org/officeDocument/2006/relationships/slideLayout"/><Relationship Id="rId2" Target="../notesSlides/notesSlide14.xml" Type="http://schemas.openxmlformats.org/officeDocument/2006/relationships/notesSlide"/><Relationship Id="rId3" Target="../media/image37.png" Type="http://schemas.openxmlformats.org/officeDocument/2006/relationships/image"/><Relationship Id="rId4" Target="../media/image38.emf"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43.png" Type="http://schemas.openxmlformats.org/officeDocument/2006/relationships/image"/><Relationship Id="rId8" Target="../media/image44.jpeg" Type="http://schemas.openxmlformats.org/officeDocument/2006/relationships/image"/><Relationship Id="rId9" Target="../media/image4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jpeg" Type="http://schemas.openxmlformats.org/officeDocument/2006/relationships/image"/><Relationship Id="rId7" Target="../media/image49.png" Type="http://schemas.openxmlformats.org/officeDocument/2006/relationships/image"/><Relationship Id="rId8" Target="../media/image5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68.xml" Type="http://schemas.openxmlformats.org/officeDocument/2006/relationships/slideLayout"/><Relationship Id="rId2" Target="../media/image5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84.xml" Type="http://schemas.openxmlformats.org/officeDocument/2006/relationships/slideLayout"/><Relationship Id="rId2" Target="../media/image52.jpeg" Type="http://schemas.openxmlformats.org/officeDocument/2006/relationships/image"/><Relationship Id="rId3" Target="../media/image53.png" Type="http://schemas.openxmlformats.org/officeDocument/2006/relationships/image"/><Relationship Id="rId4" Target="../media/image54.png" Type="http://schemas.openxmlformats.org/officeDocument/2006/relationships/image"/><Relationship Id="rId5" Target="../media/image55.png" Type="http://schemas.openxmlformats.org/officeDocument/2006/relationships/image"/><Relationship Id="rId6" Target="../media/image56.jpeg" Type="http://schemas.openxmlformats.org/officeDocument/2006/relationships/image"/><Relationship Id="rId7" Target="../media/image5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00.xml" Type="http://schemas.openxmlformats.org/officeDocument/2006/relationships/slideLayout"/><Relationship Id="rId2" Target="../media/image58.png" Type="http://schemas.openxmlformats.org/officeDocument/2006/relationships/image"/><Relationship Id="rId3" Target="../media/image59.jpeg" Type="http://schemas.openxmlformats.org/officeDocument/2006/relationships/image"/><Relationship Id="rId4" Target="../media/image6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9.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100.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 Id="rId4" Target="../media/image63.jpeg" Type="http://schemas.openxmlformats.org/officeDocument/2006/relationships/image"/><Relationship Id="rId5" Target="../media/image64.png" Type="http://schemas.openxmlformats.org/officeDocument/2006/relationships/image"/><Relationship Id="rId6" Target="../media/image65.jpeg" Type="http://schemas.openxmlformats.org/officeDocument/2006/relationships/image"/><Relationship Id="rId7" Target="../media/image66.jpeg" Type="http://schemas.openxmlformats.org/officeDocument/2006/relationships/image"/><Relationship Id="rId8" Target="../media/image67.png" Type="http://schemas.openxmlformats.org/officeDocument/2006/relationships/image"/><Relationship Id="rId9" Target="../media/image6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100.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jpeg" Type="http://schemas.openxmlformats.org/officeDocument/2006/relationships/image"/><Relationship Id="rId5" Target="../media/image7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19.xml" Type="http://schemas.openxmlformats.org/officeDocument/2006/relationships/slideLayout"/><Relationship Id="rId2" Target="../notesSlides/notesSlide3.xml" Type="http://schemas.openxmlformats.org/officeDocument/2006/relationships/notesSlide"/><Relationship Id="rId3" Target="../media/image5.pn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8.jpeg" Type="http://schemas.openxmlformats.org/officeDocument/2006/relationships/image"/><Relationship Id="rId7" Target="../media/image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19.xml" Type="http://schemas.openxmlformats.org/officeDocument/2006/relationships/slideLayout"/><Relationship Id="rId2" Target="../notesSlides/notesSlide4.xml" Type="http://schemas.openxmlformats.org/officeDocument/2006/relationships/notesSlide"/><Relationship Id="rId3" Target="../media/image10.emf" Type="http://schemas.openxmlformats.org/officeDocument/2006/relationships/image"/><Relationship Id="rId4" Target="../media/image11.emf" Type="http://schemas.openxmlformats.org/officeDocument/2006/relationships/image"/><Relationship Id="rId5" Target="../media/image12.emf" Type="http://schemas.openxmlformats.org/officeDocument/2006/relationships/image"/><Relationship Id="rId6" Target="../media/image13.emf" Type="http://schemas.openxmlformats.org/officeDocument/2006/relationships/image"/><Relationship Id="rId7"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19.xml" Type="http://schemas.openxmlformats.org/officeDocument/2006/relationships/slideLayout"/><Relationship Id="rId10" Target="../media/image20.png" Type="http://schemas.openxmlformats.org/officeDocument/2006/relationships/image"/><Relationship Id="rId11" Target="../media/hdphoto3.wdp" Type="http://schemas.microsoft.com/office/2007/relationships/hdphoto"/><Relationship Id="rId12" Target="../media/image21.png" Type="http://schemas.openxmlformats.org/officeDocument/2006/relationships/image"/><Relationship Id="rId2" Target="../notesSlides/notesSlide5.xml" Type="http://schemas.openxmlformats.org/officeDocument/2006/relationships/notesSlid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hdphoto1.wdp" Type="http://schemas.microsoft.com/office/2007/relationships/hdphoto"/><Relationship Id="rId7" Target="../media/image18.png" Type="http://schemas.openxmlformats.org/officeDocument/2006/relationships/image"/><Relationship Id="rId8" Target="../media/hdphoto2.wdp" Type="http://schemas.microsoft.com/office/2007/relationships/hdphoto"/><Relationship Id="rId9" Target="../media/image1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46.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25.xml" Type="http://schemas.openxmlformats.org/officeDocument/2006/relationships/slideLayout"/><Relationship Id="rId2" Target="../notesSlides/notesSlide7.xml" Type="http://schemas.openxmlformats.org/officeDocument/2006/relationships/notesSlide"/><Relationship Id="rId3"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5.xml" Type="http://schemas.openxmlformats.org/officeDocument/2006/relationships/slideLayout"/><Relationship Id="rId2" Target="../notesSlides/notesSlide8.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56.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Rectangle 5"/>
          <p:cNvSpPr>
            <a:spLocks noGrp="1" noChangeArrowheads="1"/>
          </p:cNvSpPr>
          <p:nvPr>
            <p:ph type="ctrTitle" idx="4294967295"/>
          </p:nvPr>
        </p:nvSpPr>
        <p:spPr>
          <a:xfrm>
            <a:off x="-735806" y="2564904"/>
            <a:ext cx="11377613" cy="1728465"/>
          </a:xfrm>
        </p:spPr>
        <p:txBody>
          <a:bodyPr/>
          <a:lstStyle/>
          <a:p>
            <a:pPr algn="ctr" eaLnBrk="1" hangingPunct="1"/>
            <a:r>
              <a:rPr lang="ja-JP" altLang="en-US" sz="3600" dirty="0">
                <a:solidFill>
                  <a:srgbClr val="0070C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今後の都市再生</a:t>
            </a:r>
            <a:br>
              <a:rPr lang="en-US" altLang="ja-JP"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br>
            <a:br>
              <a:rPr lang="en-US" altLang="ja-JP"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br>
            <a:endParaRPr lang="ja-JP" altLang="en-US"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54" name="Rectangle 5"/>
          <p:cNvSpPr txBox="1">
            <a:spLocks noChangeArrowheads="1"/>
          </p:cNvSpPr>
          <p:nvPr/>
        </p:nvSpPr>
        <p:spPr>
          <a:xfrm>
            <a:off x="-735632" y="3788767"/>
            <a:ext cx="11377613" cy="1728465"/>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eaLnBrk="1" hangingPunct="1"/>
            <a:r>
              <a:rPr lang="ja-JP" altLang="en-US"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都市局まちづくり推進課</a:t>
            </a:r>
            <a:br>
              <a:rPr lang="en-US" altLang="ja-JP"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br>
            <a:r>
              <a:rPr lang="ja-JP" altLang="en-US"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令和７年３月</a:t>
            </a:r>
            <a:endParaRPr lang="en-US" altLang="ja-JP"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7" name="テキスト プレースホルダー 2"/>
          <p:cNvSpPr txBox="1"/>
          <p:nvPr/>
        </p:nvSpPr>
        <p:spPr>
          <a:xfrm>
            <a:off x="227087" y="88900"/>
            <a:ext cx="8542337" cy="474663"/>
          </a:xfrm>
          <a:prstGeom prst="rect">
            <a:avLst/>
          </a:prstGeom>
          <a:noFill/>
          <a:ln>
            <a:noFill/>
          </a:ln>
        </p:spPr>
        <p:txBody>
          <a:bodyPr lIns="0" tIns="0" bIns="108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ts val="100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リノベーションまちづくり</a:t>
            </a:r>
            <a:endParaRPr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638" name="コンテンツ プレースホルダー 10"/>
          <p:cNvSpPr txBox="1"/>
          <p:nvPr/>
        </p:nvSpPr>
        <p:spPr>
          <a:xfrm>
            <a:off x="292100" y="660400"/>
            <a:ext cx="9339263" cy="884238"/>
          </a:xfrm>
          <a:prstGeom prst="rect">
            <a:avLst/>
          </a:prstGeom>
          <a:solidFill>
            <a:srgbClr val="058C8E"/>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遊休不動産のリノベーションを連鎖的に展開し、建物の再生に留まらないエリアの再生を目指す取組み</a:t>
            </a:r>
          </a:p>
        </p:txBody>
      </p:sp>
      <p:sp>
        <p:nvSpPr>
          <p:cNvPr id="2639" name="テキスト プレースホルダー 2"/>
          <p:cNvSpPr txBox="1"/>
          <p:nvPr/>
        </p:nvSpPr>
        <p:spPr>
          <a:xfrm>
            <a:off x="6692900" y="5167313"/>
            <a:ext cx="298608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閉店した百貨店を再生するためのトリガーとして、花巻市民のシンボルである「マルカンビル大食堂」を復活。クラウドファンディングも活用して地域の力を結集し、民間による大型空きビルの再生を実現している。</a:t>
            </a:r>
          </a:p>
        </p:txBody>
      </p:sp>
      <p:sp>
        <p:nvSpPr>
          <p:cNvPr id="2640" name="テキスト プレースホルダー 2"/>
          <p:cNvSpPr txBox="1"/>
          <p:nvPr/>
        </p:nvSpPr>
        <p:spPr>
          <a:xfrm>
            <a:off x="292100" y="2190750"/>
            <a:ext cx="2336800"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産業と雇用を創出する</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連鎖的な不動産再生</a:t>
            </a:r>
          </a:p>
        </p:txBody>
      </p:sp>
      <p:sp>
        <p:nvSpPr>
          <p:cNvPr id="2641" name="テキスト プレースホルダー 2"/>
          <p:cNvSpPr txBox="1"/>
          <p:nvPr/>
        </p:nvSpPr>
        <p:spPr>
          <a:xfrm>
            <a:off x="198438" y="5160963"/>
            <a:ext cx="3035300" cy="1428750"/>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不動産の再生を通じて質の高い雇用を創出し、産業とコミュニティを再生することを目標とした「小倉家守構想」のもと、小倉魚町のコンパクトなエリアで事業開始から</a:t>
            </a:r>
            <a:r>
              <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年で、</a:t>
            </a:r>
            <a:r>
              <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件以上の不動産再生と</a:t>
            </a:r>
            <a:r>
              <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人以上の雇用創出を実現。</a:t>
            </a:r>
            <a:endPar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2" name="正方形/長方形 10"/>
          <p:cNvSpPr/>
          <p:nvPr/>
        </p:nvSpPr>
        <p:spPr>
          <a:xfrm>
            <a:off x="292100" y="1608138"/>
            <a:ext cx="987425" cy="412750"/>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43" name="テキスト プレースホルダー 2"/>
          <p:cNvSpPr txBox="1"/>
          <p:nvPr/>
        </p:nvSpPr>
        <p:spPr>
          <a:xfrm>
            <a:off x="307975" y="2803525"/>
            <a:ext cx="2981325"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zh-TW"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北九州市小倉魚町</a:t>
            </a:r>
          </a:p>
          <a:p>
            <a:pPr eaLnBrk="1" hangingPunct="1">
              <a:lnSpc>
                <a:spcPct val="120000"/>
              </a:lnSpc>
              <a:spcBef>
                <a:spcPct val="0"/>
              </a:spcBef>
              <a:buFontTx/>
              <a:buNone/>
            </a:pPr>
            <a:r>
              <a:rPr lang="zh-CN"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株式会社北九州家守舎他</a:t>
            </a:r>
          </a:p>
        </p:txBody>
      </p:sp>
      <p:sp>
        <p:nvSpPr>
          <p:cNvPr id="2644" name="テキスト プレースホルダー 2"/>
          <p:cNvSpPr txBox="1"/>
          <p:nvPr/>
        </p:nvSpPr>
        <p:spPr>
          <a:xfrm>
            <a:off x="3579813" y="2171700"/>
            <a:ext cx="2601912" cy="474663"/>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公と民との連携による</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地域らしい空間資源の活用</a:t>
            </a:r>
          </a:p>
        </p:txBody>
      </p:sp>
      <p:sp>
        <p:nvSpPr>
          <p:cNvPr id="2645" name="テキスト プレースホルダー 2"/>
          <p:cNvSpPr txBox="1"/>
          <p:nvPr/>
        </p:nvSpPr>
        <p:spPr>
          <a:xfrm>
            <a:off x="3416300" y="5167313"/>
            <a:ext cx="292893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リノベーションの担い手である家守会社が次々と誕生。これを後押しする和歌山市とともに、公民連携でエリア全体のリノベーションまちづくりを進めている。公共空間の利活用も同時に進められているのが特徴となっている。</a:t>
            </a:r>
          </a:p>
        </p:txBody>
      </p:sp>
      <p:sp>
        <p:nvSpPr>
          <p:cNvPr id="2646" name="テキスト プレースホルダー 2"/>
          <p:cNvSpPr txBox="1"/>
          <p:nvPr/>
        </p:nvSpPr>
        <p:spPr>
          <a:xfrm>
            <a:off x="3579813" y="2824163"/>
            <a:ext cx="2335212" cy="474662"/>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和歌山市中心部</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株式会社紀州まちづくり舎</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＋株式会社ワカヤマヤモリ舎他</a:t>
            </a:r>
          </a:p>
        </p:txBody>
      </p:sp>
      <p:sp>
        <p:nvSpPr>
          <p:cNvPr id="2647" name="テキスト プレースホルダー 2"/>
          <p:cNvSpPr txBox="1"/>
          <p:nvPr/>
        </p:nvSpPr>
        <p:spPr>
          <a:xfrm>
            <a:off x="6734175" y="2192338"/>
            <a:ext cx="2336800"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補助金に頼らない</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大型空きビルの再生</a:t>
            </a:r>
          </a:p>
        </p:txBody>
      </p:sp>
      <p:sp>
        <p:nvSpPr>
          <p:cNvPr id="2648" name="テキスト プレースホルダー 2"/>
          <p:cNvSpPr txBox="1"/>
          <p:nvPr/>
        </p:nvSpPr>
        <p:spPr>
          <a:xfrm>
            <a:off x="6737350" y="2803525"/>
            <a:ext cx="2897188"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花巻駅前エリア・上町</a:t>
            </a:r>
          </a:p>
          <a:p>
            <a:pPr eaLnBrk="1" hangingPunct="1">
              <a:lnSpc>
                <a:spcPct val="120000"/>
              </a:lnSpc>
              <a:spcBef>
                <a:spcPct val="0"/>
              </a:spcBef>
              <a:buFontTx/>
              <a:buNone/>
            </a:pPr>
            <a:r>
              <a:rPr lang="zh-CN"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株式会社花巻家守舎＋上町家守舎</a:t>
            </a:r>
          </a:p>
        </p:txBody>
      </p:sp>
      <p:cxnSp>
        <p:nvCxnSpPr>
          <p:cNvPr id="2649" name="直線コネクタ 17"/>
          <p:cNvCxnSpPr/>
          <p:nvPr/>
        </p:nvCxnSpPr>
        <p:spPr>
          <a:xfrm>
            <a:off x="292100" y="2763838"/>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50" name="直線コネクタ 18"/>
          <p:cNvCxnSpPr/>
          <p:nvPr/>
        </p:nvCxnSpPr>
        <p:spPr>
          <a:xfrm>
            <a:off x="3579813" y="2763838"/>
            <a:ext cx="2335212"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51" name="直線コネクタ 19"/>
          <p:cNvCxnSpPr/>
          <p:nvPr/>
        </p:nvCxnSpPr>
        <p:spPr>
          <a:xfrm>
            <a:off x="6716713" y="2763838"/>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sp>
        <p:nvSpPr>
          <p:cNvPr id="2652" name="正方形/長方形 20"/>
          <p:cNvSpPr/>
          <p:nvPr/>
        </p:nvSpPr>
        <p:spPr>
          <a:xfrm>
            <a:off x="3579813" y="1603375"/>
            <a:ext cx="987425" cy="412750"/>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53" name="正方形/長方形 21"/>
          <p:cNvSpPr/>
          <p:nvPr/>
        </p:nvSpPr>
        <p:spPr>
          <a:xfrm>
            <a:off x="6734175" y="1601788"/>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pic>
        <p:nvPicPr>
          <p:cNvPr id="2654" name="図 22"/>
          <p:cNvPicPr>
            <a:picLocks noChangeAspect="1"/>
          </p:cNvPicPr>
          <p:nvPr/>
        </p:nvPicPr>
        <p:blipFill>
          <a:blip r:embed="rId3"/>
          <a:stretch>
            <a:fillRect/>
          </a:stretch>
        </p:blipFill>
        <p:spPr>
          <a:xfrm>
            <a:off x="433388" y="3457575"/>
            <a:ext cx="2439987" cy="1627188"/>
          </a:xfrm>
          <a:prstGeom prst="rect">
            <a:avLst/>
          </a:prstGeom>
          <a:noFill/>
          <a:ln>
            <a:noFill/>
          </a:ln>
        </p:spPr>
      </p:pic>
      <p:pic>
        <p:nvPicPr>
          <p:cNvPr id="2655" name="図 23"/>
          <p:cNvPicPr>
            <a:picLocks noChangeAspect="1"/>
          </p:cNvPicPr>
          <p:nvPr/>
        </p:nvPicPr>
        <p:blipFill>
          <a:blip r:embed="rId4"/>
          <a:stretch>
            <a:fillRect/>
          </a:stretch>
        </p:blipFill>
        <p:spPr>
          <a:xfrm>
            <a:off x="3663950" y="3454400"/>
            <a:ext cx="2432050" cy="1630363"/>
          </a:xfrm>
          <a:prstGeom prst="rect">
            <a:avLst/>
          </a:prstGeom>
          <a:noFill/>
          <a:ln>
            <a:noFill/>
          </a:ln>
        </p:spPr>
      </p:pic>
      <p:pic>
        <p:nvPicPr>
          <p:cNvPr id="2656" name="図 24"/>
          <p:cNvPicPr>
            <a:picLocks noChangeAspect="1"/>
          </p:cNvPicPr>
          <p:nvPr/>
        </p:nvPicPr>
        <p:blipFill>
          <a:blip r:embed="rId5"/>
          <a:stretch>
            <a:fillRect/>
          </a:stretch>
        </p:blipFill>
        <p:spPr>
          <a:xfrm>
            <a:off x="6734175" y="3454400"/>
            <a:ext cx="2439988" cy="1625600"/>
          </a:xfrm>
          <a:prstGeom prst="rect">
            <a:avLst/>
          </a:prstGeom>
          <a:noFill/>
          <a:ln>
            <a:noFill/>
          </a:ln>
        </p:spPr>
      </p:pic>
      <p:sp>
        <p:nvSpPr>
          <p:cNvPr id="2657" name="正方形/長方形 3589"/>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9</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5854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 name="テキスト プレースホルダー 2"/>
          <p:cNvSpPr txBox="1"/>
          <p:nvPr/>
        </p:nvSpPr>
        <p:spPr>
          <a:xfrm>
            <a:off x="233363" y="71438"/>
            <a:ext cx="8543925" cy="474662"/>
          </a:xfrm>
          <a:prstGeom prst="rect">
            <a:avLst/>
          </a:prstGeom>
          <a:noFill/>
          <a:ln>
            <a:noFill/>
          </a:ln>
        </p:spPr>
        <p:txBody>
          <a:bodyPr lIns="0" tIns="0" bIns="108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ts val="100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まちに広がる多様な空間活用</a:t>
            </a:r>
            <a:endParaRPr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664" name="コンテンツ プレースホルダー 10"/>
          <p:cNvSpPr txBox="1"/>
          <p:nvPr/>
        </p:nvSpPr>
        <p:spPr>
          <a:xfrm>
            <a:off x="292100" y="660400"/>
            <a:ext cx="9339263" cy="884238"/>
          </a:xfrm>
          <a:prstGeom prst="rect">
            <a:avLst/>
          </a:prstGeom>
          <a:solidFill>
            <a:srgbClr val="058C8E"/>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市民、企業、</a:t>
            </a:r>
            <a:r>
              <a:rPr lang="en-US" altLang="ja-JP" sz="200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200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など、多様な民間主体が公共主体と連携・協働することに　より、都市空間の魅力向上や活性化をはかる取組み</a:t>
            </a:r>
          </a:p>
        </p:txBody>
      </p:sp>
      <p:sp>
        <p:nvSpPr>
          <p:cNvPr id="2665" name="テキスト プレースホルダー 2"/>
          <p:cNvSpPr txBox="1"/>
          <p:nvPr/>
        </p:nvSpPr>
        <p:spPr>
          <a:xfrm>
            <a:off x="6746875" y="5176838"/>
            <a:ext cx="284003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再開発事業にあわせ、道路空間を再編して広場を整備。まちづくり会社を中心に市民組織がこれをサポートしながら運営を行い、子どもから高齢者まで、幅広い市民が集まる場となっている。</a:t>
            </a:r>
          </a:p>
        </p:txBody>
      </p:sp>
      <p:sp>
        <p:nvSpPr>
          <p:cNvPr id="2666" name="テキスト プレースホルダー 2"/>
          <p:cNvSpPr txBox="1"/>
          <p:nvPr/>
        </p:nvSpPr>
        <p:spPr>
          <a:xfrm>
            <a:off x="292100" y="2214563"/>
            <a:ext cx="2336800" cy="474662"/>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堂島川を眼下に望む</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河川敷の川床店舗群</a:t>
            </a:r>
          </a:p>
        </p:txBody>
      </p:sp>
      <p:sp>
        <p:nvSpPr>
          <p:cNvPr id="2667" name="テキスト プレースホルダー 2"/>
          <p:cNvSpPr txBox="1"/>
          <p:nvPr/>
        </p:nvSpPr>
        <p:spPr>
          <a:xfrm>
            <a:off x="252413" y="5172075"/>
            <a:ext cx="3035300" cy="1427163"/>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民間事業者や市民団体の手によって運営され、任意団体として全国で初めて、河川敷の包括的占用者としての許可を受け、一年を通じた営業を行っている。</a:t>
            </a:r>
          </a:p>
        </p:txBody>
      </p:sp>
      <p:sp>
        <p:nvSpPr>
          <p:cNvPr id="2668" name="正方形/長方形 9"/>
          <p:cNvSpPr/>
          <p:nvPr/>
        </p:nvSpPr>
        <p:spPr>
          <a:xfrm>
            <a:off x="292100" y="1631950"/>
            <a:ext cx="987425" cy="414338"/>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69" name="テキスト プレースホルダー 2"/>
          <p:cNvSpPr txBox="1"/>
          <p:nvPr/>
        </p:nvSpPr>
        <p:spPr>
          <a:xfrm>
            <a:off x="307975" y="2828925"/>
            <a:ext cx="2981325"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zh-TW"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北浜</a:t>
            </a: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テラス</a:t>
            </a:r>
          </a:p>
          <a:p>
            <a:pPr eaLnBrk="1" hangingPunct="1">
              <a:lnSpc>
                <a:spcPct val="120000"/>
              </a:lnSpc>
              <a:spcBef>
                <a:spcPct val="0"/>
              </a:spcBef>
              <a:buFontTx/>
              <a:buNone/>
            </a:pPr>
            <a:r>
              <a:rPr lang="zh-CN"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北浜水辺協議会</a:t>
            </a:r>
          </a:p>
        </p:txBody>
      </p:sp>
      <p:sp>
        <p:nvSpPr>
          <p:cNvPr id="2670" name="テキスト プレースホルダー 2"/>
          <p:cNvSpPr txBox="1"/>
          <p:nvPr/>
        </p:nvSpPr>
        <p:spPr>
          <a:xfrm>
            <a:off x="3579813" y="2197100"/>
            <a:ext cx="2601912"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住民もカフェも</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運営に参加する公園</a:t>
            </a:r>
          </a:p>
        </p:txBody>
      </p:sp>
      <p:sp>
        <p:nvSpPr>
          <p:cNvPr id="2671" name="テキスト プレースホルダー 2"/>
          <p:cNvSpPr txBox="1"/>
          <p:nvPr/>
        </p:nvSpPr>
        <p:spPr>
          <a:xfrm>
            <a:off x="3468688" y="5176838"/>
            <a:ext cx="2928937"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公園の全面改修にあわせて地域貢献に高い意欲をもつカフェ運営事業者を選定。地域の住民やカフェ事業者らと豊島区で組織を構成し、新しいスタイルで公園の運営を行っている。</a:t>
            </a:r>
          </a:p>
        </p:txBody>
      </p:sp>
      <p:sp>
        <p:nvSpPr>
          <p:cNvPr id="2672" name="テキスト プレースホルダー 2"/>
          <p:cNvSpPr txBox="1"/>
          <p:nvPr/>
        </p:nvSpPr>
        <p:spPr>
          <a:xfrm>
            <a:off x="3579813" y="2849563"/>
            <a:ext cx="2335212" cy="474662"/>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南池袋公園</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南池袋公園をよくする会</a:t>
            </a:r>
          </a:p>
        </p:txBody>
      </p:sp>
      <p:sp>
        <p:nvSpPr>
          <p:cNvPr id="2673" name="テキスト プレースホルダー 2"/>
          <p:cNvSpPr txBox="1"/>
          <p:nvPr/>
        </p:nvSpPr>
        <p:spPr>
          <a:xfrm>
            <a:off x="6734175" y="2217738"/>
            <a:ext cx="2336800"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超・高稼働率の</a:t>
            </a:r>
          </a:p>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全天候型市民広場</a:t>
            </a:r>
          </a:p>
        </p:txBody>
      </p:sp>
      <p:sp>
        <p:nvSpPr>
          <p:cNvPr id="2674" name="テキスト プレースホルダー 2"/>
          <p:cNvSpPr txBox="1"/>
          <p:nvPr/>
        </p:nvSpPr>
        <p:spPr>
          <a:xfrm>
            <a:off x="6737350" y="2828925"/>
            <a:ext cx="2897188"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グランドプラザ</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まちづくりとやま株式会社</a:t>
            </a:r>
          </a:p>
        </p:txBody>
      </p:sp>
      <p:cxnSp>
        <p:nvCxnSpPr>
          <p:cNvPr id="2675" name="直線コネクタ 16"/>
          <p:cNvCxnSpPr/>
          <p:nvPr/>
        </p:nvCxnSpPr>
        <p:spPr>
          <a:xfrm>
            <a:off x="292100" y="2787650"/>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76" name="直線コネクタ 17"/>
          <p:cNvCxnSpPr/>
          <p:nvPr/>
        </p:nvCxnSpPr>
        <p:spPr>
          <a:xfrm>
            <a:off x="3579813" y="2789238"/>
            <a:ext cx="2335212"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677" name="直線コネクタ 18"/>
          <p:cNvCxnSpPr/>
          <p:nvPr/>
        </p:nvCxnSpPr>
        <p:spPr>
          <a:xfrm>
            <a:off x="6716713" y="2787650"/>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sp>
        <p:nvSpPr>
          <p:cNvPr id="2678" name="正方形/長方形 19"/>
          <p:cNvSpPr/>
          <p:nvPr/>
        </p:nvSpPr>
        <p:spPr>
          <a:xfrm>
            <a:off x="3579813" y="1627188"/>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679" name="正方形/長方形 20"/>
          <p:cNvSpPr/>
          <p:nvPr/>
        </p:nvSpPr>
        <p:spPr>
          <a:xfrm>
            <a:off x="6734175" y="1627188"/>
            <a:ext cx="987425" cy="412750"/>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pic>
        <p:nvPicPr>
          <p:cNvPr id="2680" name="図 21"/>
          <p:cNvPicPr>
            <a:picLocks noChangeAspect="1"/>
          </p:cNvPicPr>
          <p:nvPr/>
        </p:nvPicPr>
        <p:blipFill>
          <a:blip r:embed="rId3"/>
          <a:stretch>
            <a:fillRect/>
          </a:stretch>
        </p:blipFill>
        <p:spPr>
          <a:xfrm>
            <a:off x="485775" y="3471863"/>
            <a:ext cx="2460625" cy="1639887"/>
          </a:xfrm>
          <a:prstGeom prst="rect">
            <a:avLst/>
          </a:prstGeom>
          <a:noFill/>
          <a:ln>
            <a:noFill/>
          </a:ln>
        </p:spPr>
      </p:pic>
      <p:pic>
        <p:nvPicPr>
          <p:cNvPr id="2681" name="図 22"/>
          <p:cNvPicPr>
            <a:picLocks noChangeAspect="1"/>
          </p:cNvPicPr>
          <p:nvPr/>
        </p:nvPicPr>
        <p:blipFill>
          <a:blip r:embed="rId4"/>
          <a:stretch>
            <a:fillRect/>
          </a:stretch>
        </p:blipFill>
        <p:spPr>
          <a:xfrm>
            <a:off x="3651250" y="3490913"/>
            <a:ext cx="2459038" cy="1639887"/>
          </a:xfrm>
          <a:prstGeom prst="rect">
            <a:avLst/>
          </a:prstGeom>
          <a:noFill/>
          <a:ln>
            <a:noFill/>
          </a:ln>
        </p:spPr>
      </p:pic>
      <p:pic>
        <p:nvPicPr>
          <p:cNvPr id="2682" name="図 23"/>
          <p:cNvPicPr>
            <a:picLocks noChangeAspect="1"/>
          </p:cNvPicPr>
          <p:nvPr/>
        </p:nvPicPr>
        <p:blipFill>
          <a:blip r:embed="rId5"/>
          <a:stretch>
            <a:fillRect/>
          </a:stretch>
        </p:blipFill>
        <p:spPr>
          <a:xfrm>
            <a:off x="6734175" y="3481388"/>
            <a:ext cx="2460625" cy="1639887"/>
          </a:xfrm>
          <a:prstGeom prst="rect">
            <a:avLst/>
          </a:prstGeom>
          <a:noFill/>
          <a:ln>
            <a:noFill/>
          </a:ln>
        </p:spPr>
      </p:pic>
      <p:sp>
        <p:nvSpPr>
          <p:cNvPr id="2683" name="正方形/長方形 3590"/>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10</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9481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9" name="テキスト プレースホルダー 2"/>
          <p:cNvSpPr txBox="1"/>
          <p:nvPr/>
        </p:nvSpPr>
        <p:spPr>
          <a:xfrm>
            <a:off x="225499" y="68263"/>
            <a:ext cx="8543925" cy="474662"/>
          </a:xfrm>
          <a:prstGeom prst="rect">
            <a:avLst/>
          </a:prstGeom>
          <a:noFill/>
          <a:ln>
            <a:noFill/>
          </a:ln>
        </p:spPr>
        <p:txBody>
          <a:bodyPr lIns="0" tIns="0" bIns="108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ts val="1000"/>
              </a:spcBef>
              <a:buFontTx/>
              <a:buNone/>
            </a:pPr>
            <a:r>
              <a:rPr lang="ja-JP" altLang="en-US" sz="2400" dirty="0">
                <a:solidFill>
                  <a:srgbClr val="4087C8"/>
                </a:solidFill>
                <a:latin typeface="HGP創英角ｺﾞｼｯｸUB" panose="020B0900000000000000" pitchFamily="50" charset="-128"/>
                <a:ea typeface="HGP創英角ｺﾞｼｯｸUB" panose="020B0900000000000000" pitchFamily="50" charset="-128"/>
              </a:rPr>
              <a:t>エリアマネジメント</a:t>
            </a:r>
            <a:endParaRPr sz="2400"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690" name="コンテンツ プレースホルダー 10"/>
          <p:cNvSpPr txBox="1"/>
          <p:nvPr/>
        </p:nvSpPr>
        <p:spPr>
          <a:xfrm>
            <a:off x="292100" y="660400"/>
            <a:ext cx="9339263" cy="884238"/>
          </a:xfrm>
          <a:prstGeom prst="rect">
            <a:avLst/>
          </a:prstGeom>
          <a:solidFill>
            <a:srgbClr val="058C8E"/>
          </a:solid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エリアの課題解決をエリアの価値向上へとつなげる、クリエイティブな都市を</a:t>
            </a:r>
            <a:endParaRPr lang="en-US" altLang="ja-JP"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ct val="0"/>
              </a:spcBef>
              <a:buFontTx/>
              <a:buNone/>
            </a:pPr>
            <a:r>
              <a:rPr lang="ja-JP" altLang="en-US" sz="20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目指す都市再生の取組み</a:t>
            </a:r>
          </a:p>
        </p:txBody>
      </p:sp>
      <p:sp>
        <p:nvSpPr>
          <p:cNvPr id="2691" name="テキスト プレースホルダー 2"/>
          <p:cNvSpPr txBox="1"/>
          <p:nvPr/>
        </p:nvSpPr>
        <p:spPr>
          <a:xfrm>
            <a:off x="6689725" y="5097463"/>
            <a:ext cx="2986088"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札幌駅前通地下歩行空間の整備時に、道路空間の一部を条例で広場として位置づけ、まちづくり会社が管理運営と収益事業を実施している。一般へも有料で貸出を行っているほか、壁面などを活用して広告事業を行っており、収益の一部は地域のまちづくり活動の財源として還元している。</a:t>
            </a:r>
            <a:endPar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2" name="テキスト プレースホルダー 2"/>
          <p:cNvSpPr txBox="1"/>
          <p:nvPr/>
        </p:nvSpPr>
        <p:spPr>
          <a:xfrm>
            <a:off x="292100" y="2187575"/>
            <a:ext cx="2336800" cy="474663"/>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質の高い都市空間形成と 多様なソフト事業の展開</a:t>
            </a:r>
          </a:p>
        </p:txBody>
      </p:sp>
      <p:sp>
        <p:nvSpPr>
          <p:cNvPr id="2693" name="テキスト プレースホルダー 2"/>
          <p:cNvSpPr txBox="1"/>
          <p:nvPr/>
        </p:nvSpPr>
        <p:spPr>
          <a:xfrm>
            <a:off x="250825" y="5116513"/>
            <a:ext cx="3035300" cy="14271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多様なエリアマネジメント団体が互いに連携・補完し、「新しい価値」「魅力と賑わい」の創造に向けた取組みが行われている。丸の内仲通りは国家戦略道路占用事業を適用区域に指定され、 「人が中心」の空間へと道路空間の再配分が行われている。</a:t>
            </a:r>
            <a:endParaRPr lang="en-US" altLang="ja-JP" sz="120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4" name="正方形/長方形 11"/>
          <p:cNvSpPr/>
          <p:nvPr/>
        </p:nvSpPr>
        <p:spPr>
          <a:xfrm>
            <a:off x="292100" y="1604963"/>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pic>
        <p:nvPicPr>
          <p:cNvPr id="2695" name="図 12"/>
          <p:cNvPicPr>
            <a:picLocks noChangeAspect="1"/>
          </p:cNvPicPr>
          <p:nvPr/>
        </p:nvPicPr>
        <p:blipFill>
          <a:blip r:embed="rId3"/>
          <a:stretch>
            <a:fillRect/>
          </a:stretch>
        </p:blipFill>
        <p:spPr>
          <a:xfrm>
            <a:off x="463550" y="3455988"/>
            <a:ext cx="2401888" cy="1601787"/>
          </a:xfrm>
          <a:prstGeom prst="rect">
            <a:avLst/>
          </a:prstGeom>
          <a:noFill/>
          <a:ln>
            <a:noFill/>
          </a:ln>
        </p:spPr>
      </p:pic>
      <p:sp>
        <p:nvSpPr>
          <p:cNvPr id="2696" name="テキスト プレースホルダー 2"/>
          <p:cNvSpPr txBox="1"/>
          <p:nvPr/>
        </p:nvSpPr>
        <p:spPr>
          <a:xfrm>
            <a:off x="307975" y="2800350"/>
            <a:ext cx="2981325" cy="474663"/>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大手町・丸の内・有楽町</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大手町・丸の内・有楽町地区まちづくり協議会＋</a:t>
            </a:r>
            <a:r>
              <a:rPr lang="en-US" altLang="ja-JP"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NPO </a:t>
            </a: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法人 大丸有エリアマネジメント協会</a:t>
            </a:r>
          </a:p>
        </p:txBody>
      </p:sp>
      <p:sp>
        <p:nvSpPr>
          <p:cNvPr id="2697" name="テキスト プレースホルダー 2"/>
          <p:cNvSpPr txBox="1"/>
          <p:nvPr/>
        </p:nvSpPr>
        <p:spPr>
          <a:xfrm>
            <a:off x="3579813" y="2170113"/>
            <a:ext cx="2335212" cy="473075"/>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新たな仕組みによる</a:t>
            </a:r>
          </a:p>
          <a:p>
            <a:pPr eaLnBrk="1" hangingPunct="1">
              <a:lnSpc>
                <a:spcPct val="120000"/>
              </a:lnSpc>
              <a:spcBef>
                <a:spcPct val="0"/>
              </a:spcBef>
              <a:buFontTx/>
              <a:buNone/>
            </a:pPr>
            <a:r>
              <a:rPr lang="ja-JP" altLang="en-US" sz="1600" b="1"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都市空間のマネジメント</a:t>
            </a:r>
          </a:p>
        </p:txBody>
      </p:sp>
      <p:sp>
        <p:nvSpPr>
          <p:cNvPr id="2698" name="テキスト プレースホルダー 2"/>
          <p:cNvSpPr txBox="1"/>
          <p:nvPr/>
        </p:nvSpPr>
        <p:spPr>
          <a:xfrm>
            <a:off x="3449638" y="5097463"/>
            <a:ext cx="2927350" cy="1236662"/>
          </a:xfrm>
          <a:prstGeom prst="rect">
            <a:avLst/>
          </a:prstGeom>
          <a:noFill/>
          <a:ln>
            <a:noFill/>
          </a:ln>
        </p:spPr>
        <p:txBody>
          <a:bodyPr lIns="36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20000"/>
              </a:lnSpc>
              <a:spcBef>
                <a:spcPct val="0"/>
              </a:spcBef>
              <a:buFontTx/>
              <a:buNone/>
            </a:pPr>
            <a:r>
              <a:rPr lang="ja-JP" altLang="en-US"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都市再生特別措置法と国家戦略特区の枠組みにより、公共空間を一体的に活用した賑わいづくりや、地域の回遊性の向上に向けた交通サービス事業、まちの賑わいを創出するイベント・プロモーション事業など、地区全体の持続的な発展に向けた取組みを行っている。</a:t>
            </a:r>
            <a:endParaRPr lang="en-US" altLang="ja-JP" sz="1200" dirty="0">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99" name="図 16"/>
          <p:cNvPicPr>
            <a:picLocks noChangeAspect="1"/>
          </p:cNvPicPr>
          <p:nvPr/>
        </p:nvPicPr>
        <p:blipFill>
          <a:blip r:embed="rId4"/>
          <a:stretch>
            <a:fillRect/>
          </a:stretch>
        </p:blipFill>
        <p:spPr>
          <a:xfrm>
            <a:off x="3579813" y="3455988"/>
            <a:ext cx="2439987" cy="1627187"/>
          </a:xfrm>
          <a:prstGeom prst="rect">
            <a:avLst/>
          </a:prstGeom>
          <a:noFill/>
          <a:ln>
            <a:noFill/>
          </a:ln>
        </p:spPr>
      </p:pic>
      <p:sp>
        <p:nvSpPr>
          <p:cNvPr id="2700" name="テキスト プレースホルダー 2"/>
          <p:cNvSpPr txBox="1"/>
          <p:nvPr/>
        </p:nvSpPr>
        <p:spPr>
          <a:xfrm>
            <a:off x="3579813" y="2822575"/>
            <a:ext cx="2335212" cy="473075"/>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グランフロント大阪</a:t>
            </a: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一般社団法人グランフロント大阪</a:t>
            </a:r>
            <a:r>
              <a:rPr lang="en-US" altLang="ja-JP"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TMO</a:t>
            </a:r>
          </a:p>
        </p:txBody>
      </p:sp>
      <p:sp>
        <p:nvSpPr>
          <p:cNvPr id="2701" name="テキスト プレースホルダー 2"/>
          <p:cNvSpPr txBox="1"/>
          <p:nvPr/>
        </p:nvSpPr>
        <p:spPr>
          <a:xfrm>
            <a:off x="6734175" y="2189163"/>
            <a:ext cx="2336800" cy="474662"/>
          </a:xfrm>
          <a:prstGeom prst="rect">
            <a:avLst/>
          </a:prstGeom>
          <a:noFill/>
          <a:ln>
            <a:noFill/>
          </a:ln>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賑わいと財源を生みだす</a:t>
            </a:r>
            <a:br>
              <a:rPr lang="en-US" altLang="ja-JP"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地下歩行空間の広場化</a:t>
            </a:r>
          </a:p>
        </p:txBody>
      </p:sp>
      <p:pic>
        <p:nvPicPr>
          <p:cNvPr id="2702" name="図 19"/>
          <p:cNvPicPr>
            <a:picLocks noChangeAspect="1"/>
          </p:cNvPicPr>
          <p:nvPr/>
        </p:nvPicPr>
        <p:blipFill>
          <a:blip r:embed="rId5"/>
          <a:stretch>
            <a:fillRect/>
          </a:stretch>
        </p:blipFill>
        <p:spPr>
          <a:xfrm>
            <a:off x="6734175" y="3455988"/>
            <a:ext cx="2439988" cy="1627187"/>
          </a:xfrm>
          <a:prstGeom prst="rect">
            <a:avLst/>
          </a:prstGeom>
          <a:noFill/>
          <a:ln>
            <a:noFill/>
          </a:ln>
        </p:spPr>
      </p:pic>
      <p:sp>
        <p:nvSpPr>
          <p:cNvPr id="2703" name="テキスト プレースホルダー 2"/>
          <p:cNvSpPr txBox="1"/>
          <p:nvPr/>
        </p:nvSpPr>
        <p:spPr>
          <a:xfrm>
            <a:off x="6737350" y="2800350"/>
            <a:ext cx="2897188" cy="474663"/>
          </a:xfrm>
          <a:prstGeom prst="rect">
            <a:avLst/>
          </a:prstGeom>
          <a:noFill/>
          <a:ln>
            <a:noFill/>
          </a:ln>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札幌駅前通地下歩行広場</a:t>
            </a:r>
            <a:r>
              <a:rPr lang="ja-JP" altLang="en-US" sz="10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（チ・カ・ホ）</a:t>
            </a:r>
            <a:endParaRPr lang="ja-JP" altLang="en-US" sz="1400" b="1">
              <a:solidFill>
                <a:srgbClr val="058C8E"/>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ct val="0"/>
              </a:spcBef>
              <a:buFontTx/>
              <a:buNone/>
            </a:pPr>
            <a:r>
              <a:rPr lang="ja-JP" altLang="en-US" sz="1000">
                <a:solidFill>
                  <a:srgbClr val="058C8E"/>
                </a:solidFill>
                <a:latin typeface="メイリオ" panose="020B0604030504040204" pitchFamily="50" charset="-128"/>
                <a:ea typeface="メイリオ" panose="020B0604030504040204" pitchFamily="50" charset="-128"/>
                <a:cs typeface="メイリオ" panose="020B0604030504040204" pitchFamily="50" charset="-128"/>
              </a:rPr>
              <a:t>札幌駅前通まちづくり株式会社</a:t>
            </a:r>
          </a:p>
        </p:txBody>
      </p:sp>
      <p:cxnSp>
        <p:nvCxnSpPr>
          <p:cNvPr id="2704" name="直線コネクタ 21"/>
          <p:cNvCxnSpPr/>
          <p:nvPr/>
        </p:nvCxnSpPr>
        <p:spPr>
          <a:xfrm>
            <a:off x="292100" y="2760663"/>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705" name="直線コネクタ 22"/>
          <p:cNvCxnSpPr/>
          <p:nvPr/>
        </p:nvCxnSpPr>
        <p:spPr>
          <a:xfrm>
            <a:off x="3579813" y="2762250"/>
            <a:ext cx="2335212"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cxnSp>
        <p:nvCxnSpPr>
          <p:cNvPr id="2706" name="直線コネクタ 23"/>
          <p:cNvCxnSpPr/>
          <p:nvPr/>
        </p:nvCxnSpPr>
        <p:spPr>
          <a:xfrm>
            <a:off x="6716713" y="2760663"/>
            <a:ext cx="2336800" cy="0"/>
          </a:xfrm>
          <a:prstGeom prst="line">
            <a:avLst/>
          </a:prstGeom>
          <a:ln>
            <a:solidFill>
              <a:srgbClr val="04898C"/>
            </a:solidFill>
          </a:ln>
        </p:spPr>
        <p:style>
          <a:lnRef idx="1">
            <a:schemeClr val="accent1"/>
          </a:lnRef>
          <a:fillRef idx="0">
            <a:schemeClr val="accent1"/>
          </a:fillRef>
          <a:effectRef idx="0">
            <a:schemeClr val="accent1"/>
          </a:effectRef>
          <a:fontRef idx="minor">
            <a:schemeClr val="tx1"/>
          </a:fontRef>
        </p:style>
      </p:cxnSp>
      <p:sp>
        <p:nvSpPr>
          <p:cNvPr id="2707" name="正方形/長方形 24"/>
          <p:cNvSpPr/>
          <p:nvPr/>
        </p:nvSpPr>
        <p:spPr>
          <a:xfrm>
            <a:off x="3579813" y="1600200"/>
            <a:ext cx="987425" cy="414338"/>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708" name="正方形/長方形 25"/>
          <p:cNvSpPr/>
          <p:nvPr/>
        </p:nvSpPr>
        <p:spPr>
          <a:xfrm>
            <a:off x="6734175" y="1598613"/>
            <a:ext cx="987425" cy="414337"/>
          </a:xfrm>
          <a:prstGeom prst="rect">
            <a:avLst/>
          </a:prstGeom>
          <a:solidFill>
            <a:srgbClr val="0489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1600" dirty="0">
                <a:solidFill>
                  <a:prstClr val="white"/>
                </a:solidFill>
                <a:latin typeface="Century Gothic" panose="020B0502020202020204" pitchFamily="34" charset="0"/>
              </a:rPr>
              <a:t>Case</a:t>
            </a:r>
            <a:endParaRPr lang="ja-JP" altLang="en-US" sz="1600" dirty="0">
              <a:solidFill>
                <a:prstClr val="white"/>
              </a:solidFill>
              <a:latin typeface="Century Gothic" panose="020B0502020202020204" pitchFamily="34" charset="0"/>
            </a:endParaRPr>
          </a:p>
        </p:txBody>
      </p:sp>
      <p:sp>
        <p:nvSpPr>
          <p:cNvPr id="2709" name="正方形/長方形 26"/>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0935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 name="テキスト プレースホルダー 2"/>
          <p:cNvSpPr txBox="1"/>
          <p:nvPr/>
        </p:nvSpPr>
        <p:spPr>
          <a:xfrm>
            <a:off x="143335" y="68342"/>
            <a:ext cx="8542634" cy="473824"/>
          </a:xfrm>
          <a:prstGeom prst="rect">
            <a:avLst/>
          </a:prstGeom>
        </p:spPr>
        <p:txBody>
          <a:bodyPr vert="horz" lIns="0" tIns="0" rIns="91440" bIns="10800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fontAlgn="auto">
              <a:spcAft>
                <a:spcPts val="0"/>
              </a:spcAft>
              <a:defRPr/>
            </a:pP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官民連携まちづくり</a:t>
            </a: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３つのキーワード</a:t>
            </a:r>
            <a:endParaRPr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716" name="コンテンツ プレースホルダー 10"/>
          <p:cNvSpPr txBox="1"/>
          <p:nvPr/>
        </p:nvSpPr>
        <p:spPr>
          <a:xfrm>
            <a:off x="292608" y="767790"/>
            <a:ext cx="9339072" cy="884943"/>
          </a:xfrm>
          <a:prstGeom prst="rect">
            <a:avLst/>
          </a:prstGeom>
          <a:solidFill>
            <a:srgbClr val="058C8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Tx/>
              <a:buNone/>
              <a:defRPr kumimoji="1" sz="180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Tx/>
              <a:buNone/>
              <a:defRPr kumimoji="1" sz="1600" kern="1200">
                <a:solidFill>
                  <a:srgbClr val="058C8E"/>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Tx/>
              <a:buNone/>
              <a:defRPr kumimoji="1" sz="1400" kern="1200">
                <a:solidFill>
                  <a:srgbClr val="058C8E"/>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lnSpc>
                <a:spcPct val="120000"/>
              </a:lnSpc>
              <a:spcBef>
                <a:spcPts val="0"/>
              </a:spcBef>
              <a:spcAft>
                <a:spcPts val="0"/>
              </a:spcAft>
              <a:defRPr/>
            </a:pPr>
            <a:r>
              <a:rPr lang="ja-JP" altLang="en-US" sz="2000">
                <a:solidFill>
                  <a:sysClr val="window" lastClr="FFFFFF"/>
                </a:solidFill>
              </a:rPr>
              <a:t>それぞれの地域らしい空間資源の使い方で地域の課題解決を図り、まちに多様な</a:t>
            </a:r>
          </a:p>
          <a:p>
            <a:pPr fontAlgn="auto">
              <a:lnSpc>
                <a:spcPct val="120000"/>
              </a:lnSpc>
              <a:spcBef>
                <a:spcPts val="0"/>
              </a:spcBef>
              <a:spcAft>
                <a:spcPts val="0"/>
              </a:spcAft>
              <a:defRPr/>
            </a:pPr>
            <a:r>
              <a:rPr lang="ja-JP" altLang="en-US" sz="2000">
                <a:solidFill>
                  <a:sysClr val="window" lastClr="FFFFFF"/>
                </a:solidFill>
              </a:rPr>
              <a:t>アクティビティが広がるまちづくりが進んでいます。</a:t>
            </a:r>
            <a:endParaRPr lang="ja-JP" altLang="en-US" sz="2000" dirty="0">
              <a:solidFill>
                <a:sysClr val="window" lastClr="FFFFFF"/>
              </a:solidFill>
            </a:endParaRPr>
          </a:p>
        </p:txBody>
      </p:sp>
      <p:sp>
        <p:nvSpPr>
          <p:cNvPr id="2717" name="テキスト プレースホルダー 2"/>
          <p:cNvSpPr txBox="1"/>
          <p:nvPr/>
        </p:nvSpPr>
        <p:spPr>
          <a:xfrm>
            <a:off x="1133061" y="2264787"/>
            <a:ext cx="1965665" cy="47382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800" b="1" dirty="0"/>
              <a:t>地域独自の課題を</a:t>
            </a:r>
            <a:endParaRPr lang="en-US" altLang="ja-JP" sz="1800" b="1" dirty="0"/>
          </a:p>
          <a:p>
            <a:pPr algn="just" fontAlgn="auto">
              <a:lnSpc>
                <a:spcPct val="120000"/>
              </a:lnSpc>
              <a:spcBef>
                <a:spcPts val="0"/>
              </a:spcBef>
              <a:spcAft>
                <a:spcPts val="0"/>
              </a:spcAft>
              <a:defRPr/>
            </a:pPr>
            <a:r>
              <a:rPr lang="ja-JP" altLang="en-US" sz="1800" b="1" dirty="0"/>
              <a:t>発見し解決する</a:t>
            </a:r>
          </a:p>
        </p:txBody>
      </p:sp>
      <p:sp>
        <p:nvSpPr>
          <p:cNvPr id="2718" name="円/楕円 25"/>
          <p:cNvSpPr/>
          <p:nvPr/>
        </p:nvSpPr>
        <p:spPr>
          <a:xfrm>
            <a:off x="496501" y="2271854"/>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1</a:t>
            </a:r>
            <a:endParaRPr kumimoji="0" lang="ja-JP" altLang="en-US" sz="2400" b="1" kern="0" dirty="0">
              <a:solidFill>
                <a:srgbClr val="058C8E"/>
              </a:solidFill>
              <a:latin typeface="Century Gothic" panose="020B0502020202020204" pitchFamily="34" charset="0"/>
              <a:ea typeface="ＭＳ Ｐゴシック"/>
            </a:endParaRPr>
          </a:p>
        </p:txBody>
      </p:sp>
      <p:sp>
        <p:nvSpPr>
          <p:cNvPr id="2719" name="テキスト プレースホルダー 2"/>
          <p:cNvSpPr txBox="1"/>
          <p:nvPr/>
        </p:nvSpPr>
        <p:spPr>
          <a:xfrm>
            <a:off x="4169945" y="2339950"/>
            <a:ext cx="2285028"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公民にかかわらず、まちの空間資源を</a:t>
            </a:r>
            <a:endParaRPr kumimoji="0" lang="en-US" altLang="ja-JP" sz="1800" kern="0" dirty="0"/>
          </a:p>
          <a:p>
            <a:pPr eaLnBrk="1" fontAlgn="auto" hangingPunct="1">
              <a:spcAft>
                <a:spcPts val="0"/>
              </a:spcAft>
              <a:defRPr/>
            </a:pPr>
            <a:r>
              <a:rPr kumimoji="0" lang="ja-JP" altLang="en-US" sz="1800" kern="0" dirty="0"/>
              <a:t>つかいこなす</a:t>
            </a:r>
          </a:p>
        </p:txBody>
      </p:sp>
      <p:sp>
        <p:nvSpPr>
          <p:cNvPr id="2720" name="円/楕円 27"/>
          <p:cNvSpPr/>
          <p:nvPr/>
        </p:nvSpPr>
        <p:spPr>
          <a:xfrm>
            <a:off x="3451206" y="2271854"/>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2</a:t>
            </a:r>
            <a:endParaRPr kumimoji="0" lang="ja-JP" altLang="en-US" sz="2400" b="1" kern="0" dirty="0">
              <a:solidFill>
                <a:srgbClr val="058C8E"/>
              </a:solidFill>
              <a:latin typeface="Century Gothic" panose="020B0502020202020204" pitchFamily="34" charset="0"/>
              <a:ea typeface="ＭＳ Ｐゴシック"/>
            </a:endParaRPr>
          </a:p>
        </p:txBody>
      </p:sp>
      <p:sp>
        <p:nvSpPr>
          <p:cNvPr id="2721" name="テキスト プレースホルダー 2"/>
          <p:cNvSpPr txBox="1"/>
          <p:nvPr/>
        </p:nvSpPr>
        <p:spPr>
          <a:xfrm>
            <a:off x="7647440" y="2339950"/>
            <a:ext cx="2258560"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人間中心の視点で</a:t>
            </a:r>
            <a:endParaRPr kumimoji="0" lang="en-US" altLang="ja-JP" sz="1800" kern="0" dirty="0"/>
          </a:p>
          <a:p>
            <a:pPr eaLnBrk="1" fontAlgn="auto" hangingPunct="1">
              <a:spcAft>
                <a:spcPts val="0"/>
              </a:spcAft>
              <a:defRPr/>
            </a:pPr>
            <a:r>
              <a:rPr kumimoji="0" lang="ja-JP" altLang="en-US" sz="1800" kern="0" dirty="0"/>
              <a:t>居心地よい環境を</a:t>
            </a:r>
            <a:endParaRPr kumimoji="0" lang="en-US" altLang="ja-JP" sz="1800" kern="0" dirty="0"/>
          </a:p>
          <a:p>
            <a:pPr eaLnBrk="1" fontAlgn="auto" hangingPunct="1">
              <a:spcAft>
                <a:spcPts val="0"/>
              </a:spcAft>
              <a:defRPr/>
            </a:pPr>
            <a:r>
              <a:rPr kumimoji="0" lang="ja-JP" altLang="en-US" sz="1800" kern="0" dirty="0"/>
              <a:t>つくる</a:t>
            </a:r>
          </a:p>
        </p:txBody>
      </p:sp>
      <p:sp>
        <p:nvSpPr>
          <p:cNvPr id="2722" name="円/楕円 29"/>
          <p:cNvSpPr/>
          <p:nvPr/>
        </p:nvSpPr>
        <p:spPr>
          <a:xfrm>
            <a:off x="6885675" y="2282701"/>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3</a:t>
            </a:r>
            <a:endParaRPr kumimoji="0" lang="ja-JP" altLang="en-US" sz="2400" b="1" kern="0" dirty="0">
              <a:solidFill>
                <a:srgbClr val="058C8E"/>
              </a:solidFill>
              <a:latin typeface="Century Gothic" panose="020B0502020202020204" pitchFamily="34" charset="0"/>
              <a:ea typeface="ＭＳ Ｐゴシック"/>
            </a:endParaRPr>
          </a:p>
        </p:txBody>
      </p:sp>
      <p:pic>
        <p:nvPicPr>
          <p:cNvPr id="2723" name="図 30"/>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62051" y="3044952"/>
            <a:ext cx="2602846" cy="1735230"/>
          </a:xfrm>
          <a:prstGeom prst="rect">
            <a:avLst/>
          </a:prstGeom>
        </p:spPr>
      </p:pic>
      <p:pic>
        <p:nvPicPr>
          <p:cNvPr id="2724" name="図 31"/>
          <p:cNvPicPr>
            <a:picLocks noChangeAspect="1"/>
          </p:cNvPicPr>
          <p:nvPr/>
        </p:nvPicPr>
        <p:blipFill>
          <a:blip r:embed="rId5"/>
          <a:stretch>
            <a:fillRect/>
          </a:stretch>
        </p:blipFill>
        <p:spPr>
          <a:xfrm>
            <a:off x="3689907" y="3050284"/>
            <a:ext cx="2594848" cy="1729898"/>
          </a:xfrm>
          <a:prstGeom prst="rect">
            <a:avLst/>
          </a:prstGeom>
        </p:spPr>
      </p:pic>
      <p:pic>
        <p:nvPicPr>
          <p:cNvPr id="2725" name="図 32"/>
          <p:cNvPicPr>
            <a:picLocks noChangeAspect="1"/>
          </p:cNvPicPr>
          <p:nvPr/>
        </p:nvPicPr>
        <p:blipFill>
          <a:blip r:embed="rId6"/>
          <a:srcRect b="-693"/>
          <a:stretch>
            <a:fillRect/>
          </a:stretch>
        </p:blipFill>
        <p:spPr>
          <a:xfrm>
            <a:off x="7028835" y="3044952"/>
            <a:ext cx="2602845" cy="1735230"/>
          </a:xfrm>
          <a:prstGeom prst="rect">
            <a:avLst/>
          </a:prstGeom>
        </p:spPr>
      </p:pic>
      <p:sp>
        <p:nvSpPr>
          <p:cNvPr id="2726" name="テキスト プレースホルダー 2"/>
          <p:cNvSpPr txBox="1"/>
          <p:nvPr/>
        </p:nvSpPr>
        <p:spPr>
          <a:xfrm>
            <a:off x="448278" y="5115284"/>
            <a:ext cx="2336121"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400" dirty="0"/>
              <a:t>経済、社会、歴史、文化など様々な要素を読み解きながら、地域の課題を発見し、それぞれのエリアにあわせて解決</a:t>
            </a:r>
          </a:p>
        </p:txBody>
      </p:sp>
      <p:sp>
        <p:nvSpPr>
          <p:cNvPr id="2727" name="テキスト プレースホルダー 2"/>
          <p:cNvSpPr txBox="1"/>
          <p:nvPr/>
        </p:nvSpPr>
        <p:spPr>
          <a:xfrm>
            <a:off x="3524120" y="5115284"/>
            <a:ext cx="2872973"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400" dirty="0"/>
              <a:t>公共空間、空きビルや空き家、空地等の遊休化・余剰化している空間資源を積極的に発掘し、地域と時代のニーズに対応したコンテンツ（機能）へと転換、再生、活用</a:t>
            </a:r>
          </a:p>
        </p:txBody>
      </p:sp>
      <p:sp>
        <p:nvSpPr>
          <p:cNvPr id="2728" name="テキスト プレースホルダー 2"/>
          <p:cNvSpPr txBox="1"/>
          <p:nvPr/>
        </p:nvSpPr>
        <p:spPr>
          <a:xfrm>
            <a:off x="7028835" y="5104437"/>
            <a:ext cx="2602845"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algn="just" fontAlgn="auto">
              <a:lnSpc>
                <a:spcPct val="120000"/>
              </a:lnSpc>
              <a:spcBef>
                <a:spcPts val="0"/>
              </a:spcBef>
              <a:spcAft>
                <a:spcPts val="0"/>
              </a:spcAft>
              <a:defRPr/>
            </a:pPr>
            <a:r>
              <a:rPr lang="ja-JP" altLang="en-US" sz="1400" dirty="0"/>
              <a:t>人がつどい、様々なアクティビティがうまれるように作り手ではなく使い手の視点で、人間の身体感覚にあった居心地よい環境を形成</a:t>
            </a:r>
          </a:p>
        </p:txBody>
      </p:sp>
      <p:cxnSp>
        <p:nvCxnSpPr>
          <p:cNvPr id="2729" name="直線コネクタ 36"/>
          <p:cNvCxnSpPr/>
          <p:nvPr/>
        </p:nvCxnSpPr>
        <p:spPr>
          <a:xfrm>
            <a:off x="3185496" y="2642849"/>
            <a:ext cx="0" cy="3585818"/>
          </a:xfrm>
          <a:prstGeom prst="line">
            <a:avLst/>
          </a:prstGeom>
          <a:noFill/>
          <a:ln w="6350" cap="flat" cmpd="sng" algn="ctr">
            <a:solidFill>
              <a:srgbClr val="058C8E"/>
            </a:solidFill>
            <a:prstDash val="solid"/>
            <a:miter lim="800000"/>
          </a:ln>
          <a:effectLst/>
        </p:spPr>
      </p:cxnSp>
      <p:cxnSp>
        <p:nvCxnSpPr>
          <p:cNvPr id="2730" name="直線コネクタ 37"/>
          <p:cNvCxnSpPr/>
          <p:nvPr/>
        </p:nvCxnSpPr>
        <p:spPr>
          <a:xfrm>
            <a:off x="6735716" y="2709850"/>
            <a:ext cx="0" cy="3585817"/>
          </a:xfrm>
          <a:prstGeom prst="line">
            <a:avLst/>
          </a:prstGeom>
          <a:noFill/>
          <a:ln w="6350" cap="flat" cmpd="sng" algn="ctr">
            <a:solidFill>
              <a:srgbClr val="058C8E"/>
            </a:solidFill>
            <a:prstDash val="solid"/>
            <a:miter lim="800000"/>
          </a:ln>
          <a:effectLst/>
        </p:spPr>
      </p:cxnSp>
      <p:sp>
        <p:nvSpPr>
          <p:cNvPr id="2731" name="テキスト ボックス 38"/>
          <p:cNvSpPr txBox="1"/>
          <p:nvPr/>
        </p:nvSpPr>
        <p:spPr>
          <a:xfrm>
            <a:off x="271495" y="2028660"/>
            <a:ext cx="888007"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キーワード</a:t>
            </a:r>
          </a:p>
        </p:txBody>
      </p:sp>
      <p:sp>
        <p:nvSpPr>
          <p:cNvPr id="2732" name="テキスト ボックス 39"/>
          <p:cNvSpPr txBox="1"/>
          <p:nvPr/>
        </p:nvSpPr>
        <p:spPr>
          <a:xfrm>
            <a:off x="3284177" y="2025139"/>
            <a:ext cx="827888"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キーワード</a:t>
            </a:r>
          </a:p>
        </p:txBody>
      </p:sp>
      <p:sp>
        <p:nvSpPr>
          <p:cNvPr id="2733" name="テキスト ボックス 40"/>
          <p:cNvSpPr txBox="1"/>
          <p:nvPr/>
        </p:nvSpPr>
        <p:spPr>
          <a:xfrm>
            <a:off x="6735716" y="2035274"/>
            <a:ext cx="806518"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キーワード</a:t>
            </a:r>
          </a:p>
        </p:txBody>
      </p:sp>
      <p:sp>
        <p:nvSpPr>
          <p:cNvPr id="2734" name="正方形/長方形 3591"/>
          <p:cNvSpPr>
            <a:spLocks noChangeArrowheads="1"/>
          </p:cNvSpPr>
          <p:nvPr/>
        </p:nvSpPr>
        <p:spPr>
          <a:xfrm>
            <a:off x="2336800" y="6640513"/>
            <a:ext cx="7156450" cy="261937"/>
          </a:xfrm>
          <a:prstGeom prst="rect">
            <a:avLst/>
          </a:prstGeom>
          <a:noFill/>
          <a:ln>
            <a:noFill/>
          </a:ln>
        </p:spPr>
        <p:txBody>
          <a:bodyPr>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民間主導でまちを活かす　エリアからはじまる都市再生</a:t>
            </a:r>
            <a:r>
              <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rPr>
              <a:t>（国土交通省都市局まちづくり推進課発行）より</a:t>
            </a:r>
            <a:endParaRPr lang="en-US" altLang="ja-JP" sz="1100">
              <a:solidFill>
                <a:srgbClr val="0099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12</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2478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0" name="テキスト プレースホルダー 2"/>
          <p:cNvSpPr txBox="1"/>
          <p:nvPr/>
        </p:nvSpPr>
        <p:spPr>
          <a:xfrm>
            <a:off x="122747" y="70867"/>
            <a:ext cx="8542634" cy="473824"/>
          </a:xfrm>
          <a:prstGeom prst="rect">
            <a:avLst/>
          </a:prstGeom>
        </p:spPr>
        <p:txBody>
          <a:bodyPr vert="horz" lIns="0" tIns="0" rIns="91440" bIns="10800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fontAlgn="auto">
              <a:spcAft>
                <a:spcPts val="0"/>
              </a:spcAft>
              <a:defRPr/>
            </a:pP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官民連携まちづくり</a:t>
            </a:r>
            <a:r>
              <a:rPr lang="en-US" altLang="ja-JP" dirty="0">
                <a:solidFill>
                  <a:srgbClr val="4087C8"/>
                </a:solidFill>
                <a:latin typeface="HGP創英角ｺﾞｼｯｸUB" panose="020B0900000000000000" pitchFamily="50" charset="-128"/>
                <a:ea typeface="HGP創英角ｺﾞｼｯｸUB" panose="020B0900000000000000" pitchFamily="50" charset="-128"/>
              </a:rPr>
              <a:t>』</a:t>
            </a:r>
            <a:r>
              <a:rPr lang="ja-JP" altLang="en-US" dirty="0">
                <a:solidFill>
                  <a:srgbClr val="4087C8"/>
                </a:solidFill>
                <a:latin typeface="HGP創英角ｺﾞｼｯｸUB" panose="020B0900000000000000" pitchFamily="50" charset="-128"/>
                <a:ea typeface="HGP創英角ｺﾞｼｯｸUB" panose="020B0900000000000000" pitchFamily="50" charset="-128"/>
              </a:rPr>
              <a:t>見えはじめた効果</a:t>
            </a:r>
            <a:endParaRPr dirty="0">
              <a:solidFill>
                <a:srgbClr val="4087C8"/>
              </a:solidFill>
              <a:latin typeface="HGP創英角ｺﾞｼｯｸUB" panose="020B0900000000000000" pitchFamily="50" charset="-128"/>
              <a:ea typeface="HGP創英角ｺﾞｼｯｸUB" panose="020B0900000000000000" pitchFamily="50" charset="-128"/>
            </a:endParaRPr>
          </a:p>
          <a:p>
            <a:pPr fontAlgn="auto">
              <a:spcAft>
                <a:spcPts val="0"/>
              </a:spcAft>
              <a:defRPr/>
            </a:pPr>
            <a:endParaRPr lang="ja-JP" altLang="en-US" sz="2800" dirty="0">
              <a:solidFill>
                <a:srgbClr val="4087C8"/>
              </a:solidFill>
            </a:endParaRPr>
          </a:p>
        </p:txBody>
      </p:sp>
      <p:sp>
        <p:nvSpPr>
          <p:cNvPr id="2741" name="コンテンツ プレースホルダー 10"/>
          <p:cNvSpPr txBox="1"/>
          <p:nvPr/>
        </p:nvSpPr>
        <p:spPr>
          <a:xfrm>
            <a:off x="292608" y="684201"/>
            <a:ext cx="9339072" cy="884943"/>
          </a:xfrm>
          <a:prstGeom prst="rect">
            <a:avLst/>
          </a:prstGeom>
          <a:solidFill>
            <a:srgbClr val="058C8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Tx/>
              <a:buNone/>
              <a:defRPr kumimoji="1" sz="180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Tx/>
              <a:buNone/>
              <a:defRPr kumimoji="1" sz="1600" kern="1200">
                <a:solidFill>
                  <a:srgbClr val="058C8E"/>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Tx/>
              <a:buNone/>
              <a:defRPr kumimoji="1" sz="1400" kern="1200">
                <a:solidFill>
                  <a:srgbClr val="058C8E"/>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Tx/>
              <a:buNone/>
              <a:defRPr kumimoji="1" sz="1200" kern="1200">
                <a:solidFill>
                  <a:srgbClr val="058C8E"/>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auto">
              <a:lnSpc>
                <a:spcPct val="120000"/>
              </a:lnSpc>
              <a:spcBef>
                <a:spcPts val="0"/>
              </a:spcBef>
              <a:spcAft>
                <a:spcPts val="0"/>
              </a:spcAft>
              <a:defRPr/>
            </a:pPr>
            <a:r>
              <a:rPr lang="ja-JP" altLang="en-US" sz="2000">
                <a:solidFill>
                  <a:sysClr val="window" lastClr="FFFFFF"/>
                </a:solidFill>
              </a:rPr>
              <a:t>新たな事業と雇用を生み出す経済の活性化、来街者やまちでの滞在時間の増加、</a:t>
            </a:r>
          </a:p>
          <a:p>
            <a:pPr fontAlgn="auto">
              <a:lnSpc>
                <a:spcPct val="120000"/>
              </a:lnSpc>
              <a:spcBef>
                <a:spcPts val="0"/>
              </a:spcBef>
              <a:spcAft>
                <a:spcPts val="0"/>
              </a:spcAft>
              <a:defRPr/>
            </a:pPr>
            <a:r>
              <a:rPr lang="ja-JP" altLang="en-US" sz="2000">
                <a:solidFill>
                  <a:sysClr val="window" lastClr="FFFFFF"/>
                </a:solidFill>
              </a:rPr>
              <a:t>資産価値の維持・向上など、様々な効果が表れ始めています。</a:t>
            </a:r>
            <a:endParaRPr lang="ja-JP" altLang="en-US" sz="2000" dirty="0">
              <a:solidFill>
                <a:sysClr val="window" lastClr="FFFFFF"/>
              </a:solidFill>
            </a:endParaRPr>
          </a:p>
        </p:txBody>
      </p:sp>
      <p:sp>
        <p:nvSpPr>
          <p:cNvPr id="2742" name="テキスト プレースホルダー 2"/>
          <p:cNvSpPr txBox="1"/>
          <p:nvPr/>
        </p:nvSpPr>
        <p:spPr>
          <a:xfrm>
            <a:off x="1007561" y="1836446"/>
            <a:ext cx="1859580" cy="47382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fontAlgn="auto">
              <a:lnSpc>
                <a:spcPct val="120000"/>
              </a:lnSpc>
              <a:spcBef>
                <a:spcPts val="0"/>
              </a:spcBef>
              <a:spcAft>
                <a:spcPts val="0"/>
              </a:spcAft>
              <a:defRPr/>
            </a:pPr>
            <a:r>
              <a:rPr lang="ja-JP" altLang="en-US" sz="1800" b="1" dirty="0"/>
              <a:t>新たな事業や</a:t>
            </a:r>
            <a:endParaRPr lang="en-US" altLang="ja-JP" sz="1800" b="1" dirty="0"/>
          </a:p>
          <a:p>
            <a:pPr fontAlgn="auto">
              <a:lnSpc>
                <a:spcPct val="120000"/>
              </a:lnSpc>
              <a:spcBef>
                <a:spcPts val="0"/>
              </a:spcBef>
              <a:spcAft>
                <a:spcPts val="0"/>
              </a:spcAft>
              <a:defRPr/>
            </a:pPr>
            <a:r>
              <a:rPr lang="ja-JP" altLang="en-US" sz="1800" b="1" dirty="0"/>
              <a:t>雇用の創出</a:t>
            </a:r>
          </a:p>
        </p:txBody>
      </p:sp>
      <p:sp>
        <p:nvSpPr>
          <p:cNvPr id="2743" name="円/楕円 6"/>
          <p:cNvSpPr/>
          <p:nvPr/>
        </p:nvSpPr>
        <p:spPr>
          <a:xfrm>
            <a:off x="373852" y="1859093"/>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1</a:t>
            </a:r>
            <a:endParaRPr kumimoji="0" lang="ja-JP" altLang="en-US" sz="2400" b="1" kern="0" dirty="0">
              <a:solidFill>
                <a:srgbClr val="058C8E"/>
              </a:solidFill>
              <a:latin typeface="Century Gothic" panose="020B0502020202020204" pitchFamily="34" charset="0"/>
              <a:ea typeface="ＭＳ Ｐゴシック"/>
            </a:endParaRPr>
          </a:p>
        </p:txBody>
      </p:sp>
      <p:sp>
        <p:nvSpPr>
          <p:cNvPr id="2744" name="テキスト プレースホルダー 2"/>
          <p:cNvSpPr txBox="1"/>
          <p:nvPr/>
        </p:nvSpPr>
        <p:spPr>
          <a:xfrm>
            <a:off x="3949587" y="1836446"/>
            <a:ext cx="2541398"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来街者や滞在時間の増加</a:t>
            </a:r>
          </a:p>
        </p:txBody>
      </p:sp>
      <p:sp>
        <p:nvSpPr>
          <p:cNvPr id="2745" name="円/楕円 8"/>
          <p:cNvSpPr/>
          <p:nvPr/>
        </p:nvSpPr>
        <p:spPr>
          <a:xfrm>
            <a:off x="3381210" y="1836446"/>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2</a:t>
            </a:r>
            <a:endParaRPr kumimoji="0" lang="ja-JP" altLang="en-US" sz="2400" b="1" kern="0" dirty="0">
              <a:solidFill>
                <a:srgbClr val="058C8E"/>
              </a:solidFill>
              <a:latin typeface="Century Gothic" panose="020B0502020202020204" pitchFamily="34" charset="0"/>
              <a:ea typeface="ＭＳ Ｐゴシック"/>
            </a:endParaRPr>
          </a:p>
        </p:txBody>
      </p:sp>
      <p:sp>
        <p:nvSpPr>
          <p:cNvPr id="2746" name="テキスト プレースホルダー 2"/>
          <p:cNvSpPr txBox="1"/>
          <p:nvPr/>
        </p:nvSpPr>
        <p:spPr>
          <a:xfrm>
            <a:off x="7489070" y="1836446"/>
            <a:ext cx="2352623" cy="473824"/>
          </a:xfrm>
          <a:prstGeom prst="rect">
            <a:avLst/>
          </a:prstGeom>
        </p:spPr>
        <p:txBody>
          <a:bodyPr vert="horz" lIns="0" tIns="0" rIns="0" bIns="0" rtlCol="0" anchor="ctr">
            <a:noAutofit/>
          </a:bodyPr>
          <a:lstStyle>
            <a:defPPr>
              <a:defRPr lang="ja-JP"/>
            </a:defPPr>
            <a:lvl1pPr indent="0">
              <a:lnSpc>
                <a:spcPct val="120000"/>
              </a:lnSpc>
              <a:spcBef>
                <a:spcPts val="0"/>
              </a:spcBef>
              <a:buFont typeface="Arial" panose="020B0604020202020204" pitchFamily="34" charset="0"/>
              <a:buNone/>
              <a:defRPr sz="1600" b="1">
                <a:solidFill>
                  <a:srgbClr val="058C8E"/>
                </a:solidFill>
                <a:latin typeface="メイリオ" panose="020B0604030504040204" pitchFamily="50" charset="-128"/>
                <a:ea typeface="メイリオ" panose="020B0604030504040204" pitchFamily="50" charset="-128"/>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eaLnBrk="1" fontAlgn="auto" hangingPunct="1">
              <a:spcAft>
                <a:spcPts val="0"/>
              </a:spcAft>
              <a:defRPr/>
            </a:pPr>
            <a:r>
              <a:rPr kumimoji="0" lang="ja-JP" altLang="en-US" sz="1800" kern="0" dirty="0"/>
              <a:t>資産価値の維持・向上</a:t>
            </a:r>
          </a:p>
        </p:txBody>
      </p:sp>
      <p:sp>
        <p:nvSpPr>
          <p:cNvPr id="2747" name="円/楕円 10"/>
          <p:cNvSpPr/>
          <p:nvPr/>
        </p:nvSpPr>
        <p:spPr>
          <a:xfrm>
            <a:off x="6940282" y="1812334"/>
            <a:ext cx="437996" cy="437996"/>
          </a:xfrm>
          <a:prstGeom prst="ellipse">
            <a:avLst/>
          </a:prstGeom>
          <a:noFill/>
          <a:ln w="12700" cap="flat" cmpd="sng" algn="ctr">
            <a:solidFill>
              <a:srgbClr val="058C8E"/>
            </a:solidFill>
            <a:prstDash val="solid"/>
            <a:miter lim="800000"/>
          </a:ln>
          <a:effectLst/>
        </p:spPr>
        <p:txBody>
          <a:bodyPr bIns="72000" rtlCol="0" anchor="ctr"/>
          <a:lstStyle/>
          <a:p>
            <a:pPr algn="ctr" eaLnBrk="1" fontAlgn="auto" hangingPunct="1">
              <a:spcBef>
                <a:spcPts val="0"/>
              </a:spcBef>
              <a:spcAft>
                <a:spcPts val="0"/>
              </a:spcAft>
              <a:defRPr/>
            </a:pPr>
            <a:r>
              <a:rPr kumimoji="0" lang="en-US" altLang="ja-JP" sz="2400" b="1" kern="0" dirty="0">
                <a:solidFill>
                  <a:srgbClr val="058C8E"/>
                </a:solidFill>
                <a:latin typeface="Century Gothic" panose="020B0502020202020204" pitchFamily="34" charset="0"/>
                <a:ea typeface="ＭＳ Ｐゴシック"/>
              </a:rPr>
              <a:t>3</a:t>
            </a:r>
            <a:endParaRPr kumimoji="0" lang="ja-JP" altLang="en-US" sz="2400" b="1" kern="0" dirty="0">
              <a:solidFill>
                <a:srgbClr val="058C8E"/>
              </a:solidFill>
              <a:latin typeface="Century Gothic" panose="020B0502020202020204" pitchFamily="34" charset="0"/>
              <a:ea typeface="ＭＳ Ｐゴシック"/>
            </a:endParaRPr>
          </a:p>
        </p:txBody>
      </p:sp>
      <p:sp>
        <p:nvSpPr>
          <p:cNvPr id="2748" name="テキスト プレースホルダー 2"/>
          <p:cNvSpPr txBox="1"/>
          <p:nvPr/>
        </p:nvSpPr>
        <p:spPr>
          <a:xfrm>
            <a:off x="100704" y="5018819"/>
            <a:ext cx="2935566"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遊休不動産などエリアのストック（資源）を活用した賑わいの再生</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都市型産業の育成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クリエイティブな活動に取組む起業家を育む環境づくり</a:t>
            </a:r>
          </a:p>
        </p:txBody>
      </p:sp>
      <p:sp>
        <p:nvSpPr>
          <p:cNvPr id="2749" name="テキスト プレースホルダー 2"/>
          <p:cNvSpPr txBox="1"/>
          <p:nvPr/>
        </p:nvSpPr>
        <p:spPr>
          <a:xfrm>
            <a:off x="3369233" y="5022096"/>
            <a:ext cx="3121752"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公共と民間の空間が一体となった、居心地の良い都市空間の形成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エリアの特性を活かしたコンテンツ（機能）の集積形成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まちなかでのアクティビティを創造するきっかけづくり</a:t>
            </a:r>
          </a:p>
        </p:txBody>
      </p:sp>
      <p:sp>
        <p:nvSpPr>
          <p:cNvPr id="2750" name="テキスト プレースホルダー 2"/>
          <p:cNvSpPr txBox="1"/>
          <p:nvPr/>
        </p:nvSpPr>
        <p:spPr>
          <a:xfrm>
            <a:off x="6802505" y="4863139"/>
            <a:ext cx="3039188" cy="1294290"/>
          </a:xfrm>
          <a:prstGeom prst="rect">
            <a:avLst/>
          </a:prstGeom>
        </p:spPr>
        <p:txBody>
          <a:bodyPr vert="horz" lIns="36000" tIns="0" rIns="3600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0" kern="1200">
                <a:solidFill>
                  <a:srgbClr val="058C8E"/>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b="1" kern="1200">
                <a:solidFill>
                  <a:schemeClr val="tx1"/>
                </a:solidFill>
                <a:latin typeface="+mn-lt"/>
                <a:ea typeface="+mn-ea"/>
                <a:cs typeface="+mn-cs"/>
              </a:defRPr>
            </a:lvl9pPr>
          </a:lstStyle>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美しい街並みや安全・安心で快適な質の高い環境の形成</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ハード整備の段階から、事業後、その効果を高めるソフトの導入</a:t>
            </a:r>
            <a:endParaRPr lang="en-US" altLang="ja-JP" sz="1400" dirty="0"/>
          </a:p>
          <a:p>
            <a:pPr marL="171450" indent="-171450" algn="just" fontAlgn="auto">
              <a:lnSpc>
                <a:spcPct val="120000"/>
              </a:lnSpc>
              <a:spcBef>
                <a:spcPts val="0"/>
              </a:spcBef>
              <a:spcAft>
                <a:spcPts val="0"/>
              </a:spcAft>
              <a:buFont typeface="Wingdings" panose="05000000000000000000" pitchFamily="2" charset="2"/>
              <a:buChar char="l"/>
              <a:defRPr/>
            </a:pPr>
            <a:r>
              <a:rPr lang="ja-JP" altLang="en-US" sz="1400" dirty="0"/>
              <a:t>住民を含む多様な主体による継続的な取組み</a:t>
            </a:r>
          </a:p>
        </p:txBody>
      </p:sp>
      <p:cxnSp>
        <p:nvCxnSpPr>
          <p:cNvPr id="2751" name="直線コネクタ 14"/>
          <p:cNvCxnSpPr/>
          <p:nvPr/>
        </p:nvCxnSpPr>
        <p:spPr>
          <a:xfrm>
            <a:off x="3185496" y="2250330"/>
            <a:ext cx="0" cy="3749330"/>
          </a:xfrm>
          <a:prstGeom prst="line">
            <a:avLst/>
          </a:prstGeom>
          <a:noFill/>
          <a:ln w="6350" cap="flat" cmpd="sng" algn="ctr">
            <a:solidFill>
              <a:srgbClr val="058C8E"/>
            </a:solidFill>
            <a:prstDash val="solid"/>
            <a:miter lim="800000"/>
          </a:ln>
          <a:effectLst/>
        </p:spPr>
      </p:cxnSp>
      <p:cxnSp>
        <p:nvCxnSpPr>
          <p:cNvPr id="2752" name="直線コネクタ 15"/>
          <p:cNvCxnSpPr/>
          <p:nvPr/>
        </p:nvCxnSpPr>
        <p:spPr>
          <a:xfrm>
            <a:off x="6747908" y="2250330"/>
            <a:ext cx="0" cy="3749330"/>
          </a:xfrm>
          <a:prstGeom prst="line">
            <a:avLst/>
          </a:prstGeom>
          <a:noFill/>
          <a:ln w="6350" cap="flat" cmpd="sng" algn="ctr">
            <a:solidFill>
              <a:srgbClr val="058C8E"/>
            </a:solidFill>
            <a:prstDash val="solid"/>
            <a:miter lim="800000"/>
          </a:ln>
          <a:effectLst/>
        </p:spPr>
      </p:cxnSp>
      <p:sp>
        <p:nvSpPr>
          <p:cNvPr id="2753" name="テキスト ボックス 16"/>
          <p:cNvSpPr txBox="1"/>
          <p:nvPr/>
        </p:nvSpPr>
        <p:spPr>
          <a:xfrm>
            <a:off x="373852" y="1676018"/>
            <a:ext cx="456651"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効果</a:t>
            </a:r>
          </a:p>
        </p:txBody>
      </p:sp>
      <p:sp>
        <p:nvSpPr>
          <p:cNvPr id="2754" name="テキスト ボックス 17"/>
          <p:cNvSpPr txBox="1"/>
          <p:nvPr/>
        </p:nvSpPr>
        <p:spPr>
          <a:xfrm>
            <a:off x="3362555" y="1656632"/>
            <a:ext cx="456651"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効果</a:t>
            </a:r>
          </a:p>
        </p:txBody>
      </p:sp>
      <p:sp>
        <p:nvSpPr>
          <p:cNvPr id="2755" name="テキスト ボックス 18"/>
          <p:cNvSpPr txBox="1"/>
          <p:nvPr/>
        </p:nvSpPr>
        <p:spPr>
          <a:xfrm>
            <a:off x="6921627" y="1628800"/>
            <a:ext cx="456651" cy="184666"/>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200" dirty="0">
                <a:solidFill>
                  <a:srgbClr val="058C8E"/>
                </a:solidFill>
                <a:latin typeface="メイリオ" panose="020B0604030504040204" pitchFamily="50" charset="-128"/>
                <a:ea typeface="メイリオ" panose="020B0604030504040204" pitchFamily="50" charset="-128"/>
              </a:rPr>
              <a:t>効果</a:t>
            </a:r>
          </a:p>
        </p:txBody>
      </p:sp>
      <p:pic>
        <p:nvPicPr>
          <p:cNvPr id="2756" name="図 19"/>
          <p:cNvPicPr>
            <a:picLocks noChangeAspect="1"/>
          </p:cNvPicPr>
          <p:nvPr/>
        </p:nvPicPr>
        <p:blipFill>
          <a:blip r:embed="rId3"/>
          <a:stretch>
            <a:fillRect/>
          </a:stretch>
        </p:blipFill>
        <p:spPr>
          <a:xfrm>
            <a:off x="535502" y="2491755"/>
            <a:ext cx="1933667" cy="2024607"/>
          </a:xfrm>
          <a:prstGeom prst="rect">
            <a:avLst/>
          </a:prstGeom>
        </p:spPr>
      </p:pic>
      <p:sp>
        <p:nvSpPr>
          <p:cNvPr id="2757" name="テキスト ボックス 20"/>
          <p:cNvSpPr txBox="1"/>
          <p:nvPr/>
        </p:nvSpPr>
        <p:spPr>
          <a:xfrm>
            <a:off x="269113" y="4668057"/>
            <a:ext cx="2732647" cy="169277"/>
          </a:xfrm>
          <a:prstGeom prst="rect">
            <a:avLst/>
          </a:prstGeom>
          <a:noFill/>
        </p:spPr>
        <p:txBody>
          <a:bodyPr wrap="square" lIns="0" tIns="0" rIns="0" bIns="0" rtlCol="0" anchor="ctr">
            <a:spAutoFit/>
          </a:bodyPr>
          <a:lstStyle/>
          <a:p>
            <a:pPr algn="ctr" eaLnBrk="1" fontAlgn="auto" hangingPunct="1">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北九州市では、</a:t>
            </a:r>
            <a:r>
              <a:rPr lang="en-US" altLang="ja-JP" sz="1100" dirty="0">
                <a:solidFill>
                  <a:srgbClr val="058C8E"/>
                </a:solidFill>
                <a:latin typeface="メイリオ" panose="020B0604030504040204" pitchFamily="50" charset="-128"/>
                <a:ea typeface="メイリオ" panose="020B0604030504040204" pitchFamily="50" charset="-128"/>
              </a:rPr>
              <a:t>445</a:t>
            </a:r>
            <a:r>
              <a:rPr lang="ja-JP" altLang="en-US" sz="1100" dirty="0">
                <a:solidFill>
                  <a:srgbClr val="058C8E"/>
                </a:solidFill>
                <a:latin typeface="メイリオ" panose="020B0604030504040204" pitchFamily="50" charset="-128"/>
                <a:ea typeface="メイリオ" panose="020B0604030504040204" pitchFamily="50" charset="-128"/>
              </a:rPr>
              <a:t>人の雇用を新たに創出</a:t>
            </a:r>
          </a:p>
        </p:txBody>
      </p:sp>
      <p:pic>
        <p:nvPicPr>
          <p:cNvPr id="2758" name="図 21"/>
          <p:cNvPicPr>
            <a:picLocks noChangeAspect="1"/>
          </p:cNvPicPr>
          <p:nvPr/>
        </p:nvPicPr>
        <p:blipFill>
          <a:blip r:embed="rId4"/>
          <a:stretch>
            <a:fillRect/>
          </a:stretch>
        </p:blipFill>
        <p:spPr>
          <a:xfrm>
            <a:off x="3472670" y="2490084"/>
            <a:ext cx="2932516" cy="1801073"/>
          </a:xfrm>
          <a:prstGeom prst="rect">
            <a:avLst/>
          </a:prstGeom>
        </p:spPr>
      </p:pic>
      <p:sp>
        <p:nvSpPr>
          <p:cNvPr id="2759" name="テキスト ボックス 22"/>
          <p:cNvSpPr txBox="1"/>
          <p:nvPr/>
        </p:nvSpPr>
        <p:spPr>
          <a:xfrm>
            <a:off x="3666396" y="4506030"/>
            <a:ext cx="2712749" cy="406265"/>
          </a:xfrm>
          <a:prstGeom prst="rect">
            <a:avLst/>
          </a:prstGeom>
          <a:noFill/>
        </p:spPr>
        <p:txBody>
          <a:bodyPr wrap="square" lIns="0" tIns="0" rIns="0" bIns="0" rtlCol="0" anchor="ctr">
            <a:spAutoFit/>
          </a:bodyPr>
          <a:lstStyle/>
          <a:p>
            <a:pPr algn="ctr" eaLnBrk="1" fontAlgn="auto" hangingPunct="1">
              <a:lnSpc>
                <a:spcPct val="120000"/>
              </a:lnSpc>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日南市の中心市街地（商業地エリア）では、</a:t>
            </a:r>
            <a:br>
              <a:rPr lang="en-US" altLang="ja-JP" sz="1100" dirty="0">
                <a:solidFill>
                  <a:srgbClr val="058C8E"/>
                </a:solidFill>
                <a:latin typeface="メイリオ" panose="020B0604030504040204" pitchFamily="50" charset="-128"/>
                <a:ea typeface="メイリオ" panose="020B0604030504040204" pitchFamily="50" charset="-128"/>
              </a:rPr>
            </a:br>
            <a:r>
              <a:rPr lang="ja-JP" altLang="en-US" sz="1100" b="1" dirty="0">
                <a:solidFill>
                  <a:srgbClr val="058C8E"/>
                </a:solidFill>
                <a:latin typeface="メイリオ" panose="020B0604030504040204" pitchFamily="50" charset="-128"/>
                <a:ea typeface="メイリオ" panose="020B0604030504040204" pitchFamily="50" charset="-128"/>
              </a:rPr>
              <a:t>歩行者・自転車通行量が大幅に増加</a:t>
            </a:r>
          </a:p>
        </p:txBody>
      </p:sp>
      <p:sp>
        <p:nvSpPr>
          <p:cNvPr id="2760" name="正方形/長方形 25"/>
          <p:cNvSpPr/>
          <p:nvPr/>
        </p:nvSpPr>
        <p:spPr>
          <a:xfrm>
            <a:off x="647623" y="6592129"/>
            <a:ext cx="8750297" cy="260717"/>
          </a:xfrm>
          <a:prstGeom prst="rect">
            <a:avLst/>
          </a:prstGeom>
        </p:spPr>
        <p:txBody>
          <a:bodyPr wrap="square">
            <a:spAutoFit/>
          </a:bodyPr>
          <a:lstStyle/>
          <a:p>
            <a:pPr eaLnBrk="1" fontAlgn="auto" hangingPunct="1">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①②については</a:t>
            </a:r>
            <a:r>
              <a:rPr lang="ja-JP" altLang="ja-JP" sz="1100" dirty="0">
                <a:solidFill>
                  <a:srgbClr val="058C8E"/>
                </a:solidFill>
                <a:latin typeface="メイリオ" panose="020B0604030504040204" pitchFamily="50" charset="-128"/>
                <a:ea typeface="メイリオ" panose="020B0604030504040204" pitchFamily="50" charset="-128"/>
              </a:rPr>
              <a:t>『民間主導でまちを活かす　エリアからはじまる都市再生』（国土交通省都市局まちづくり推進課発行）より</a:t>
            </a:r>
            <a:endParaRPr sz="1100"/>
          </a:p>
        </p:txBody>
      </p:sp>
      <p:sp>
        <p:nvSpPr>
          <p:cNvPr id="2761" name="テキスト ボックス 23"/>
          <p:cNvSpPr txBox="1"/>
          <p:nvPr/>
        </p:nvSpPr>
        <p:spPr>
          <a:xfrm>
            <a:off x="6862066" y="2334578"/>
            <a:ext cx="2920066" cy="1600438"/>
          </a:xfrm>
          <a:prstGeom prst="rect">
            <a:avLst/>
          </a:prstGeom>
          <a:noFill/>
        </p:spPr>
        <p:txBody>
          <a:bodyPr wrap="square" rtlCol="0">
            <a:spAutoFit/>
          </a:bodyPr>
          <a:lstStyle/>
          <a:p>
            <a:pPr algn="ctr" eaLnBrk="1" fontAlgn="auto" hangingPunct="1">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姫路駅前周辺の</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商業地地価公示価格</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１２０万円</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㎡（Ｈ３０）</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→１５０万円</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㎡（Ｈ３１）</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変動率：２５％上昇</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地方圏商業地で全国７位</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2" name="テキスト ボックス 26"/>
          <p:cNvSpPr txBox="1"/>
          <p:nvPr/>
        </p:nvSpPr>
        <p:spPr>
          <a:xfrm>
            <a:off x="7000258" y="3935016"/>
            <a:ext cx="2712749" cy="812530"/>
          </a:xfrm>
          <a:prstGeom prst="rect">
            <a:avLst/>
          </a:prstGeom>
          <a:noFill/>
        </p:spPr>
        <p:txBody>
          <a:bodyPr wrap="square" lIns="0" tIns="0" rIns="0" bIns="0" rtlCol="0" anchor="ctr">
            <a:spAutoFit/>
          </a:bodyPr>
          <a:lstStyle/>
          <a:p>
            <a:pPr eaLnBrk="1" fontAlgn="auto" hangingPunct="1">
              <a:lnSpc>
                <a:spcPct val="120000"/>
              </a:lnSpc>
              <a:spcBef>
                <a:spcPts val="0"/>
              </a:spcBef>
              <a:spcAft>
                <a:spcPts val="0"/>
              </a:spcAft>
            </a:pPr>
            <a:r>
              <a:rPr lang="ja-JP" altLang="en-US" sz="1100" dirty="0">
                <a:solidFill>
                  <a:srgbClr val="058C8E"/>
                </a:solidFill>
                <a:latin typeface="メイリオ" panose="020B0604030504040204" pitchFamily="50" charset="-128"/>
                <a:ea typeface="メイリオ" panose="020B0604030504040204" pitchFamily="50" charset="-128"/>
              </a:rPr>
              <a:t>姫路駅周辺では、駅前広場や歩道などが整備され利便性が向上し、姫路城を中心とした観光による賑わいの高まりをあいまって、店舗・ホテル等の需要が強い。</a:t>
            </a:r>
          </a:p>
        </p:txBody>
      </p:sp>
      <p:sp>
        <p:nvSpPr>
          <p:cNvPr id="2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8180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8" name="タイトル 1"/>
          <p:cNvSpPr>
            <a:spLocks noGrp="1"/>
          </p:cNvSpPr>
          <p:nvPr>
            <p:ph type="title" idx="4294967295"/>
          </p:nvPr>
        </p:nvSpPr>
        <p:spPr>
          <a:xfrm>
            <a:off x="0" y="-19050"/>
            <a:ext cx="8496300" cy="476250"/>
          </a:xfrm>
        </p:spPr>
        <p:txBody>
          <a:bodyPr/>
          <a:lstStyle/>
          <a:p>
            <a:r>
              <a:rPr lang="ja-JP" altLang="en-US" sz="2400" dirty="0">
                <a:latin typeface="HGP創英角ｺﾞｼｯｸUB" panose="020B0900000000000000" pitchFamily="50" charset="-128"/>
                <a:ea typeface="HGP創英角ｺﾞｼｯｸUB" panose="020B0900000000000000" pitchFamily="50" charset="-128"/>
              </a:rPr>
              <a:t>官民連携まちづくり活動促進の取組みの例</a:t>
            </a:r>
            <a:endParaRPr sz="2400" dirty="0">
              <a:latin typeface="HGP創英角ｺﾞｼｯｸUB" panose="020B0900000000000000" pitchFamily="50" charset="-128"/>
              <a:ea typeface="HGP創英角ｺﾞｼｯｸUB" panose="020B0900000000000000" pitchFamily="50" charset="-128"/>
            </a:endParaRPr>
          </a:p>
        </p:txBody>
      </p:sp>
      <p:sp>
        <p:nvSpPr>
          <p:cNvPr id="2769" name="テキスト ボックス 37"/>
          <p:cNvSpPr txBox="1"/>
          <p:nvPr/>
        </p:nvSpPr>
        <p:spPr>
          <a:xfrm>
            <a:off x="1509608" y="4637548"/>
            <a:ext cx="696677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solidFill>
                    <a:srgbClr val="FF3399"/>
                  </a:solidFill>
                </a:ln>
                <a:solidFill>
                  <a:srgbClr val="FF3399"/>
                </a:solidFill>
                <a:effectLst/>
                <a:uLnTx/>
                <a:uFillTx/>
                <a:latin typeface="HGPｺﾞｼｯｸM" panose="020B0600000000000000" pitchFamily="50" charset="-128"/>
                <a:ea typeface="HGPｺﾞｼｯｸM" panose="020B0600000000000000" pitchFamily="50" charset="-128"/>
                <a:cs typeface="+mn-cs"/>
              </a:rPr>
              <a:t>⇒地域課題を解決する活動・プロジェクトの推進によるエリア価値の向上</a:t>
            </a:r>
          </a:p>
        </p:txBody>
      </p:sp>
      <p:grpSp>
        <p:nvGrpSpPr>
          <p:cNvPr id="2770" name="グループ化 41"/>
          <p:cNvGrpSpPr/>
          <p:nvPr/>
        </p:nvGrpSpPr>
        <p:grpSpPr>
          <a:xfrm>
            <a:off x="7427894" y="5066231"/>
            <a:ext cx="2341064" cy="1817815"/>
            <a:chOff x="7420906" y="5075586"/>
            <a:chExt cx="2341064" cy="1817815"/>
          </a:xfrm>
        </p:grpSpPr>
        <p:sp>
          <p:nvSpPr>
            <p:cNvPr id="2771" name="テキスト ボックス 60"/>
            <p:cNvSpPr txBox="1"/>
            <p:nvPr/>
          </p:nvSpPr>
          <p:spPr>
            <a:xfrm>
              <a:off x="7481695" y="5075586"/>
              <a:ext cx="228027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まち再生出資</a:t>
              </a:r>
            </a:p>
          </p:txBody>
        </p:sp>
        <p:grpSp>
          <p:nvGrpSpPr>
            <p:cNvPr id="2772" name="グループ化 38"/>
            <p:cNvGrpSpPr/>
            <p:nvPr/>
          </p:nvGrpSpPr>
          <p:grpSpPr>
            <a:xfrm>
              <a:off x="7420906" y="5305694"/>
              <a:ext cx="2320696" cy="1587707"/>
              <a:chOff x="7420906" y="5305694"/>
              <a:chExt cx="2320696" cy="1587707"/>
            </a:xfrm>
          </p:grpSpPr>
          <p:pic>
            <p:nvPicPr>
              <p:cNvPr id="2773" name="図 53"/>
              <p:cNvPicPr>
                <a:picLocks noChangeAspect="1"/>
              </p:cNvPicPr>
              <p:nvPr/>
            </p:nvPicPr>
            <p:blipFill>
              <a:blip r:embed="rId3"/>
              <a:srcRect l="372" t="5309" r="-372" b="-874"/>
              <a:stretch>
                <a:fillRect/>
              </a:stretch>
            </p:blipFill>
            <p:spPr>
              <a:xfrm>
                <a:off x="7481696" y="5305694"/>
                <a:ext cx="2259906" cy="1271332"/>
              </a:xfrm>
              <a:prstGeom prst="rect">
                <a:avLst/>
              </a:prstGeom>
            </p:spPr>
          </p:pic>
          <p:sp>
            <p:nvSpPr>
              <p:cNvPr id="2774" name="テキスト ボックス 62"/>
              <p:cNvSpPr txBox="1"/>
              <p:nvPr/>
            </p:nvSpPr>
            <p:spPr>
              <a:xfrm>
                <a:off x="7420906" y="6493291"/>
                <a:ext cx="230064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公民連携の公共施設整備</a:t>
                </a:r>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（岩手県紫波町）</a:t>
                </a:r>
              </a:p>
            </p:txBody>
          </p:sp>
        </p:grpSp>
      </p:grpSp>
      <p:grpSp>
        <p:nvGrpSpPr>
          <p:cNvPr id="2775" name="グループ化 42"/>
          <p:cNvGrpSpPr/>
          <p:nvPr/>
        </p:nvGrpSpPr>
        <p:grpSpPr>
          <a:xfrm>
            <a:off x="4139722" y="5066231"/>
            <a:ext cx="1580639" cy="1840342"/>
            <a:chOff x="4132734" y="5075586"/>
            <a:chExt cx="1580639" cy="1840342"/>
          </a:xfrm>
        </p:grpSpPr>
        <p:pic>
          <p:nvPicPr>
            <p:cNvPr id="2776" name="図 58"/>
            <p:cNvPicPr>
              <a:picLocks noChangeAspect="1"/>
            </p:cNvPicPr>
            <p:nvPr/>
          </p:nvPicPr>
          <p:blipFill>
            <a:blip r:embed="rId4"/>
            <a:stretch>
              <a:fillRect/>
            </a:stretch>
          </p:blipFill>
          <p:spPr>
            <a:xfrm>
              <a:off x="4132735" y="5313063"/>
              <a:ext cx="1470532" cy="1263964"/>
            </a:xfrm>
            <a:prstGeom prst="rect">
              <a:avLst/>
            </a:prstGeom>
          </p:spPr>
        </p:pic>
        <p:sp>
          <p:nvSpPr>
            <p:cNvPr id="2777" name="テキスト ボックス 63"/>
            <p:cNvSpPr txBox="1"/>
            <p:nvPr/>
          </p:nvSpPr>
          <p:spPr>
            <a:xfrm>
              <a:off x="4132734" y="5075586"/>
              <a:ext cx="1470533" cy="2549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まちづくりファンド</a:t>
              </a:r>
            </a:p>
          </p:txBody>
        </p:sp>
        <p:sp>
          <p:nvSpPr>
            <p:cNvPr id="2778" name="テキスト ボックス 64"/>
            <p:cNvSpPr txBox="1"/>
            <p:nvPr/>
          </p:nvSpPr>
          <p:spPr>
            <a:xfrm>
              <a:off x="4132734" y="6515818"/>
              <a:ext cx="158063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少年自然の家を自然体験型宿泊施設に（沼津市）</a:t>
              </a:r>
            </a:p>
          </p:txBody>
        </p:sp>
      </p:grpSp>
      <p:grpSp>
        <p:nvGrpSpPr>
          <p:cNvPr id="2779" name="グループ化 40"/>
          <p:cNvGrpSpPr/>
          <p:nvPr/>
        </p:nvGrpSpPr>
        <p:grpSpPr>
          <a:xfrm>
            <a:off x="5630622" y="5061030"/>
            <a:ext cx="1858061" cy="1858427"/>
            <a:chOff x="5623634" y="5070385"/>
            <a:chExt cx="1858061" cy="1858427"/>
          </a:xfrm>
        </p:grpSpPr>
        <p:grpSp>
          <p:nvGrpSpPr>
            <p:cNvPr id="2780" name="グループ化 39"/>
            <p:cNvGrpSpPr/>
            <p:nvPr/>
          </p:nvGrpSpPr>
          <p:grpSpPr>
            <a:xfrm>
              <a:off x="5623634" y="5313061"/>
              <a:ext cx="1858061" cy="1615751"/>
              <a:chOff x="5623634" y="5313061"/>
              <a:chExt cx="1858061" cy="1615751"/>
            </a:xfrm>
          </p:grpSpPr>
          <p:sp>
            <p:nvSpPr>
              <p:cNvPr id="2781" name="テキスト ボックス 68"/>
              <p:cNvSpPr txBox="1"/>
              <p:nvPr/>
            </p:nvSpPr>
            <p:spPr>
              <a:xfrm>
                <a:off x="5623634" y="6513314"/>
                <a:ext cx="185806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老舗和風旅館をゲストハウスに（豊岡市城崎町）</a:t>
                </a:r>
              </a:p>
            </p:txBody>
          </p:sp>
          <p:grpSp>
            <p:nvGrpSpPr>
              <p:cNvPr id="2782" name="グループ化 71"/>
              <p:cNvGrpSpPr/>
              <p:nvPr/>
            </p:nvGrpSpPr>
            <p:grpSpPr>
              <a:xfrm>
                <a:off x="5656282" y="5313061"/>
                <a:ext cx="1772395" cy="1263966"/>
                <a:chOff x="5656282" y="5313061"/>
                <a:chExt cx="1772395" cy="1116104"/>
              </a:xfrm>
            </p:grpSpPr>
            <p:pic>
              <p:nvPicPr>
                <p:cNvPr id="2783" name="図 66"/>
                <p:cNvPicPr>
                  <a:picLocks noChangeAspect="1"/>
                </p:cNvPicPr>
                <p:nvPr/>
              </p:nvPicPr>
              <p:blipFill>
                <a:blip r:embed="rId5"/>
                <a:stretch>
                  <a:fillRect/>
                </a:stretch>
              </p:blipFill>
              <p:spPr>
                <a:xfrm>
                  <a:off x="6631356" y="5320410"/>
                  <a:ext cx="797321" cy="1108755"/>
                </a:xfrm>
                <a:prstGeom prst="rect">
                  <a:avLst/>
                </a:prstGeom>
              </p:spPr>
            </p:pic>
            <p:pic>
              <p:nvPicPr>
                <p:cNvPr id="2784" name="図 67"/>
                <p:cNvPicPr>
                  <a:picLocks noChangeAspect="1"/>
                </p:cNvPicPr>
                <p:nvPr/>
              </p:nvPicPr>
              <p:blipFill>
                <a:blip r:embed="rId6"/>
                <a:stretch>
                  <a:fillRect/>
                </a:stretch>
              </p:blipFill>
              <p:spPr>
                <a:xfrm>
                  <a:off x="5656282" y="5873437"/>
                  <a:ext cx="960824" cy="555727"/>
                </a:xfrm>
                <a:prstGeom prst="rect">
                  <a:avLst/>
                </a:prstGeom>
              </p:spPr>
            </p:pic>
            <p:pic>
              <p:nvPicPr>
                <p:cNvPr id="2785" name="図 69"/>
                <p:cNvPicPr>
                  <a:picLocks noChangeAspect="1"/>
                </p:cNvPicPr>
                <p:nvPr/>
              </p:nvPicPr>
              <p:blipFill>
                <a:blip r:embed="rId7"/>
                <a:stretch>
                  <a:fillRect/>
                </a:stretch>
              </p:blipFill>
              <p:spPr>
                <a:xfrm>
                  <a:off x="5657038" y="5313061"/>
                  <a:ext cx="960805" cy="547481"/>
                </a:xfrm>
                <a:prstGeom prst="rect">
                  <a:avLst/>
                </a:prstGeom>
              </p:spPr>
            </p:pic>
          </p:grpSp>
        </p:grpSp>
        <p:sp>
          <p:nvSpPr>
            <p:cNvPr id="2786" name="テキスト ボックス 70"/>
            <p:cNvSpPr txBox="1"/>
            <p:nvPr/>
          </p:nvSpPr>
          <p:spPr>
            <a:xfrm>
              <a:off x="5797029" y="5070385"/>
              <a:ext cx="1470533" cy="2549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まちづくりファンド</a:t>
              </a:r>
            </a:p>
          </p:txBody>
        </p:sp>
      </p:grpSp>
      <p:grpSp>
        <p:nvGrpSpPr>
          <p:cNvPr id="2787" name="グループ化 43"/>
          <p:cNvGrpSpPr/>
          <p:nvPr/>
        </p:nvGrpSpPr>
        <p:grpSpPr>
          <a:xfrm>
            <a:off x="149148" y="5086461"/>
            <a:ext cx="3990573" cy="1706777"/>
            <a:chOff x="268559" y="5084280"/>
            <a:chExt cx="3990573" cy="1706777"/>
          </a:xfrm>
        </p:grpSpPr>
        <p:grpSp>
          <p:nvGrpSpPr>
            <p:cNvPr id="2788" name="グループ化 52"/>
            <p:cNvGrpSpPr/>
            <p:nvPr/>
          </p:nvGrpSpPr>
          <p:grpSpPr>
            <a:xfrm>
              <a:off x="268559" y="5084280"/>
              <a:ext cx="3060614" cy="1706777"/>
              <a:chOff x="523634" y="5084280"/>
              <a:chExt cx="3060614" cy="1706777"/>
            </a:xfrm>
          </p:grpSpPr>
          <p:pic>
            <p:nvPicPr>
              <p:cNvPr id="2789" name="図 40" descr="DPP_0167.JPG"/>
              <p:cNvPicPr/>
              <p:nvPr/>
            </p:nvPicPr>
            <p:blipFill>
              <a:blip r:embed="rId8"/>
              <a:srcRect t="7977" b="13786"/>
              <a:stretch>
                <a:fillRect/>
              </a:stretch>
            </p:blipFill>
            <p:spPr>
              <a:xfrm>
                <a:off x="523634" y="5308601"/>
                <a:ext cx="2176453" cy="1268425"/>
              </a:xfrm>
              <a:prstGeom prst="rect">
                <a:avLst/>
              </a:prstGeom>
              <a:noFill/>
              <a:ln w="9525">
                <a:noFill/>
                <a:miter lim="800000"/>
                <a:headEnd/>
                <a:tailEnd/>
              </a:ln>
            </p:spPr>
          </p:pic>
          <p:sp>
            <p:nvSpPr>
              <p:cNvPr id="2790" name="テキスト ボックス 51"/>
              <p:cNvSpPr txBox="1"/>
              <p:nvPr/>
            </p:nvSpPr>
            <p:spPr>
              <a:xfrm>
                <a:off x="1283606" y="5084280"/>
                <a:ext cx="2300642"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民間まちづくり活動促進・普及啓発事業</a:t>
                </a:r>
              </a:p>
            </p:txBody>
          </p:sp>
          <p:sp>
            <p:nvSpPr>
              <p:cNvPr id="2791" name="テキスト ボックス 57"/>
              <p:cNvSpPr txBox="1"/>
              <p:nvPr/>
            </p:nvSpPr>
            <p:spPr>
              <a:xfrm>
                <a:off x="585586" y="6544836"/>
                <a:ext cx="2300642"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リノベーションスクール（北九州市）</a:t>
                </a:r>
              </a:p>
            </p:txBody>
          </p:sp>
        </p:grpSp>
        <p:grpSp>
          <p:nvGrpSpPr>
            <p:cNvPr id="2792" name="グループ化 72"/>
            <p:cNvGrpSpPr/>
            <p:nvPr/>
          </p:nvGrpSpPr>
          <p:grpSpPr>
            <a:xfrm>
              <a:off x="2399215" y="5313062"/>
              <a:ext cx="1859917" cy="1458400"/>
              <a:chOff x="5264166" y="5145450"/>
              <a:chExt cx="2188299" cy="1611124"/>
            </a:xfrm>
          </p:grpSpPr>
          <p:pic>
            <p:nvPicPr>
              <p:cNvPr id="2793" name="図 21"/>
              <p:cNvPicPr>
                <a:picLocks noChangeAspect="1"/>
              </p:cNvPicPr>
              <p:nvPr/>
            </p:nvPicPr>
            <p:blipFill>
              <a:blip r:embed="rId9"/>
              <a:stretch>
                <a:fillRect/>
              </a:stretch>
            </p:blipFill>
            <p:spPr>
              <a:xfrm>
                <a:off x="5371132" y="5145450"/>
                <a:ext cx="1874186" cy="1396327"/>
              </a:xfrm>
              <a:prstGeom prst="rect">
                <a:avLst/>
              </a:prstGeom>
              <a:noFill/>
              <a:ln>
                <a:noFill/>
              </a:ln>
            </p:spPr>
          </p:pic>
          <p:sp>
            <p:nvSpPr>
              <p:cNvPr id="2794" name="テキスト ボックス 113"/>
              <p:cNvSpPr txBox="1">
                <a:spLocks noChangeArrowheads="1"/>
              </p:cNvSpPr>
              <p:nvPr/>
            </p:nvSpPr>
            <p:spPr>
              <a:xfrm>
                <a:off x="5264166" y="6484569"/>
                <a:ext cx="2188299" cy="272005"/>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rPr>
                  <a:t>低未利用地を広場に</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sp>
        <p:nvSpPr>
          <p:cNvPr id="2795" name="角丸四角形 3"/>
          <p:cNvSpPr/>
          <p:nvPr/>
        </p:nvSpPr>
        <p:spPr>
          <a:xfrm>
            <a:off x="337499" y="582628"/>
            <a:ext cx="9231001" cy="533714"/>
          </a:xfrm>
          <a:prstGeom prst="roundRect">
            <a:avLst/>
          </a:prstGeom>
          <a:solidFill>
            <a:srgbClr val="408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600" b="1" i="0" u="none" strike="noStrike" kern="1200" cap="none" spc="0" normalizeH="0" baseline="0" noProof="0" dirty="0">
                <a:ln>
                  <a:solidFill>
                    <a:srgbClr val="FFFFFF"/>
                  </a:solidFill>
                </a:ln>
                <a:solidFill>
                  <a:srgbClr val="FFFFFF"/>
                </a:solidFill>
                <a:effectLst/>
                <a:uLnTx/>
                <a:uFillTx/>
                <a:latin typeface="HGPｺﾞｼｯｸM" panose="020B0600000000000000" pitchFamily="50" charset="-128"/>
                <a:ea typeface="HGPｺﾞｼｯｸM" panose="020B0600000000000000" pitchFamily="50" charset="-128"/>
                <a:cs typeface="+mn-cs"/>
              </a:rPr>
              <a:t>市町村</a:t>
            </a:r>
          </a:p>
        </p:txBody>
      </p:sp>
      <p:sp>
        <p:nvSpPr>
          <p:cNvPr id="2796" name="角丸四角形 65"/>
          <p:cNvSpPr/>
          <p:nvPr/>
        </p:nvSpPr>
        <p:spPr>
          <a:xfrm>
            <a:off x="76144" y="2890401"/>
            <a:ext cx="882000" cy="808314"/>
          </a:xfrm>
          <a:prstGeom prst="roundRect">
            <a:avLst/>
          </a:prstGeom>
          <a:solidFill>
            <a:srgbClr val="C2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国</a:t>
            </a:r>
          </a:p>
        </p:txBody>
      </p:sp>
      <p:sp>
        <p:nvSpPr>
          <p:cNvPr id="2797" name="角丸四角形 75"/>
          <p:cNvSpPr/>
          <p:nvPr/>
        </p:nvSpPr>
        <p:spPr>
          <a:xfrm>
            <a:off x="2219802" y="2894580"/>
            <a:ext cx="7590520" cy="803459"/>
          </a:xfrm>
          <a:prstGeom prst="roundRect">
            <a:avLst/>
          </a:prstGeom>
          <a:solidFill>
            <a:srgbClr val="C2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まちづくり活動の担い手</a:t>
            </a:r>
            <a:endParaRPr kumimoji="1" lang="en-US" altLang="ja-JP" sz="14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798" name="角丸四角形 77"/>
          <p:cNvSpPr/>
          <p:nvPr/>
        </p:nvSpPr>
        <p:spPr>
          <a:xfrm>
            <a:off x="1001157" y="2899363"/>
            <a:ext cx="882000" cy="808314"/>
          </a:xfrm>
          <a:prstGeom prst="roundRect">
            <a:avLst/>
          </a:prstGeom>
          <a:solidFill>
            <a:srgbClr val="C2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都道</a:t>
            </a:r>
            <a:endParaRPr kumimoji="1" lang="en-US" altLang="ja-JP"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16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府県</a:t>
            </a:r>
          </a:p>
        </p:txBody>
      </p:sp>
      <p:grpSp>
        <p:nvGrpSpPr>
          <p:cNvPr id="2799" name="グループ化 7"/>
          <p:cNvGrpSpPr/>
          <p:nvPr/>
        </p:nvGrpSpPr>
        <p:grpSpPr>
          <a:xfrm>
            <a:off x="5148261" y="1159644"/>
            <a:ext cx="2187991" cy="1688725"/>
            <a:chOff x="5367367" y="1206181"/>
            <a:chExt cx="2187991" cy="1688725"/>
          </a:xfrm>
        </p:grpSpPr>
        <p:sp>
          <p:nvSpPr>
            <p:cNvPr id="2800" name="下矢印 90"/>
            <p:cNvSpPr/>
            <p:nvPr/>
          </p:nvSpPr>
          <p:spPr>
            <a:xfrm>
              <a:off x="6148015" y="1206181"/>
              <a:ext cx="626696" cy="1688725"/>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01" name="テキスト ボックス 83"/>
            <p:cNvSpPr txBox="1"/>
            <p:nvPr/>
          </p:nvSpPr>
          <p:spPr>
            <a:xfrm>
              <a:off x="5367367" y="1229937"/>
              <a:ext cx="2187991" cy="4231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都市再生推進法人</a:t>
              </a:r>
              <a:endParaRPr kumimoji="1" lang="en-US" altLang="ja-JP"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の指定</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nvGrpSpPr>
          <p:cNvPr id="2802" name="グループ化 2"/>
          <p:cNvGrpSpPr/>
          <p:nvPr/>
        </p:nvGrpSpPr>
        <p:grpSpPr>
          <a:xfrm>
            <a:off x="1493826" y="1159645"/>
            <a:ext cx="2187991" cy="1688726"/>
            <a:chOff x="1983686" y="1192609"/>
            <a:chExt cx="2187991" cy="1688726"/>
          </a:xfrm>
        </p:grpSpPr>
        <p:sp>
          <p:nvSpPr>
            <p:cNvPr id="2803" name="下矢印 9"/>
            <p:cNvSpPr/>
            <p:nvPr/>
          </p:nvSpPr>
          <p:spPr>
            <a:xfrm>
              <a:off x="2771895" y="1192609"/>
              <a:ext cx="626696" cy="1688726"/>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04" name="グループ化 10"/>
            <p:cNvGrpSpPr/>
            <p:nvPr/>
          </p:nvGrpSpPr>
          <p:grpSpPr>
            <a:xfrm>
              <a:off x="1983686" y="1256636"/>
              <a:ext cx="2187991" cy="640968"/>
              <a:chOff x="2495776" y="1366818"/>
              <a:chExt cx="2187991" cy="640968"/>
            </a:xfrm>
          </p:grpSpPr>
          <p:sp>
            <p:nvSpPr>
              <p:cNvPr id="2805" name="テキスト ボックス 81"/>
              <p:cNvSpPr txBox="1"/>
              <p:nvPr/>
            </p:nvSpPr>
            <p:spPr>
              <a:xfrm>
                <a:off x="2495776" y="1366818"/>
                <a:ext cx="218799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民間主催イベント・セミナーの</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後援・共催</a:t>
                </a: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等</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06" name="テキスト ボックス 87"/>
              <p:cNvSpPr txBox="1"/>
              <p:nvPr/>
            </p:nvSpPr>
            <p:spPr>
              <a:xfrm>
                <a:off x="2751373" y="1776954"/>
                <a:ext cx="1676796" cy="230832"/>
              </a:xfrm>
              <a:prstGeom prst="rect">
                <a:avLst/>
              </a:prstGeom>
              <a:noFill/>
              <a:ln>
                <a:solidFill>
                  <a:schemeClr val="bg1">
                    <a:lumMod val="75000"/>
                  </a:schemeClr>
                </a:solidFill>
                <a:prstDash val="dash"/>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リノベーションスクール開催</a:t>
                </a:r>
                <a:endParaRPr kumimoji="1" lang="en-US" altLang="ja-JP" sz="7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grpSp>
        <p:nvGrpSpPr>
          <p:cNvPr id="2807" name="グループ化 8"/>
          <p:cNvGrpSpPr/>
          <p:nvPr/>
        </p:nvGrpSpPr>
        <p:grpSpPr>
          <a:xfrm>
            <a:off x="4063710" y="1159645"/>
            <a:ext cx="2187991" cy="1688725"/>
            <a:chOff x="3774731" y="1196222"/>
            <a:chExt cx="2187991" cy="1688725"/>
          </a:xfrm>
        </p:grpSpPr>
        <p:sp>
          <p:nvSpPr>
            <p:cNvPr id="2808" name="下矢印 91"/>
            <p:cNvSpPr/>
            <p:nvPr/>
          </p:nvSpPr>
          <p:spPr>
            <a:xfrm>
              <a:off x="4516619" y="1196222"/>
              <a:ext cx="626696" cy="1688725"/>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09" name="グループ化 11"/>
            <p:cNvGrpSpPr/>
            <p:nvPr/>
          </p:nvGrpSpPr>
          <p:grpSpPr>
            <a:xfrm>
              <a:off x="3774731" y="1523918"/>
              <a:ext cx="2187991" cy="1015851"/>
              <a:chOff x="6310352" y="1708991"/>
              <a:chExt cx="2187991" cy="1015851"/>
            </a:xfrm>
          </p:grpSpPr>
          <p:sp>
            <p:nvSpPr>
              <p:cNvPr id="2810" name="テキスト ボックス 85"/>
              <p:cNvSpPr txBox="1"/>
              <p:nvPr/>
            </p:nvSpPr>
            <p:spPr>
              <a:xfrm>
                <a:off x="6310352" y="1708991"/>
                <a:ext cx="2187991" cy="4231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公共空間等の利活用</a:t>
                </a:r>
                <a:endParaRPr kumimoji="1" lang="en-US" altLang="ja-JP"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に資する各種制度の活用</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11" name="テキスト ボックス 88"/>
              <p:cNvSpPr txBox="1"/>
              <p:nvPr/>
            </p:nvSpPr>
            <p:spPr>
              <a:xfrm>
                <a:off x="6788174" y="2078511"/>
                <a:ext cx="1250665" cy="646331"/>
              </a:xfrm>
              <a:prstGeom prst="rect">
                <a:avLst/>
              </a:prstGeom>
              <a:noFill/>
              <a:ln>
                <a:solidFill>
                  <a:schemeClr val="bg1">
                    <a:lumMod val="75000"/>
                  </a:schemeClr>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道路占用許可の特例</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都市利便増進協定</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Park-PFI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コモンズ協定</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sp>
        <p:nvSpPr>
          <p:cNvPr id="2812" name="テキスト ボックス 93"/>
          <p:cNvSpPr txBox="1"/>
          <p:nvPr/>
        </p:nvSpPr>
        <p:spPr>
          <a:xfrm>
            <a:off x="61619" y="3757119"/>
            <a:ext cx="430887" cy="886662"/>
          </a:xfrm>
          <a:prstGeom prst="rect">
            <a:avLst/>
          </a:prstGeom>
          <a:solidFill>
            <a:srgbClr val="FF3399"/>
          </a:solid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solidFill>
                    <a:srgbClr val="FFFFFF"/>
                  </a:solidFill>
                </a:ln>
                <a:solidFill>
                  <a:srgbClr val="FFFFFF"/>
                </a:solidFill>
                <a:effectLst/>
                <a:uLnTx/>
                <a:uFillTx/>
                <a:latin typeface="HGPｺﾞｼｯｸM" panose="020B0600000000000000" pitchFamily="50" charset="-128"/>
                <a:ea typeface="HGPｺﾞｼｯｸM" panose="020B0600000000000000" pitchFamily="50" charset="-128"/>
                <a:cs typeface="+mn-cs"/>
              </a:rPr>
              <a:t>効　果</a:t>
            </a:r>
          </a:p>
        </p:txBody>
      </p:sp>
      <p:grpSp>
        <p:nvGrpSpPr>
          <p:cNvPr id="2813" name="グループ化 4"/>
          <p:cNvGrpSpPr/>
          <p:nvPr/>
        </p:nvGrpSpPr>
        <p:grpSpPr>
          <a:xfrm>
            <a:off x="-86217" y="1159645"/>
            <a:ext cx="2011974" cy="1688726"/>
            <a:chOff x="140876" y="1181901"/>
            <a:chExt cx="2011974" cy="1688726"/>
          </a:xfrm>
        </p:grpSpPr>
        <p:sp>
          <p:nvSpPr>
            <p:cNvPr id="2814" name="下矢印 94"/>
            <p:cNvSpPr/>
            <p:nvPr/>
          </p:nvSpPr>
          <p:spPr>
            <a:xfrm>
              <a:off x="828409" y="1181901"/>
              <a:ext cx="626696" cy="1688726"/>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15" name="テキスト ボックス 6"/>
            <p:cNvSpPr txBox="1"/>
            <p:nvPr/>
          </p:nvSpPr>
          <p:spPr>
            <a:xfrm>
              <a:off x="140876" y="1712214"/>
              <a:ext cx="2011974" cy="4924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国・都道府県</a:t>
              </a: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主催の</a:t>
              </a:r>
              <a:endParaRPr kumimoji="1" lang="en-US" altLang="ja-JP" sz="13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セミナー・研修等に職員が</a:t>
              </a:r>
              <a:r>
                <a:rPr kumimoji="1" lang="ja-JP" altLang="en-US" sz="13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参加</a:t>
              </a:r>
            </a:p>
          </p:txBody>
        </p:sp>
      </p:grpSp>
      <p:sp>
        <p:nvSpPr>
          <p:cNvPr id="2816" name="テキスト ボックス 95"/>
          <p:cNvSpPr txBox="1"/>
          <p:nvPr/>
        </p:nvSpPr>
        <p:spPr>
          <a:xfrm>
            <a:off x="557619" y="3758669"/>
            <a:ext cx="1458157" cy="885111"/>
          </a:xfrm>
          <a:prstGeom prst="rect">
            <a:avLst/>
          </a:prstGeom>
          <a:noFill/>
          <a:ln w="31750" cmpd="dbl">
            <a:solidFill>
              <a:srgbClr val="FF99CC"/>
            </a:solidFill>
          </a:ln>
        </p:spPr>
        <p:txBody>
          <a:bodyPr wrap="squar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活動情報の共有</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関係者間の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連携・交流</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職員の育成</a:t>
            </a:r>
          </a:p>
        </p:txBody>
      </p:sp>
      <p:sp>
        <p:nvSpPr>
          <p:cNvPr id="2817" name="テキスト ボックス 96"/>
          <p:cNvSpPr txBox="1"/>
          <p:nvPr/>
        </p:nvSpPr>
        <p:spPr>
          <a:xfrm>
            <a:off x="3385338" y="3761882"/>
            <a:ext cx="1220321" cy="880429"/>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地域の将来像の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共有</a:t>
            </a:r>
          </a:p>
        </p:txBody>
      </p:sp>
      <p:sp>
        <p:nvSpPr>
          <p:cNvPr id="2818" name="テキスト ボックス 98"/>
          <p:cNvSpPr txBox="1"/>
          <p:nvPr/>
        </p:nvSpPr>
        <p:spPr>
          <a:xfrm>
            <a:off x="5687359" y="3757894"/>
            <a:ext cx="1157533" cy="885111"/>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活動団体の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組成と認知</a:t>
            </a:r>
          </a:p>
        </p:txBody>
      </p:sp>
      <p:sp>
        <p:nvSpPr>
          <p:cNvPr id="2819" name="テキスト ボックス 99"/>
          <p:cNvSpPr txBox="1"/>
          <p:nvPr/>
        </p:nvSpPr>
        <p:spPr>
          <a:xfrm>
            <a:off x="4646429" y="3757894"/>
            <a:ext cx="1000299" cy="885111"/>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場の提供</a:t>
            </a:r>
          </a:p>
        </p:txBody>
      </p:sp>
      <p:sp>
        <p:nvSpPr>
          <p:cNvPr id="2820" name="テキスト ボックス 100"/>
          <p:cNvSpPr txBox="1"/>
          <p:nvPr/>
        </p:nvSpPr>
        <p:spPr>
          <a:xfrm>
            <a:off x="6885098" y="3757119"/>
            <a:ext cx="1634012" cy="885886"/>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活動立ち上げ・持続の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財政・金融支援</a:t>
            </a:r>
          </a:p>
        </p:txBody>
      </p:sp>
      <p:grpSp>
        <p:nvGrpSpPr>
          <p:cNvPr id="2821" name="グループ化 5"/>
          <p:cNvGrpSpPr/>
          <p:nvPr/>
        </p:nvGrpSpPr>
        <p:grpSpPr>
          <a:xfrm>
            <a:off x="8199352" y="1170491"/>
            <a:ext cx="2187991" cy="1664233"/>
            <a:chOff x="7919557" y="1204407"/>
            <a:chExt cx="2187991" cy="1664233"/>
          </a:xfrm>
        </p:grpSpPr>
        <p:sp>
          <p:nvSpPr>
            <p:cNvPr id="2822" name="下矢印 92"/>
            <p:cNvSpPr/>
            <p:nvPr/>
          </p:nvSpPr>
          <p:spPr>
            <a:xfrm>
              <a:off x="8700204" y="1204407"/>
              <a:ext cx="626696" cy="1664233"/>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23" name="グループ化 12"/>
            <p:cNvGrpSpPr/>
            <p:nvPr/>
          </p:nvGrpSpPr>
          <p:grpSpPr>
            <a:xfrm>
              <a:off x="7919557" y="1349313"/>
              <a:ext cx="2187991" cy="1038088"/>
              <a:chOff x="8051789" y="1346599"/>
              <a:chExt cx="2187991" cy="1038088"/>
            </a:xfrm>
          </p:grpSpPr>
          <p:sp>
            <p:nvSpPr>
              <p:cNvPr id="2824" name="テキスト ボックス 86"/>
              <p:cNvSpPr txBox="1"/>
              <p:nvPr/>
            </p:nvSpPr>
            <p:spPr>
              <a:xfrm>
                <a:off x="8051789" y="1346599"/>
                <a:ext cx="218799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民間団体からの</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各種</a:t>
                </a:r>
                <a:r>
                  <a:rPr kumimoji="1" lang="ja-JP" altLang="en-US" sz="11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相談一括受付</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25" name="テキスト ボックス 101"/>
              <p:cNvSpPr txBox="1"/>
              <p:nvPr/>
            </p:nvSpPr>
            <p:spPr>
              <a:xfrm>
                <a:off x="8532434" y="1876856"/>
                <a:ext cx="1163644" cy="507831"/>
              </a:xfrm>
              <a:prstGeom prst="rect">
                <a:avLst/>
              </a:prstGeom>
              <a:noFill/>
              <a:ln>
                <a:solidFill>
                  <a:schemeClr val="bg1">
                    <a:lumMod val="75000"/>
                  </a:schemeClr>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道路・公園・</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建築部局</a:t>
                </a:r>
                <a:r>
                  <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保健所等</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への申請手続</a:t>
                </a:r>
                <a:endParaRPr kumimoji="1" lang="en-US" altLang="ja-JP"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grpSp>
        <p:nvGrpSpPr>
          <p:cNvPr id="2826" name="グループ化 14"/>
          <p:cNvGrpSpPr/>
          <p:nvPr/>
        </p:nvGrpSpPr>
        <p:grpSpPr>
          <a:xfrm>
            <a:off x="6732437" y="1147954"/>
            <a:ext cx="2187991" cy="1711215"/>
            <a:chOff x="-2144916" y="1791658"/>
            <a:chExt cx="2187991" cy="1711215"/>
          </a:xfrm>
        </p:grpSpPr>
        <p:sp>
          <p:nvSpPr>
            <p:cNvPr id="2827" name="下矢印 56"/>
            <p:cNvSpPr/>
            <p:nvPr/>
          </p:nvSpPr>
          <p:spPr>
            <a:xfrm>
              <a:off x="-1404437" y="1814196"/>
              <a:ext cx="626696" cy="1688677"/>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28" name="グループ化 59"/>
            <p:cNvGrpSpPr/>
            <p:nvPr/>
          </p:nvGrpSpPr>
          <p:grpSpPr>
            <a:xfrm>
              <a:off x="-2144916" y="1791658"/>
              <a:ext cx="2187991" cy="1474686"/>
              <a:chOff x="2497553" y="1629628"/>
              <a:chExt cx="2187991" cy="1474686"/>
            </a:xfrm>
          </p:grpSpPr>
          <p:sp>
            <p:nvSpPr>
              <p:cNvPr id="2829" name="テキスト ボックス 61"/>
              <p:cNvSpPr txBox="1"/>
              <p:nvPr/>
            </p:nvSpPr>
            <p:spPr>
              <a:xfrm>
                <a:off x="2497553" y="1629628"/>
                <a:ext cx="2187991" cy="4231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国等による</a:t>
                </a:r>
                <a:r>
                  <a:rPr kumimoji="1" lang="ja-JP" altLang="en-US" sz="11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財政・金融支援</a:t>
                </a:r>
                <a:r>
                  <a:rPr kumimoji="1" lang="ja-JP" altLang="en-US"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等</a:t>
                </a:r>
                <a:endParaRPr kumimoji="1" lang="en-US" altLang="ja-JP" sz="11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の活用促進</a:t>
                </a:r>
                <a:endParaRPr kumimoji="1" lang="en-US" altLang="ja-JP" sz="10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30" name="テキスト ボックス 76"/>
              <p:cNvSpPr txBox="1"/>
              <p:nvPr/>
            </p:nvSpPr>
            <p:spPr>
              <a:xfrm>
                <a:off x="2610008" y="2073263"/>
                <a:ext cx="1797120" cy="1031051"/>
              </a:xfrm>
              <a:prstGeom prst="rect">
                <a:avLst/>
              </a:prstGeom>
              <a:noFill/>
              <a:ln>
                <a:solidFill>
                  <a:schemeClr val="bg1">
                    <a:lumMod val="75000"/>
                  </a:schemeClr>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民間まちづくり活動促進の補助</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民都機構の金融支援</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まち再生出資</a:t>
                </a: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メザニン支援</a:t>
                </a: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公共公益施設の再編等への金融支援</a:t>
                </a:r>
                <a:r>
                  <a:rPr kumimoji="1" lang="en-US" altLang="ja-JP" sz="8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民間</a:t>
                </a:r>
                <a:r>
                  <a:rPr kumimoji="1" lang="ja-JP" altLang="en-US" sz="800" b="0" i="0" u="none" strike="noStrike" kern="1200" cap="none" spc="-15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まちづくり</a:t>
                </a: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活動財源の集約・再分配</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0" i="0" u="none" strike="noStrike" kern="1200" cap="none" spc="6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SIB</a:t>
                </a: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のまちづくりへの活用</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0" i="0" u="none" strike="noStrike" kern="1200" cap="none" spc="6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UR</a:t>
                </a:r>
                <a:r>
                  <a:rPr kumimoji="1" lang="ja-JP" altLang="en-US"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によるノウハウ・技術力等の提供</a:t>
                </a:r>
                <a:endParaRPr kumimoji="1" lang="en-US" altLang="ja-JP" sz="90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sp>
        <p:nvSpPr>
          <p:cNvPr id="2831" name="テキスト ボックス 78"/>
          <p:cNvSpPr txBox="1"/>
          <p:nvPr/>
        </p:nvSpPr>
        <p:spPr>
          <a:xfrm>
            <a:off x="8553341" y="3757118"/>
            <a:ext cx="1233166" cy="880430"/>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活動の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円滑化支援</a:t>
            </a:r>
          </a:p>
        </p:txBody>
      </p:sp>
      <p:sp>
        <p:nvSpPr>
          <p:cNvPr id="2832" name="テキスト ボックス 79"/>
          <p:cNvSpPr txBox="1"/>
          <p:nvPr/>
        </p:nvSpPr>
        <p:spPr>
          <a:xfrm>
            <a:off x="2236384" y="3760633"/>
            <a:ext cx="1108892" cy="880429"/>
          </a:xfrm>
          <a:prstGeom prst="rect">
            <a:avLst/>
          </a:prstGeom>
          <a:noFill/>
          <a:ln w="31750" cmpd="dbl">
            <a:solidFill>
              <a:srgbClr val="FF99CC"/>
            </a:solidFill>
          </a:ln>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先進的活動の</a:t>
            </a:r>
            <a:endParaRPr kumimoji="1" lang="en-US" altLang="ja-JP"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普及促進</a:t>
            </a:r>
          </a:p>
        </p:txBody>
      </p:sp>
      <p:grpSp>
        <p:nvGrpSpPr>
          <p:cNvPr id="2833" name="グループ化 80"/>
          <p:cNvGrpSpPr/>
          <p:nvPr/>
        </p:nvGrpSpPr>
        <p:grpSpPr>
          <a:xfrm>
            <a:off x="2794291" y="1145998"/>
            <a:ext cx="2187991" cy="1688726"/>
            <a:chOff x="1956147" y="1192609"/>
            <a:chExt cx="2187991" cy="1688726"/>
          </a:xfrm>
        </p:grpSpPr>
        <p:sp>
          <p:nvSpPr>
            <p:cNvPr id="2834" name="下矢印 82"/>
            <p:cNvSpPr/>
            <p:nvPr/>
          </p:nvSpPr>
          <p:spPr>
            <a:xfrm>
              <a:off x="2771895" y="1192609"/>
              <a:ext cx="626696" cy="1688726"/>
            </a:xfrm>
            <a:prstGeom prst="downArrow">
              <a:avLst>
                <a:gd name="adj1" fmla="val 62259"/>
                <a:gd name="adj2" fmla="val 48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2835" name="グループ化 84"/>
            <p:cNvGrpSpPr/>
            <p:nvPr/>
          </p:nvGrpSpPr>
          <p:grpSpPr>
            <a:xfrm>
              <a:off x="1956147" y="1954088"/>
              <a:ext cx="2187991" cy="595715"/>
              <a:chOff x="2468237" y="2064270"/>
              <a:chExt cx="2187991" cy="595715"/>
            </a:xfrm>
          </p:grpSpPr>
          <p:sp>
            <p:nvSpPr>
              <p:cNvPr id="2836" name="テキスト ボックス 89"/>
              <p:cNvSpPr txBox="1"/>
              <p:nvPr/>
            </p:nvSpPr>
            <p:spPr>
              <a:xfrm>
                <a:off x="2468237" y="2064270"/>
                <a:ext cx="218799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エリアプラットフォームへの</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参画等</a:t>
                </a:r>
                <a:endParaRPr kumimoji="1" lang="en-US" altLang="ja-JP" sz="10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837" name="テキスト ボックス 97"/>
              <p:cNvSpPr txBox="1"/>
              <p:nvPr/>
            </p:nvSpPr>
            <p:spPr>
              <a:xfrm>
                <a:off x="2846959" y="2429153"/>
                <a:ext cx="1294598" cy="230832"/>
              </a:xfrm>
              <a:prstGeom prst="rect">
                <a:avLst/>
              </a:prstGeom>
              <a:noFill/>
              <a:ln>
                <a:solidFill>
                  <a:schemeClr val="bg1">
                    <a:lumMod val="75000"/>
                  </a:schemeClr>
                </a:solidFill>
                <a:prstDash val="dash"/>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未来ビジョンの作成</a:t>
                </a:r>
                <a:endParaRPr kumimoji="1" lang="en-US" altLang="ja-JP" sz="700" b="0" i="0" u="none" strike="noStrike" kern="1200" cap="none" spc="-8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grpSp>
      <p:sp>
        <p:nvSpPr>
          <p:cNvPr id="7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72784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17"/>
          <p:cNvGrpSpPr/>
          <p:nvPr/>
        </p:nvGrpSpPr>
        <p:grpSpPr>
          <a:xfrm>
            <a:off x="-15875" y="-1588"/>
            <a:ext cx="6757555" cy="504826"/>
            <a:chOff x="0" y="0"/>
            <a:chExt cx="3923" cy="318"/>
          </a:xfrm>
        </p:grpSpPr>
        <p:pic>
          <p:nvPicPr>
            <p:cNvPr id="65" name="Picture 16" descr="mlit_top"/>
            <p:cNvPicPr>
              <a:picLocks noChangeAspect="1" noChangeArrowheads="1"/>
            </p:cNvPicPr>
            <p:nvPr/>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66" name="Picture 10" descr="mlit_top"/>
            <p:cNvPicPr>
              <a:picLocks noChangeAspect="1" noChangeArrowheads="1"/>
            </p:cNvPicPr>
            <p:nvPr/>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67" name="Rectangle 2"/>
          <p:cNvSpPr txBox="1">
            <a:spLocks noChangeArrowheads="1"/>
          </p:cNvSpPr>
          <p:nvPr/>
        </p:nvSpPr>
        <p:spPr>
          <a:xfrm>
            <a:off x="-15552" y="-13141"/>
            <a:ext cx="882257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官民連携まちなか再生推進事業</a:t>
            </a:r>
          </a:p>
        </p:txBody>
      </p:sp>
      <p:sp>
        <p:nvSpPr>
          <p:cNvPr id="69" name="正方形/長方形 2063"/>
          <p:cNvSpPr>
            <a:spLocks noChangeArrowheads="1"/>
          </p:cNvSpPr>
          <p:nvPr/>
        </p:nvSpPr>
        <p:spPr>
          <a:xfrm>
            <a:off x="154221" y="1969829"/>
            <a:ext cx="7031038" cy="4699530"/>
          </a:xfrm>
          <a:prstGeom prst="rect">
            <a:avLst/>
          </a:prstGeom>
          <a:noFill/>
          <a:ln w="9525" algn="ctr">
            <a:solidFill>
              <a:srgbClr val="0070C0"/>
            </a:solidFill>
            <a:prstDash val="dash"/>
            <a:round/>
            <a:headEnd/>
            <a:tailEnd/>
          </a:ln>
        </p:spPr>
        <p:txBody>
          <a:bodyPr anchor="ctr">
            <a:no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71" name="円/楕円 23"/>
          <p:cNvSpPr/>
          <p:nvPr/>
        </p:nvSpPr>
        <p:spPr>
          <a:xfrm>
            <a:off x="999354" y="2843153"/>
            <a:ext cx="5213771" cy="2814638"/>
          </a:xfrm>
          <a:prstGeom prst="ellipse">
            <a:avLst/>
          </a:prstGeom>
          <a:noFill/>
          <a:ln w="111125" cap="flat" cmpd="sng" algn="ctr">
            <a:solidFill>
              <a:srgbClr val="4F81BD">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72" name="図 594"/>
          <p:cNvPicPr>
            <a:picLocks noChangeAspect="1"/>
          </p:cNvPicPr>
          <p:nvPr/>
        </p:nvPicPr>
        <p:blipFill>
          <a:blip r:embed="rId4"/>
          <a:srcRect t="16205" b="2701"/>
          <a:stretch>
            <a:fillRect/>
          </a:stretch>
        </p:blipFill>
        <p:spPr>
          <a:xfrm>
            <a:off x="5215411" y="2328552"/>
            <a:ext cx="1891402" cy="1080931"/>
          </a:xfrm>
          <a:prstGeom prst="rect">
            <a:avLst/>
          </a:prstGeom>
        </p:spPr>
      </p:pic>
      <p:cxnSp>
        <p:nvCxnSpPr>
          <p:cNvPr id="73" name="直線矢印コネクタ 82"/>
          <p:cNvCxnSpPr/>
          <p:nvPr/>
        </p:nvCxnSpPr>
        <p:spPr>
          <a:xfrm flipH="1">
            <a:off x="974960" y="3954304"/>
            <a:ext cx="71201" cy="391022"/>
          </a:xfrm>
          <a:prstGeom prst="straightConnector1">
            <a:avLst/>
          </a:prstGeom>
          <a:noFill/>
          <a:ln w="139700" cap="flat" cmpd="sng" algn="ctr">
            <a:solidFill>
              <a:srgbClr val="4F81BD">
                <a:lumMod val="40000"/>
                <a:lumOff val="60000"/>
              </a:srgbClr>
            </a:solidFill>
            <a:prstDash val="solid"/>
            <a:tailEnd type="triangle" w="med" len="med"/>
          </a:ln>
          <a:effectLst/>
        </p:spPr>
      </p:cxnSp>
      <p:sp>
        <p:nvSpPr>
          <p:cNvPr id="74" name="正方形/長方形 95"/>
          <p:cNvSpPr/>
          <p:nvPr/>
        </p:nvSpPr>
        <p:spPr>
          <a:xfrm>
            <a:off x="2339716" y="4899458"/>
            <a:ext cx="2564800" cy="421292"/>
          </a:xfrm>
          <a:prstGeom prst="rect">
            <a:avLst/>
          </a:prstGeom>
          <a:solidFill>
            <a:srgbClr val="8064A2">
              <a:lumMod val="20000"/>
              <a:lumOff val="80000"/>
            </a:srgbClr>
          </a:solid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まちなか再生に向けたビジョン実現のために一体となって取り組む人材の集積</a:t>
            </a:r>
            <a:endPar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5" name="グループ化 41"/>
          <p:cNvGrpSpPr/>
          <p:nvPr/>
        </p:nvGrpSpPr>
        <p:grpSpPr>
          <a:xfrm>
            <a:off x="5201255" y="3230584"/>
            <a:ext cx="1908175" cy="180625"/>
            <a:chOff x="1938415" y="228936"/>
            <a:chExt cx="2095622" cy="198483"/>
          </a:xfrm>
        </p:grpSpPr>
        <p:sp>
          <p:nvSpPr>
            <p:cNvPr id="76" name="正方形/長方形 100"/>
            <p:cNvSpPr/>
            <p:nvPr/>
          </p:nvSpPr>
          <p:spPr>
            <a:xfrm>
              <a:off x="1938415" y="228936"/>
              <a:ext cx="2095622" cy="198483"/>
            </a:xfrm>
            <a:prstGeom prst="rect">
              <a:avLst/>
            </a:prstGeom>
            <a:solidFill>
              <a:srgbClr val="8064A2">
                <a:lumMod val="20000"/>
                <a:lumOff val="80000"/>
              </a:srgbClr>
            </a:solidFill>
            <a:ln w="3175" cap="flat" cmpd="sng" algn="ctr">
              <a:noFill/>
              <a:prstDash val="solid"/>
            </a:ln>
            <a:effectLst/>
          </p:spPr>
          <p:txBody>
            <a:bodyPr tIns="36000" b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人材の集積・ネットワークの構築</a:t>
              </a:r>
            </a:p>
          </p:txBody>
        </p:sp>
      </p:grpSp>
      <p:sp>
        <p:nvSpPr>
          <p:cNvPr id="77" name="正方形/長方形 102"/>
          <p:cNvSpPr/>
          <p:nvPr/>
        </p:nvSpPr>
        <p:spPr>
          <a:xfrm>
            <a:off x="5121186" y="2060849"/>
            <a:ext cx="1620493" cy="241066"/>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⑤交流拠点等整備</a:t>
            </a:r>
            <a:endPar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103"/>
          <p:cNvSpPr/>
          <p:nvPr/>
        </p:nvSpPr>
        <p:spPr>
          <a:xfrm>
            <a:off x="128464" y="2060849"/>
            <a:ext cx="1959999" cy="307022"/>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②未来ビジョン等の策定</a:t>
            </a:r>
          </a:p>
        </p:txBody>
      </p:sp>
      <p:sp>
        <p:nvSpPr>
          <p:cNvPr id="79" name="正方形/長方形 104"/>
          <p:cNvSpPr/>
          <p:nvPr/>
        </p:nvSpPr>
        <p:spPr>
          <a:xfrm>
            <a:off x="165915" y="4908349"/>
            <a:ext cx="1996232" cy="241592"/>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③シティプロモーション・情報発信</a:t>
            </a:r>
          </a:p>
        </p:txBody>
      </p:sp>
      <p:sp>
        <p:nvSpPr>
          <p:cNvPr id="80" name="正方形/長方形 105"/>
          <p:cNvSpPr/>
          <p:nvPr/>
        </p:nvSpPr>
        <p:spPr>
          <a:xfrm>
            <a:off x="5082085" y="4869160"/>
            <a:ext cx="2173379" cy="298433"/>
          </a:xfrm>
          <a:prstGeom prst="rect">
            <a:avLst/>
          </a:prstGeom>
          <a:noFill/>
          <a:ln w="3175" cap="flat" cmpd="sng" algn="ctr">
            <a:noFill/>
            <a:prstDash val="solid"/>
          </a:ln>
          <a:effectLst/>
        </p:spPr>
        <p:txBody>
          <a:bodyPr anchor="ctr"/>
          <a:lstStyle/>
          <a:p>
            <a:pPr marL="0" marR="0" lvl="0" indent="0" defTabSz="3960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④社会実験・データ活用</a:t>
            </a:r>
          </a:p>
        </p:txBody>
      </p:sp>
      <p:cxnSp>
        <p:nvCxnSpPr>
          <p:cNvPr id="81" name="直線矢印コネクタ 107"/>
          <p:cNvCxnSpPr/>
          <p:nvPr/>
        </p:nvCxnSpPr>
        <p:spPr>
          <a:xfrm flipH="1">
            <a:off x="3311759" y="2854439"/>
            <a:ext cx="366712" cy="4763"/>
          </a:xfrm>
          <a:prstGeom prst="straightConnector1">
            <a:avLst/>
          </a:prstGeom>
          <a:noFill/>
          <a:ln w="139700" cap="flat" cmpd="sng" algn="ctr">
            <a:solidFill>
              <a:srgbClr val="4F81BD">
                <a:lumMod val="40000"/>
                <a:lumOff val="60000"/>
              </a:srgbClr>
            </a:solidFill>
            <a:prstDash val="solid"/>
            <a:tailEnd type="triangle" w="med" len="med"/>
          </a:ln>
          <a:effectLst/>
        </p:spPr>
      </p:cxnSp>
      <p:cxnSp>
        <p:nvCxnSpPr>
          <p:cNvPr id="82" name="直線矢印コネクタ 108"/>
          <p:cNvCxnSpPr/>
          <p:nvPr/>
        </p:nvCxnSpPr>
        <p:spPr>
          <a:xfrm>
            <a:off x="3311759" y="5659552"/>
            <a:ext cx="395287" cy="0"/>
          </a:xfrm>
          <a:prstGeom prst="straightConnector1">
            <a:avLst/>
          </a:prstGeom>
          <a:noFill/>
          <a:ln w="139700" cap="flat" cmpd="sng" algn="ctr">
            <a:solidFill>
              <a:srgbClr val="4F81BD">
                <a:lumMod val="40000"/>
                <a:lumOff val="60000"/>
              </a:srgbClr>
            </a:solidFill>
            <a:prstDash val="solid"/>
            <a:tailEnd type="triangle" w="med" len="med"/>
          </a:ln>
          <a:effectLst/>
        </p:spPr>
      </p:cxnSp>
      <p:grpSp>
        <p:nvGrpSpPr>
          <p:cNvPr id="83" name="グループ化 2058"/>
          <p:cNvGrpSpPr/>
          <p:nvPr/>
        </p:nvGrpSpPr>
        <p:grpSpPr>
          <a:xfrm>
            <a:off x="225660" y="2367827"/>
            <a:ext cx="1959106" cy="1092530"/>
            <a:chOff x="272481" y="2993634"/>
            <a:chExt cx="1958739" cy="1093538"/>
          </a:xfrm>
        </p:grpSpPr>
        <p:grpSp>
          <p:nvGrpSpPr>
            <p:cNvPr id="84" name="グループ化 35"/>
            <p:cNvGrpSpPr/>
            <p:nvPr/>
          </p:nvGrpSpPr>
          <p:grpSpPr>
            <a:xfrm>
              <a:off x="272481" y="2996952"/>
              <a:ext cx="1958739" cy="1080194"/>
              <a:chOff x="193089" y="2253761"/>
              <a:chExt cx="1647461" cy="908526"/>
            </a:xfrm>
          </p:grpSpPr>
          <p:pic>
            <p:nvPicPr>
              <p:cNvPr id="86" name="図 36"/>
              <p:cNvPicPr>
                <a:picLocks noChangeAspect="1"/>
              </p:cNvPicPr>
              <p:nvPr/>
            </p:nvPicPr>
            <p:blipFill>
              <a:blip r:embed="rId5"/>
              <a:srcRect t="38519" r="20461" b="15944"/>
              <a:stretch>
                <a:fillRect/>
              </a:stretch>
            </p:blipFill>
            <p:spPr>
              <a:xfrm>
                <a:off x="193089" y="2253761"/>
                <a:ext cx="1647461" cy="781439"/>
              </a:xfrm>
              <a:prstGeom prst="rect">
                <a:avLst/>
              </a:prstGeom>
              <a:noFill/>
              <a:ln>
                <a:noFill/>
              </a:ln>
            </p:spPr>
          </p:pic>
          <p:sp>
            <p:nvSpPr>
              <p:cNvPr id="87" name="正方形/長方形 113"/>
              <p:cNvSpPr/>
              <p:nvPr/>
            </p:nvSpPr>
            <p:spPr>
              <a:xfrm>
                <a:off x="193241" y="3001491"/>
                <a:ext cx="1644645" cy="160796"/>
              </a:xfrm>
              <a:prstGeom prst="rect">
                <a:avLst/>
              </a:prstGeom>
              <a:solidFill>
                <a:srgbClr val="8064A2">
                  <a:lumMod val="20000"/>
                  <a:lumOff val="80000"/>
                </a:srgbClr>
              </a:solidFill>
              <a:ln w="3175" cap="flat" cmpd="sng" algn="ctr">
                <a:noFill/>
                <a:prstDash val="solid"/>
              </a:ln>
              <a:effectLst/>
            </p:spPr>
            <p:txBody>
              <a:bodyPr lIns="0" rIns="0"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官民の多様な人材が共有するビジョン</a:t>
                </a:r>
              </a:p>
            </p:txBody>
          </p:sp>
        </p:grpSp>
        <p:sp>
          <p:nvSpPr>
            <p:cNvPr id="85" name="正方形/長方形 2067"/>
            <p:cNvSpPr/>
            <p:nvPr/>
          </p:nvSpPr>
          <p:spPr>
            <a:xfrm>
              <a:off x="272660" y="2993634"/>
              <a:ext cx="1956976" cy="1093538"/>
            </a:xfrm>
            <a:prstGeom prst="rect">
              <a:avLst/>
            </a:prstGeom>
            <a:noFill/>
            <a:ln w="25400" cap="flat" cmpd="sng" algn="ctr">
              <a:solidFill>
                <a:srgbClr val="4F81BD"/>
              </a:solidFill>
              <a:prstDash val="solid"/>
              <a:headEnd type="none" w="med" len="med"/>
              <a:tailEnd type="none" w="med" len="med"/>
            </a:ln>
            <a:effectLst/>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grpSp>
      <p:sp>
        <p:nvSpPr>
          <p:cNvPr id="88" name="正方形/長方形 119"/>
          <p:cNvSpPr/>
          <p:nvPr/>
        </p:nvSpPr>
        <p:spPr>
          <a:xfrm>
            <a:off x="5194905" y="2323995"/>
            <a:ext cx="1919288" cy="1079500"/>
          </a:xfrm>
          <a:prstGeom prst="rect">
            <a:avLst/>
          </a:prstGeom>
          <a:noFill/>
          <a:ln w="25400" cap="flat" cmpd="sng" algn="ctr">
            <a:solidFill>
              <a:srgbClr val="6666FF"/>
            </a:solidFill>
            <a:prstDash val="solid"/>
            <a:headEnd type="none" w="med" len="med"/>
            <a:tailEnd type="none" w="med" len="med"/>
          </a:ln>
          <a:effectLst/>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sp>
        <p:nvSpPr>
          <p:cNvPr id="89" name="正方形/長方形 121"/>
          <p:cNvSpPr/>
          <p:nvPr/>
        </p:nvSpPr>
        <p:spPr>
          <a:xfrm>
            <a:off x="2442727" y="3121306"/>
            <a:ext cx="2437426" cy="403512"/>
          </a:xfrm>
          <a:prstGeom prst="rect">
            <a:avLst/>
          </a:prstGeom>
          <a:no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①エリアプラットフォームの構築</a:t>
            </a:r>
          </a:p>
        </p:txBody>
      </p:sp>
      <p:sp>
        <p:nvSpPr>
          <p:cNvPr id="92" name="テキスト ボックス 3"/>
          <p:cNvSpPr txBox="1"/>
          <p:nvPr/>
        </p:nvSpPr>
        <p:spPr>
          <a:xfrm>
            <a:off x="154221" y="1753071"/>
            <a:ext cx="3358619" cy="307777"/>
          </a:xfrm>
          <a:prstGeom prst="rect">
            <a:avLst/>
          </a:prstGeom>
          <a:solidFill>
            <a:srgbClr val="6666FF"/>
          </a:solidFill>
          <a:ln>
            <a:noFill/>
          </a:ln>
        </p:spPr>
        <p:txBody>
          <a:bodyPr wrap="square" rtlCol="0">
            <a:spAutoFit/>
          </a:bodyPr>
          <a:lstStyle/>
          <a:p>
            <a:pPr algn="ctr">
              <a:defRPr/>
            </a:pPr>
            <a:r>
              <a:rPr lang="ja-JP" altLang="en-US" sz="1400" b="1" dirty="0">
                <a:solidFill>
                  <a:prstClr val="white"/>
                </a:solidFill>
                <a:latin typeface="Meiryo UI" panose="020B0604030504040204" pitchFamily="50" charset="-128"/>
                <a:ea typeface="Meiryo UI" panose="020B0604030504040204" pitchFamily="50" charset="-128"/>
              </a:rPr>
              <a:t>エリアプラットフォーム活動支援事業</a:t>
            </a:r>
          </a:p>
        </p:txBody>
      </p:sp>
      <p:cxnSp>
        <p:nvCxnSpPr>
          <p:cNvPr id="93" name="直線矢印コネクタ 64"/>
          <p:cNvCxnSpPr/>
          <p:nvPr/>
        </p:nvCxnSpPr>
        <p:spPr>
          <a:xfrm flipV="1">
            <a:off x="6203019" y="4158011"/>
            <a:ext cx="21614" cy="164767"/>
          </a:xfrm>
          <a:prstGeom prst="straightConnector1">
            <a:avLst/>
          </a:prstGeom>
          <a:noFill/>
          <a:ln w="139700" cap="flat" cmpd="sng" algn="ctr">
            <a:solidFill>
              <a:srgbClr val="4F81BD">
                <a:lumMod val="40000"/>
                <a:lumOff val="60000"/>
              </a:srgbClr>
            </a:solidFill>
            <a:prstDash val="solid"/>
            <a:tailEnd type="triangle" w="med" len="med"/>
          </a:ln>
          <a:effectLst/>
        </p:spPr>
      </p:cxnSp>
      <p:pic>
        <p:nvPicPr>
          <p:cNvPr id="94" name="図 598"/>
          <p:cNvPicPr>
            <a:picLocks noChangeAspect="1"/>
          </p:cNvPicPr>
          <p:nvPr/>
        </p:nvPicPr>
        <p:blipFill>
          <a:blip r:embed="rId6"/>
          <a:srcRect l="3372" t="7478" r="5058" b="16489"/>
          <a:stretch>
            <a:fillRect/>
          </a:stretch>
        </p:blipFill>
        <p:spPr>
          <a:xfrm>
            <a:off x="264788" y="5273654"/>
            <a:ext cx="1954671" cy="1179109"/>
          </a:xfrm>
          <a:prstGeom prst="rect">
            <a:avLst/>
          </a:prstGeom>
          <a:noFill/>
          <a:ln w="25400">
            <a:noFill/>
            <a:miter lim="800000"/>
            <a:headEnd/>
            <a:tailEnd/>
          </a:ln>
        </p:spPr>
      </p:pic>
      <p:sp>
        <p:nvSpPr>
          <p:cNvPr id="95" name="正方形/長方形 116"/>
          <p:cNvSpPr/>
          <p:nvPr/>
        </p:nvSpPr>
        <p:spPr>
          <a:xfrm>
            <a:off x="254231" y="6243146"/>
            <a:ext cx="1961453" cy="350837"/>
          </a:xfrm>
          <a:prstGeom prst="rect">
            <a:avLst/>
          </a:prstGeom>
          <a:solidFill>
            <a:srgbClr val="8064A2">
              <a:lumMod val="20000"/>
              <a:lumOff val="80000"/>
            </a:srgbClr>
          </a:solid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国内外の多様な人材を惹きつける未来ビジョン等の</a:t>
            </a:r>
            <a:r>
              <a:rPr kumimoji="0"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・情報発信</a:t>
            </a:r>
          </a:p>
        </p:txBody>
      </p:sp>
      <p:sp>
        <p:nvSpPr>
          <p:cNvPr id="96" name="正方形/長方形 118"/>
          <p:cNvSpPr/>
          <p:nvPr/>
        </p:nvSpPr>
        <p:spPr>
          <a:xfrm>
            <a:off x="244786" y="5274581"/>
            <a:ext cx="1970897" cy="1322771"/>
          </a:xfrm>
          <a:prstGeom prst="rect">
            <a:avLst/>
          </a:prstGeom>
          <a:noFill/>
          <a:ln w="25400" cap="flat" cmpd="sng" algn="ctr">
            <a:solidFill>
              <a:srgbClr val="4F81BD"/>
            </a:solidFill>
            <a:prstDash val="solid"/>
            <a:headEnd type="none" w="med" len="med"/>
            <a:tailEnd type="none" w="med" len="me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pic>
        <p:nvPicPr>
          <p:cNvPr id="97" name="図 685"/>
          <p:cNvPicPr>
            <a:picLocks noChangeAspect="1"/>
          </p:cNvPicPr>
          <p:nvPr/>
        </p:nvPicPr>
        <p:blipFill>
          <a:blip r:embed="rId7"/>
          <a:srcRect t="13893"/>
          <a:stretch>
            <a:fillRect/>
          </a:stretch>
        </p:blipFill>
        <p:spPr>
          <a:xfrm>
            <a:off x="5156598" y="5288619"/>
            <a:ext cx="1938993" cy="1115603"/>
          </a:xfrm>
          <a:prstGeom prst="rect">
            <a:avLst/>
          </a:prstGeom>
        </p:spPr>
      </p:pic>
      <p:sp>
        <p:nvSpPr>
          <p:cNvPr id="98" name="正方形/長方形 97"/>
          <p:cNvSpPr/>
          <p:nvPr/>
        </p:nvSpPr>
        <p:spPr>
          <a:xfrm>
            <a:off x="5151671" y="6287075"/>
            <a:ext cx="1944688" cy="304399"/>
          </a:xfrm>
          <a:prstGeom prst="rect">
            <a:avLst/>
          </a:prstGeom>
          <a:solidFill>
            <a:srgbClr val="8064A2">
              <a:lumMod val="20000"/>
              <a:lumOff val="80000"/>
            </a:srgbClr>
          </a:solidFill>
          <a:ln w="3175" cap="flat" cmpd="sng" algn="ctr">
            <a:no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公共空間等を活用した官民の人材が発掘・集積されるコンテンツの創出</a:t>
            </a:r>
          </a:p>
        </p:txBody>
      </p:sp>
      <p:sp>
        <p:nvSpPr>
          <p:cNvPr id="99" name="正方形/長方形 114"/>
          <p:cNvSpPr/>
          <p:nvPr/>
        </p:nvSpPr>
        <p:spPr>
          <a:xfrm>
            <a:off x="5151671" y="5299239"/>
            <a:ext cx="1944688" cy="1298113"/>
          </a:xfrm>
          <a:prstGeom prst="rect">
            <a:avLst/>
          </a:prstGeom>
          <a:noFill/>
          <a:ln w="25400" cap="flat" cmpd="sng" algn="ctr">
            <a:solidFill>
              <a:srgbClr val="4F81BD"/>
            </a:solidFill>
            <a:prstDash val="solid"/>
            <a:headEnd type="none" w="med" len="med"/>
            <a:tailEnd type="none" w="med" len="med"/>
          </a:ln>
          <a:effectLst/>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pitchFamily="50" charset="-128"/>
              <a:ea typeface="ＭＳ Ｐゴシック"/>
              <a:cs typeface="+mn-cs"/>
            </a:endParaRPr>
          </a:p>
        </p:txBody>
      </p:sp>
      <p:sp>
        <p:nvSpPr>
          <p:cNvPr id="100" name="正方形/長方形 506"/>
          <p:cNvSpPr/>
          <p:nvPr/>
        </p:nvSpPr>
        <p:spPr>
          <a:xfrm>
            <a:off x="199331" y="1298600"/>
            <a:ext cx="9515475" cy="330200"/>
          </a:xfrm>
          <a:prstGeom prst="rect">
            <a:avLst/>
          </a:prstGeom>
          <a:solidFill>
            <a:sysClr val="window" lastClr="FFFFFF">
              <a:lumMod val="95000"/>
            </a:sysClr>
          </a:solidFill>
          <a:ln w="12700" cap="flat" cmpd="sng" algn="ctr">
            <a:solidFill>
              <a:sysClr val="window" lastClr="FFFFFF">
                <a:lumMod val="65000"/>
              </a:sysClr>
            </a:solid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未来ビジョン策定</a:t>
            </a:r>
            <a:r>
              <a:rPr kumimoji="0" lang="ja-JP" altLang="en-US" sz="14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とビジョン実現のための</a:t>
            </a:r>
            <a:r>
              <a:rPr kumimoji="0" lang="ja-JP" altLang="en-US" sz="18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自立・自走型システム</a:t>
            </a: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の構築への支援</a:t>
            </a:r>
          </a:p>
        </p:txBody>
      </p:sp>
      <p:sp>
        <p:nvSpPr>
          <p:cNvPr id="101" name="正方形/長方形 508"/>
          <p:cNvSpPr/>
          <p:nvPr/>
        </p:nvSpPr>
        <p:spPr>
          <a:xfrm>
            <a:off x="2394678" y="5811731"/>
            <a:ext cx="2509838" cy="527050"/>
          </a:xfrm>
          <a:prstGeom prst="rect">
            <a:avLst/>
          </a:prstGeom>
          <a:noFill/>
          <a:ln w="3175" cap="flat" cmpd="sng" algn="ctr">
            <a:noFill/>
            <a:prstDash val="solid"/>
          </a:ln>
          <a:effectLst/>
        </p:spPr>
        <p:txBody>
          <a:bodyPr anchor="ctr"/>
          <a:lstStyle/>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上記システムの構築に向けて</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3960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中間支援組織・専門人材</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a:t>
            </a:r>
          </a:p>
        </p:txBody>
      </p:sp>
      <p:sp>
        <p:nvSpPr>
          <p:cNvPr id="102" name="正方形/長方形 89"/>
          <p:cNvSpPr>
            <a:spLocks noChangeArrowheads="1"/>
          </p:cNvSpPr>
          <p:nvPr/>
        </p:nvSpPr>
        <p:spPr>
          <a:xfrm flipH="1">
            <a:off x="7351807" y="1969829"/>
            <a:ext cx="2349621" cy="1545955"/>
          </a:xfrm>
          <a:prstGeom prst="rect">
            <a:avLst/>
          </a:prstGeom>
          <a:noFill/>
          <a:ln w="9525" algn="ctr">
            <a:solidFill>
              <a:srgbClr val="FF0000"/>
            </a:solidFill>
            <a:prstDash val="dash"/>
            <a:round/>
            <a:headEnd/>
            <a:tailEnd/>
          </a:ln>
        </p:spPr>
        <p:txBody>
          <a:bodyPr wrap="square" anchor="ctr">
            <a:spAutoFit/>
          </a:bodyPr>
          <a:lstStyle>
            <a:lvl1pPr>
              <a:defRPr kumimoji="1" sz="16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6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6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6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6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3" name="正方形/長方形 86"/>
          <p:cNvSpPr>
            <a:spLocks noChangeAspect="1"/>
          </p:cNvSpPr>
          <p:nvPr/>
        </p:nvSpPr>
        <p:spPr>
          <a:xfrm>
            <a:off x="7245950" y="3604390"/>
            <a:ext cx="2819816" cy="33085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＜補助対象事業＞</a:t>
            </a:r>
            <a:endParaRPr kumimoji="0" lang="en-US" altLang="ja-JP"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○エリアプラットフォーム活動支援事業</a:t>
            </a:r>
            <a:endParaRPr kumimoji="0" lang="en-US" altLang="ja-JP"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①エリアプラットフォームの構築</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②未来ビジョン等の策定</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③シティプロモーション・情報発信</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④社会実験・データ活用</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⑤交流拠点等整備</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⑥国際競争力強化拠点形成</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⑦地方都市イノベーション拠点形成</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○普及啓発事業</a:t>
            </a:r>
            <a:endParaRPr kumimoji="0" lang="en-US" altLang="ja-JP"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＜補助対象事業者＞</a:t>
            </a:r>
            <a:endParaRPr kumimoji="0" lang="en-US" altLang="ja-JP"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○エリアプラットフォーム活動支援事業</a:t>
            </a:r>
            <a:endParaRPr kumimoji="0" lang="en-US" altLang="ja-JP" sz="1100" b="1" i="0" u="none" strike="noStrike" kern="0" cap="none" spc="0" normalizeH="0" baseline="0" noProof="0" dirty="0">
              <a:ln>
                <a:noFill/>
              </a:ln>
              <a:solidFill>
                <a:srgbClr val="6666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エリアプラットフォーム</a:t>
            </a:r>
            <a:endParaRPr kumimoji="0" lang="en-US" altLang="ja-JP" sz="1100" b="0" i="0" u="none" strike="noStrike" kern="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○普及啓発事業</a:t>
            </a:r>
            <a:endParaRPr kumimoji="0" lang="en-US" altLang="ja-JP"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都市再生推進法人、民間事業者等</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＜補助率＞</a:t>
            </a:r>
            <a:endParaRPr kumimoji="0" lang="en-US" altLang="ja-JP"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・定額、１／２、１／３</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4" name="図 15" descr="\\10.17.111.229\まちづくり推進課\05 官民連携推進室\03講演・会議資料\H30\190128_官民ボーダレスまちづくりMTG（旧都市再生推進法人等会議＋全国エリマネ会議）\91_当日写真\02_札幌会場\IMG_5593.jpg"/>
          <p:cNvPicPr>
            <a:picLocks noChangeAspect="1" noChangeArrowheads="1"/>
          </p:cNvPicPr>
          <p:nvPr/>
        </p:nvPicPr>
        <p:blipFill>
          <a:blip r:embed="rId8"/>
          <a:srcRect b="9538"/>
          <a:stretch>
            <a:fillRect/>
          </a:stretch>
        </p:blipFill>
        <p:spPr>
          <a:xfrm>
            <a:off x="7544722" y="2086974"/>
            <a:ext cx="1986764" cy="1152541"/>
          </a:xfrm>
          <a:prstGeom prst="rect">
            <a:avLst/>
          </a:prstGeom>
          <a:noFill/>
          <a:ln>
            <a:noFill/>
          </a:ln>
        </p:spPr>
      </p:pic>
      <p:sp>
        <p:nvSpPr>
          <p:cNvPr id="105" name="正方形/長方形 91"/>
          <p:cNvSpPr/>
          <p:nvPr/>
        </p:nvSpPr>
        <p:spPr>
          <a:xfrm>
            <a:off x="7544722" y="3228144"/>
            <a:ext cx="1986764" cy="231367"/>
          </a:xfrm>
          <a:prstGeom prst="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先進的なまちづくりノウハウ</a:t>
            </a:r>
            <a:r>
              <a:rPr lang="ja-JP" altLang="en-US" sz="9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9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水平展開</a:t>
            </a:r>
          </a:p>
        </p:txBody>
      </p:sp>
      <p:sp>
        <p:nvSpPr>
          <p:cNvPr id="108" name="正方形/長方形 107">
            <a:extLst>
              <a:ext uri="{FF2B5EF4-FFF2-40B4-BE49-F238E27FC236}">
                <a16:creationId xmlns:a16="http://schemas.microsoft.com/office/drawing/2014/main" id="{FD228F8D-3DF8-A735-EDD4-E332DB8F10CD}"/>
              </a:ext>
            </a:extLst>
          </p:cNvPr>
          <p:cNvSpPr/>
          <p:nvPr/>
        </p:nvSpPr>
        <p:spPr>
          <a:xfrm>
            <a:off x="199330" y="573698"/>
            <a:ext cx="9515475" cy="68150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3513" lvl="0" indent="-163513" fontAlgn="auto">
              <a:spcAft>
                <a:spcPts val="0"/>
              </a:spcAft>
              <a:defRPr/>
            </a:pPr>
            <a:r>
              <a:rPr lang="ja-JP" altLang="en-US" sz="1400" kern="0" dirty="0">
                <a:solidFill>
                  <a:prstClr val="black"/>
                </a:solidFill>
                <a:latin typeface="Meiryo UI" panose="020B0604030504040204" pitchFamily="50" charset="-128"/>
                <a:ea typeface="Meiryo UI" panose="020B0604030504040204" pitchFamily="50" charset="-128"/>
              </a:rPr>
              <a:t>〇　</a:t>
            </a:r>
            <a:r>
              <a:rPr lang="ja-JP" altLang="ja-JP" sz="1400" kern="0" dirty="0">
                <a:solidFill>
                  <a:prstClr val="black"/>
                </a:solidFill>
                <a:latin typeface="Meiryo UI" panose="020B0604030504040204" pitchFamily="50" charset="-128"/>
                <a:ea typeface="Meiryo UI" panose="020B0604030504040204" pitchFamily="50" charset="-128"/>
              </a:rPr>
              <a:t>官民の様々な人材が集積する</a:t>
            </a:r>
            <a:r>
              <a:rPr lang="ja-JP" altLang="ja-JP" sz="1400" b="1" u="sng" kern="0" dirty="0">
                <a:solidFill>
                  <a:prstClr val="black"/>
                </a:solidFill>
                <a:latin typeface="Meiryo UI" panose="020B0604030504040204" pitchFamily="50" charset="-128"/>
                <a:ea typeface="Meiryo UI" panose="020B0604030504040204" pitchFamily="50" charset="-128"/>
              </a:rPr>
              <a:t>エリアプラットフォームの構築</a:t>
            </a:r>
            <a:r>
              <a:rPr lang="ja-JP" altLang="en-US" sz="1400" kern="0" dirty="0">
                <a:solidFill>
                  <a:prstClr val="black"/>
                </a:solidFill>
                <a:latin typeface="Meiryo UI" panose="020B0604030504040204" pitchFamily="50" charset="-128"/>
                <a:ea typeface="Meiryo UI" panose="020B0604030504040204" pitchFamily="50" charset="-128"/>
              </a:rPr>
              <a:t>や</a:t>
            </a:r>
            <a:r>
              <a:rPr lang="ja-JP" altLang="ja-JP" sz="1400" kern="0" dirty="0">
                <a:solidFill>
                  <a:prstClr val="black"/>
                </a:solidFill>
                <a:latin typeface="Meiryo UI" panose="020B0604030504040204" pitchFamily="50" charset="-128"/>
                <a:ea typeface="Meiryo UI" panose="020B0604030504040204" pitchFamily="50" charset="-128"/>
              </a:rPr>
              <a:t>エリアの将来像を明確にした</a:t>
            </a:r>
            <a:r>
              <a:rPr lang="ja-JP" altLang="ja-JP" sz="1400" b="1" u="sng" kern="0" dirty="0">
                <a:solidFill>
                  <a:prstClr val="black"/>
                </a:solidFill>
                <a:latin typeface="Meiryo UI" panose="020B0604030504040204" pitchFamily="50" charset="-128"/>
                <a:ea typeface="Meiryo UI" panose="020B0604030504040204" pitchFamily="50" charset="-128"/>
              </a:rPr>
              <a:t>未来ビジョンの策定</a:t>
            </a:r>
            <a:r>
              <a:rPr lang="ja-JP" altLang="ja-JP" sz="1400" kern="0" dirty="0">
                <a:solidFill>
                  <a:prstClr val="black"/>
                </a:solidFill>
                <a:latin typeface="Meiryo UI" panose="020B0604030504040204" pitchFamily="50" charset="-128"/>
                <a:ea typeface="Meiryo UI" panose="020B0604030504040204" pitchFamily="50" charset="-128"/>
              </a:rPr>
              <a:t>、ビジョンを実現するための</a:t>
            </a:r>
            <a:r>
              <a:rPr lang="ja-JP" altLang="ja-JP" sz="1400" b="1" u="sng" kern="0" dirty="0">
                <a:solidFill>
                  <a:prstClr val="black"/>
                </a:solidFill>
                <a:latin typeface="Meiryo UI" panose="020B0604030504040204" pitchFamily="50" charset="-128"/>
                <a:ea typeface="Meiryo UI" panose="020B0604030504040204" pitchFamily="50" charset="-128"/>
              </a:rPr>
              <a:t>自立・自走型システムの構築</a:t>
            </a:r>
            <a:r>
              <a:rPr lang="ja-JP" altLang="ja-JP" sz="1400" kern="0" dirty="0">
                <a:solidFill>
                  <a:prstClr val="black"/>
                </a:solidFill>
                <a:latin typeface="Meiryo UI" panose="020B0604030504040204" pitchFamily="50" charset="-128"/>
                <a:ea typeface="Meiryo UI" panose="020B0604030504040204" pitchFamily="50" charset="-128"/>
              </a:rPr>
              <a:t>に向けた取組を総合的に支援</a:t>
            </a:r>
            <a:r>
              <a:rPr lang="ja-JP" altLang="en-US" sz="1400" kern="0" dirty="0">
                <a:solidFill>
                  <a:prstClr val="black"/>
                </a:solidFill>
                <a:latin typeface="Meiryo UI" panose="020B0604030504040204" pitchFamily="50" charset="-128"/>
                <a:ea typeface="Meiryo UI" panose="020B0604030504040204" pitchFamily="50" charset="-128"/>
              </a:rPr>
              <a:t>し、</a:t>
            </a:r>
            <a:r>
              <a:rPr lang="ja-JP" altLang="ja-JP" sz="1400" kern="0" dirty="0">
                <a:solidFill>
                  <a:prstClr val="black"/>
                </a:solidFill>
                <a:latin typeface="Meiryo UI" panose="020B0604030504040204" pitchFamily="50" charset="-128"/>
                <a:ea typeface="Meiryo UI" panose="020B0604030504040204" pitchFamily="50" charset="-128"/>
              </a:rPr>
              <a:t>多様な人材の集積や投資を惹きつける都市の魅力・国際競争力の強化を図る</a:t>
            </a:r>
            <a:r>
              <a:rPr lang="ja-JP" altLang="en-US" sz="1400" kern="0" dirty="0">
                <a:solidFill>
                  <a:prstClr val="black"/>
                </a:solidFill>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09" name="円/楕円 507"/>
          <p:cNvSpPr/>
          <p:nvPr/>
        </p:nvSpPr>
        <p:spPr>
          <a:xfrm>
            <a:off x="2017945" y="3688405"/>
            <a:ext cx="3319462" cy="927100"/>
          </a:xfrm>
          <a:prstGeom prst="ellipse">
            <a:avLst/>
          </a:prstGeom>
          <a:gradFill flip="none" rotWithShape="1">
            <a:gsLst>
              <a:gs pos="0">
                <a:schemeClr val="accent1">
                  <a:lumMod val="5000"/>
                  <a:lumOff val="95000"/>
                </a:schemeClr>
              </a:gs>
              <a:gs pos="14000">
                <a:schemeClr val="bg1"/>
              </a:gs>
              <a:gs pos="59000">
                <a:schemeClr val="bg1"/>
              </a:gs>
              <a:gs pos="100000">
                <a:srgbClr val="92D050"/>
              </a:gs>
            </a:gsLst>
            <a:path path="shape">
              <a:fillToRect l="50000" t="50000" r="50000" b="50000"/>
            </a:path>
            <a:tileRect/>
          </a:gra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未来ビジョンの共有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自立・自走型システムの構築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円/楕円 27"/>
          <p:cNvSpPr/>
          <p:nvPr/>
        </p:nvSpPr>
        <p:spPr>
          <a:xfrm>
            <a:off x="2313219" y="3707649"/>
            <a:ext cx="749300" cy="257175"/>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a:t>
            </a:r>
          </a:p>
        </p:txBody>
      </p:sp>
      <p:sp>
        <p:nvSpPr>
          <p:cNvPr id="111" name="円/楕円 28"/>
          <p:cNvSpPr/>
          <p:nvPr/>
        </p:nvSpPr>
        <p:spPr>
          <a:xfrm>
            <a:off x="1736957" y="4060867"/>
            <a:ext cx="795338" cy="219075"/>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a:t>
            </a:r>
          </a:p>
        </p:txBody>
      </p:sp>
      <p:sp>
        <p:nvSpPr>
          <p:cNvPr id="112" name="円/楕円 29"/>
          <p:cNvSpPr/>
          <p:nvPr/>
        </p:nvSpPr>
        <p:spPr>
          <a:xfrm>
            <a:off x="4153132" y="3707649"/>
            <a:ext cx="971550" cy="266700"/>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就業者</a:t>
            </a:r>
          </a:p>
        </p:txBody>
      </p:sp>
      <p:sp>
        <p:nvSpPr>
          <p:cNvPr id="113" name="円/楕円 30"/>
          <p:cNvSpPr/>
          <p:nvPr/>
        </p:nvSpPr>
        <p:spPr>
          <a:xfrm>
            <a:off x="1917933" y="4381543"/>
            <a:ext cx="944563" cy="246062"/>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地権者</a:t>
            </a:r>
          </a:p>
        </p:txBody>
      </p:sp>
      <p:sp>
        <p:nvSpPr>
          <p:cNvPr id="114" name="円/楕円 31"/>
          <p:cNvSpPr/>
          <p:nvPr/>
        </p:nvSpPr>
        <p:spPr>
          <a:xfrm>
            <a:off x="3249844" y="3563186"/>
            <a:ext cx="785811" cy="241300"/>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企業</a:t>
            </a:r>
          </a:p>
        </p:txBody>
      </p:sp>
      <p:sp>
        <p:nvSpPr>
          <p:cNvPr id="115" name="円/楕円 32"/>
          <p:cNvSpPr/>
          <p:nvPr/>
        </p:nvSpPr>
        <p:spPr>
          <a:xfrm>
            <a:off x="4448065" y="4427097"/>
            <a:ext cx="781050" cy="230188"/>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p>
        </p:txBody>
      </p:sp>
      <p:sp>
        <p:nvSpPr>
          <p:cNvPr id="116" name="円/楕円 34"/>
          <p:cNvSpPr/>
          <p:nvPr/>
        </p:nvSpPr>
        <p:spPr>
          <a:xfrm>
            <a:off x="3111915" y="4408892"/>
            <a:ext cx="1152525" cy="355600"/>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会社</a:t>
            </a:r>
            <a:endParaRPr kumimoji="1" lang="ja-JP" altLang="en-US" sz="1100" b="0" i="0" u="none" strike="noStrike" kern="1200" cap="none" spc="0" normalizeH="0" baseline="0" noProof="0" dirty="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円/楕円 29"/>
          <p:cNvSpPr/>
          <p:nvPr/>
        </p:nvSpPr>
        <p:spPr>
          <a:xfrm>
            <a:off x="4638907" y="4049270"/>
            <a:ext cx="1248927" cy="258443"/>
          </a:xfrm>
          <a:prstGeom prst="ellipse">
            <a:avLst/>
          </a:prstGeom>
          <a:solidFill>
            <a:srgbClr val="FFFF99"/>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商工会議所</a:t>
            </a:r>
          </a:p>
        </p:txBody>
      </p:sp>
      <p:sp>
        <p:nvSpPr>
          <p:cNvPr id="107" name="テキスト ボックス 62"/>
          <p:cNvSpPr txBox="1"/>
          <p:nvPr/>
        </p:nvSpPr>
        <p:spPr>
          <a:xfrm>
            <a:off x="7351811" y="1753071"/>
            <a:ext cx="1350342" cy="307777"/>
          </a:xfrm>
          <a:prstGeom prst="rect">
            <a:avLst/>
          </a:prstGeom>
          <a:solidFill>
            <a:srgbClr val="FF00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普及啓発事業</a:t>
            </a:r>
          </a:p>
        </p:txBody>
      </p:sp>
      <p:sp>
        <p:nvSpPr>
          <p:cNvPr id="5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3DA3B7-7B16-496E-A3CE-8D12DC50DC9D}" type="slidenum">
              <a:rPr kumimoji="1" lang="en-US" altLang="ja-JP" sz="14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21531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277E55-A7C5-2BDB-BD44-540F1665E076}"/>
              </a:ext>
            </a:extLst>
          </p:cNvPr>
          <p:cNvSpPr>
            <a:spLocks noGrp="1"/>
          </p:cNvSpPr>
          <p:nvPr>
            <p:ph type="title"/>
          </p:nvPr>
        </p:nvSpPr>
        <p:spPr>
          <a:xfrm>
            <a:off x="381001" y="12701"/>
            <a:ext cx="7908421" cy="439615"/>
          </a:xfrm>
        </p:spPr>
        <p:txBody>
          <a:bodyPr/>
          <a:lstStyle/>
          <a:p>
            <a:r>
              <a:rPr lang="ja-JP" altLang="en-US" sz="2000" dirty="0"/>
              <a:t>都市の個性の確立と質や価値の向上に関する懇談会</a:t>
            </a:r>
          </a:p>
        </p:txBody>
      </p:sp>
      <p:sp>
        <p:nvSpPr>
          <p:cNvPr id="17" name="テキスト ボックス 16">
            <a:extLst>
              <a:ext uri="{FF2B5EF4-FFF2-40B4-BE49-F238E27FC236}">
                <a16:creationId xmlns:a16="http://schemas.microsoft.com/office/drawing/2014/main" id="{6D4BFD86-F544-80DA-79CF-31531B86E6B2}"/>
              </a:ext>
            </a:extLst>
          </p:cNvPr>
          <p:cNvSpPr txBox="1"/>
          <p:nvPr/>
        </p:nvSpPr>
        <p:spPr>
          <a:xfrm>
            <a:off x="562690" y="1222260"/>
            <a:ext cx="4081602" cy="5524589"/>
          </a:xfrm>
          <a:prstGeom prst="rect">
            <a:avLst/>
          </a:prstGeom>
          <a:solidFill>
            <a:schemeClr val="lt1"/>
          </a:solid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ja-JP"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委員等</a:t>
            </a:r>
            <a:r>
              <a:rPr kumimoji="0" lang="en-US" altLang="ja-JP"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委員</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（◎：座長、敬称略）</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 野澤 千絵 明治大学政治経済学部 教授</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有田 智一 筑波大学システム情報系社会工学域 教授 　　　　　　　</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石山 千代 國學院大學観光まちづくり学部 准教授</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上野 美咲 和歌山大学経済学部 准教授</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大沢 昌玄 日本大学理工学部 教授</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三浦 詩乃 中央大学理工学部 准教授 </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村山 顕人 東京大学大学院工学研究科 教授</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山村 崇 東京都立大学都市環境学部 准教授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オブザーバー</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一般社団法人 不動産協会</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独立行政法人 都市再生機構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一般財団法人 民間都市開発推進機構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日本商工会議所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全国都市再生推進協議会 全国エリアマネジメントネットワーク</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関係省庁</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国土交通省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総合政策局 地域交通課</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国土政策局 総合計画課</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住宅局 市街地建築課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観光庁 観光資源課</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内閣府 地方創生推進事務局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参事官（都市再生担当）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参事官（地域再生担当）</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参事官（中心市街地活性化担当）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207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文化庁 文化資源活用課</a:t>
            </a:r>
          </a:p>
        </p:txBody>
      </p:sp>
      <p:sp>
        <p:nvSpPr>
          <p:cNvPr id="19" name="テキスト ボックス 18">
            <a:extLst>
              <a:ext uri="{FF2B5EF4-FFF2-40B4-BE49-F238E27FC236}">
                <a16:creationId xmlns:a16="http://schemas.microsoft.com/office/drawing/2014/main" id="{E260E8B3-8BB3-F2D5-C4CD-B708E50A803B}"/>
              </a:ext>
            </a:extLst>
          </p:cNvPr>
          <p:cNvSpPr txBox="1"/>
          <p:nvPr/>
        </p:nvSpPr>
        <p:spPr>
          <a:xfrm>
            <a:off x="4749042" y="1268761"/>
            <a:ext cx="4657664" cy="3070071"/>
          </a:xfrm>
          <a:prstGeom prst="rect">
            <a:avLst/>
          </a:prstGeom>
          <a:solidFill>
            <a:schemeClr val="bg1">
              <a:lumMod val="95000"/>
            </a:schemeClr>
          </a:solidFill>
          <a:ln w="1270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ja-JP"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予定</a:t>
            </a:r>
            <a:r>
              <a:rPr kumimoji="0" lang="en-US" altLang="ja-JP" sz="12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１</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回】</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テーマ：これまでの都市再生の成果・課題の整理　</a:t>
            </a:r>
            <a:endParaRPr kumimoji="0" lang="en-US"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第２回</a:t>
            </a:r>
            <a:r>
              <a:rPr kumimoji="0" lang="en-US"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テーマ：地域資源を活かした都市の個性の確立のあり方（１）</a:t>
            </a:r>
            <a:r>
              <a:rPr kumimoji="0" lang="en-US" altLang="ja-JP"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ja-JP" altLang="en-US"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まちの個性を形成する歴史的建造物、古いまちなみ等の保全・活用　等</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３</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回】</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テーマ：地域資源を活かした都市の個性の確立のあり方（２）</a:t>
            </a:r>
            <a:r>
              <a:rPr kumimoji="1" lang="ja-JP" altLang="en-US" sz="1050" b="1" i="0" u="sng"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r>
              <a:rPr kumimoji="0" lang="ja-JP" altLang="en-US" sz="1050" b="1"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endParaRPr kumimoji="0" lang="en-US" altLang="ja-JP" sz="1050" b="1"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ウォーカブル政策の成果・課題、今後の方向性　等</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４</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回】</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テーマ：</a:t>
            </a:r>
            <a:r>
              <a:rPr kumimoji="0" lang="ja-JP"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質や価値の向上を実現する都市開発のあり方</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（１）</a:t>
            </a:r>
            <a:r>
              <a:rPr kumimoji="0" lang="ja-JP" altLang="en-US"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0" lang="en-US" altLang="ja-JP"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ja-JP" altLang="en-US"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都市再生プロジェクトの制度・事業手法　等</a:t>
            </a:r>
            <a:endParaRPr kumimoji="0" lang="ja-JP" altLang="ja-JP" sz="105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５</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回】</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テーマ：</a:t>
            </a:r>
            <a:r>
              <a:rPr kumimoji="0" lang="ja-JP"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質や価値の向上を実現する都市開発のあり方</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２</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0" lang="en-US" altLang="ja-JP"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ja-JP" altLang="en-US" sz="1050" b="0"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先進事例を踏まえた今後の都市再生プロジェクトの方向性　等</a:t>
            </a:r>
            <a:endParaRPr kumimoji="0" lang="ja-JP" altLang="ja-JP" sz="1050" b="1" i="0" u="none" strike="noStrike" kern="1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a:t>
            </a:r>
            <a:r>
              <a:rPr kumimoji="1"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６</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回】</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テーマ：まちづくりを支える人材・財源確保のあり方</a:t>
            </a:r>
            <a:r>
              <a:rPr kumimoji="0" lang="ja-JP" altLang="en-US" sz="1050" b="1"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endParaRPr kumimoji="0" lang="en-US" altLang="ja-JP" sz="1050" b="1"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050" b="1"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これからのエリアマネジメント、</a:t>
            </a:r>
            <a:r>
              <a:rPr kumimoji="1"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ファイナンスのあり方</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等</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a:t>
            </a:r>
            <a:r>
              <a:rPr kumimoji="1"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７</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回】</a:t>
            </a:r>
            <a:r>
              <a:rPr kumimoji="0" lang="en-US"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テーマ：懇談会 中間とりまとめ（</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骨子</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endParaRPr kumimoji="0" lang="en-US" altLang="ja-JP" sz="1050" b="1" i="0" u="none" strike="noStrike" kern="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【第</a:t>
            </a:r>
            <a:r>
              <a:rPr kumimoji="1"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８</a:t>
            </a:r>
            <a:r>
              <a:rPr kumimoji="0" lang="ja-JP"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回】</a:t>
            </a:r>
            <a:r>
              <a:rPr kumimoji="0" lang="en-US" altLang="ja-JP"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  </a:t>
            </a:r>
            <a:r>
              <a:rPr kumimoji="0" lang="ja-JP" altLang="en-US" sz="105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テーマ：懇談会 中間とりまとめ</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R7.</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rPr>
              <a:t>４月を予定］</a:t>
            </a:r>
            <a:endParaRPr kumimoji="1" lang="ja-JP" altLang="en-US" sz="105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6" name="図 5">
            <a:extLst>
              <a:ext uri="{FF2B5EF4-FFF2-40B4-BE49-F238E27FC236}">
                <a16:creationId xmlns:a16="http://schemas.microsoft.com/office/drawing/2014/main" id="{B97A3201-A181-181A-BEC4-31EF74C1E779}"/>
              </a:ext>
            </a:extLst>
          </p:cNvPr>
          <p:cNvPicPr>
            <a:picLocks noChangeAspect="1"/>
          </p:cNvPicPr>
          <p:nvPr/>
        </p:nvPicPr>
        <p:blipFill>
          <a:blip r:embed="rId2"/>
          <a:stretch>
            <a:fillRect/>
          </a:stretch>
        </p:blipFill>
        <p:spPr>
          <a:xfrm>
            <a:off x="5234798" y="4651533"/>
            <a:ext cx="3686153" cy="1840676"/>
          </a:xfrm>
          <a:prstGeom prst="rect">
            <a:avLst/>
          </a:prstGeom>
        </p:spPr>
      </p:pic>
      <p:sp>
        <p:nvSpPr>
          <p:cNvPr id="8" name="テキスト ボックス 7">
            <a:extLst>
              <a:ext uri="{FF2B5EF4-FFF2-40B4-BE49-F238E27FC236}">
                <a16:creationId xmlns:a16="http://schemas.microsoft.com/office/drawing/2014/main" id="{164002BF-007F-EED0-85D5-A7A9995B8EED}"/>
              </a:ext>
            </a:extLst>
          </p:cNvPr>
          <p:cNvSpPr txBox="1"/>
          <p:nvPr/>
        </p:nvSpPr>
        <p:spPr>
          <a:xfrm>
            <a:off x="6105128" y="6492468"/>
            <a:ext cx="1739746" cy="248901"/>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base" latinLnBrk="0" hangingPunct="0">
              <a:lnSpc>
                <a:spcPct val="96000"/>
              </a:lnSpc>
              <a:spcBef>
                <a:spcPct val="0"/>
              </a:spcBef>
              <a:spcAft>
                <a:spcPct val="0"/>
              </a:spcAft>
              <a:buClrTx/>
              <a:buSzTx/>
              <a:buFontTx/>
              <a:buNone/>
              <a:tabLst/>
              <a:defRPr/>
            </a:pPr>
            <a:r>
              <a:rPr kumimoji="0"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（第１回懇談会の様子）</a:t>
            </a:r>
          </a:p>
        </p:txBody>
      </p:sp>
      <p:sp>
        <p:nvSpPr>
          <p:cNvPr id="5" name="テキスト ボックス 4">
            <a:extLst>
              <a:ext uri="{FF2B5EF4-FFF2-40B4-BE49-F238E27FC236}">
                <a16:creationId xmlns:a16="http://schemas.microsoft.com/office/drawing/2014/main" id="{8AB7065B-2191-CA51-9B10-F808B07B1EFF}"/>
              </a:ext>
            </a:extLst>
          </p:cNvPr>
          <p:cNvSpPr txBox="1"/>
          <p:nvPr/>
        </p:nvSpPr>
        <p:spPr>
          <a:xfrm>
            <a:off x="2535175" y="6368018"/>
            <a:ext cx="2167748" cy="248901"/>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base" latinLnBrk="0" hangingPunct="0">
              <a:lnSpc>
                <a:spcPct val="96000"/>
              </a:lnSpc>
              <a:spcBef>
                <a:spcPct val="0"/>
              </a:spcBef>
              <a:spcAft>
                <a:spcPct val="0"/>
              </a:spcAft>
              <a:buClrTx/>
              <a:buSzTx/>
              <a:buFontTx/>
              <a:buNone/>
              <a:tabLst/>
              <a:defRPr/>
            </a:pPr>
            <a:r>
              <a:rPr kumimoji="0"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（事務局：国土交通省都市局）</a:t>
            </a:r>
          </a:p>
        </p:txBody>
      </p:sp>
      <p:sp>
        <p:nvSpPr>
          <p:cNvPr id="7" name="正方形/長方形 6">
            <a:extLst>
              <a:ext uri="{FF2B5EF4-FFF2-40B4-BE49-F238E27FC236}">
                <a16:creationId xmlns:a16="http://schemas.microsoft.com/office/drawing/2014/main" id="{CCA7C488-56C7-0DBF-FB59-E9244E82D194}"/>
              </a:ext>
            </a:extLst>
          </p:cNvPr>
          <p:cNvSpPr/>
          <p:nvPr/>
        </p:nvSpPr>
        <p:spPr>
          <a:xfrm>
            <a:off x="562690" y="670206"/>
            <a:ext cx="8844016" cy="490006"/>
          </a:xfrm>
          <a:prstGeom prst="rect">
            <a:avLst/>
          </a:prstGeom>
          <a:ln>
            <a:solidFill>
              <a:schemeClr val="tx1"/>
            </a:solidFill>
          </a:ln>
        </p:spPr>
        <p:txBody>
          <a:bodyPr wrap="square">
            <a:spAutoFit/>
          </a:bodyPr>
          <a:lstStyle/>
          <a:p>
            <a:pPr marL="132926" marR="0" lvl="0" indent="-332316" algn="just" defTabSz="800190" rtl="0" eaLnBrk="1" fontAlgn="auto" latinLnBrk="0" hangingPunct="1">
              <a:lnSpc>
                <a:spcPct val="100000"/>
              </a:lnSpc>
              <a:spcBef>
                <a:spcPct val="1000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法制度創設から約</a:t>
            </a:r>
            <a:r>
              <a:rPr kumimoji="0" lang="en-US" altLang="ja-JP"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0"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年が経過した「都市再生」のこれまでの取組を振り返る</a:t>
            </a:r>
            <a:r>
              <a:rPr kumimoji="0"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とともに、</a:t>
            </a:r>
            <a:r>
              <a:rPr kumimoji="0"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中長期的な視点や地域文化を育む観点から、新しい時代の都市再生のあり方を検討</a:t>
            </a:r>
            <a:r>
              <a:rPr kumimoji="0"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するため、有識者懇談会を設置（</a:t>
            </a:r>
            <a:r>
              <a:rPr kumimoji="0"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R6.11</a:t>
            </a:r>
            <a:r>
              <a:rPr kumimoji="0"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9" name="スライド番号プレースホルダー 2">
            <a:extLst>
              <a:ext uri="{FF2B5EF4-FFF2-40B4-BE49-F238E27FC236}">
                <a16:creationId xmlns:a16="http://schemas.microsoft.com/office/drawing/2014/main" id="{4D00D255-C133-347B-8C46-CEB41FAB3077}"/>
              </a:ext>
            </a:extLst>
          </p:cNvPr>
          <p:cNvSpPr>
            <a:spLocks noGrp="1"/>
          </p:cNvSpPr>
          <p:nvPr>
            <p:ph type="sldNum" sz="quarter" idx="12"/>
          </p:nvPr>
        </p:nvSpPr>
        <p:spPr>
          <a:xfrm>
            <a:off x="9154596" y="6599263"/>
            <a:ext cx="370404" cy="246221"/>
          </a:xfrm>
          <a:solidFill>
            <a:schemeClr val="bg1"/>
          </a:solidFill>
        </p:spPr>
        <p:txBody>
          <a:bodyPr/>
          <a:lstStyle/>
          <a:p>
            <a:pPr marL="0" marR="0" lvl="0" indent="0" algn="r" defTabSz="844083"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01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844083" rtl="0" eaLnBrk="0" fontAlgn="base" latinLnBrk="0" hangingPunct="0">
                <a:lnSpc>
                  <a:spcPct val="100000"/>
                </a:lnSpc>
                <a:spcBef>
                  <a:spcPct val="0"/>
                </a:spcBef>
                <a:spcAft>
                  <a:spcPct val="0"/>
                </a:spcAft>
                <a:buClrTx/>
                <a:buSzTx/>
                <a:buFontTx/>
                <a:buNone/>
                <a:tabLst/>
                <a:defRPr/>
              </a:pPr>
              <a:t>16</a:t>
            </a:fld>
            <a:endParaRPr kumimoji="0" lang="en-US" altLang="ja-JP"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220902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0364B565-97D6-A771-4B31-07C9CB158037}"/>
              </a:ext>
            </a:extLst>
          </p:cNvPr>
          <p:cNvSpPr/>
          <p:nvPr/>
        </p:nvSpPr>
        <p:spPr>
          <a:xfrm>
            <a:off x="161366" y="1484785"/>
            <a:ext cx="4706048" cy="4671396"/>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タイトル 1">
            <a:extLst>
              <a:ext uri="{FF2B5EF4-FFF2-40B4-BE49-F238E27FC236}">
                <a16:creationId xmlns:a16="http://schemas.microsoft.com/office/drawing/2014/main" id="{9C277E55-A7C5-2BDB-BD44-540F1665E076}"/>
              </a:ext>
            </a:extLst>
          </p:cNvPr>
          <p:cNvSpPr>
            <a:spLocks noGrp="1"/>
          </p:cNvSpPr>
          <p:nvPr>
            <p:ph type="title"/>
          </p:nvPr>
        </p:nvSpPr>
        <p:spPr>
          <a:xfrm>
            <a:off x="55602" y="29288"/>
            <a:ext cx="7921734" cy="476250"/>
          </a:xfrm>
        </p:spPr>
        <p:txBody>
          <a:bodyPr/>
          <a:lstStyle/>
          <a:p>
            <a:r>
              <a:rPr lang="ja-JP" altLang="en-US" sz="2000" dirty="0"/>
              <a:t>本懇談会の設置の趣旨</a:t>
            </a:r>
          </a:p>
        </p:txBody>
      </p:sp>
      <p:sp>
        <p:nvSpPr>
          <p:cNvPr id="9" name="正方形/長方形 8">
            <a:extLst>
              <a:ext uri="{FF2B5EF4-FFF2-40B4-BE49-F238E27FC236}">
                <a16:creationId xmlns:a16="http://schemas.microsoft.com/office/drawing/2014/main" id="{F52F6E98-78F1-2CE6-2984-BDEBCF47CCB1}"/>
              </a:ext>
            </a:extLst>
          </p:cNvPr>
          <p:cNvSpPr/>
          <p:nvPr/>
        </p:nvSpPr>
        <p:spPr>
          <a:xfrm>
            <a:off x="161365" y="620171"/>
            <a:ext cx="9581017" cy="760208"/>
          </a:xfrm>
          <a:prstGeom prst="rect">
            <a:avLst/>
          </a:prstGeom>
          <a:ln>
            <a:solidFill>
              <a:schemeClr val="tx1"/>
            </a:solidFill>
          </a:ln>
        </p:spPr>
        <p:txBody>
          <a:bodyPr wrap="square">
            <a:spAutoFit/>
          </a:bodyPr>
          <a:lstStyle/>
          <a:p>
            <a:pPr marL="144000" marR="0" lvl="0" indent="-360000" algn="just" defTabSz="866851" rtl="0" eaLnBrk="1" fontAlgn="auto" latinLnBrk="0" hangingPunct="1">
              <a:lnSpc>
                <a:spcPct val="100000"/>
              </a:lnSpc>
              <a:spcBef>
                <a:spcPct val="1000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rPr>
              <a:t>◯　人口減少の本格化、建築費の高騰、</a:t>
            </a:r>
            <a:r>
              <a:rPr kumimoji="0" lang="en-US" altLang="ja-JP"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rPr>
              <a:t>SDGs </a:t>
            </a:r>
            <a:r>
              <a:rPr kumimoji="0" lang="ja-JP" altLang="en-US"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rPr>
              <a:t>への貢献など、都市を巡る状況が大きく変化。</a:t>
            </a:r>
            <a:endParaRPr kumimoji="0" lang="en-US" altLang="ja-JP"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endParaRPr>
          </a:p>
          <a:p>
            <a:pPr marL="144000" marR="0" lvl="0" indent="-360000" algn="just" defTabSz="866851" rtl="0" eaLnBrk="1" fontAlgn="auto" latinLnBrk="0" hangingPunct="1">
              <a:lnSpc>
                <a:spcPct val="100000"/>
              </a:lnSpc>
              <a:spcBef>
                <a:spcPct val="1000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rPr>
              <a:t>◯　これからの都市は、短期的な収益性や経済合理性だけではなく、</a:t>
            </a:r>
            <a:r>
              <a:rPr kumimoji="0" lang="ja-JP" altLang="en-US" sz="1400" b="1" i="0" u="sng" strike="noStrike" kern="1200" cap="none" spc="0" normalizeH="0" baseline="0" noProof="0" dirty="0">
                <a:ln>
                  <a:noFill/>
                </a:ln>
                <a:solidFill>
                  <a:srgbClr val="000000"/>
                </a:solidFill>
                <a:effectLst/>
                <a:uLnTx/>
                <a:uFillTx/>
                <a:latin typeface="Arial"/>
                <a:ea typeface="Meiryo UI" panose="020B0604030504040204" pitchFamily="50" charset="-128"/>
                <a:cs typeface="+mn-cs"/>
              </a:rPr>
              <a:t>中長期的な視点や地域文化を育む観点</a:t>
            </a:r>
            <a:r>
              <a:rPr kumimoji="0" lang="ja-JP" altLang="en-US"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rPr>
              <a:t>からも、</a:t>
            </a:r>
            <a:r>
              <a:rPr kumimoji="0" lang="ja-JP" altLang="en-US" sz="1400" b="1" i="0" u="sng" strike="noStrike" kern="1200" cap="none" spc="0" normalizeH="0" baseline="0" noProof="0" dirty="0">
                <a:ln>
                  <a:noFill/>
                </a:ln>
                <a:solidFill>
                  <a:srgbClr val="000000"/>
                </a:solidFill>
                <a:effectLst/>
                <a:uLnTx/>
                <a:uFillTx/>
                <a:latin typeface="Arial"/>
                <a:ea typeface="Meiryo UI" panose="020B0604030504040204" pitchFamily="50" charset="-128"/>
                <a:cs typeface="+mn-cs"/>
              </a:rPr>
              <a:t>地域資源を活用してシビックプライドを醸成する「個性の確立」</a:t>
            </a:r>
            <a:r>
              <a:rPr kumimoji="0" lang="ja-JP" altLang="en-US"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rPr>
              <a:t>や、</a:t>
            </a:r>
            <a:r>
              <a:rPr kumimoji="0" lang="ja-JP" altLang="en-US" sz="1400" b="1" i="0" u="sng" strike="noStrike" kern="1200" cap="none" spc="0" normalizeH="0" baseline="0" noProof="0" dirty="0">
                <a:ln>
                  <a:noFill/>
                </a:ln>
                <a:solidFill>
                  <a:srgbClr val="000000"/>
                </a:solidFill>
                <a:effectLst/>
                <a:uLnTx/>
                <a:uFillTx/>
                <a:latin typeface="Arial"/>
                <a:ea typeface="Meiryo UI" panose="020B0604030504040204" pitchFamily="50" charset="-128"/>
                <a:cs typeface="+mn-cs"/>
              </a:rPr>
              <a:t>暮らす人・働く人・訪れる人を惹きつける「質や価値の向上」</a:t>
            </a:r>
            <a:r>
              <a:rPr kumimoji="0" lang="ja-JP" altLang="en-US"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rPr>
              <a:t>を図ることが重要。</a:t>
            </a:r>
            <a:endParaRPr kumimoji="0" lang="en-US" altLang="ja-JP" sz="1400" b="0" i="0" u="none" strike="noStrike" kern="1200" cap="none" spc="0" normalizeH="0" baseline="0" noProof="0" dirty="0">
              <a:ln>
                <a:noFill/>
              </a:ln>
              <a:solidFill>
                <a:srgbClr val="000000"/>
              </a:solidFill>
              <a:effectLst/>
              <a:uLnTx/>
              <a:uFillTx/>
              <a:latin typeface="Arial"/>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338AB245-E96A-B62C-1D79-FCF2C1547856}"/>
              </a:ext>
            </a:extLst>
          </p:cNvPr>
          <p:cNvSpPr txBox="1"/>
          <p:nvPr/>
        </p:nvSpPr>
        <p:spPr>
          <a:xfrm>
            <a:off x="251448" y="5756066"/>
            <a:ext cx="216191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歴史的資源の活用による観光まちづくり</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（大洲市）</a:t>
            </a:r>
          </a:p>
        </p:txBody>
      </p:sp>
      <p:sp>
        <p:nvSpPr>
          <p:cNvPr id="34" name="テキスト ボックス 33">
            <a:extLst>
              <a:ext uri="{FF2B5EF4-FFF2-40B4-BE49-F238E27FC236}">
                <a16:creationId xmlns:a16="http://schemas.microsoft.com/office/drawing/2014/main" id="{5B1A38E9-D71E-B12E-1B6B-56E564D1DB90}"/>
              </a:ext>
            </a:extLst>
          </p:cNvPr>
          <p:cNvSpPr txBox="1"/>
          <p:nvPr/>
        </p:nvSpPr>
        <p:spPr>
          <a:xfrm>
            <a:off x="2506694" y="5756066"/>
            <a:ext cx="2303106"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エリアの核となるウォーカブル空間の創出</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（前橋市）</a:t>
            </a:r>
          </a:p>
        </p:txBody>
      </p:sp>
      <p:sp>
        <p:nvSpPr>
          <p:cNvPr id="44" name="正方形/長方形 43">
            <a:extLst>
              <a:ext uri="{FF2B5EF4-FFF2-40B4-BE49-F238E27FC236}">
                <a16:creationId xmlns:a16="http://schemas.microsoft.com/office/drawing/2014/main" id="{4869ADEE-C384-9022-2E16-0B66BDBD3814}"/>
              </a:ext>
            </a:extLst>
          </p:cNvPr>
          <p:cNvSpPr/>
          <p:nvPr/>
        </p:nvSpPr>
        <p:spPr>
          <a:xfrm>
            <a:off x="5048400" y="1480717"/>
            <a:ext cx="4706048" cy="4690682"/>
          </a:xfrm>
          <a:prstGeom prst="rect">
            <a:avLst/>
          </a:prstGeom>
          <a:solidFill>
            <a:srgbClr val="FF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0" name="図 29">
            <a:extLst>
              <a:ext uri="{FF2B5EF4-FFF2-40B4-BE49-F238E27FC236}">
                <a16:creationId xmlns:a16="http://schemas.microsoft.com/office/drawing/2014/main" id="{CB2F0E54-28F8-2DF2-8DD7-9D62D7836D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3" b="6243"/>
          <a:stretch/>
        </p:blipFill>
        <p:spPr>
          <a:xfrm>
            <a:off x="5250976" y="4315800"/>
            <a:ext cx="2003311" cy="1318004"/>
          </a:xfrm>
          <a:prstGeom prst="rect">
            <a:avLst/>
          </a:prstGeom>
          <a:ln w="19050">
            <a:solidFill>
              <a:schemeClr val="bg1"/>
            </a:solidFill>
          </a:ln>
        </p:spPr>
      </p:pic>
      <p:sp>
        <p:nvSpPr>
          <p:cNvPr id="36" name="テキスト ボックス 35">
            <a:extLst>
              <a:ext uri="{FF2B5EF4-FFF2-40B4-BE49-F238E27FC236}">
                <a16:creationId xmlns:a16="http://schemas.microsoft.com/office/drawing/2014/main" id="{1DA28168-A26B-3AD6-0BE8-B728860CAB3E}"/>
              </a:ext>
            </a:extLst>
          </p:cNvPr>
          <p:cNvSpPr txBox="1"/>
          <p:nvPr/>
        </p:nvSpPr>
        <p:spPr>
          <a:xfrm>
            <a:off x="7341740" y="5756066"/>
            <a:ext cx="2303106"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産官学民によるイノベーション拠点の創出</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（大阪うめきた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JAMBASE</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pic>
        <p:nvPicPr>
          <p:cNvPr id="37" name="図 36">
            <a:extLst>
              <a:ext uri="{FF2B5EF4-FFF2-40B4-BE49-F238E27FC236}">
                <a16:creationId xmlns:a16="http://schemas.microsoft.com/office/drawing/2014/main" id="{A4715CA5-8143-6173-6743-4F693F595712}"/>
              </a:ext>
            </a:extLst>
          </p:cNvPr>
          <p:cNvPicPr>
            <a:picLocks noChangeAspect="1"/>
          </p:cNvPicPr>
          <p:nvPr/>
        </p:nvPicPr>
        <p:blipFill>
          <a:blip r:embed="rId3"/>
          <a:stretch>
            <a:fillRect/>
          </a:stretch>
        </p:blipFill>
        <p:spPr>
          <a:xfrm>
            <a:off x="7388894" y="4336799"/>
            <a:ext cx="2115833" cy="1261498"/>
          </a:xfrm>
          <a:prstGeom prst="rect">
            <a:avLst/>
          </a:prstGeom>
          <a:ln w="19050">
            <a:solidFill>
              <a:schemeClr val="bg1"/>
            </a:solidFill>
          </a:ln>
        </p:spPr>
      </p:pic>
      <p:pic>
        <p:nvPicPr>
          <p:cNvPr id="38" name="図 37">
            <a:extLst>
              <a:ext uri="{FF2B5EF4-FFF2-40B4-BE49-F238E27FC236}">
                <a16:creationId xmlns:a16="http://schemas.microsoft.com/office/drawing/2014/main" id="{3DBFD294-1F92-83E0-6466-98121A90108B}"/>
              </a:ext>
            </a:extLst>
          </p:cNvPr>
          <p:cNvPicPr>
            <a:picLocks noChangeAspect="1"/>
          </p:cNvPicPr>
          <p:nvPr/>
        </p:nvPicPr>
        <p:blipFill>
          <a:blip r:embed="rId4"/>
          <a:stretch>
            <a:fillRect/>
          </a:stretch>
        </p:blipFill>
        <p:spPr>
          <a:xfrm flipH="1">
            <a:off x="8532048" y="5078783"/>
            <a:ext cx="1079330" cy="557867"/>
          </a:xfrm>
          <a:prstGeom prst="rect">
            <a:avLst/>
          </a:prstGeom>
          <a:ln w="19050">
            <a:solidFill>
              <a:schemeClr val="bg1"/>
            </a:solidFill>
          </a:ln>
        </p:spPr>
      </p:pic>
      <p:pic>
        <p:nvPicPr>
          <p:cNvPr id="39" name="図 38">
            <a:extLst>
              <a:ext uri="{FF2B5EF4-FFF2-40B4-BE49-F238E27FC236}">
                <a16:creationId xmlns:a16="http://schemas.microsoft.com/office/drawing/2014/main" id="{5EF7A77F-C840-4C48-6096-38089C077589}"/>
              </a:ext>
            </a:extLst>
          </p:cNvPr>
          <p:cNvPicPr>
            <a:picLocks noChangeAspect="1"/>
          </p:cNvPicPr>
          <p:nvPr/>
        </p:nvPicPr>
        <p:blipFill>
          <a:blip r:embed="rId5"/>
          <a:stretch>
            <a:fillRect/>
          </a:stretch>
        </p:blipFill>
        <p:spPr>
          <a:xfrm>
            <a:off x="7340590" y="5001641"/>
            <a:ext cx="1130548" cy="621005"/>
          </a:xfrm>
          <a:prstGeom prst="rect">
            <a:avLst/>
          </a:prstGeom>
          <a:ln w="19050">
            <a:solidFill>
              <a:schemeClr val="bg1"/>
            </a:solidFill>
          </a:ln>
        </p:spPr>
      </p:pic>
      <p:sp>
        <p:nvSpPr>
          <p:cNvPr id="31" name="テキスト ボックス 30">
            <a:extLst>
              <a:ext uri="{FF2B5EF4-FFF2-40B4-BE49-F238E27FC236}">
                <a16:creationId xmlns:a16="http://schemas.microsoft.com/office/drawing/2014/main" id="{4EBB7735-7612-FDEE-F5B4-8E7B4FA6EA24}"/>
              </a:ext>
            </a:extLst>
          </p:cNvPr>
          <p:cNvSpPr txBox="1"/>
          <p:nvPr/>
        </p:nvSpPr>
        <p:spPr>
          <a:xfrm>
            <a:off x="4788848" y="5756066"/>
            <a:ext cx="2900786"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地域価値を高める支援型開発</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n-cs"/>
              </a:rPr>
              <a:t>（下北沢 </a:t>
            </a:r>
            <a:r>
              <a:rPr kumimoji="1" lang="en-US" altLang="ja-JP" sz="1000" b="0" i="0" u="none" strike="noStrike" kern="120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n-cs"/>
              </a:rPr>
              <a:t>BONUS TRACK</a:t>
            </a:r>
            <a:r>
              <a:rPr kumimoji="1" lang="ja-JP" altLang="en-US" sz="1000" b="0" i="0" u="none" strike="noStrike" kern="120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n-cs"/>
              </a:rPr>
              <a:t>）</a:t>
            </a:r>
          </a:p>
        </p:txBody>
      </p:sp>
      <p:sp>
        <p:nvSpPr>
          <p:cNvPr id="45" name="テキスト ボックス 44">
            <a:extLst>
              <a:ext uri="{FF2B5EF4-FFF2-40B4-BE49-F238E27FC236}">
                <a16:creationId xmlns:a16="http://schemas.microsoft.com/office/drawing/2014/main" id="{DCD3537A-1CDC-DF26-AAE7-9ECF81B2898F}"/>
              </a:ext>
            </a:extLst>
          </p:cNvPr>
          <p:cNvSpPr txBox="1"/>
          <p:nvPr/>
        </p:nvSpPr>
        <p:spPr>
          <a:xfrm>
            <a:off x="155868" y="1484784"/>
            <a:ext cx="4711546" cy="321549"/>
          </a:xfrm>
          <a:prstGeom prst="rect">
            <a:avLst/>
          </a:prstGeom>
          <a:solidFill>
            <a:srgbClr val="FFFF99"/>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都市の個性の確立</a:t>
            </a:r>
          </a:p>
        </p:txBody>
      </p:sp>
      <p:sp>
        <p:nvSpPr>
          <p:cNvPr id="46" name="テキスト ボックス 45">
            <a:extLst>
              <a:ext uri="{FF2B5EF4-FFF2-40B4-BE49-F238E27FC236}">
                <a16:creationId xmlns:a16="http://schemas.microsoft.com/office/drawing/2014/main" id="{1D142A3A-92A8-536C-4FE4-EE38642D611B}"/>
              </a:ext>
            </a:extLst>
          </p:cNvPr>
          <p:cNvSpPr txBox="1"/>
          <p:nvPr/>
        </p:nvSpPr>
        <p:spPr>
          <a:xfrm>
            <a:off x="5044083" y="1484784"/>
            <a:ext cx="4706049" cy="321549"/>
          </a:xfrm>
          <a:prstGeom prst="rect">
            <a:avLst/>
          </a:prstGeom>
          <a:solidFill>
            <a:srgbClr val="FF9999"/>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都市の質や価値の向上</a:t>
            </a:r>
          </a:p>
        </p:txBody>
      </p:sp>
      <p:sp>
        <p:nvSpPr>
          <p:cNvPr id="6" name="テキスト ボックス 5">
            <a:extLst>
              <a:ext uri="{FF2B5EF4-FFF2-40B4-BE49-F238E27FC236}">
                <a16:creationId xmlns:a16="http://schemas.microsoft.com/office/drawing/2014/main" id="{AF7DE20B-DFB1-C31E-BC7F-4F1685E95D84}"/>
              </a:ext>
            </a:extLst>
          </p:cNvPr>
          <p:cNvSpPr txBox="1"/>
          <p:nvPr/>
        </p:nvSpPr>
        <p:spPr>
          <a:xfrm>
            <a:off x="258919" y="1844824"/>
            <a:ext cx="4482274" cy="2462213"/>
          </a:xfrm>
          <a:prstGeom prst="rect">
            <a:avLst/>
          </a:prstGeom>
          <a:noFill/>
          <a:ln w="19050" cap="flat" cmpd="sng" algn="ctr">
            <a:noFill/>
            <a:prstDash val="dash"/>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180000" marR="0" lvl="0" indent="-360000" algn="just"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人口減少が本格化する中でも、交流・関係人口等を増やし、各地で持続的な地域経営や豊かな暮らしを実現していくためには、地域独自の特徴やアイデンティティを重んじ、潜在的な魅力を発揮させて、それぞれの個性を伸ばすことが重要である。</a:t>
            </a:r>
          </a:p>
          <a:p>
            <a:pPr marL="180000" marR="0" lvl="0" indent="-360000" algn="just"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例えば、歴史、文化、景観等の地域資源の魅力を客観的に理解し、内外の多様な人々の関わりを通じて、新たな色付けや意味合いを付与することで、シビックプライドの醸成や、回遊性・滞在性の向上、地域経済の好循環に繋げることができる。</a:t>
            </a:r>
          </a:p>
          <a:p>
            <a:pPr marL="180000" marR="0" lvl="0" indent="-360000" algn="just"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特に、文化財や歴史的建造物、古民家などは、地域</a:t>
            </a:r>
            <a:r>
              <a:rPr kumimoji="0"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を象徴する</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シンボルとして、人々の帰属意識や愛着を高めていく上で欠かせないものであり、その趣ある佇まいを保全しつつ活用することにより、確固たる個性が確立されたオンリーワンのまちづくりが進む。</a:t>
            </a:r>
          </a:p>
        </p:txBody>
      </p:sp>
      <p:sp>
        <p:nvSpPr>
          <p:cNvPr id="14" name="テキスト ボックス 13">
            <a:extLst>
              <a:ext uri="{FF2B5EF4-FFF2-40B4-BE49-F238E27FC236}">
                <a16:creationId xmlns:a16="http://schemas.microsoft.com/office/drawing/2014/main" id="{E62509FA-2B93-3B64-6D3D-2CF0098D9988}"/>
              </a:ext>
            </a:extLst>
          </p:cNvPr>
          <p:cNvSpPr txBox="1"/>
          <p:nvPr/>
        </p:nvSpPr>
        <p:spPr>
          <a:xfrm>
            <a:off x="5137865" y="1848018"/>
            <a:ext cx="4482274" cy="2462213"/>
          </a:xfrm>
          <a:prstGeom prst="rect">
            <a:avLst/>
          </a:prstGeom>
          <a:noFill/>
          <a:ln w="19050" cap="flat" cmpd="sng" algn="ctr">
            <a:noFill/>
            <a:prstDash val="dash"/>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180000" marR="0" lvl="0" indent="-360000" algn="just"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都市は、国際競争力の強化や生産性の向上、ウェルビーイングの実現やイノベーションの創出に資する交流・経済活動を生み出す役割を期待されており、これらを持続的なもとのとして実現するためには、多様な主体の参画を促し、質や価値の向上を図る必要がある。</a:t>
            </a:r>
          </a:p>
          <a:p>
            <a:pPr marL="180000" marR="0" lvl="0" indent="-360000" algn="just"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例えば、都市インフラの充実や、企業集積の状況等の定量的な視点に加えて、社会的な繋がりによる居心地の良さ、歴史、文化の独自性など、定性的な視点を重視することで、共感の連鎖を生み出すことに繋げることができる。</a:t>
            </a:r>
          </a:p>
          <a:p>
            <a:pPr marL="180000" marR="0" lvl="0" indent="-360000" algn="just"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特に、官民が共創する都市開発の意義を改めて確認し、整備後の施設の管理・運営や地域への貢献に着目して人々の活動を支えることにより、中長期的に質や価値が高まり、将来にわたって選ばれるまちづくりが進む。</a:t>
            </a:r>
          </a:p>
        </p:txBody>
      </p:sp>
      <p:sp>
        <p:nvSpPr>
          <p:cNvPr id="22" name="テキスト ボックス 21">
            <a:extLst>
              <a:ext uri="{FF2B5EF4-FFF2-40B4-BE49-F238E27FC236}">
                <a16:creationId xmlns:a16="http://schemas.microsoft.com/office/drawing/2014/main" id="{E5AE7A19-8D39-1514-651C-88A9535E2765}"/>
              </a:ext>
            </a:extLst>
          </p:cNvPr>
          <p:cNvSpPr txBox="1"/>
          <p:nvPr/>
        </p:nvSpPr>
        <p:spPr>
          <a:xfrm>
            <a:off x="1281578" y="6165304"/>
            <a:ext cx="7340590" cy="646331"/>
          </a:xfrm>
          <a:prstGeom prst="rect">
            <a:avLst/>
          </a:prstGeom>
          <a:no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D09E00"/>
                </a:solidFill>
                <a:effectLst/>
                <a:uLnTx/>
                <a:uFillTx/>
                <a:latin typeface="Meiryo UI" panose="020B0604030504040204" pitchFamily="50" charset="-128"/>
                <a:ea typeface="Meiryo UI" panose="020B0604030504040204" pitchFamily="50" charset="-128"/>
                <a:cs typeface="+mn-cs"/>
              </a:rPr>
              <a:t>中長期的な視点や地域文化を育む観点から、これらを促進するために、</a:t>
            </a:r>
            <a:endParaRPr kumimoji="0" lang="en-US" altLang="ja-JP" sz="1800" b="1" i="0" u="none" strike="noStrike" kern="1200" cap="none" spc="0" normalizeH="0" baseline="0" noProof="0" dirty="0">
              <a:ln>
                <a:noFill/>
              </a:ln>
              <a:solidFill>
                <a:srgbClr val="D09E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D09E00"/>
                </a:solidFill>
                <a:effectLst/>
                <a:uLnTx/>
                <a:uFillTx/>
                <a:latin typeface="Meiryo UI" panose="020B0604030504040204" pitchFamily="50" charset="-128"/>
                <a:ea typeface="Meiryo UI" panose="020B0604030504040204" pitchFamily="50" charset="-128"/>
                <a:cs typeface="+mn-cs"/>
              </a:rPr>
              <a:t>新しい時代の都市再生として、何ができるか、何をしていくべきか</a:t>
            </a:r>
            <a:endParaRPr kumimoji="0" lang="en-US" altLang="ja-JP" sz="1800" b="1" i="0" u="none" strike="noStrike" kern="1200" cap="none" spc="0" normalizeH="0" baseline="0" noProof="0" dirty="0">
              <a:ln>
                <a:noFill/>
              </a:ln>
              <a:solidFill>
                <a:srgbClr val="D09E00"/>
              </a:solidFill>
              <a:effectLst/>
              <a:uLnTx/>
              <a:uFillTx/>
              <a:latin typeface="Meiryo UI" panose="020B0604030504040204" pitchFamily="50" charset="-128"/>
              <a:ea typeface="Meiryo UI" panose="020B0604030504040204" pitchFamily="50" charset="-128"/>
              <a:cs typeface="+mn-cs"/>
            </a:endParaRPr>
          </a:p>
        </p:txBody>
      </p:sp>
      <p:sp>
        <p:nvSpPr>
          <p:cNvPr id="23" name="矢印: 下 22">
            <a:extLst>
              <a:ext uri="{FF2B5EF4-FFF2-40B4-BE49-F238E27FC236}">
                <a16:creationId xmlns:a16="http://schemas.microsoft.com/office/drawing/2014/main" id="{309EC94D-3B9B-4602-BDCB-248B9AC35A6B}"/>
              </a:ext>
            </a:extLst>
          </p:cNvPr>
          <p:cNvSpPr/>
          <p:nvPr/>
        </p:nvSpPr>
        <p:spPr>
          <a:xfrm>
            <a:off x="4374050" y="5981832"/>
            <a:ext cx="1152128" cy="249663"/>
          </a:xfrm>
          <a:prstGeom prst="downArrow">
            <a:avLst/>
          </a:prstGeom>
          <a:solidFill>
            <a:srgbClr val="D09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スライド番号プレースホルダー 2">
            <a:extLst>
              <a:ext uri="{FF2B5EF4-FFF2-40B4-BE49-F238E27FC236}">
                <a16:creationId xmlns:a16="http://schemas.microsoft.com/office/drawing/2014/main" id="{8188677D-3319-F62B-31A3-C770BFB01BA1}"/>
              </a:ext>
            </a:extLst>
          </p:cNvPr>
          <p:cNvSpPr>
            <a:spLocks noGrp="1"/>
          </p:cNvSpPr>
          <p:nvPr>
            <p:ph type="sldNum" sz="quarter" idx="12"/>
          </p:nvPr>
        </p:nvSpPr>
        <p:spPr>
          <a:xfrm>
            <a:off x="9649699" y="6597352"/>
            <a:ext cx="256300" cy="260648"/>
          </a:xfrm>
          <a:solidFill>
            <a:schemeClr val="bg1"/>
          </a:solid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101"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ja-JP" sz="110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a:extLst>
              <a:ext uri="{FF2B5EF4-FFF2-40B4-BE49-F238E27FC236}">
                <a16:creationId xmlns:a16="http://schemas.microsoft.com/office/drawing/2014/main" id="{DCC873B8-2912-C601-3C91-65075286E955}"/>
              </a:ext>
            </a:extLst>
          </p:cNvPr>
          <p:cNvSpPr txBox="1"/>
          <p:nvPr/>
        </p:nvSpPr>
        <p:spPr>
          <a:xfrm>
            <a:off x="970146" y="5622646"/>
            <a:ext cx="1510516"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出典：（一社）キタ・マネジメントより提供</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a:extLst>
              <a:ext uri="{FF2B5EF4-FFF2-40B4-BE49-F238E27FC236}">
                <a16:creationId xmlns:a16="http://schemas.microsoft.com/office/drawing/2014/main" id="{C73B725C-180C-D0A4-FE4C-B2598855037C}"/>
              </a:ext>
            </a:extLst>
          </p:cNvPr>
          <p:cNvSpPr txBox="1"/>
          <p:nvPr/>
        </p:nvSpPr>
        <p:spPr>
          <a:xfrm>
            <a:off x="3315625" y="5631169"/>
            <a:ext cx="1406322"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出典：（一社）前橋デザインコミッション</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a:extLst>
              <a:ext uri="{FF2B5EF4-FFF2-40B4-BE49-F238E27FC236}">
                <a16:creationId xmlns:a16="http://schemas.microsoft.com/office/drawing/2014/main" id="{8A2D93E2-9FAF-E257-CA07-DB4DD7645695}"/>
              </a:ext>
            </a:extLst>
          </p:cNvPr>
          <p:cNvSpPr txBox="1"/>
          <p:nvPr/>
        </p:nvSpPr>
        <p:spPr>
          <a:xfrm>
            <a:off x="6440801" y="5634794"/>
            <a:ext cx="891757"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出典：散歩社より提供</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pic>
        <p:nvPicPr>
          <p:cNvPr id="10" name="図 9" descr="建物の前に立っている家&#10;&#10;低い精度で自動的に生成された説明">
            <a:extLst>
              <a:ext uri="{FF2B5EF4-FFF2-40B4-BE49-F238E27FC236}">
                <a16:creationId xmlns:a16="http://schemas.microsoft.com/office/drawing/2014/main" id="{6FB273C7-460C-E310-1F0E-05BFE81B1F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087" r="9956" b="33010"/>
          <a:stretch/>
        </p:blipFill>
        <p:spPr>
          <a:xfrm>
            <a:off x="353789" y="4297554"/>
            <a:ext cx="1957227" cy="1333615"/>
          </a:xfrm>
          <a:prstGeom prst="rect">
            <a:avLst/>
          </a:prstGeom>
          <a:ln w="19050">
            <a:solidFill>
              <a:schemeClr val="bg1"/>
            </a:solidFill>
          </a:ln>
        </p:spPr>
      </p:pic>
      <p:sp>
        <p:nvSpPr>
          <p:cNvPr id="8" name="テキスト ボックス 7">
            <a:extLst>
              <a:ext uri="{FF2B5EF4-FFF2-40B4-BE49-F238E27FC236}">
                <a16:creationId xmlns:a16="http://schemas.microsoft.com/office/drawing/2014/main" id="{815A4CB5-9830-CE4B-BDDB-01863523622B}"/>
              </a:ext>
            </a:extLst>
          </p:cNvPr>
          <p:cNvSpPr txBox="1"/>
          <p:nvPr/>
        </p:nvSpPr>
        <p:spPr>
          <a:xfrm>
            <a:off x="8483006" y="5631169"/>
            <a:ext cx="1177092"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出典：三菱地所 ニュースリリース</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pic>
        <p:nvPicPr>
          <p:cNvPr id="13" name="図 12" descr="建物の間の道&#10;&#10;中程度の精度で自動的に生成された説明">
            <a:extLst>
              <a:ext uri="{FF2B5EF4-FFF2-40B4-BE49-F238E27FC236}">
                <a16:creationId xmlns:a16="http://schemas.microsoft.com/office/drawing/2014/main" id="{F095C27E-BEC6-84A2-8991-520C23F1C0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37"/>
          <a:stretch/>
        </p:blipFill>
        <p:spPr>
          <a:xfrm>
            <a:off x="2690430" y="4307037"/>
            <a:ext cx="1957227" cy="1342876"/>
          </a:xfrm>
          <a:prstGeom prst="rect">
            <a:avLst/>
          </a:prstGeom>
          <a:ln w="19050">
            <a:solidFill>
              <a:schemeClr val="bg1"/>
            </a:solidFill>
          </a:ln>
        </p:spPr>
      </p:pic>
    </p:spTree>
    <p:extLst>
      <p:ext uri="{BB962C8B-B14F-4D97-AF65-F5344CB8AC3E}">
        <p14:creationId xmlns:p14="http://schemas.microsoft.com/office/powerpoint/2010/main" val="25024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bwMode="auto">
          <a:xfrm>
            <a:off x="11583" y="-8584"/>
            <a:ext cx="809761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ウェルビーイングの実現を目指す都市再生プロジェクト（</a:t>
            </a:r>
            <a:r>
              <a:rPr kumimoji="1" lang="en-US" altLang="ja-JP" sz="2000" b="1"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2000" b="1"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年代）</a:t>
            </a:r>
            <a:endParaRPr kumimoji="1" lang="ja-JP" altLang="en-US" sz="20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775569" y="1484542"/>
            <a:ext cx="2432754"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麻布台ヒルズ（</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p:txBody>
      </p:sp>
      <p:sp>
        <p:nvSpPr>
          <p:cNvPr id="27" name="テキスト ボックス 26"/>
          <p:cNvSpPr txBox="1"/>
          <p:nvPr/>
        </p:nvSpPr>
        <p:spPr>
          <a:xfrm>
            <a:off x="3805829" y="1491150"/>
            <a:ext cx="271677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グラングリーン大阪（</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p:txBody>
      </p:sp>
      <p:sp>
        <p:nvSpPr>
          <p:cNvPr id="20" name="正方形/長方形 19"/>
          <p:cNvSpPr/>
          <p:nvPr/>
        </p:nvSpPr>
        <p:spPr>
          <a:xfrm>
            <a:off x="123824" y="5253699"/>
            <a:ext cx="2983396" cy="1459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事業区域面積：約８</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延べ面積</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82</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074738" marR="0" lvl="0" indent="-107473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主用途　　　　 ：店舗、サービスアパートメント、事務所、住宅等</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074738" marR="0" lvl="0" indent="-107473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　　     ：虎ノ門・麻布台地区市街地再開発組合</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3360801" y="5227068"/>
            <a:ext cx="3318591" cy="1459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事業区域面積：約</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17ha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延べ面積</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57</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079500" marR="0" lvl="0" indent="-10795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主用途　　　　 ：都市公園、店舗、イノベーション施設、事務所、住宅等</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：三菱地所</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他</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a:extLst>
              <a:ext uri="{FF2B5EF4-FFF2-40B4-BE49-F238E27FC236}">
                <a16:creationId xmlns:a16="http://schemas.microsoft.com/office/drawing/2014/main" id="{8BC9BB7A-BD22-A1F0-9B36-132974B4FFC5}"/>
              </a:ext>
            </a:extLst>
          </p:cNvPr>
          <p:cNvSpPr/>
          <p:nvPr/>
        </p:nvSpPr>
        <p:spPr>
          <a:xfrm>
            <a:off x="123824" y="631577"/>
            <a:ext cx="9563101" cy="738664"/>
          </a:xfrm>
          <a:prstGeom prst="rect">
            <a:avLst/>
          </a:prstGeom>
          <a:ln>
            <a:solidFill>
              <a:schemeClr val="tx1"/>
            </a:solidFill>
          </a:ln>
        </p:spPr>
        <p:txBody>
          <a:bodyPr wrap="square">
            <a:spAutoFit/>
          </a:bodyPr>
          <a:lstStyle/>
          <a:p>
            <a:pPr marL="180000" marR="0" lvl="0" indent="-180000" algn="just" defTabSz="914400" rtl="0" eaLnBrk="1" fontAlgn="base" latinLnBrk="0" hangingPunct="1">
              <a:lnSpc>
                <a:spcPct val="100000"/>
              </a:lnSpc>
              <a:spcBef>
                <a:spcPct val="0"/>
              </a:spcBef>
              <a:spcAft>
                <a:spcPts val="6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2015</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年、持続可能な開発目標（</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Sustainable Development Goals</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）が採択。</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2019</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末からのコロナ禍を経て、人と社会の価値観が変化する中で、大規模な緑の創出による魅力的なランドスケープの形成、アートの体感によるクリエイティビティの向上など、暮らす人・働く人・訪れる人のウェルビーイングの実現を重視した都市再生プロジェクトが展開。</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6" name="図 5" descr="建物, 屋外, 市, 雪 が含まれている画像&#10;&#10;自動的に生成された説明">
            <a:extLst>
              <a:ext uri="{FF2B5EF4-FFF2-40B4-BE49-F238E27FC236}">
                <a16:creationId xmlns:a16="http://schemas.microsoft.com/office/drawing/2014/main" id="{8BD5264C-403C-EE29-9FB9-E43B7E144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74" y="1801707"/>
            <a:ext cx="3120080" cy="2070795"/>
          </a:xfrm>
          <a:prstGeom prst="rect">
            <a:avLst/>
          </a:prstGeom>
        </p:spPr>
      </p:pic>
      <p:pic>
        <p:nvPicPr>
          <p:cNvPr id="8" name="図 7" descr="建物, 屋外, 草, 民衆 が含まれている画像&#10;&#10;自動的に生成された説明">
            <a:extLst>
              <a:ext uri="{FF2B5EF4-FFF2-40B4-BE49-F238E27FC236}">
                <a16:creationId xmlns:a16="http://schemas.microsoft.com/office/drawing/2014/main" id="{71388B3E-1AB9-FD57-E4EF-289117637E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28"/>
          <a:stretch/>
        </p:blipFill>
        <p:spPr>
          <a:xfrm>
            <a:off x="3372415" y="1792318"/>
            <a:ext cx="3127909" cy="2070796"/>
          </a:xfrm>
          <a:prstGeom prst="rect">
            <a:avLst/>
          </a:prstGeom>
        </p:spPr>
      </p:pic>
      <p:sp>
        <p:nvSpPr>
          <p:cNvPr id="11" name="テキスト ボックス 10">
            <a:extLst>
              <a:ext uri="{FF2B5EF4-FFF2-40B4-BE49-F238E27FC236}">
                <a16:creationId xmlns:a16="http://schemas.microsoft.com/office/drawing/2014/main" id="{45D7BA0F-F2F2-1BCC-E28C-85CDDDA04F0A}"/>
              </a:ext>
            </a:extLst>
          </p:cNvPr>
          <p:cNvSpPr txBox="1"/>
          <p:nvPr/>
        </p:nvSpPr>
        <p:spPr bwMode="auto">
          <a:xfrm>
            <a:off x="6679392" y="1491150"/>
            <a:ext cx="2801853" cy="307777"/>
          </a:xfrm>
          <a:prstGeom prst="rect">
            <a:avLst/>
          </a:prstGeom>
          <a:no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TODA BUILDING</a:t>
            </a:r>
            <a:r>
              <a:rPr kumimoji="0"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0"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5" name="正方形/長方形 4">
            <a:extLst>
              <a:ext uri="{FF2B5EF4-FFF2-40B4-BE49-F238E27FC236}">
                <a16:creationId xmlns:a16="http://schemas.microsoft.com/office/drawing/2014/main" id="{3440B0B1-9D41-90A0-EF53-FDB9E7DE098A}"/>
              </a:ext>
            </a:extLst>
          </p:cNvPr>
          <p:cNvSpPr/>
          <p:nvPr/>
        </p:nvSpPr>
        <p:spPr>
          <a:xfrm>
            <a:off x="6581745" y="5254134"/>
            <a:ext cx="3318591" cy="1459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事業区域面積：約</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0.6ha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延べ面積</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074738" marR="0" lvl="0" indent="-107473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主用途　　　　 ：店舗、事務所、文化施設等</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　　     ：戸田建設（株）</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B0291C64-E49C-9426-EAC4-3FDE3B8F47E4}"/>
              </a:ext>
            </a:extLst>
          </p:cNvPr>
          <p:cNvSpPr txBox="1"/>
          <p:nvPr/>
        </p:nvSpPr>
        <p:spPr bwMode="auto">
          <a:xfrm>
            <a:off x="143074" y="3872502"/>
            <a:ext cx="3120080" cy="1384995"/>
          </a:xfrm>
          <a:prstGeom prst="rect">
            <a:avLst/>
          </a:prstGeom>
          <a:solidFill>
            <a:schemeClr val="bg1">
              <a:lumMod val="95000"/>
            </a:schemeClr>
          </a:solid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開発コンセプトを「</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Modern Urban Village</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」（緑に包まれ、人と人をつなぐ</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広場</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のような街）とし、これを支えるふたつの柱を「</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Green</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Wellness</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」に設定。圧倒的な緑に囲まれ、自然と調和した環境の中で多様な人々が集い、より人間らしく生きられる新たなコミュニティの形成を目指している。</a:t>
            </a:r>
          </a:p>
        </p:txBody>
      </p:sp>
      <p:sp>
        <p:nvSpPr>
          <p:cNvPr id="10" name="テキスト ボックス 9">
            <a:extLst>
              <a:ext uri="{FF2B5EF4-FFF2-40B4-BE49-F238E27FC236}">
                <a16:creationId xmlns:a16="http://schemas.microsoft.com/office/drawing/2014/main" id="{D05E298A-9910-748C-7898-F05D77340E6A}"/>
              </a:ext>
            </a:extLst>
          </p:cNvPr>
          <p:cNvSpPr txBox="1"/>
          <p:nvPr/>
        </p:nvSpPr>
        <p:spPr bwMode="auto">
          <a:xfrm>
            <a:off x="3367222" y="3867823"/>
            <a:ext cx="3120080" cy="1384995"/>
          </a:xfrm>
          <a:prstGeom prst="rect">
            <a:avLst/>
          </a:prstGeom>
          <a:solidFill>
            <a:schemeClr val="bg1">
              <a:lumMod val="95000"/>
            </a:schemeClr>
          </a:solid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計画コンセプトを「</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MIDORI LIFE”</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の創造～「みどり」と「イノベーション」の融合～」とし、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みどり」と融合した生命力あふれる都市空間や、イノベーション活動の起点となる施設、市民や企業など、さまざまな人々が新しい活動にチャレンジできる場や仕組みをつくり、活力に満ちた創造的なライフモデルの発信を目指している。</a:t>
            </a:r>
          </a:p>
        </p:txBody>
      </p:sp>
      <p:sp>
        <p:nvSpPr>
          <p:cNvPr id="12" name="テキスト ボックス 11">
            <a:extLst>
              <a:ext uri="{FF2B5EF4-FFF2-40B4-BE49-F238E27FC236}">
                <a16:creationId xmlns:a16="http://schemas.microsoft.com/office/drawing/2014/main" id="{5F59A242-7CAC-A9A5-BF05-1E3E663DF8D2}"/>
              </a:ext>
            </a:extLst>
          </p:cNvPr>
          <p:cNvSpPr txBox="1"/>
          <p:nvPr/>
        </p:nvSpPr>
        <p:spPr bwMode="auto">
          <a:xfrm>
            <a:off x="6581745" y="3871233"/>
            <a:ext cx="3120080" cy="1384995"/>
          </a:xfrm>
          <a:prstGeom prst="rect">
            <a:avLst/>
          </a:prstGeom>
          <a:solidFill>
            <a:schemeClr val="bg1">
              <a:lumMod val="95000"/>
            </a:schemeClr>
          </a:solid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コンセプトを「人と街をつなぐ」とし、江戸期よりものづくりの文化が育まれ、今も多くの芸術資産が息づく京橋の地に、アートとビジネスが交錯する場所を創出。イノベーションを誘発するとされる“クリエイティビティとの接点”や“新たな発見”を提供することで、アートとビジネスの融合を生み、ビルユーザーへの「アート</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&amp;</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ウェルネス」の提供を目指している。</a:t>
            </a:r>
          </a:p>
        </p:txBody>
      </p:sp>
      <p:pic>
        <p:nvPicPr>
          <p:cNvPr id="14" name="図 13" descr="天井に窓のある部屋&#10;&#10;中程度の精度で自動的に生成された説明">
            <a:extLst>
              <a:ext uri="{FF2B5EF4-FFF2-40B4-BE49-F238E27FC236}">
                <a16:creationId xmlns:a16="http://schemas.microsoft.com/office/drawing/2014/main" id="{3E73AFE6-E4D6-C495-147F-99AD50ED22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9" t="1042" r="3790" b="598"/>
          <a:stretch/>
        </p:blipFill>
        <p:spPr>
          <a:xfrm>
            <a:off x="6593050" y="1792318"/>
            <a:ext cx="3108775" cy="2070797"/>
          </a:xfrm>
          <a:prstGeom prst="rect">
            <a:avLst/>
          </a:prstGeom>
        </p:spPr>
      </p:pic>
      <p:sp>
        <p:nvSpPr>
          <p:cNvPr id="4" name="テキスト ボックス 3">
            <a:extLst>
              <a:ext uri="{FF2B5EF4-FFF2-40B4-BE49-F238E27FC236}">
                <a16:creationId xmlns:a16="http://schemas.microsoft.com/office/drawing/2014/main" id="{FED4C05D-9D16-3550-7AAB-6CEB113D7659}"/>
              </a:ext>
            </a:extLst>
          </p:cNvPr>
          <p:cNvSpPr txBox="1"/>
          <p:nvPr/>
        </p:nvSpPr>
        <p:spPr>
          <a:xfrm>
            <a:off x="8263481" y="5233219"/>
            <a:ext cx="153760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TODA BUILDING</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p>
        </p:txBody>
      </p:sp>
      <p:sp>
        <p:nvSpPr>
          <p:cNvPr id="15" name="スライド番号プレースホルダー 2">
            <a:extLst>
              <a:ext uri="{FF2B5EF4-FFF2-40B4-BE49-F238E27FC236}">
                <a16:creationId xmlns:a16="http://schemas.microsoft.com/office/drawing/2014/main" id="{3E8A9556-0E85-F972-B283-1ABD8B4A434C}"/>
              </a:ext>
            </a:extLst>
          </p:cNvPr>
          <p:cNvSpPr>
            <a:spLocks noGrp="1"/>
          </p:cNvSpPr>
          <p:nvPr>
            <p:ph type="sldNum" sz="quarter" idx="12"/>
          </p:nvPr>
        </p:nvSpPr>
        <p:spPr>
          <a:xfrm>
            <a:off x="9431985" y="6607834"/>
            <a:ext cx="474014" cy="250166"/>
          </a:xfrm>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101"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ja-JP" sz="110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3891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 name="正方形/長方形 2"/>
          <p:cNvSpPr/>
          <p:nvPr/>
        </p:nvSpPr>
        <p:spPr>
          <a:xfrm>
            <a:off x="56456" y="572487"/>
            <a:ext cx="9760082" cy="1200329"/>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企業のオープンイノベーションやスタートアップの拡大、女性・高齢者等の活躍など、都市経済・社会における「多様性」の進展を踏まえ、これらの集積・交流を通じた「イノベーション」の創出など、本格的な人口減少社会を迎える我が国における「都市再生」のあり方を検討。</a:t>
            </a:r>
            <a:endPar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◎産学官のメンバーで構成され、平成</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月から全</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回の議論を踏まえ、</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日に取りまとめ。</a:t>
            </a:r>
          </a:p>
        </p:txBody>
      </p:sp>
      <p:sp>
        <p:nvSpPr>
          <p:cNvPr id="2461" name="Rectangle 2"/>
          <p:cNvSpPr txBox="1">
            <a:spLocks noChangeArrowheads="1"/>
          </p:cNvSpPr>
          <p:nvPr/>
        </p:nvSpPr>
        <p:spPr>
          <a:xfrm>
            <a:off x="56456" y="-1784"/>
            <a:ext cx="8326672"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「都市の多様性とイノベーションの創出に関する懇談会」について</a:t>
            </a:r>
          </a:p>
        </p:txBody>
      </p:sp>
      <p:sp>
        <p:nvSpPr>
          <p:cNvPr id="2462" name="正方形/長方形 9"/>
          <p:cNvSpPr/>
          <p:nvPr/>
        </p:nvSpPr>
        <p:spPr>
          <a:xfrm>
            <a:off x="4592960" y="1817114"/>
            <a:ext cx="5241032" cy="5013176"/>
          </a:xfrm>
          <a:prstGeom prst="rect">
            <a:avLst/>
          </a:prstGeom>
          <a:noFill/>
          <a:ln>
            <a:solidFill>
              <a:srgbClr val="FFC000"/>
            </a:solidFill>
          </a:ln>
          <a:effectLst>
            <a:softEdge rad="0"/>
          </a:effectLst>
        </p:spPr>
        <p:txBody>
          <a:bodyPr wrap="square" numCol="1" spcCol="18000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第１回</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（２月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総論</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第２回</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（３月５日）：</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都市の競争力・特性×まち</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梅澤高明　ＡＴカーニー</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日本法人会長</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島原万丈　</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LIFULL</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LIFULL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Ｈ</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OME’S</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総研所長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七尾克久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三井不動産</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（株）日本橋街づくり推進部長　</a:t>
            </a:r>
            <a:endPar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第３回</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（３月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日）：女性や高齢者等の活躍</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市川宏雄　（一財）</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森記念財団</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都市戦略研究所 業務理事　</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岡本純子　</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グローコム</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代表</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取締役</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社長</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田中元子　</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グランドレベル</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代表取締役</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東浦亮典　東京急行電鉄（株）執行役員</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第４回（４月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スタートアップ×まち</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入山章栄</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早稲田大学大学院</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経営管理研究科</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教授</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重松眞理子　 三菱地所株式会社　開発推進部都市計画室長　　　</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的野浩一　　　福岡市住宅都市局　イノベーション課長</a:t>
            </a:r>
            <a:endPar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第５回（４月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日）：まちをシェア</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a:t>
            </a:r>
            <a:endParaRPr kumimoji="1" lang="ja-JP" altLang="ja-JP" sz="1400" b="1"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石澤正芳　株式会社</a:t>
            </a:r>
            <a:r>
              <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Mellow</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代表取締役</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三輪律江</a:t>
            </a: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横浜市立大学国際総合科学部都市学系　准教授</a:t>
            </a:r>
            <a:endParaRPr kumimoji="1" lang="ja-JP"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小泉秀樹　東京大学まちづくり研究室　教授</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第６回（５月９日）：中間論点整理（骨子）の議論</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第７回（５月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日）：地方都市に係るヒアリング</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鵜殿　裕　 日本商工会議所　地域振興部主席調査役</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中山靖史　（独）都市再生機構　都市再生部事業企画室長</a:t>
            </a:r>
            <a:endParaRPr kumimoji="1" lang="en-US" altLang="ja-JP" sz="1400" b="0" i="0" u="none" strike="noStrike" kern="1200" cap="none" spc="10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第８回（６月</a:t>
            </a:r>
            <a:r>
              <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日）：「中間とりまとめ」（案）の議論</a:t>
            </a:r>
            <a:endParaRPr kumimoji="1" lang="en-US" altLang="ja-JP" sz="1400" b="1" i="0" u="sng"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63" name="グループ化 18"/>
          <p:cNvGrpSpPr/>
          <p:nvPr/>
        </p:nvGrpSpPr>
        <p:grpSpPr>
          <a:xfrm>
            <a:off x="-54379" y="1988840"/>
            <a:ext cx="4791355" cy="4968552"/>
            <a:chOff x="-15552" y="2060848"/>
            <a:chExt cx="4791355" cy="4968552"/>
          </a:xfrm>
        </p:grpSpPr>
        <p:grpSp>
          <p:nvGrpSpPr>
            <p:cNvPr id="2464" name="グループ化 4"/>
            <p:cNvGrpSpPr/>
            <p:nvPr/>
          </p:nvGrpSpPr>
          <p:grpSpPr>
            <a:xfrm>
              <a:off x="-15552" y="2060848"/>
              <a:ext cx="4752528" cy="2011695"/>
              <a:chOff x="-575150" y="1207637"/>
              <a:chExt cx="4752528" cy="2112022"/>
            </a:xfrm>
          </p:grpSpPr>
          <p:sp>
            <p:nvSpPr>
              <p:cNvPr id="2465" name="正方形/長方形 5"/>
              <p:cNvSpPr/>
              <p:nvPr/>
            </p:nvSpPr>
            <p:spPr>
              <a:xfrm>
                <a:off x="1119921" y="1207637"/>
                <a:ext cx="3057457" cy="2112022"/>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東京大学大学院工学系研究科教授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東北芸術工科大学デザイン工学部</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建築・環境デザイン学科教授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千葉大学大学院園芸学研究科准教授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東北大学大学院工学研究科准教授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名古屋大学</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未来社会創造機構特任准教授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横浜国立大学大学院</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都市イノベーション研究院助教</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66" name="正方形/長方形 6"/>
              <p:cNvSpPr/>
              <p:nvPr/>
            </p:nvSpPr>
            <p:spPr>
              <a:xfrm>
                <a:off x="-575150" y="1207637"/>
                <a:ext cx="1152128" cy="2112022"/>
              </a:xfrm>
              <a:prstGeom prst="rect">
                <a:avLst/>
              </a:prstGeom>
            </p:spPr>
            <p:txBody>
              <a:bodyPr wrap="square" lIns="108000" tIns="36000" rIns="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座　　　長：</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座長代理：</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委　　　員：</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67" name="正方形/長方形 7"/>
              <p:cNvSpPr/>
              <p:nvPr/>
            </p:nvSpPr>
            <p:spPr>
              <a:xfrm>
                <a:off x="360954" y="1207637"/>
                <a:ext cx="1222684" cy="2112022"/>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浅見泰司</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馬場正尊</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秋田典子</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姥浦道生</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金森　亮</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三浦詩乃</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468" name="正方形/長方形 8"/>
            <p:cNvSpPr/>
            <p:nvPr/>
          </p:nvSpPr>
          <p:spPr>
            <a:xfrm>
              <a:off x="-15552" y="4155930"/>
              <a:ext cx="4791355" cy="2873470"/>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オブザーバー</a:t>
              </a:r>
              <a:r>
                <a:rPr kumimoji="1" lang="en-US" altLang="ja-JP"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東京都都市整備局技監</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大阪市都市計画局長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名古屋市住宅都市局長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（一社）日本経済団体連合会産業政策本部長</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（一社）不動産協会　副理事長専務理事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（独）都市再生機構　都市再生部事業企画室長</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［関係省庁］</a:t>
              </a: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内閣府地方創生推進事務局</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国土交通省総合政策局公共交通政策部、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土地・建設産業局、住宅局、鉄道局</a:t>
              </a:r>
              <a:endParaRPr kumimoji="1" lang="en-US" altLang="ja-JP"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lumMod val="85000"/>
                      <a:lumOff val="15000"/>
                    </a:srgbClr>
                  </a:solidFill>
                  <a:effectLst/>
                  <a:uLnTx/>
                  <a:uFill>
                    <a:solidFill>
                      <a:srgbClr val="4087C8"/>
                    </a:solidFill>
                  </a:uFill>
                  <a:latin typeface="Meiryo UI" panose="020B0604030504040204" pitchFamily="50" charset="-128"/>
                  <a:ea typeface="Meiryo UI" panose="020B0604030504040204" pitchFamily="50" charset="-128"/>
                  <a:cs typeface="Meiryo UI" panose="020B0604030504040204" pitchFamily="50" charset="-128"/>
                </a:rPr>
                <a:t>［事務局］</a:t>
              </a: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国土交通省都市局</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69" name="正方形/長方形 11"/>
            <p:cNvSpPr/>
            <p:nvPr/>
          </p:nvSpPr>
          <p:spPr>
            <a:xfrm>
              <a:off x="3694451" y="4353370"/>
              <a:ext cx="970517" cy="738664"/>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上野雄一</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角田悟史</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光安達也</a:t>
              </a:r>
            </a:p>
          </p:txBody>
        </p:sp>
        <p:sp>
          <p:nvSpPr>
            <p:cNvPr id="2470" name="正方形/長方形 12"/>
            <p:cNvSpPr/>
            <p:nvPr/>
          </p:nvSpPr>
          <p:spPr>
            <a:xfrm>
              <a:off x="3676863" y="5001442"/>
              <a:ext cx="916097" cy="738664"/>
            </a:xfrm>
            <a:prstGeom prst="rect">
              <a:avLst/>
            </a:prstGeom>
          </p:spPr>
          <p:txBody>
            <a:bodyPr wrap="square" lIns="36000" tIns="36000" rIns="36000" bIns="36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上田正尚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内田要</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中山靖史</a:t>
              </a:r>
            </a:p>
          </p:txBody>
        </p:sp>
      </p:grpSp>
      <p:sp>
        <p:nvSpPr>
          <p:cNvPr id="15"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1930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四角形: 角を丸くする 43">
            <a:extLst>
              <a:ext uri="{FF2B5EF4-FFF2-40B4-BE49-F238E27FC236}">
                <a16:creationId xmlns:a16="http://schemas.microsoft.com/office/drawing/2014/main" id="{EFF09A8F-F4CF-EA3D-049C-420BA67FCAC6}"/>
              </a:ext>
            </a:extLst>
          </p:cNvPr>
          <p:cNvSpPr/>
          <p:nvPr/>
        </p:nvSpPr>
        <p:spPr>
          <a:xfrm>
            <a:off x="7113240" y="2788329"/>
            <a:ext cx="2667992" cy="981164"/>
          </a:xfrm>
          <a:prstGeom prst="roundRect">
            <a:avLst/>
          </a:prstGeom>
          <a:solidFill>
            <a:srgbClr val="FF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 name="四角形: 角を丸くする 42">
            <a:extLst>
              <a:ext uri="{FF2B5EF4-FFF2-40B4-BE49-F238E27FC236}">
                <a16:creationId xmlns:a16="http://schemas.microsoft.com/office/drawing/2014/main" id="{C96619DA-9586-2B94-064D-99A5950FAC7A}"/>
              </a:ext>
            </a:extLst>
          </p:cNvPr>
          <p:cNvSpPr/>
          <p:nvPr/>
        </p:nvSpPr>
        <p:spPr>
          <a:xfrm>
            <a:off x="5192980" y="2788329"/>
            <a:ext cx="1388125" cy="98116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タイトル 1">
            <a:extLst>
              <a:ext uri="{FF2B5EF4-FFF2-40B4-BE49-F238E27FC236}">
                <a16:creationId xmlns:a16="http://schemas.microsoft.com/office/drawing/2014/main" id="{9C277E55-A7C5-2BDB-BD44-540F1665E076}"/>
              </a:ext>
            </a:extLst>
          </p:cNvPr>
          <p:cNvSpPr>
            <a:spLocks noGrp="1"/>
          </p:cNvSpPr>
          <p:nvPr>
            <p:ph type="title"/>
          </p:nvPr>
        </p:nvSpPr>
        <p:spPr>
          <a:xfrm>
            <a:off x="55602" y="29288"/>
            <a:ext cx="7921734" cy="476250"/>
          </a:xfrm>
        </p:spPr>
        <p:txBody>
          <a:bodyPr/>
          <a:lstStyle/>
          <a:p>
            <a:r>
              <a:rPr lang="en-US" altLang="ja-JP" sz="2000" dirty="0"/>
              <a:t>【</a:t>
            </a:r>
            <a:r>
              <a:rPr lang="ja-JP" altLang="en-US" sz="2000" dirty="0"/>
              <a:t>参考</a:t>
            </a:r>
            <a:r>
              <a:rPr lang="en-US" altLang="ja-JP" sz="2000" dirty="0"/>
              <a:t>】</a:t>
            </a:r>
            <a:r>
              <a:rPr lang="ja-JP" altLang="en-US" sz="2000" dirty="0"/>
              <a:t>新しい時代の都市再生のキーワード①</a:t>
            </a:r>
          </a:p>
        </p:txBody>
      </p:sp>
      <p:sp>
        <p:nvSpPr>
          <p:cNvPr id="13" name="正方形/長方形 12">
            <a:extLst>
              <a:ext uri="{FF2B5EF4-FFF2-40B4-BE49-F238E27FC236}">
                <a16:creationId xmlns:a16="http://schemas.microsoft.com/office/drawing/2014/main" id="{D4BCE36B-8297-E725-0D07-424EFC76A3D7}"/>
              </a:ext>
            </a:extLst>
          </p:cNvPr>
          <p:cNvSpPr/>
          <p:nvPr/>
        </p:nvSpPr>
        <p:spPr>
          <a:xfrm>
            <a:off x="194419" y="1052737"/>
            <a:ext cx="4752529" cy="738664"/>
          </a:xfrm>
          <a:prstGeom prst="rect">
            <a:avLst/>
          </a:prstGeom>
          <a:ln>
            <a:solidFill>
              <a:schemeClr val="tx1"/>
            </a:solidFill>
          </a:ln>
        </p:spPr>
        <p:txBody>
          <a:bodyPr wrap="square">
            <a:spAutoFit/>
          </a:bodyPr>
          <a:lstStyle/>
          <a:p>
            <a:pPr marL="216000" marR="0" lvl="0" indent="-396000" algn="just" defTabSz="866851" rtl="0" eaLnBrk="1" fontAlgn="base" latinLnBrk="0" hangingPunct="1">
              <a:lnSpc>
                <a:spcPct val="100000"/>
              </a:lnSpc>
              <a:spcBef>
                <a:spcPct val="1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我が国は世界と比較して都市における緑地の充実度が低く、減少傾向。都市の緑地の質・量両面での確保等を推し進めるため、都市緑地法を改正（令和６年施行）。</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a:extLst>
              <a:ext uri="{FF2B5EF4-FFF2-40B4-BE49-F238E27FC236}">
                <a16:creationId xmlns:a16="http://schemas.microsoft.com/office/drawing/2014/main" id="{31E20A4B-05A6-9C5C-C524-180CB58877D3}"/>
              </a:ext>
            </a:extLst>
          </p:cNvPr>
          <p:cNvSpPr/>
          <p:nvPr/>
        </p:nvSpPr>
        <p:spPr>
          <a:xfrm>
            <a:off x="5021816" y="1052736"/>
            <a:ext cx="4752528" cy="738664"/>
          </a:xfrm>
          <a:prstGeom prst="rect">
            <a:avLst/>
          </a:prstGeom>
          <a:ln>
            <a:solidFill>
              <a:schemeClr val="tx1"/>
            </a:solidFill>
          </a:ln>
        </p:spPr>
        <p:txBody>
          <a:bodyPr wrap="square">
            <a:spAutoFit/>
          </a:bodyPr>
          <a:lstStyle/>
          <a:p>
            <a:pPr marL="216000" marR="0" lvl="0" indent="-396000" algn="just" defTabSz="866851" rtl="0" eaLnBrk="1" fontAlgn="base" latinLnBrk="0" hangingPunct="1">
              <a:lnSpc>
                <a:spcPct val="100000"/>
              </a:lnSpc>
              <a:spcBef>
                <a:spcPct val="1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人口が集中する大都市は災害の脆弱性が高い。大規模な地震時の滞在者等の安全の確保を図るため、都市再生特別措置法を改正（平成</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24</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年施行）。</a:t>
            </a:r>
          </a:p>
        </p:txBody>
      </p:sp>
      <p:sp>
        <p:nvSpPr>
          <p:cNvPr id="3" name="テキスト ボックス 2">
            <a:extLst>
              <a:ext uri="{FF2B5EF4-FFF2-40B4-BE49-F238E27FC236}">
                <a16:creationId xmlns:a16="http://schemas.microsoft.com/office/drawing/2014/main" id="{224750CE-2C9E-9875-8C7F-2591CD7550B8}"/>
              </a:ext>
            </a:extLst>
          </p:cNvPr>
          <p:cNvSpPr txBox="1"/>
          <p:nvPr/>
        </p:nvSpPr>
        <p:spPr>
          <a:xfrm>
            <a:off x="194420" y="692696"/>
            <a:ext cx="4752528" cy="306801"/>
          </a:xfrm>
          <a:prstGeom prst="rect">
            <a:avLst/>
          </a:prstGeom>
          <a:solidFill>
            <a:srgbClr val="CEE6C8"/>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環境・カーボンニュートラル</a:t>
            </a:r>
          </a:p>
        </p:txBody>
      </p:sp>
      <p:sp>
        <p:nvSpPr>
          <p:cNvPr id="4" name="テキスト ボックス 3">
            <a:extLst>
              <a:ext uri="{FF2B5EF4-FFF2-40B4-BE49-F238E27FC236}">
                <a16:creationId xmlns:a16="http://schemas.microsoft.com/office/drawing/2014/main" id="{F37836DE-6016-8AEF-AAA8-9B3C2038BD78}"/>
              </a:ext>
            </a:extLst>
          </p:cNvPr>
          <p:cNvSpPr txBox="1"/>
          <p:nvPr/>
        </p:nvSpPr>
        <p:spPr>
          <a:xfrm>
            <a:off x="5025008" y="692695"/>
            <a:ext cx="4752528" cy="306801"/>
          </a:xfrm>
          <a:prstGeom prst="rect">
            <a:avLst/>
          </a:prstGeom>
          <a:solidFill>
            <a:srgbClr val="F0DAE6"/>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防災・レジリエンス</a:t>
            </a:r>
          </a:p>
        </p:txBody>
      </p:sp>
      <p:pic>
        <p:nvPicPr>
          <p:cNvPr id="5" name="図 4">
            <a:extLst>
              <a:ext uri="{FF2B5EF4-FFF2-40B4-BE49-F238E27FC236}">
                <a16:creationId xmlns:a16="http://schemas.microsoft.com/office/drawing/2014/main" id="{DAD6C447-93A6-6CCB-5427-D4308E2B82B8}"/>
              </a:ext>
            </a:extLst>
          </p:cNvPr>
          <p:cNvPicPr>
            <a:picLocks noChangeAspect="1"/>
          </p:cNvPicPr>
          <p:nvPr/>
        </p:nvPicPr>
        <p:blipFill>
          <a:blip r:embed="rId2"/>
          <a:stretch>
            <a:fillRect/>
          </a:stretch>
        </p:blipFill>
        <p:spPr>
          <a:xfrm>
            <a:off x="1499058" y="2806790"/>
            <a:ext cx="2190902" cy="981164"/>
          </a:xfrm>
          <a:prstGeom prst="rect">
            <a:avLst/>
          </a:prstGeom>
        </p:spPr>
      </p:pic>
      <p:sp>
        <p:nvSpPr>
          <p:cNvPr id="6" name="テキスト ボックス 5">
            <a:extLst>
              <a:ext uri="{FF2B5EF4-FFF2-40B4-BE49-F238E27FC236}">
                <a16:creationId xmlns:a16="http://schemas.microsoft.com/office/drawing/2014/main" id="{B903A700-8AB3-62CE-904D-3A96F58D8733}"/>
              </a:ext>
            </a:extLst>
          </p:cNvPr>
          <p:cNvSpPr txBox="1"/>
          <p:nvPr/>
        </p:nvSpPr>
        <p:spPr>
          <a:xfrm>
            <a:off x="209728" y="1916832"/>
            <a:ext cx="4779454" cy="292054"/>
          </a:xfrm>
          <a:prstGeom prst="rect">
            <a:avLst/>
          </a:prstGeom>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a:t>
            </a:r>
            <a:r>
              <a:rPr kumimoji="0" lang="zh-TW"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優良緑地確保計画認定制度</a:t>
            </a:r>
            <a:r>
              <a:rPr kumimoji="0" lang="ja-JP"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（令和６年創設）</a:t>
            </a:r>
          </a:p>
        </p:txBody>
      </p:sp>
      <p:sp>
        <p:nvSpPr>
          <p:cNvPr id="7" name="テキスト ボックス 6">
            <a:extLst>
              <a:ext uri="{FF2B5EF4-FFF2-40B4-BE49-F238E27FC236}">
                <a16:creationId xmlns:a16="http://schemas.microsoft.com/office/drawing/2014/main" id="{E2A42AEC-14E6-AF8D-3EB2-54E19CBAB4B2}"/>
              </a:ext>
            </a:extLst>
          </p:cNvPr>
          <p:cNvSpPr txBox="1"/>
          <p:nvPr/>
        </p:nvSpPr>
        <p:spPr>
          <a:xfrm>
            <a:off x="307910" y="2136388"/>
            <a:ext cx="4509460" cy="617079"/>
          </a:xfrm>
          <a:prstGeom prst="rect">
            <a:avLst/>
          </a:prstGeom>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民間事業者等による良質な緑地確保の取組を、国土交通大臣が</a:t>
            </a:r>
            <a:r>
              <a:rPr kumimoji="0" lang="ja-JP" altLang="en-US" sz="1200" b="0" i="0" u="none" strike="noStrike" kern="1200" cap="none" spc="0" normalizeH="0" baseline="0" noProof="0" dirty="0">
                <a:ln>
                  <a:noFill/>
                </a:ln>
                <a:solidFill>
                  <a:srgbClr val="F65E0A"/>
                </a:solidFill>
                <a:effectLst/>
                <a:uLnTx/>
                <a:uFillTx/>
                <a:latin typeface="Meiryo UI" panose="020B0604030504040204" pitchFamily="50" charset="-128"/>
                <a:ea typeface="Meiryo UI" panose="020B0604030504040204" pitchFamily="50" charset="-128"/>
                <a:cs typeface="+mn-cs"/>
              </a:rPr>
              <a:t>気候変動対策・生物多様性の確保・ </a:t>
            </a:r>
            <a:r>
              <a:rPr kumimoji="0" lang="en-US" altLang="ja-JP" sz="1200" b="0" i="0" u="none" strike="noStrike" kern="1200" cap="none" spc="0" normalizeH="0" baseline="0" noProof="0" dirty="0">
                <a:ln>
                  <a:noFill/>
                </a:ln>
                <a:solidFill>
                  <a:srgbClr val="F65E0A"/>
                </a:solidFill>
                <a:effectLst/>
                <a:uLnTx/>
                <a:uFillTx/>
                <a:latin typeface="Meiryo UI" panose="020B0604030504040204" pitchFamily="50" charset="-128"/>
                <a:ea typeface="Meiryo UI" panose="020B0604030504040204" pitchFamily="50" charset="-128"/>
                <a:cs typeface="+mn-cs"/>
              </a:rPr>
              <a:t>Well-being</a:t>
            </a:r>
            <a:r>
              <a:rPr kumimoji="0" lang="ja-JP" altLang="en-US" sz="1200" b="0" i="0" u="none" strike="noStrike" kern="1200" cap="none" spc="0" normalizeH="0" baseline="0" noProof="0" dirty="0">
                <a:ln>
                  <a:noFill/>
                </a:ln>
                <a:solidFill>
                  <a:srgbClr val="F65E0A"/>
                </a:solidFill>
                <a:effectLst/>
                <a:uLnTx/>
                <a:uFillTx/>
                <a:latin typeface="Meiryo UI" panose="020B0604030504040204" pitchFamily="50" charset="-128"/>
                <a:ea typeface="Meiryo UI" panose="020B0604030504040204" pitchFamily="50" charset="-128"/>
                <a:cs typeface="+mn-cs"/>
              </a:rPr>
              <a:t>の向上等の「質」</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a:t>
            </a:r>
            <a:r>
              <a:rPr kumimoji="0" lang="ja-JP" altLang="en-US" sz="1200" b="0" i="0" u="none" strike="noStrike" kern="1200" cap="none" spc="0" normalizeH="0" baseline="0" noProof="0" dirty="0">
                <a:ln>
                  <a:noFill/>
                </a:ln>
                <a:solidFill>
                  <a:srgbClr val="F65E0A"/>
                </a:solidFill>
                <a:effectLst/>
                <a:uLnTx/>
                <a:uFillTx/>
                <a:latin typeface="Meiryo UI" panose="020B0604030504040204" pitchFamily="50" charset="-128"/>
                <a:ea typeface="Meiryo UI" panose="020B0604030504040204" pitchFamily="50" charset="-128"/>
                <a:cs typeface="+mn-cs"/>
              </a:rPr>
              <a:t>緑地の「量」</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の観点から評価・認定</a:t>
            </a:r>
          </a:p>
        </p:txBody>
      </p:sp>
      <p:sp>
        <p:nvSpPr>
          <p:cNvPr id="10" name="テキスト ボックス 9">
            <a:extLst>
              <a:ext uri="{FF2B5EF4-FFF2-40B4-BE49-F238E27FC236}">
                <a16:creationId xmlns:a16="http://schemas.microsoft.com/office/drawing/2014/main" id="{BD54C0CB-EDBA-0A02-82FC-1F2C3BC6BA74}"/>
              </a:ext>
            </a:extLst>
          </p:cNvPr>
          <p:cNvSpPr txBox="1"/>
          <p:nvPr/>
        </p:nvSpPr>
        <p:spPr>
          <a:xfrm>
            <a:off x="197177" y="3912104"/>
            <a:ext cx="4752528" cy="292054"/>
          </a:xfrm>
          <a:prstGeom prst="rect">
            <a:avLst/>
          </a:prstGeom>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●環境・カーボンニュートラルに貢献する都市再生の例</a:t>
            </a:r>
          </a:p>
        </p:txBody>
      </p:sp>
      <p:pic>
        <p:nvPicPr>
          <p:cNvPr id="12" name="図 11">
            <a:extLst>
              <a:ext uri="{FF2B5EF4-FFF2-40B4-BE49-F238E27FC236}">
                <a16:creationId xmlns:a16="http://schemas.microsoft.com/office/drawing/2014/main" id="{54B014B7-B3BF-E3E1-AA12-45145C22CD64}"/>
              </a:ext>
            </a:extLst>
          </p:cNvPr>
          <p:cNvPicPr>
            <a:picLocks noChangeAspect="1"/>
          </p:cNvPicPr>
          <p:nvPr/>
        </p:nvPicPr>
        <p:blipFill rotWithShape="1">
          <a:blip r:embed="rId3"/>
          <a:srcRect l="6250" t="6509" r="4272" b="4260"/>
          <a:stretch/>
        </p:blipFill>
        <p:spPr>
          <a:xfrm>
            <a:off x="307910" y="5020667"/>
            <a:ext cx="2286599" cy="1425175"/>
          </a:xfrm>
          <a:prstGeom prst="rect">
            <a:avLst/>
          </a:prstGeom>
        </p:spPr>
      </p:pic>
      <p:sp>
        <p:nvSpPr>
          <p:cNvPr id="14" name="テキスト ボックス 13">
            <a:extLst>
              <a:ext uri="{FF2B5EF4-FFF2-40B4-BE49-F238E27FC236}">
                <a16:creationId xmlns:a16="http://schemas.microsoft.com/office/drawing/2014/main" id="{FB617468-1257-0071-D32C-54F0B1C7A153}"/>
              </a:ext>
            </a:extLst>
          </p:cNvPr>
          <p:cNvSpPr txBox="1"/>
          <p:nvPr/>
        </p:nvSpPr>
        <p:spPr>
          <a:xfrm>
            <a:off x="240778" y="4210455"/>
            <a:ext cx="286776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大手町タワー（</a:t>
            </a:r>
            <a:r>
              <a:rPr kumimoji="0"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2014</a:t>
            </a: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15" name="テキスト ボックス 14">
            <a:extLst>
              <a:ext uri="{FF2B5EF4-FFF2-40B4-BE49-F238E27FC236}">
                <a16:creationId xmlns:a16="http://schemas.microsoft.com/office/drawing/2014/main" id="{43831B8E-C574-8F06-512A-6DFCA6AE312E}"/>
              </a:ext>
            </a:extLst>
          </p:cNvPr>
          <p:cNvSpPr txBox="1"/>
          <p:nvPr/>
        </p:nvSpPr>
        <p:spPr>
          <a:xfrm>
            <a:off x="220019" y="4442013"/>
            <a:ext cx="2295853" cy="600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「都市を再生しながら自然を再生する」という開発コンセプトに、</a:t>
            </a:r>
            <a:endParaRPr kumimoji="0"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a:t>
            </a:r>
            <a:r>
              <a:rPr kumimoji="0"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3,600mm²</a:t>
            </a: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の大手町の森を整備。</a:t>
            </a:r>
          </a:p>
        </p:txBody>
      </p:sp>
      <p:pic>
        <p:nvPicPr>
          <p:cNvPr id="17" name="図 16">
            <a:extLst>
              <a:ext uri="{FF2B5EF4-FFF2-40B4-BE49-F238E27FC236}">
                <a16:creationId xmlns:a16="http://schemas.microsoft.com/office/drawing/2014/main" id="{F475E774-1F05-4B98-70F4-126C09D354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20001" y="5020668"/>
            <a:ext cx="2137762" cy="1425175"/>
          </a:xfrm>
          <a:prstGeom prst="rect">
            <a:avLst/>
          </a:prstGeom>
        </p:spPr>
      </p:pic>
      <p:sp>
        <p:nvSpPr>
          <p:cNvPr id="18" name="テキスト ボックス 17">
            <a:extLst>
              <a:ext uri="{FF2B5EF4-FFF2-40B4-BE49-F238E27FC236}">
                <a16:creationId xmlns:a16="http://schemas.microsoft.com/office/drawing/2014/main" id="{40248A4A-4943-9208-D8B1-1C3ED9586688}"/>
              </a:ext>
            </a:extLst>
          </p:cNvPr>
          <p:cNvSpPr txBox="1"/>
          <p:nvPr/>
        </p:nvSpPr>
        <p:spPr>
          <a:xfrm>
            <a:off x="2661341" y="4213220"/>
            <a:ext cx="22832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グラングリーン大阪（</a:t>
            </a:r>
            <a:r>
              <a:rPr kumimoji="0"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19" name="テキスト ボックス 18">
            <a:extLst>
              <a:ext uri="{FF2B5EF4-FFF2-40B4-BE49-F238E27FC236}">
                <a16:creationId xmlns:a16="http://schemas.microsoft.com/office/drawing/2014/main" id="{0D74E90A-F8EA-C175-47BB-64330167707B}"/>
              </a:ext>
            </a:extLst>
          </p:cNvPr>
          <p:cNvSpPr txBox="1"/>
          <p:nvPr/>
        </p:nvSpPr>
        <p:spPr>
          <a:xfrm>
            <a:off x="2648744" y="4420504"/>
            <a:ext cx="2295852" cy="600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大阪中心部において、大規模なみどりの空間を創出。市民にレクリエーションと憩いの場を提供。</a:t>
            </a:r>
          </a:p>
        </p:txBody>
      </p:sp>
      <p:sp>
        <p:nvSpPr>
          <p:cNvPr id="21" name="テキスト ボックス 20">
            <a:extLst>
              <a:ext uri="{FF2B5EF4-FFF2-40B4-BE49-F238E27FC236}">
                <a16:creationId xmlns:a16="http://schemas.microsoft.com/office/drawing/2014/main" id="{9D610072-684A-BBF7-933C-9728538CB163}"/>
              </a:ext>
            </a:extLst>
          </p:cNvPr>
          <p:cNvSpPr txBox="1"/>
          <p:nvPr/>
        </p:nvSpPr>
        <p:spPr>
          <a:xfrm>
            <a:off x="4985362" y="1905564"/>
            <a:ext cx="4779454" cy="292054"/>
          </a:xfrm>
          <a:prstGeom prst="rect">
            <a:avLst/>
          </a:prstGeom>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●都市再生安全確保計画</a:t>
            </a:r>
            <a:r>
              <a:rPr kumimoji="0" lang="zh-TW"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制度</a:t>
            </a:r>
            <a:r>
              <a:rPr kumimoji="0" lang="ja-JP"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（平成</a:t>
            </a:r>
            <a:r>
              <a:rPr kumimoji="0" lang="en-US" altLang="ja-JP"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24</a:t>
            </a:r>
            <a:r>
              <a:rPr kumimoji="0" lang="ja-JP"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年創設）</a:t>
            </a:r>
          </a:p>
        </p:txBody>
      </p:sp>
      <p:sp>
        <p:nvSpPr>
          <p:cNvPr id="23" name="テキスト ボックス 22">
            <a:extLst>
              <a:ext uri="{FF2B5EF4-FFF2-40B4-BE49-F238E27FC236}">
                <a16:creationId xmlns:a16="http://schemas.microsoft.com/office/drawing/2014/main" id="{A39804DD-6223-C14D-9F14-6E96B9DB2523}"/>
              </a:ext>
            </a:extLst>
          </p:cNvPr>
          <p:cNvSpPr txBox="1"/>
          <p:nvPr/>
        </p:nvSpPr>
        <p:spPr>
          <a:xfrm>
            <a:off x="5027124" y="3902707"/>
            <a:ext cx="4752528" cy="292054"/>
          </a:xfrm>
          <a:prstGeom prst="rect">
            <a:avLst/>
          </a:prstGeom>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1400" b="1" i="0" u="sng" strike="noStrike" kern="1200" cap="none" spc="0" normalizeH="0" baseline="0" noProof="0" dirty="0">
                <a:ln>
                  <a:noFill/>
                </a:ln>
                <a:solidFill>
                  <a:srgbClr val="BBE0E3">
                    <a:lumMod val="50000"/>
                  </a:srgbClr>
                </a:solidFill>
                <a:effectLst/>
                <a:uLnTx/>
                <a:uFillTx/>
                <a:latin typeface="Meiryo UI" panose="020B0604030504040204" pitchFamily="50" charset="-128"/>
                <a:ea typeface="Meiryo UI" panose="020B0604030504040204" pitchFamily="50" charset="-128"/>
                <a:cs typeface="+mn-cs"/>
              </a:rPr>
              <a:t>●防災・レジリエンスに貢献する都市再生の例</a:t>
            </a:r>
          </a:p>
        </p:txBody>
      </p:sp>
      <p:sp>
        <p:nvSpPr>
          <p:cNvPr id="8" name="テキスト ボックス 7">
            <a:extLst>
              <a:ext uri="{FF2B5EF4-FFF2-40B4-BE49-F238E27FC236}">
                <a16:creationId xmlns:a16="http://schemas.microsoft.com/office/drawing/2014/main" id="{972838B3-2F5F-8C13-1D4E-D271D01F5A57}"/>
              </a:ext>
            </a:extLst>
          </p:cNvPr>
          <p:cNvSpPr txBox="1"/>
          <p:nvPr/>
        </p:nvSpPr>
        <p:spPr>
          <a:xfrm>
            <a:off x="5087364" y="2132856"/>
            <a:ext cx="4509460" cy="617079"/>
          </a:xfrm>
          <a:prstGeom prst="rect">
            <a:avLst/>
          </a:prstGeom>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協議会が都市再生安全確保計画を作成し、</a:t>
            </a:r>
            <a:r>
              <a:rPr kumimoji="0" lang="ja-JP" altLang="en-US" sz="1200" b="0" i="0" u="none" strike="noStrike" kern="1200" cap="none" spc="0" normalizeH="0" baseline="0" noProof="0" dirty="0">
                <a:ln>
                  <a:noFill/>
                </a:ln>
                <a:solidFill>
                  <a:srgbClr val="F65E0A"/>
                </a:solidFill>
                <a:effectLst/>
                <a:uLnTx/>
                <a:uFillTx/>
                <a:latin typeface="Meiryo UI" panose="020B0604030504040204" pitchFamily="50" charset="-128"/>
                <a:ea typeface="Meiryo UI" panose="020B0604030504040204" pitchFamily="50" charset="-128"/>
                <a:cs typeface="+mn-cs"/>
              </a:rPr>
              <a:t>大規模な地震が発生した場合における都市再生緊急整備地域内の滞在者等の安全の確保を図る</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ため、官民連携の取組を推進</a:t>
            </a:r>
          </a:p>
        </p:txBody>
      </p:sp>
      <p:pic>
        <p:nvPicPr>
          <p:cNvPr id="26" name="図 25">
            <a:extLst>
              <a:ext uri="{FF2B5EF4-FFF2-40B4-BE49-F238E27FC236}">
                <a16:creationId xmlns:a16="http://schemas.microsoft.com/office/drawing/2014/main" id="{47553137-37CF-76FA-A3B3-8A25BA56F04B}"/>
              </a:ext>
            </a:extLst>
          </p:cNvPr>
          <p:cNvPicPr>
            <a:picLocks noChangeAspect="1"/>
          </p:cNvPicPr>
          <p:nvPr/>
        </p:nvPicPr>
        <p:blipFill rotWithShape="1">
          <a:blip r:embed="rId5">
            <a:extLst>
              <a:ext uri="{28A0092B-C50C-407E-A947-70E740481C1C}">
                <a14:useLocalDpi xmlns:a14="http://schemas.microsoft.com/office/drawing/2010/main" val="0"/>
              </a:ext>
            </a:extLst>
          </a:blip>
          <a:srcRect l="1" t="3137" r="3439" b="3137"/>
          <a:stretch/>
        </p:blipFill>
        <p:spPr>
          <a:xfrm>
            <a:off x="7515340" y="5008734"/>
            <a:ext cx="2207962" cy="1425175"/>
          </a:xfrm>
          <a:prstGeom prst="rect">
            <a:avLst/>
          </a:prstGeom>
        </p:spPr>
      </p:pic>
      <p:sp>
        <p:nvSpPr>
          <p:cNvPr id="27" name="テキスト ボックス 26">
            <a:extLst>
              <a:ext uri="{FF2B5EF4-FFF2-40B4-BE49-F238E27FC236}">
                <a16:creationId xmlns:a16="http://schemas.microsoft.com/office/drawing/2014/main" id="{1D596BD5-6D60-AB9B-9747-C2942E617CD5}"/>
              </a:ext>
            </a:extLst>
          </p:cNvPr>
          <p:cNvSpPr txBox="1"/>
          <p:nvPr/>
        </p:nvSpPr>
        <p:spPr>
          <a:xfrm>
            <a:off x="7448207" y="4198522"/>
            <a:ext cx="232932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渋谷再開発（</a:t>
            </a:r>
            <a:r>
              <a:rPr kumimoji="0"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2020</a:t>
            </a: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28" name="テキスト ボックス 27">
            <a:extLst>
              <a:ext uri="{FF2B5EF4-FFF2-40B4-BE49-F238E27FC236}">
                <a16:creationId xmlns:a16="http://schemas.microsoft.com/office/drawing/2014/main" id="{E1F15C85-CE3A-D39B-D85C-C5037B7530B3}"/>
              </a:ext>
            </a:extLst>
          </p:cNvPr>
          <p:cNvSpPr txBox="1"/>
          <p:nvPr/>
        </p:nvSpPr>
        <p:spPr>
          <a:xfrm>
            <a:off x="7427448" y="4430080"/>
            <a:ext cx="2295853" cy="600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再開発の一環で、約</a:t>
            </a:r>
            <a:r>
              <a:rPr kumimoji="0"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4,000</a:t>
            </a: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㎥の雨水を一時定期に貯水できる施設を整備し、広域の水害対策に貢献。</a:t>
            </a:r>
          </a:p>
        </p:txBody>
      </p:sp>
      <p:pic>
        <p:nvPicPr>
          <p:cNvPr id="29" name="図 28">
            <a:extLst>
              <a:ext uri="{FF2B5EF4-FFF2-40B4-BE49-F238E27FC236}">
                <a16:creationId xmlns:a16="http://schemas.microsoft.com/office/drawing/2014/main" id="{24530578-3126-AEB5-678C-616CA66B3A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2" r="3672"/>
          <a:stretch/>
        </p:blipFill>
        <p:spPr>
          <a:xfrm>
            <a:off x="5178755" y="5010895"/>
            <a:ext cx="2137762" cy="1425175"/>
          </a:xfrm>
          <a:prstGeom prst="rect">
            <a:avLst/>
          </a:prstGeom>
        </p:spPr>
      </p:pic>
      <p:sp>
        <p:nvSpPr>
          <p:cNvPr id="30" name="テキスト ボックス 29">
            <a:extLst>
              <a:ext uri="{FF2B5EF4-FFF2-40B4-BE49-F238E27FC236}">
                <a16:creationId xmlns:a16="http://schemas.microsoft.com/office/drawing/2014/main" id="{C7A0B602-3AB4-3D3E-FA47-314DC851DC32}"/>
              </a:ext>
            </a:extLst>
          </p:cNvPr>
          <p:cNvSpPr txBox="1"/>
          <p:nvPr/>
        </p:nvSpPr>
        <p:spPr>
          <a:xfrm>
            <a:off x="5120614" y="4203450"/>
            <a:ext cx="22832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六本木ヒルズ（</a:t>
            </a:r>
            <a:r>
              <a:rPr kumimoji="0"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2003</a:t>
            </a:r>
            <a:r>
              <a:rPr kumimoji="0"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31" name="テキスト ボックス 30">
            <a:extLst>
              <a:ext uri="{FF2B5EF4-FFF2-40B4-BE49-F238E27FC236}">
                <a16:creationId xmlns:a16="http://schemas.microsoft.com/office/drawing/2014/main" id="{21CC7A11-58C1-F6AD-D1D4-ECECA1FF63FE}"/>
              </a:ext>
            </a:extLst>
          </p:cNvPr>
          <p:cNvSpPr txBox="1"/>
          <p:nvPr/>
        </p:nvSpPr>
        <p:spPr>
          <a:xfrm>
            <a:off x="5108017" y="4410734"/>
            <a:ext cx="2295852" cy="600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震災時の帰宅困難者の受け入れについて港区と協定を締結、約</a:t>
            </a:r>
            <a:r>
              <a:rPr kumimoji="0"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5,000</a:t>
            </a:r>
            <a:r>
              <a:rPr kumimoji="0"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人の受け入れ体制を常時確保。</a:t>
            </a:r>
          </a:p>
        </p:txBody>
      </p:sp>
      <p:pic>
        <p:nvPicPr>
          <p:cNvPr id="37" name="Picture 2" descr="http://eee.tokyo-gas.co.jp/hillst/image/01.jpg">
            <a:extLst>
              <a:ext uri="{FF2B5EF4-FFF2-40B4-BE49-F238E27FC236}">
                <a16:creationId xmlns:a16="http://schemas.microsoft.com/office/drawing/2014/main" id="{D46DAEAC-B905-02F6-00BA-6B7BEE81AD72}"/>
              </a:ext>
            </a:extLst>
          </p:cNvPr>
          <p:cNvPicPr>
            <a:picLocks noChangeAspect="1" noChangeArrowheads="1"/>
          </p:cNvPicPr>
          <p:nvPr/>
        </p:nvPicPr>
        <p:blipFill>
          <a:blip r:embed="rId7" cstate="print"/>
          <a:srcRect t="14668" r="26524" b="6384"/>
          <a:stretch>
            <a:fillRect/>
          </a:stretch>
        </p:blipFill>
        <p:spPr bwMode="auto">
          <a:xfrm>
            <a:off x="8462019" y="2858839"/>
            <a:ext cx="1223962" cy="863600"/>
          </a:xfrm>
          <a:prstGeom prst="rect">
            <a:avLst/>
          </a:prstGeom>
          <a:noFill/>
          <a:ln w="9525">
            <a:noFill/>
            <a:miter lim="800000"/>
            <a:headEnd/>
            <a:tailEnd/>
          </a:ln>
          <a:effectLst/>
        </p:spPr>
      </p:pic>
      <p:pic>
        <p:nvPicPr>
          <p:cNvPr id="38" name="Picture 4" descr="防災備蓄倉庫image">
            <a:extLst>
              <a:ext uri="{FF2B5EF4-FFF2-40B4-BE49-F238E27FC236}">
                <a16:creationId xmlns:a16="http://schemas.microsoft.com/office/drawing/2014/main" id="{0D998187-FE2B-4CCC-F34D-8FB70975C823}"/>
              </a:ext>
            </a:extLst>
          </p:cNvPr>
          <p:cNvPicPr>
            <a:picLocks noChangeAspect="1" noChangeArrowheads="1"/>
          </p:cNvPicPr>
          <p:nvPr/>
        </p:nvPicPr>
        <p:blipFill>
          <a:blip r:embed="rId8" cstate="print"/>
          <a:srcRect t="14667" r="33881" b="1122"/>
          <a:stretch>
            <a:fillRect/>
          </a:stretch>
        </p:blipFill>
        <p:spPr bwMode="auto">
          <a:xfrm>
            <a:off x="7289938" y="2858839"/>
            <a:ext cx="1058863" cy="860425"/>
          </a:xfrm>
          <a:prstGeom prst="rect">
            <a:avLst/>
          </a:prstGeom>
          <a:noFill/>
          <a:ln w="9525">
            <a:noFill/>
            <a:miter lim="800000"/>
            <a:headEnd/>
            <a:tailEnd/>
          </a:ln>
          <a:effectLst/>
        </p:spPr>
      </p:pic>
      <p:sp>
        <p:nvSpPr>
          <p:cNvPr id="39" name="正方形/長方形 38">
            <a:extLst>
              <a:ext uri="{FF2B5EF4-FFF2-40B4-BE49-F238E27FC236}">
                <a16:creationId xmlns:a16="http://schemas.microsoft.com/office/drawing/2014/main" id="{6B9CCB11-97CF-29F3-1254-5BC7A1BCC902}"/>
              </a:ext>
            </a:extLst>
          </p:cNvPr>
          <p:cNvSpPr/>
          <p:nvPr/>
        </p:nvSpPr>
        <p:spPr bwMode="auto">
          <a:xfrm>
            <a:off x="7289938" y="3506911"/>
            <a:ext cx="1080120" cy="19843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ysClr val="window" lastClr="FFFFFF"/>
                </a:solidFill>
                <a:effectLst/>
                <a:uLnTx/>
                <a:uFillTx/>
                <a:latin typeface="ＭＳ ゴシック" pitchFamily="49" charset="-128"/>
                <a:ea typeface="ＭＳ ゴシック" pitchFamily="49" charset="-128"/>
                <a:cs typeface="+mn-cs"/>
              </a:rPr>
              <a:t>備蓄倉庫</a:t>
            </a:r>
          </a:p>
        </p:txBody>
      </p:sp>
      <p:sp>
        <p:nvSpPr>
          <p:cNvPr id="40" name="正方形/長方形 39">
            <a:extLst>
              <a:ext uri="{FF2B5EF4-FFF2-40B4-BE49-F238E27FC236}">
                <a16:creationId xmlns:a16="http://schemas.microsoft.com/office/drawing/2014/main" id="{76F293AA-E41D-01AD-3B3D-9A638B5387DB}"/>
              </a:ext>
            </a:extLst>
          </p:cNvPr>
          <p:cNvSpPr/>
          <p:nvPr/>
        </p:nvSpPr>
        <p:spPr>
          <a:xfrm>
            <a:off x="8462019" y="3506911"/>
            <a:ext cx="1224136" cy="21748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ysClr val="window" lastClr="FFFFFF"/>
                </a:solidFill>
                <a:effectLst/>
                <a:uLnTx/>
                <a:uFillTx/>
                <a:latin typeface="ＭＳ ゴシック" pitchFamily="49" charset="-128"/>
                <a:ea typeface="ＭＳ ゴシック" pitchFamily="49" charset="-128"/>
                <a:cs typeface="+mn-cs"/>
              </a:rPr>
              <a:t>非常用発電設備</a:t>
            </a:r>
          </a:p>
        </p:txBody>
      </p:sp>
      <p:pic>
        <p:nvPicPr>
          <p:cNvPr id="41" name="Picture 38" descr="避難訓練">
            <a:extLst>
              <a:ext uri="{FF2B5EF4-FFF2-40B4-BE49-F238E27FC236}">
                <a16:creationId xmlns:a16="http://schemas.microsoft.com/office/drawing/2014/main" id="{29BBAEF6-A1C8-0840-BE52-24EB8B0EE0C3}"/>
              </a:ext>
            </a:extLst>
          </p:cNvPr>
          <p:cNvPicPr>
            <a:picLocks noChangeAspect="1" noChangeArrowheads="1"/>
          </p:cNvPicPr>
          <p:nvPr/>
        </p:nvPicPr>
        <p:blipFill>
          <a:blip r:embed="rId9" cstate="print"/>
          <a:srcRect t="30240" r="5501"/>
          <a:stretch>
            <a:fillRect/>
          </a:stretch>
        </p:blipFill>
        <p:spPr bwMode="auto">
          <a:xfrm>
            <a:off x="5313040" y="2851348"/>
            <a:ext cx="1079500" cy="863600"/>
          </a:xfrm>
          <a:prstGeom prst="rect">
            <a:avLst/>
          </a:prstGeom>
          <a:noFill/>
          <a:ln w="9525">
            <a:noFill/>
            <a:miter lim="800000"/>
            <a:headEnd/>
            <a:tailEnd/>
          </a:ln>
          <a:effectLst/>
        </p:spPr>
      </p:pic>
      <p:sp>
        <p:nvSpPr>
          <p:cNvPr id="42" name="正方形/長方形 41">
            <a:extLst>
              <a:ext uri="{FF2B5EF4-FFF2-40B4-BE49-F238E27FC236}">
                <a16:creationId xmlns:a16="http://schemas.microsoft.com/office/drawing/2014/main" id="{65B84062-FC3C-C68E-3164-BCCB61055F87}"/>
              </a:ext>
            </a:extLst>
          </p:cNvPr>
          <p:cNvSpPr/>
          <p:nvPr/>
        </p:nvSpPr>
        <p:spPr bwMode="auto">
          <a:xfrm>
            <a:off x="5221059" y="3506911"/>
            <a:ext cx="1080120" cy="19843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000000"/>
                </a:solidFill>
                <a:effectLst/>
                <a:uLnTx/>
                <a:uFillTx/>
                <a:latin typeface="ＭＳ ゴシック" pitchFamily="49" charset="-128"/>
                <a:ea typeface="ＭＳ ゴシック" pitchFamily="49" charset="-128"/>
                <a:cs typeface="+mn-cs"/>
              </a:rPr>
              <a:t>避難訓練</a:t>
            </a:r>
          </a:p>
        </p:txBody>
      </p:sp>
      <p:sp>
        <p:nvSpPr>
          <p:cNvPr id="45" name="テキスト ボックス 44">
            <a:extLst>
              <a:ext uri="{FF2B5EF4-FFF2-40B4-BE49-F238E27FC236}">
                <a16:creationId xmlns:a16="http://schemas.microsoft.com/office/drawing/2014/main" id="{937890D1-17BB-14AB-DB25-A890AEE1B483}"/>
              </a:ext>
            </a:extLst>
          </p:cNvPr>
          <p:cNvSpPr txBox="1"/>
          <p:nvPr/>
        </p:nvSpPr>
        <p:spPr>
          <a:xfrm>
            <a:off x="6389271" y="3083890"/>
            <a:ext cx="915803" cy="412599"/>
          </a:xfrm>
          <a:prstGeom prst="rect">
            <a:avLst/>
          </a:prstGeom>
          <a:solidFill>
            <a:srgbClr val="FF7C80"/>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ソフト・ハード</a:t>
            </a:r>
            <a:endParaRPr kumimoji="0" lang="en-US" altLang="ja-JP"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両面で対策</a:t>
            </a:r>
            <a:endParaRPr kumimoji="0" lang="en-US" altLang="ja-JP"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9" name="スライド番号プレースホルダー 2">
            <a:extLst>
              <a:ext uri="{FF2B5EF4-FFF2-40B4-BE49-F238E27FC236}">
                <a16:creationId xmlns:a16="http://schemas.microsoft.com/office/drawing/2014/main" id="{A686E16F-0E5A-AB9C-8EED-C071AD3A1020}"/>
              </a:ext>
            </a:extLst>
          </p:cNvPr>
          <p:cNvSpPr>
            <a:spLocks noGrp="1"/>
          </p:cNvSpPr>
          <p:nvPr>
            <p:ph type="sldNum" sz="quarter" idx="12"/>
          </p:nvPr>
        </p:nvSpPr>
        <p:spPr>
          <a:xfrm>
            <a:off x="9649699" y="6597352"/>
            <a:ext cx="256300" cy="260648"/>
          </a:xfrm>
          <a:solidFill>
            <a:schemeClr val="bg1"/>
          </a:solid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101"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ja-JP" sz="110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A139F03A-CC69-A1CC-2841-44975F0B7D37}"/>
              </a:ext>
            </a:extLst>
          </p:cNvPr>
          <p:cNvSpPr txBox="1"/>
          <p:nvPr/>
        </p:nvSpPr>
        <p:spPr>
          <a:xfrm>
            <a:off x="3624702" y="6436070"/>
            <a:ext cx="1314950"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出典：三菱地所株式会社より提供</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B593F2C2-FDCD-BCA2-B36D-D29A705EF19A}"/>
              </a:ext>
            </a:extLst>
          </p:cNvPr>
          <p:cNvSpPr txBox="1"/>
          <p:nvPr/>
        </p:nvSpPr>
        <p:spPr>
          <a:xfrm>
            <a:off x="6030343" y="6428382"/>
            <a:ext cx="1298921"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r"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出典：森ビル株式会社 パンフレット</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5D67834D-1B7D-E922-FCEA-049B0924C64E}"/>
              </a:ext>
            </a:extLst>
          </p:cNvPr>
          <p:cNvSpPr txBox="1"/>
          <p:nvPr/>
        </p:nvSpPr>
        <p:spPr>
          <a:xfrm>
            <a:off x="8976562" y="6428382"/>
            <a:ext cx="736267"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出典：東京都</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581500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277E55-A7C5-2BDB-BD44-540F1665E076}"/>
              </a:ext>
            </a:extLst>
          </p:cNvPr>
          <p:cNvSpPr>
            <a:spLocks noGrp="1"/>
          </p:cNvSpPr>
          <p:nvPr>
            <p:ph type="title"/>
          </p:nvPr>
        </p:nvSpPr>
        <p:spPr>
          <a:xfrm>
            <a:off x="55602" y="29288"/>
            <a:ext cx="7921734" cy="476250"/>
          </a:xfrm>
        </p:spPr>
        <p:txBody>
          <a:bodyPr/>
          <a:lstStyle/>
          <a:p>
            <a:r>
              <a:rPr lang="en-US" altLang="ja-JP" sz="2000" dirty="0"/>
              <a:t>【</a:t>
            </a:r>
            <a:r>
              <a:rPr lang="ja-JP" altLang="en-US" sz="2000" dirty="0"/>
              <a:t>参考</a:t>
            </a:r>
            <a:r>
              <a:rPr lang="en-US" altLang="ja-JP" sz="2000" dirty="0"/>
              <a:t>】</a:t>
            </a:r>
            <a:r>
              <a:rPr lang="ja-JP" altLang="en-US" sz="2000" dirty="0"/>
              <a:t>新しい時代の都市再生のキーワード②</a:t>
            </a:r>
          </a:p>
        </p:txBody>
      </p:sp>
      <p:sp>
        <p:nvSpPr>
          <p:cNvPr id="13" name="正方形/長方形 12">
            <a:extLst>
              <a:ext uri="{FF2B5EF4-FFF2-40B4-BE49-F238E27FC236}">
                <a16:creationId xmlns:a16="http://schemas.microsoft.com/office/drawing/2014/main" id="{D4BCE36B-8297-E725-0D07-424EFC76A3D7}"/>
              </a:ext>
            </a:extLst>
          </p:cNvPr>
          <p:cNvSpPr/>
          <p:nvPr/>
        </p:nvSpPr>
        <p:spPr>
          <a:xfrm>
            <a:off x="200472" y="1052737"/>
            <a:ext cx="4740424" cy="738664"/>
          </a:xfrm>
          <a:prstGeom prst="rect">
            <a:avLst/>
          </a:prstGeom>
          <a:ln>
            <a:solidFill>
              <a:schemeClr val="tx1"/>
            </a:solidFill>
          </a:ln>
        </p:spPr>
        <p:txBody>
          <a:bodyPr wrap="square">
            <a:spAutoFit/>
          </a:bodyPr>
          <a:lstStyle/>
          <a:p>
            <a:pPr marL="216000" marR="0" lvl="0" indent="-396000" algn="just" defTabSz="866851" rtl="0" eaLnBrk="1" fontAlgn="base" latinLnBrk="0" hangingPunct="1">
              <a:lnSpc>
                <a:spcPct val="100000"/>
              </a:lnSpc>
              <a:spcBef>
                <a:spcPct val="1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あらゆる年齢のすべての人々の健康的な生活を確保し、ストレス緩和やリラックス効果、身体活動、住民の相互交流の促進、コミュニティの結束強化を実現する視点。</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a:extLst>
              <a:ext uri="{FF2B5EF4-FFF2-40B4-BE49-F238E27FC236}">
                <a16:creationId xmlns:a16="http://schemas.microsoft.com/office/drawing/2014/main" id="{31E20A4B-05A6-9C5C-C524-180CB58877D3}"/>
              </a:ext>
            </a:extLst>
          </p:cNvPr>
          <p:cNvSpPr/>
          <p:nvPr/>
        </p:nvSpPr>
        <p:spPr>
          <a:xfrm>
            <a:off x="5018956" y="1052736"/>
            <a:ext cx="4758580" cy="738664"/>
          </a:xfrm>
          <a:prstGeom prst="rect">
            <a:avLst/>
          </a:prstGeom>
          <a:ln>
            <a:solidFill>
              <a:schemeClr val="tx1"/>
            </a:solidFill>
          </a:ln>
        </p:spPr>
        <p:txBody>
          <a:bodyPr wrap="square">
            <a:spAutoFit/>
          </a:bodyPr>
          <a:lstStyle/>
          <a:p>
            <a:pPr marL="216000" marR="0" lvl="0" indent="-396000" algn="just" defTabSz="866851" rtl="0" eaLnBrk="1" fontAlgn="base" latinLnBrk="0" hangingPunct="1">
              <a:lnSpc>
                <a:spcPct val="100000"/>
              </a:lnSpc>
              <a:spcBef>
                <a:spcPct val="1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様々な企業や大学がポジティブに「コラボレーション」し、オフィス、生活産業やアメニティ、住居、ホテル等の整備と併せて、イノベーションや新たな産業の創出を推進する視点。</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224750CE-2C9E-9875-8C7F-2591CD7550B8}"/>
              </a:ext>
            </a:extLst>
          </p:cNvPr>
          <p:cNvSpPr txBox="1"/>
          <p:nvPr/>
        </p:nvSpPr>
        <p:spPr>
          <a:xfrm>
            <a:off x="194420" y="692696"/>
            <a:ext cx="4752528" cy="306801"/>
          </a:xfrm>
          <a:prstGeom prst="rect">
            <a:avLst/>
          </a:prstGeom>
          <a:solidFill>
            <a:srgbClr val="FFFF99"/>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ウェルビーイング</a:t>
            </a:r>
          </a:p>
        </p:txBody>
      </p:sp>
      <p:sp>
        <p:nvSpPr>
          <p:cNvPr id="4" name="テキスト ボックス 3">
            <a:extLst>
              <a:ext uri="{FF2B5EF4-FFF2-40B4-BE49-F238E27FC236}">
                <a16:creationId xmlns:a16="http://schemas.microsoft.com/office/drawing/2014/main" id="{F37836DE-6016-8AEF-AAA8-9B3C2038BD78}"/>
              </a:ext>
            </a:extLst>
          </p:cNvPr>
          <p:cNvSpPr txBox="1"/>
          <p:nvPr/>
        </p:nvSpPr>
        <p:spPr>
          <a:xfrm>
            <a:off x="5025008" y="692695"/>
            <a:ext cx="4752528" cy="306801"/>
          </a:xfrm>
          <a:prstGeom prst="rect">
            <a:avLst/>
          </a:prstGeom>
          <a:solidFill>
            <a:srgbClr val="FFFF99"/>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イノベーション、デジタル・</a:t>
            </a:r>
            <a:r>
              <a:rPr kumimoji="0" lang="en-US" altLang="ja-JP"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endParaRPr kumimoji="0"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a:extLst>
              <a:ext uri="{FF2B5EF4-FFF2-40B4-BE49-F238E27FC236}">
                <a16:creationId xmlns:a16="http://schemas.microsoft.com/office/drawing/2014/main" id="{7E1DA3E2-DA55-C934-4929-C1F552D2494E}"/>
              </a:ext>
            </a:extLst>
          </p:cNvPr>
          <p:cNvSpPr/>
          <p:nvPr/>
        </p:nvSpPr>
        <p:spPr>
          <a:xfrm>
            <a:off x="200472" y="5354632"/>
            <a:ext cx="4752528" cy="738664"/>
          </a:xfrm>
          <a:prstGeom prst="rect">
            <a:avLst/>
          </a:prstGeom>
          <a:ln>
            <a:solidFill>
              <a:schemeClr val="tx1"/>
            </a:solidFill>
          </a:ln>
        </p:spPr>
        <p:txBody>
          <a:bodyPr wrap="square">
            <a:spAutoFit/>
          </a:bodyPr>
          <a:lstStyle/>
          <a:p>
            <a:pPr marL="216000" marR="0" lvl="0" indent="-396000" algn="just" defTabSz="866851" rtl="0" eaLnBrk="1" fontAlgn="base" latinLnBrk="0" hangingPunct="1">
              <a:lnSpc>
                <a:spcPct val="100000"/>
              </a:lnSpc>
              <a:spcBef>
                <a:spcPct val="1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「地域でできることは、できる限り地域で担う」という発想のもと、地域のヒト・モノ・情報を最大限活用し、地域経済の好循環を促進して、持続的に地域の魅力を創り出す視点。</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a:extLst>
              <a:ext uri="{FF2B5EF4-FFF2-40B4-BE49-F238E27FC236}">
                <a16:creationId xmlns:a16="http://schemas.microsoft.com/office/drawing/2014/main" id="{D2CF0FFD-F1AE-5461-36FB-FC242059420C}"/>
              </a:ext>
            </a:extLst>
          </p:cNvPr>
          <p:cNvSpPr/>
          <p:nvPr/>
        </p:nvSpPr>
        <p:spPr>
          <a:xfrm>
            <a:off x="5025008" y="5354631"/>
            <a:ext cx="4752528" cy="738664"/>
          </a:xfrm>
          <a:prstGeom prst="rect">
            <a:avLst/>
          </a:prstGeom>
          <a:ln>
            <a:solidFill>
              <a:schemeClr val="tx1"/>
            </a:solidFill>
          </a:ln>
        </p:spPr>
        <p:txBody>
          <a:bodyPr wrap="square">
            <a:spAutoFit/>
          </a:bodyPr>
          <a:lstStyle/>
          <a:p>
            <a:pPr marL="216000" marR="0" lvl="0" indent="-396000" algn="just" defTabSz="866851" rtl="0" eaLnBrk="1" fontAlgn="base" latinLnBrk="0" hangingPunct="1">
              <a:lnSpc>
                <a:spcPct val="100000"/>
              </a:lnSpc>
              <a:spcBef>
                <a:spcPct val="1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ありのままの暮らしが残る町並みや人との出会いなど、地区の起原やその場に行かないと体験できない本物の魅力を保全・活用してまちづくりを進める視点。</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BF57F560-3380-35F7-0E92-C75BAEBBD2FA}"/>
              </a:ext>
            </a:extLst>
          </p:cNvPr>
          <p:cNvSpPr txBox="1"/>
          <p:nvPr/>
        </p:nvSpPr>
        <p:spPr>
          <a:xfrm>
            <a:off x="194420" y="4994591"/>
            <a:ext cx="4752528" cy="306801"/>
          </a:xfrm>
          <a:prstGeom prst="rect">
            <a:avLst/>
          </a:prstGeom>
          <a:solidFill>
            <a:srgbClr val="FFCC66"/>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ローカルファースト</a:t>
            </a:r>
          </a:p>
        </p:txBody>
      </p:sp>
      <p:sp>
        <p:nvSpPr>
          <p:cNvPr id="9" name="テキスト ボックス 8">
            <a:extLst>
              <a:ext uri="{FF2B5EF4-FFF2-40B4-BE49-F238E27FC236}">
                <a16:creationId xmlns:a16="http://schemas.microsoft.com/office/drawing/2014/main" id="{7743B624-5ACE-12ED-48E8-DD1E29123081}"/>
              </a:ext>
            </a:extLst>
          </p:cNvPr>
          <p:cNvSpPr txBox="1"/>
          <p:nvPr/>
        </p:nvSpPr>
        <p:spPr>
          <a:xfrm>
            <a:off x="5025008" y="4994590"/>
            <a:ext cx="4752528" cy="306801"/>
          </a:xfrm>
          <a:prstGeom prst="rect">
            <a:avLst/>
          </a:prstGeom>
          <a:solidFill>
            <a:srgbClr val="FFCC66"/>
          </a:solid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ctr" defTabSz="914400" rtl="0" eaLnBrk="0" fontAlgn="auto" latinLnBrk="0" hangingPunct="0">
              <a:lnSpc>
                <a:spcPct val="96000"/>
              </a:lnSpc>
              <a:spcBef>
                <a:spcPct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オーセンティック（本物のまちの雰囲気を醸し出す）</a:t>
            </a:r>
          </a:p>
        </p:txBody>
      </p:sp>
      <p:sp>
        <p:nvSpPr>
          <p:cNvPr id="19" name="テキスト ボックス 18">
            <a:extLst>
              <a:ext uri="{FF2B5EF4-FFF2-40B4-BE49-F238E27FC236}">
                <a16:creationId xmlns:a16="http://schemas.microsoft.com/office/drawing/2014/main" id="{1B35ADF0-919F-2023-6ED6-5757B7A94A19}"/>
              </a:ext>
            </a:extLst>
          </p:cNvPr>
          <p:cNvSpPr txBox="1"/>
          <p:nvPr/>
        </p:nvSpPr>
        <p:spPr>
          <a:xfrm>
            <a:off x="194420" y="1893409"/>
            <a:ext cx="4962524" cy="307777"/>
          </a:xfrm>
          <a:prstGeom prst="rect">
            <a:avLst/>
          </a:prstGeom>
          <a:no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事例</a:t>
            </a:r>
            <a:r>
              <a:rPr kumimoji="0"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】GREEN SPRINGS</a:t>
            </a:r>
            <a:r>
              <a:rPr kumimoji="0"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（東京都立川市・立飛</a:t>
            </a:r>
            <a:r>
              <a:rPr kumimoji="0"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HD</a:t>
            </a:r>
            <a:r>
              <a:rPr kumimoji="0"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20" name="テキスト ボックス 19">
            <a:extLst>
              <a:ext uri="{FF2B5EF4-FFF2-40B4-BE49-F238E27FC236}">
                <a16:creationId xmlns:a16="http://schemas.microsoft.com/office/drawing/2014/main" id="{370E6B3B-25A4-19CB-6C6D-3D274924BBB8}"/>
              </a:ext>
            </a:extLst>
          </p:cNvPr>
          <p:cNvSpPr txBox="1"/>
          <p:nvPr/>
        </p:nvSpPr>
        <p:spPr>
          <a:xfrm>
            <a:off x="4880992" y="1893409"/>
            <a:ext cx="4896544" cy="307777"/>
          </a:xfrm>
          <a:prstGeom prst="rect">
            <a:avLst/>
          </a:prstGeom>
          <a:no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事例</a:t>
            </a:r>
            <a:r>
              <a:rPr kumimoji="0"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】0 Club</a:t>
            </a:r>
            <a:r>
              <a:rPr kumimoji="0"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（ゼロクラブ）（東京都千代田区・三菱地所）</a:t>
            </a:r>
          </a:p>
        </p:txBody>
      </p:sp>
      <p:sp>
        <p:nvSpPr>
          <p:cNvPr id="21" name="テキスト ボックス 20">
            <a:extLst>
              <a:ext uri="{FF2B5EF4-FFF2-40B4-BE49-F238E27FC236}">
                <a16:creationId xmlns:a16="http://schemas.microsoft.com/office/drawing/2014/main" id="{132A7B1A-FDFE-5062-D5B1-D1FBBFBC54FB}"/>
              </a:ext>
            </a:extLst>
          </p:cNvPr>
          <p:cNvSpPr txBox="1"/>
          <p:nvPr/>
        </p:nvSpPr>
        <p:spPr>
          <a:xfrm>
            <a:off x="5018956" y="3925505"/>
            <a:ext cx="4752527" cy="1015663"/>
          </a:xfrm>
          <a:prstGeom prst="rect">
            <a:avLst/>
          </a:prstGeom>
          <a:solidFill>
            <a:schemeClr val="lt1"/>
          </a:solid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72000" marR="0" lvl="0" indent="-180000" algn="ju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・脱炭素社会に向け</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CO2</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等温室効果ガス削減などの気候変動対策を目的としたテクノロジー「気候テック（</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Climate Tech</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）」領域における国内初のイノベーション拠点。</a:t>
            </a:r>
            <a:endPar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72000" marR="0" lvl="0" indent="-180000" algn="ju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・スペースの提供だけでなく、東京大学と連携したリカレントプログラムの提供をはじめ、研究者ネットワークとの連携による新事業開発等を支援。</a:t>
            </a:r>
          </a:p>
        </p:txBody>
      </p:sp>
      <p:sp>
        <p:nvSpPr>
          <p:cNvPr id="5" name="スライド番号プレースホルダー 2">
            <a:extLst>
              <a:ext uri="{FF2B5EF4-FFF2-40B4-BE49-F238E27FC236}">
                <a16:creationId xmlns:a16="http://schemas.microsoft.com/office/drawing/2014/main" id="{ACAB0AB2-8931-FB67-3F3D-D4BCF59451AB}"/>
              </a:ext>
            </a:extLst>
          </p:cNvPr>
          <p:cNvSpPr>
            <a:spLocks noGrp="1"/>
          </p:cNvSpPr>
          <p:nvPr>
            <p:ph type="sldNum" sz="quarter" idx="12"/>
          </p:nvPr>
        </p:nvSpPr>
        <p:spPr>
          <a:xfrm>
            <a:off x="9649699" y="6597352"/>
            <a:ext cx="256300" cy="260648"/>
          </a:xfrm>
          <a:solidFill>
            <a:schemeClr val="bg1"/>
          </a:solid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101"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ja-JP" sz="1101"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a:extLst>
              <a:ext uri="{FF2B5EF4-FFF2-40B4-BE49-F238E27FC236}">
                <a16:creationId xmlns:a16="http://schemas.microsoft.com/office/drawing/2014/main" id="{11B04B48-3829-C469-D64B-5A7433989CEF}"/>
              </a:ext>
            </a:extLst>
          </p:cNvPr>
          <p:cNvSpPr txBox="1"/>
          <p:nvPr/>
        </p:nvSpPr>
        <p:spPr>
          <a:xfrm>
            <a:off x="3368824" y="3754873"/>
            <a:ext cx="1479832" cy="180231"/>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84379" tIns="42189" rIns="84379" bIns="42189" rtlCol="0">
            <a:spAutoFit/>
          </a:bodyPr>
          <a:lstStyle/>
          <a:p>
            <a:pPr marL="0" marR="0" lvl="0" indent="0" algn="r"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出典：立飛ストラテジーラボより提供</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EDDF9366-BD7F-16F4-70DB-8B07CB3D01BC}"/>
              </a:ext>
            </a:extLst>
          </p:cNvPr>
          <p:cNvSpPr txBox="1"/>
          <p:nvPr/>
        </p:nvSpPr>
        <p:spPr>
          <a:xfrm>
            <a:off x="8717178" y="3761289"/>
            <a:ext cx="968701" cy="173816"/>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none" lIns="84379" tIns="42189" rIns="84379" bIns="42189" rtlCol="0">
            <a:spAutoFit/>
          </a:bodyPr>
          <a:lstStyle/>
          <a:p>
            <a:pPr marL="0" marR="0" lvl="0" indent="0" algn="l" defTabSz="914400" rtl="0" eaLnBrk="0" fontAlgn="auto" latinLnBrk="0" hangingPunct="0">
              <a:lnSpc>
                <a:spcPct val="96000"/>
              </a:lnSpc>
              <a:spcBef>
                <a:spcPct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出典：三菱地所より提供</a:t>
            </a:r>
            <a:endParaRPr kumimoji="0" lang="ja-JP" altLang="en-US" sz="600" b="0" i="0" u="sng" strike="noStrike" kern="1200" cap="none" spc="0" normalizeH="0" baseline="0" noProof="0" dirty="0">
              <a:ln>
                <a:noFill/>
              </a:ln>
              <a:solidFill>
                <a:srgbClr val="BBE0E3">
                  <a:lumMod val="75000"/>
                </a:srgbClr>
              </a:solidFill>
              <a:effectLst/>
              <a:uLnTx/>
              <a:uFillTx/>
              <a:latin typeface="Meiryo UI" panose="020B0604030504040204" pitchFamily="50" charset="-128"/>
              <a:ea typeface="Meiryo UI" panose="020B0604030504040204" pitchFamily="50" charset="-128"/>
              <a:cs typeface="+mn-cs"/>
            </a:endParaRPr>
          </a:p>
        </p:txBody>
      </p:sp>
      <p:pic>
        <p:nvPicPr>
          <p:cNvPr id="18" name="図 17" descr="屋外, フェンス, 建物, 水 が含まれている画像&#10;&#10;自動的に生成された説明">
            <a:extLst>
              <a:ext uri="{FF2B5EF4-FFF2-40B4-BE49-F238E27FC236}">
                <a16:creationId xmlns:a16="http://schemas.microsoft.com/office/drawing/2014/main" id="{FED6FECD-A512-2C2B-E631-DDDEC2FF2B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28"/>
          <a:stretch/>
        </p:blipFill>
        <p:spPr>
          <a:xfrm>
            <a:off x="2651028" y="2225099"/>
            <a:ext cx="2147411" cy="1546800"/>
          </a:xfrm>
          <a:prstGeom prst="rect">
            <a:avLst/>
          </a:prstGeom>
        </p:spPr>
      </p:pic>
      <p:pic>
        <p:nvPicPr>
          <p:cNvPr id="22" name="図 21" descr="建物の前の家&#10;&#10;中程度の精度で自動的に生成された説明">
            <a:extLst>
              <a:ext uri="{FF2B5EF4-FFF2-40B4-BE49-F238E27FC236}">
                <a16:creationId xmlns:a16="http://schemas.microsoft.com/office/drawing/2014/main" id="{33CC71C6-A87C-2162-7112-6A5CFB0939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34"/>
          <a:stretch/>
        </p:blipFill>
        <p:spPr>
          <a:xfrm>
            <a:off x="311803" y="2225097"/>
            <a:ext cx="2147290" cy="1551837"/>
          </a:xfrm>
          <a:prstGeom prst="rect">
            <a:avLst/>
          </a:prstGeom>
        </p:spPr>
      </p:pic>
      <p:sp>
        <p:nvSpPr>
          <p:cNvPr id="24" name="テキスト ボックス 23">
            <a:extLst>
              <a:ext uri="{FF2B5EF4-FFF2-40B4-BE49-F238E27FC236}">
                <a16:creationId xmlns:a16="http://schemas.microsoft.com/office/drawing/2014/main" id="{497EF056-62B4-118E-70BF-538348E10B37}"/>
              </a:ext>
            </a:extLst>
          </p:cNvPr>
          <p:cNvSpPr txBox="1"/>
          <p:nvPr/>
        </p:nvSpPr>
        <p:spPr>
          <a:xfrm>
            <a:off x="183216" y="3925505"/>
            <a:ext cx="4752528" cy="1015663"/>
          </a:xfrm>
          <a:prstGeom prst="rect">
            <a:avLst/>
          </a:prstGeom>
          <a:solidFill>
            <a:schemeClr val="lt1"/>
          </a:solidFill>
          <a:ln w="19050" cap="flat" cmpd="sng" algn="ctr">
            <a:noFill/>
            <a:prstDash val="solid"/>
          </a:ln>
          <a:effectLst/>
        </p:spPr>
        <p:style>
          <a:lnRef idx="2">
            <a:schemeClr val="accent3"/>
          </a:lnRef>
          <a:fillRef idx="1">
            <a:schemeClr val="lt1"/>
          </a:fillRef>
          <a:effectRef idx="0">
            <a:schemeClr val="accent3"/>
          </a:effectRef>
          <a:fontRef idx="minor">
            <a:schemeClr val="dk1"/>
          </a:fontRef>
        </p:style>
        <p:txBody>
          <a:bodyPr wrap="square">
            <a:spAutoFit/>
          </a:bodyPr>
          <a:lstStyle/>
          <a:p>
            <a:pPr marL="72000" marR="0" lvl="0" indent="-180000" algn="ju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・立川ステージガーデン（多機能ホール）やソラノホテル、ショップ・レストラン、オフィス等で構成された複合施設。「空と大地と人がつながる、ウェルビーイングタウン」をコンセプトに、</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心とからだに気持ちいい街</a:t>
            </a:r>
            <a:r>
              <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を提供している。</a:t>
            </a:r>
            <a:endParaRPr kumimoji="0"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72000" marR="0" lvl="0" indent="-180000" algn="just"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・地域社会や自然との共生、景観への配慮などから容積率を使い切らずに建物を低く設定、共用スペースを広く取るなど、ゆとりある空間を確保。</a:t>
            </a:r>
          </a:p>
        </p:txBody>
      </p:sp>
      <p:pic>
        <p:nvPicPr>
          <p:cNvPr id="28" name="図 27" descr="屋内, 天井, テーブル, 建物 が含まれている画像&#10;&#10;自動的に生成された説明">
            <a:extLst>
              <a:ext uri="{FF2B5EF4-FFF2-40B4-BE49-F238E27FC236}">
                <a16:creationId xmlns:a16="http://schemas.microsoft.com/office/drawing/2014/main" id="{C7434D65-0516-4AE3-A065-AFFF515778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798"/>
          <a:stretch/>
        </p:blipFill>
        <p:spPr>
          <a:xfrm>
            <a:off x="7435146" y="2222859"/>
            <a:ext cx="2207522" cy="1529776"/>
          </a:xfrm>
          <a:prstGeom prst="rect">
            <a:avLst/>
          </a:prstGeom>
        </p:spPr>
      </p:pic>
      <p:pic>
        <p:nvPicPr>
          <p:cNvPr id="30" name="図 29" descr="建物, 屋内, 座る, いっぱい が含まれている画像&#10;&#10;自動的に生成された説明">
            <a:extLst>
              <a:ext uri="{FF2B5EF4-FFF2-40B4-BE49-F238E27FC236}">
                <a16:creationId xmlns:a16="http://schemas.microsoft.com/office/drawing/2014/main" id="{97653ED1-8516-4D30-D1C4-2717080B10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17"/>
          <a:stretch/>
        </p:blipFill>
        <p:spPr>
          <a:xfrm>
            <a:off x="5102832" y="2222859"/>
            <a:ext cx="2147412" cy="1529776"/>
          </a:xfrm>
          <a:prstGeom prst="rect">
            <a:avLst/>
          </a:prstGeom>
        </p:spPr>
      </p:pic>
    </p:spTree>
    <p:extLst>
      <p:ext uri="{BB962C8B-B14F-4D97-AF65-F5344CB8AC3E}">
        <p14:creationId xmlns:p14="http://schemas.microsoft.com/office/powerpoint/2010/main" val="24309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 name="テキスト ボックス 23"/>
          <p:cNvSpPr txBox="1"/>
          <p:nvPr/>
        </p:nvSpPr>
        <p:spPr>
          <a:xfrm>
            <a:off x="151024" y="629952"/>
            <a:ext cx="4608000" cy="6151848"/>
          </a:xfrm>
          <a:prstGeom prst="rect">
            <a:avLst/>
          </a:prstGeom>
          <a:noFill/>
          <a:ln>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姫路駅北駅前広場</a:t>
            </a:r>
          </a:p>
        </p:txBody>
      </p:sp>
      <p:sp>
        <p:nvSpPr>
          <p:cNvPr id="2478" name="下矢印 24"/>
          <p:cNvSpPr/>
          <p:nvPr/>
        </p:nvSpPr>
        <p:spPr>
          <a:xfrm>
            <a:off x="2143790" y="3262434"/>
            <a:ext cx="596365" cy="194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79" name="テキスト ボックス 25"/>
          <p:cNvSpPr txBox="1"/>
          <p:nvPr/>
        </p:nvSpPr>
        <p:spPr>
          <a:xfrm>
            <a:off x="5105737" y="637939"/>
            <a:ext cx="4608000" cy="6143861"/>
          </a:xfrm>
          <a:prstGeom prst="rect">
            <a:avLst/>
          </a:prstGeom>
          <a:noFill/>
          <a:ln>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豊島区南池袋公園</a:t>
            </a:r>
          </a:p>
        </p:txBody>
      </p:sp>
      <p:pic>
        <p:nvPicPr>
          <p:cNvPr id="2480" name="Picture 2" descr="C:\Users\059633\Desktop\DSCF0773.jpg"/>
          <p:cNvPicPr>
            <a:picLocks noChangeAspect="1" noChangeArrowheads="1"/>
          </p:cNvPicPr>
          <p:nvPr/>
        </p:nvPicPr>
        <p:blipFill>
          <a:blip r:embed="rId3"/>
          <a:srcRect b="10217"/>
          <a:stretch>
            <a:fillRect/>
          </a:stretch>
        </p:blipFill>
        <p:spPr>
          <a:xfrm>
            <a:off x="512470" y="982588"/>
            <a:ext cx="3879297" cy="2256904"/>
          </a:xfrm>
          <a:prstGeom prst="rect">
            <a:avLst/>
          </a:prstGeom>
          <a:noFill/>
        </p:spPr>
      </p:pic>
      <p:pic>
        <p:nvPicPr>
          <p:cNvPr id="2481" name="図 28"/>
          <p:cNvPicPr>
            <a:picLocks noChangeAspect="1"/>
          </p:cNvPicPr>
          <p:nvPr/>
        </p:nvPicPr>
        <p:blipFill>
          <a:blip r:embed="rId4"/>
          <a:srcRect t="3493" b="3326"/>
          <a:stretch>
            <a:fillRect/>
          </a:stretch>
        </p:blipFill>
        <p:spPr>
          <a:xfrm>
            <a:off x="516755" y="3499571"/>
            <a:ext cx="3875012" cy="2254411"/>
          </a:xfrm>
          <a:prstGeom prst="rect">
            <a:avLst/>
          </a:prstGeom>
        </p:spPr>
      </p:pic>
      <p:sp>
        <p:nvSpPr>
          <p:cNvPr id="2482" name="テキスト ボックス 29"/>
          <p:cNvSpPr txBox="1"/>
          <p:nvPr/>
        </p:nvSpPr>
        <p:spPr>
          <a:xfrm>
            <a:off x="512470" y="982082"/>
            <a:ext cx="680371" cy="26154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83" name="テキスト ボックス 30"/>
          <p:cNvSpPr txBox="1"/>
          <p:nvPr/>
        </p:nvSpPr>
        <p:spPr>
          <a:xfrm>
            <a:off x="512470" y="3499571"/>
            <a:ext cx="651736" cy="254413"/>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整備後</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484" name="図 34" descr="D:\南池袋公園\写真\DSCN8616.JPG"/>
          <p:cNvPicPr>
            <a:picLocks noChangeAspect="1"/>
          </p:cNvPicPr>
          <p:nvPr/>
        </p:nvPicPr>
        <p:blipFill>
          <a:blip r:embed="rId5"/>
          <a:srcRect t="7713"/>
          <a:stretch>
            <a:fillRect/>
          </a:stretch>
        </p:blipFill>
        <p:spPr>
          <a:xfrm>
            <a:off x="5295332" y="3501008"/>
            <a:ext cx="4338188" cy="2226500"/>
          </a:xfrm>
          <a:prstGeom prst="rect">
            <a:avLst/>
          </a:prstGeom>
          <a:noFill/>
          <a:ln>
            <a:noFill/>
          </a:ln>
        </p:spPr>
      </p:pic>
      <p:sp>
        <p:nvSpPr>
          <p:cNvPr id="2485" name="Rectangle 2"/>
          <p:cNvSpPr txBox="1">
            <a:spLocks noChangeArrowheads="1"/>
          </p:cNvSpPr>
          <p:nvPr/>
        </p:nvSpPr>
        <p:spPr>
          <a:xfrm>
            <a:off x="128464" y="-1393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国内事例（姫路・南池袋）</a:t>
            </a:r>
          </a:p>
        </p:txBody>
      </p:sp>
      <p:sp>
        <p:nvSpPr>
          <p:cNvPr id="2486" name="正方形/長方形 5"/>
          <p:cNvSpPr/>
          <p:nvPr/>
        </p:nvSpPr>
        <p:spPr>
          <a:xfrm>
            <a:off x="272481" y="5877272"/>
            <a:ext cx="4380440" cy="637203"/>
          </a:xfrm>
          <a:prstGeom prst="rect">
            <a:avLst/>
          </a:prstGeom>
          <a:noFill/>
          <a:ln w="15875" cap="flat" cmpd="sng" algn="ctr">
            <a:noFill/>
            <a:prstDash val="solid"/>
          </a:ln>
          <a:effectLst/>
        </p:spPr>
        <p:txBody>
          <a:bodyPr wrap="square"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まちなか公共空間の修復・改変</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車道中心だった駅前空間をトランジットモール化（公共交通のみ通行可）、歩行者空間・芝生化し、民間の様々なイベントの展開やインバウンド増と相まって多様な人材が集う空間へ転換</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民間投資の共鳴</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駅周辺におけるホテル、マンション建設が活発化し、駅周辺の商業地地価は</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％上昇（Ｈ３１：全国７位）、商業床面積も増加</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87" name="正方形/長方形 5"/>
          <p:cNvSpPr/>
          <p:nvPr/>
        </p:nvSpPr>
        <p:spPr>
          <a:xfrm>
            <a:off x="5237990" y="5877272"/>
            <a:ext cx="4395530" cy="648663"/>
          </a:xfrm>
          <a:prstGeom prst="rect">
            <a:avLst/>
          </a:prstGeom>
          <a:noFill/>
          <a:ln w="15875" cap="flat" cmpd="sng" algn="ctr">
            <a:noFill/>
            <a:prstDash val="solid"/>
          </a:ln>
          <a:effectLst/>
        </p:spPr>
        <p:txBody>
          <a:bodyPr wrap="square"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まちなか公共空間の修復・改変</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年４月に、利用率の低い公園を再整備し、芝生や</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movable chair</a:t>
            </a:r>
            <a:r>
              <a:rPr kumimoji="1" lang="ja-JP" altLang="en-US" sz="11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サンクンガーデン、民間カフェ等の設置により、若者から子連家族まで多様な人々が多様な使い方ができる空間へ転換</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民間投資の共鳴</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公園周辺に若者向けテナントが出店し、さらに周辺では民間都市開発事業が旺盛に実施</a:t>
            </a:r>
            <a:endParaRPr kumimoji="1" lang="en-US" altLang="ja-JP" sz="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88" name="下矢印 39"/>
          <p:cNvSpPr/>
          <p:nvPr/>
        </p:nvSpPr>
        <p:spPr>
          <a:xfrm>
            <a:off x="7103670" y="3253894"/>
            <a:ext cx="596365" cy="194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89" name="テキスト ボックス 40"/>
          <p:cNvSpPr txBox="1"/>
          <p:nvPr/>
        </p:nvSpPr>
        <p:spPr>
          <a:xfrm>
            <a:off x="751447" y="5733256"/>
            <a:ext cx="3381050"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（出典）姫路市提供資料</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0" name="テキスト ボックス 41"/>
          <p:cNvSpPr txBox="1"/>
          <p:nvPr/>
        </p:nvSpPr>
        <p:spPr>
          <a:xfrm>
            <a:off x="5727646" y="5733256"/>
            <a:ext cx="3381050"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（出典）豊島区提供資料</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492" name="図 21"/>
          <p:cNvPicPr>
            <a:picLocks noChangeAspect="1"/>
          </p:cNvPicPr>
          <p:nvPr/>
        </p:nvPicPr>
        <p:blipFill>
          <a:blip r:embed="rId6"/>
          <a:srcRect l="23360" t="31837" r="18364" b="27866"/>
          <a:stretch>
            <a:fillRect/>
          </a:stretch>
        </p:blipFill>
        <p:spPr>
          <a:xfrm>
            <a:off x="5309376" y="982998"/>
            <a:ext cx="4310891" cy="2235760"/>
          </a:xfrm>
          <a:prstGeom prst="rect">
            <a:avLst/>
          </a:prstGeom>
        </p:spPr>
      </p:pic>
      <p:sp>
        <p:nvSpPr>
          <p:cNvPr id="2493" name="テキスト ボックス 22"/>
          <p:cNvSpPr txBox="1"/>
          <p:nvPr/>
        </p:nvSpPr>
        <p:spPr>
          <a:xfrm>
            <a:off x="5310858" y="983273"/>
            <a:ext cx="680371" cy="26154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4" name="テキスト ボックス 26"/>
          <p:cNvSpPr txBox="1"/>
          <p:nvPr/>
        </p:nvSpPr>
        <p:spPr>
          <a:xfrm>
            <a:off x="5296124" y="3501008"/>
            <a:ext cx="651736" cy="254413"/>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整備後</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5" name="テキスト ボックス 42"/>
          <p:cNvSpPr txBox="1"/>
          <p:nvPr/>
        </p:nvSpPr>
        <p:spPr>
          <a:xfrm>
            <a:off x="8714789" y="3048826"/>
            <a:ext cx="892227" cy="16415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（上空からの写真）</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496" name="図 43"/>
          <p:cNvPicPr>
            <a:picLocks noChangeAspect="1"/>
          </p:cNvPicPr>
          <p:nvPr/>
        </p:nvPicPr>
        <p:blipFill>
          <a:blip r:embed="rId7"/>
          <a:stretch>
            <a:fillRect/>
          </a:stretch>
        </p:blipFill>
        <p:spPr>
          <a:xfrm>
            <a:off x="8003129" y="3495005"/>
            <a:ext cx="1617139" cy="1078619"/>
          </a:xfrm>
          <a:prstGeom prst="rect">
            <a:avLst/>
          </a:prstGeom>
        </p:spPr>
      </p:pic>
      <p:sp>
        <p:nvSpPr>
          <p:cNvPr id="2497" name="テキスト ボックス 44"/>
          <p:cNvSpPr txBox="1"/>
          <p:nvPr/>
        </p:nvSpPr>
        <p:spPr>
          <a:xfrm>
            <a:off x="8728040" y="4404481"/>
            <a:ext cx="892227" cy="164150"/>
          </a:xfrm>
          <a:prstGeom prst="rect">
            <a:avLst/>
          </a:prstGeom>
          <a:solidFill>
            <a:schemeClr val="bg1"/>
          </a:solidFill>
          <a:ln w="9525">
            <a:solidFill>
              <a:schemeClr val="tx1">
                <a:lumMod val="75000"/>
                <a:lumOff val="25000"/>
              </a:schemeClr>
            </a:solid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（上空からの写真）</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9" name="正方形/長方形 5"/>
          <p:cNvSpPr/>
          <p:nvPr/>
        </p:nvSpPr>
        <p:spPr>
          <a:xfrm>
            <a:off x="8003129" y="3482027"/>
            <a:ext cx="1617138" cy="1086604"/>
          </a:xfrm>
          <a:prstGeom prst="rect">
            <a:avLst/>
          </a:prstGeom>
          <a:noFill/>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2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2128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7" name="テキスト ボックス 20"/>
          <p:cNvSpPr txBox="1"/>
          <p:nvPr/>
        </p:nvSpPr>
        <p:spPr>
          <a:xfrm>
            <a:off x="151024" y="558329"/>
            <a:ext cx="9482496" cy="6207317"/>
          </a:xfrm>
          <a:prstGeom prst="rect">
            <a:avLst/>
          </a:prstGeom>
          <a:noFill/>
          <a:ln>
            <a:solidFill>
              <a:sysClr val="windowText" lastClr="000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08" name="正方形/長方形 21"/>
          <p:cNvSpPr/>
          <p:nvPr/>
        </p:nvSpPr>
        <p:spPr>
          <a:xfrm>
            <a:off x="943187" y="6580980"/>
            <a:ext cx="7898169" cy="1846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（出典）中島直人・関谷進吾「ニューヨーク市タイムズ・スクエアの広場化プロセス」（</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）などに基づき国土交通省都市局作成</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09" name="図 22"/>
          <p:cNvPicPr>
            <a:picLocks noChangeAspect="1"/>
          </p:cNvPicPr>
          <p:nvPr/>
        </p:nvPicPr>
        <p:blipFill>
          <a:blip r:embed="rId3"/>
          <a:stretch>
            <a:fillRect/>
          </a:stretch>
        </p:blipFill>
        <p:spPr>
          <a:xfrm>
            <a:off x="560512" y="2629332"/>
            <a:ext cx="4126784" cy="1813184"/>
          </a:xfrm>
          <a:prstGeom prst="rect">
            <a:avLst/>
          </a:prstGeom>
        </p:spPr>
      </p:pic>
      <p:pic>
        <p:nvPicPr>
          <p:cNvPr id="2510" name="図 23"/>
          <p:cNvPicPr>
            <a:picLocks noChangeAspect="1"/>
          </p:cNvPicPr>
          <p:nvPr/>
        </p:nvPicPr>
        <p:blipFill>
          <a:blip r:embed="rId4"/>
          <a:stretch>
            <a:fillRect/>
          </a:stretch>
        </p:blipFill>
        <p:spPr>
          <a:xfrm>
            <a:off x="560512" y="4803359"/>
            <a:ext cx="4126784" cy="1786396"/>
          </a:xfrm>
          <a:prstGeom prst="rect">
            <a:avLst/>
          </a:prstGeom>
        </p:spPr>
      </p:pic>
      <p:pic>
        <p:nvPicPr>
          <p:cNvPr id="2511" name="図 24"/>
          <p:cNvPicPr>
            <a:picLocks noChangeAspect="1"/>
          </p:cNvPicPr>
          <p:nvPr/>
        </p:nvPicPr>
        <p:blipFill>
          <a:blip r:embed="rId5"/>
          <a:stretch>
            <a:fillRect/>
          </a:stretch>
        </p:blipFill>
        <p:spPr>
          <a:xfrm>
            <a:off x="5337315" y="2645664"/>
            <a:ext cx="2120973" cy="1796852"/>
          </a:xfrm>
          <a:prstGeom prst="rect">
            <a:avLst/>
          </a:prstGeom>
        </p:spPr>
      </p:pic>
      <p:sp>
        <p:nvSpPr>
          <p:cNvPr id="2512" name="正方形/長方形 25"/>
          <p:cNvSpPr/>
          <p:nvPr/>
        </p:nvSpPr>
        <p:spPr>
          <a:xfrm>
            <a:off x="363961" y="4481874"/>
            <a:ext cx="2259943" cy="315278"/>
          </a:xfrm>
          <a:prstGeom prst="rect">
            <a:avLst/>
          </a:prstGeom>
          <a:noFill/>
          <a:ln w="127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整備後（</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13" name="正方形/長方形 26"/>
          <p:cNvSpPr/>
          <p:nvPr/>
        </p:nvSpPr>
        <p:spPr>
          <a:xfrm>
            <a:off x="363960" y="2330386"/>
            <a:ext cx="2259943" cy="315278"/>
          </a:xfrm>
          <a:prstGeom prst="rect">
            <a:avLst/>
          </a:prstGeom>
          <a:noFill/>
          <a:ln w="127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整備前（</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2009</a:t>
            </a:r>
            <a:r>
              <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47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14" name="正方形/長方形 27"/>
          <p:cNvSpPr/>
          <p:nvPr/>
        </p:nvSpPr>
        <p:spPr>
          <a:xfrm>
            <a:off x="344487" y="476672"/>
            <a:ext cx="8928993" cy="1911443"/>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○半年間にわたる社会実験を経て、</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年以降、ブロードウェイは恒久的に広場化された。（タイムズ・スクエアの歩行者数は</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％増加。また、</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74</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％の市民がタイムズ・スクエアは劇的に改善されたと回答している。）</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○ニューヨーク市内全体でも、</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65</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カ所で街路空間等の広場化が計画され、</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年時点で</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44</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カ所が供用。</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年までの</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年間で、計</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億</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3430</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万ドルの広場転換費用を行政が負担。（街路空間等の広場化後、</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年目の売上増加率が</a:t>
            </a:r>
            <a:r>
              <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47</a:t>
            </a:r>
            <a:r>
              <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％を記録した地域も。）</a:t>
            </a:r>
            <a:endParaRPr kumimoji="0" lang="en-US" altLang="ja-JP"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15" name="図 28"/>
          <p:cNvPicPr>
            <a:picLocks noChangeAspect="1"/>
          </p:cNvPicPr>
          <p:nvPr/>
        </p:nvPicPr>
        <p:blipFill>
          <a:blip r:embed="rId6"/>
          <a:stretch>
            <a:fillRect/>
          </a:stretch>
        </p:blipFill>
        <p:spPr>
          <a:xfrm>
            <a:off x="5337315" y="4797152"/>
            <a:ext cx="2133242" cy="1768922"/>
          </a:xfrm>
          <a:prstGeom prst="rect">
            <a:avLst/>
          </a:prstGeom>
        </p:spPr>
      </p:pic>
      <p:pic>
        <p:nvPicPr>
          <p:cNvPr id="2516" name="図 29"/>
          <p:cNvPicPr>
            <a:picLocks noChangeAspect="1"/>
          </p:cNvPicPr>
          <p:nvPr/>
        </p:nvPicPr>
        <p:blipFill>
          <a:blip r:embed="rId7"/>
          <a:stretch>
            <a:fillRect/>
          </a:stretch>
        </p:blipFill>
        <p:spPr>
          <a:xfrm>
            <a:off x="7810194" y="2564686"/>
            <a:ext cx="1644220" cy="4032665"/>
          </a:xfrm>
          <a:prstGeom prst="rect">
            <a:avLst/>
          </a:prstGeom>
        </p:spPr>
      </p:pic>
      <p:sp>
        <p:nvSpPr>
          <p:cNvPr id="2517" name="Rectangle 2"/>
          <p:cNvSpPr txBox="1">
            <a:spLocks noChangeArrowheads="1"/>
          </p:cNvSpPr>
          <p:nvPr/>
        </p:nvSpPr>
        <p:spPr>
          <a:xfrm>
            <a:off x="128464" y="-11942"/>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海外事例（</a:t>
            </a: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ニューヨーク</a:t>
            </a:r>
            <a:r>
              <a:rPr kumimoji="1" lang="ja-JP" altLang="en-US" sz="24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・タイムズスクエア）</a:t>
            </a:r>
            <a:endParaRPr sz="2400" b="1" dirty="0">
              <a:latin typeface="HGP創英角ｺﾞｼｯｸUB" panose="020B0900000000000000" pitchFamily="50" charset="-128"/>
              <a:ea typeface="HGP創英角ｺﾞｼｯｸUB" panose="020B0900000000000000" pitchFamily="50" charset="-128"/>
            </a:endParaRPr>
          </a:p>
        </p:txBody>
      </p:sp>
      <p:sp>
        <p:nvSpPr>
          <p:cNvPr id="1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46071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 name="正方形/長方形 40"/>
          <p:cNvSpPr/>
          <p:nvPr/>
        </p:nvSpPr>
        <p:spPr>
          <a:xfrm>
            <a:off x="456649" y="1124744"/>
            <a:ext cx="9144000" cy="3448953"/>
          </a:xfrm>
          <a:prstGeom prst="rect">
            <a:avLst/>
          </a:prstGeom>
        </p:spPr>
        <p:txBody>
          <a:bodyPr wrap="square" numCol="2" spcCol="180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26" name="円/楕円 67"/>
          <p:cNvSpPr/>
          <p:nvPr/>
        </p:nvSpPr>
        <p:spPr bwMode="ltGray">
          <a:xfrm>
            <a:off x="3971589" y="2156919"/>
            <a:ext cx="5235906" cy="2781292"/>
          </a:xfrm>
          <a:prstGeom prst="ellipse">
            <a:avLst/>
          </a:prstGeom>
          <a:solidFill>
            <a:srgbClr val="FFB600">
              <a:lumMod val="20000"/>
              <a:lumOff val="8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lumMod val="75000"/>
                  <a:lumOff val="25000"/>
                </a:srgb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2527" name="図 68"/>
          <p:cNvPicPr>
            <a:picLocks noChangeAspect="1"/>
          </p:cNvPicPr>
          <p:nvPr/>
        </p:nvPicPr>
        <p:blipFill>
          <a:blip r:embed="rId3"/>
          <a:stretch>
            <a:fillRect/>
          </a:stretch>
        </p:blipFill>
        <p:spPr>
          <a:xfrm>
            <a:off x="5087215" y="4300509"/>
            <a:ext cx="2798111" cy="1506338"/>
          </a:xfrm>
          <a:prstGeom prst="rect">
            <a:avLst/>
          </a:prstGeom>
        </p:spPr>
      </p:pic>
      <p:pic>
        <p:nvPicPr>
          <p:cNvPr id="2528" name="図 70"/>
          <p:cNvPicPr>
            <a:picLocks noChangeAspect="1"/>
          </p:cNvPicPr>
          <p:nvPr/>
        </p:nvPicPr>
        <p:blipFill>
          <a:blip r:embed="rId4"/>
          <a:stretch>
            <a:fillRect/>
          </a:stretch>
        </p:blipFill>
        <p:spPr>
          <a:xfrm>
            <a:off x="227744" y="1914605"/>
            <a:ext cx="2652948" cy="2815734"/>
          </a:xfrm>
          <a:prstGeom prst="rect">
            <a:avLst/>
          </a:prstGeom>
        </p:spPr>
      </p:pic>
      <p:sp>
        <p:nvSpPr>
          <p:cNvPr id="2529" name="円/楕円 71"/>
          <p:cNvSpPr/>
          <p:nvPr/>
        </p:nvSpPr>
        <p:spPr bwMode="ltGray">
          <a:xfrm>
            <a:off x="263047" y="5155341"/>
            <a:ext cx="2684651" cy="1598605"/>
          </a:xfrm>
          <a:prstGeom prst="ellipse">
            <a:avLst/>
          </a:prstGeom>
          <a:solidFill>
            <a:srgbClr val="DEE9F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0000">
                  <a:lumMod val="75000"/>
                  <a:lumOff val="25000"/>
                </a:srgb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graphicFrame>
        <p:nvGraphicFramePr>
          <p:cNvPr id="2530" name="表 74"/>
          <p:cNvGraphicFramePr>
            <a:graphicFrameLocks noGrp="1"/>
          </p:cNvGraphicFramePr>
          <p:nvPr/>
        </p:nvGraphicFramePr>
        <p:xfrm>
          <a:off x="3466745" y="2426938"/>
          <a:ext cx="6191132" cy="1938166"/>
        </p:xfrm>
        <a:graphic>
          <a:graphicData uri="http://schemas.openxmlformats.org/drawingml/2006/table">
            <a:tbl>
              <a:tblPr firstRow="1" bandRow="1"/>
              <a:tblGrid>
                <a:gridCol w="3142439">
                  <a:extLst>
                    <a:ext uri="{9D8B030D-6E8A-4147-A177-3AD203B41FA5}">
                      <a16:colId xmlns:a16="http://schemas.microsoft.com/office/drawing/2014/main" val="20000"/>
                    </a:ext>
                  </a:extLst>
                </a:gridCol>
                <a:gridCol w="3048693">
                  <a:extLst>
                    <a:ext uri="{9D8B030D-6E8A-4147-A177-3AD203B41FA5}">
                      <a16:colId xmlns:a16="http://schemas.microsoft.com/office/drawing/2014/main" val="20001"/>
                    </a:ext>
                  </a:extLst>
                </a:gridCol>
              </a:tblGrid>
              <a:tr h="335976">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W</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alkable</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歩きたくなる</a:t>
                      </a:r>
                      <a:endParaRPr kumimoji="1"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居心地が良い、人中心の空間を創ると、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まちに出かけたくなる、歩きたくなる。</a:t>
                      </a: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4840">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E</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ye level</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まちに開かれた１階</a:t>
                      </a:r>
                      <a:endParaRPr kumimoji="1"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歩行者目線の１階部分等に店舗やラボがあり、</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ガラス張りで中が見えると、人は歩いて楽しくなる。</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6566">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D</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iversity</a:t>
                      </a:r>
                      <a:r>
                        <a:rPr kumimoji="1" lang="ja-JP" altLang="en-US" sz="1100" b="1" spc="0" baseline="0" dirty="0">
                          <a:latin typeface="Meiryo UI" panose="020B0604030504040204" pitchFamily="50" charset="-128"/>
                          <a:ea typeface="Meiryo UI" panose="020B0604030504040204" pitchFamily="50" charset="-128"/>
                          <a:cs typeface="Meiryo UI" panose="020B0604030504040204" pitchFamily="50" charset="-128"/>
                        </a:rPr>
                        <a:t>　　多様な人の多様な用途、使い方</a:t>
                      </a: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多様な人々の多様な交流は、</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空間の多様な用途、使い方の共存から生まれる。</a:t>
                      </a: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4561">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latin typeface="Meiryo UI" panose="020B0604030504040204" pitchFamily="50" charset="-128"/>
                          <a:ea typeface="Meiryo UI" panose="020B0604030504040204" pitchFamily="50" charset="-128"/>
                          <a:cs typeface="Meiryo UI" panose="020B0604030504040204" pitchFamily="50" charset="-128"/>
                        </a:rPr>
                        <a:t>O</a:t>
                      </a: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pen</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baseline="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開かれた空間が心地良い</a:t>
                      </a:r>
                      <a:endParaRPr kumimoji="1"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ＭＳ Ｐ明朝"/>
                          <a:ea typeface="ＭＳ Ｐ明朝"/>
                        </a:defRPr>
                      </a:lvl1pPr>
                      <a:lvl2pPr marL="457200" algn="l" defTabSz="914400" rtl="0" eaLnBrk="1" latinLnBrk="0" hangingPunct="1">
                        <a:defRPr kumimoji="1" sz="1800" kern="1200">
                          <a:solidFill>
                            <a:schemeClr val="tx1"/>
                          </a:solidFill>
                          <a:latin typeface="ＭＳ Ｐ明朝"/>
                          <a:ea typeface="ＭＳ Ｐ明朝"/>
                        </a:defRPr>
                      </a:lvl2pPr>
                      <a:lvl3pPr marL="914400" algn="l" defTabSz="914400" rtl="0" eaLnBrk="1" latinLnBrk="0" hangingPunct="1">
                        <a:defRPr kumimoji="1" sz="1800" kern="1200">
                          <a:solidFill>
                            <a:schemeClr val="tx1"/>
                          </a:solidFill>
                          <a:latin typeface="ＭＳ Ｐ明朝"/>
                          <a:ea typeface="ＭＳ Ｐ明朝"/>
                        </a:defRPr>
                      </a:lvl3pPr>
                      <a:lvl4pPr marL="1371600" algn="l" defTabSz="914400" rtl="0" eaLnBrk="1" latinLnBrk="0" hangingPunct="1">
                        <a:defRPr kumimoji="1" sz="1800" kern="1200">
                          <a:solidFill>
                            <a:schemeClr val="tx1"/>
                          </a:solidFill>
                          <a:latin typeface="ＭＳ Ｐ明朝"/>
                          <a:ea typeface="ＭＳ Ｐ明朝"/>
                        </a:defRPr>
                      </a:lvl4pPr>
                      <a:lvl5pPr marL="1828800" algn="l" defTabSz="914400" rtl="0" eaLnBrk="1" latinLnBrk="0" hangingPunct="1">
                        <a:defRPr kumimoji="1" sz="1800" kern="1200">
                          <a:solidFill>
                            <a:schemeClr val="tx1"/>
                          </a:solidFill>
                          <a:latin typeface="ＭＳ Ｐ明朝"/>
                          <a:ea typeface="ＭＳ Ｐ明朝"/>
                        </a:defRPr>
                      </a:lvl5pPr>
                      <a:lvl6pPr marL="2286000" algn="l" defTabSz="914400" rtl="0" eaLnBrk="1" latinLnBrk="0" hangingPunct="1">
                        <a:defRPr kumimoji="1" sz="1800" kern="1200">
                          <a:solidFill>
                            <a:schemeClr val="tx1"/>
                          </a:solidFill>
                          <a:latin typeface="ＭＳ Ｐ明朝"/>
                          <a:ea typeface="ＭＳ Ｐ明朝"/>
                        </a:defRPr>
                      </a:lvl6pPr>
                      <a:lvl7pPr marL="2743200" algn="l" defTabSz="914400" rtl="0" eaLnBrk="1" latinLnBrk="0" hangingPunct="1">
                        <a:defRPr kumimoji="1" sz="1800" kern="1200">
                          <a:solidFill>
                            <a:schemeClr val="tx1"/>
                          </a:solidFill>
                          <a:latin typeface="ＭＳ Ｐ明朝"/>
                          <a:ea typeface="ＭＳ Ｐ明朝"/>
                        </a:defRPr>
                      </a:lvl7pPr>
                      <a:lvl8pPr marL="3200400" algn="l" defTabSz="914400" rtl="0" eaLnBrk="1" latinLnBrk="0" hangingPunct="1">
                        <a:defRPr kumimoji="1" sz="1800" kern="1200">
                          <a:solidFill>
                            <a:schemeClr val="tx1"/>
                          </a:solidFill>
                          <a:latin typeface="ＭＳ Ｐ明朝"/>
                          <a:ea typeface="ＭＳ Ｐ明朝"/>
                        </a:defRPr>
                      </a:lvl8pPr>
                      <a:lvl9pPr marL="3657600" algn="l" defTabSz="914400" rtl="0" eaLnBrk="1" latinLnBrk="0" hangingPunct="1">
                        <a:defRPr kumimoji="1" sz="1800" kern="1200">
                          <a:solidFill>
                            <a:schemeClr val="tx1"/>
                          </a:solidFill>
                          <a:latin typeface="ＭＳ Ｐ明朝"/>
                          <a:ea typeface="ＭＳ Ｐ明朝"/>
                        </a:defRPr>
                      </a:lvl9pPr>
                    </a:lstStyle>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歩道や公園に、芝生やカフェ、椅子があると、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そこに居たくなる、留まりたくなる。</a:t>
                      </a: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cxnSp>
        <p:nvCxnSpPr>
          <p:cNvPr id="2531" name="直線コネクタ 75"/>
          <p:cNvCxnSpPr>
            <a:endCxn id="2547" idx="1"/>
          </p:cNvCxnSpPr>
          <p:nvPr/>
        </p:nvCxnSpPr>
        <p:spPr>
          <a:xfrm flipV="1">
            <a:off x="1913597" y="2339008"/>
            <a:ext cx="1235660" cy="878148"/>
          </a:xfrm>
          <a:prstGeom prst="line">
            <a:avLst/>
          </a:prstGeom>
          <a:noFill/>
          <a:ln w="19050" cap="flat" cmpd="sng" algn="ctr">
            <a:solidFill>
              <a:srgbClr val="FC8704"/>
            </a:solidFill>
            <a:prstDash val="solid"/>
            <a:headEnd type="none" w="med" len="med"/>
            <a:tailEnd type="none" w="med" len="med"/>
          </a:ln>
          <a:effectLst/>
        </p:spPr>
      </p:cxnSp>
      <p:sp>
        <p:nvSpPr>
          <p:cNvPr id="2532" name="正方形/長方形 76"/>
          <p:cNvSpPr/>
          <p:nvPr/>
        </p:nvSpPr>
        <p:spPr>
          <a:xfrm>
            <a:off x="215215" y="4774570"/>
            <a:ext cx="2783903" cy="307777"/>
          </a:xfrm>
          <a:prstGeom prst="rect">
            <a:avLst/>
          </a:prstGeom>
          <a:solidFill>
            <a:srgbClr val="0070C0"/>
          </a:solidFill>
          <a:ln>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rPr>
              <a:t>都市構造の改変等</a:t>
            </a:r>
            <a:endParaRPr kumimoji="0" lang="en-US" altLang="ja-JP" sz="1400" b="1" i="0" u="none" strike="noStrike" kern="120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533" name="直線コネクタ 77"/>
          <p:cNvCxnSpPr/>
          <p:nvPr/>
        </p:nvCxnSpPr>
        <p:spPr>
          <a:xfrm flipH="1" flipV="1">
            <a:off x="992560" y="3903460"/>
            <a:ext cx="13871" cy="872138"/>
          </a:xfrm>
          <a:prstGeom prst="line">
            <a:avLst/>
          </a:prstGeom>
          <a:noFill/>
          <a:ln w="19050" cap="flat" cmpd="sng" algn="ctr">
            <a:solidFill>
              <a:srgbClr val="0070C0"/>
            </a:solidFill>
            <a:prstDash val="solid"/>
            <a:headEnd type="none" w="med" len="med"/>
            <a:tailEnd type="none" w="med" len="med"/>
          </a:ln>
          <a:effectLst/>
        </p:spPr>
      </p:cxnSp>
      <p:sp>
        <p:nvSpPr>
          <p:cNvPr id="2534" name="テキスト ボックス 79"/>
          <p:cNvSpPr txBox="1"/>
          <p:nvPr/>
        </p:nvSpPr>
        <p:spPr>
          <a:xfrm>
            <a:off x="5161464" y="6550414"/>
            <a:ext cx="2648726" cy="150669"/>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道路を占用した夜間オープンカフェ</a:t>
            </a:r>
            <a:endParaRPr kumimoji="0" lang="en-US" altLang="ja-JP"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（福岡県北九州市）</a:t>
            </a:r>
            <a:endParaRPr kumimoji="0" lang="en-US" altLang="ja-JP"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35" name="図 27" descr="C:\Users\Everyone\Desktop\H29.9.30中秋の調べ\DSC_0624.JPG"/>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l="28024" t="19711" r="11343" b="9825"/>
          <a:stretch>
            <a:fillRect/>
          </a:stretch>
        </p:blipFill>
        <p:spPr>
          <a:xfrm>
            <a:off x="5925317" y="5829749"/>
            <a:ext cx="1120517" cy="673266"/>
          </a:xfrm>
          <a:prstGeom prst="rect">
            <a:avLst/>
          </a:prstGeom>
          <a:noFill/>
          <a:ln w="9525">
            <a:solidFill>
              <a:srgbClr val="FFFFFF">
                <a:lumMod val="50000"/>
              </a:srgbClr>
            </a:solidFill>
            <a:miter lim="800000"/>
            <a:headEnd/>
            <a:tailEnd/>
          </a:ln>
        </p:spPr>
      </p:pic>
      <p:sp>
        <p:nvSpPr>
          <p:cNvPr id="2536" name="テキスト ボックス 82"/>
          <p:cNvSpPr txBox="1"/>
          <p:nvPr/>
        </p:nvSpPr>
        <p:spPr>
          <a:xfrm>
            <a:off x="3636706" y="4305320"/>
            <a:ext cx="2453355" cy="459957"/>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階をガラス張りの店舗にリノベーションし、</a:t>
            </a:r>
            <a:endPar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アクティビティを可視化</a:t>
            </a:r>
            <a:endPar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民間敷地の一部を広場化（宮崎県日南市）</a:t>
            </a:r>
            <a:endParaRPr kumimoji="0" lang="en-US" altLang="ja-JP" sz="700" b="0" i="0" u="none" strike="noStrike" kern="0" cap="none" spc="-4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37" name="図 8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r="-372"/>
          <a:stretch>
            <a:fillRect/>
          </a:stretch>
        </p:blipFill>
        <p:spPr>
          <a:xfrm>
            <a:off x="3650527" y="4715739"/>
            <a:ext cx="1215278" cy="897564"/>
          </a:xfrm>
          <a:prstGeom prst="rect">
            <a:avLst/>
          </a:prstGeom>
          <a:ln>
            <a:solidFill>
              <a:srgbClr val="FFFFFF">
                <a:lumMod val="50000"/>
              </a:srgbClr>
            </a:solidFill>
          </a:ln>
        </p:spPr>
      </p:pic>
      <p:sp>
        <p:nvSpPr>
          <p:cNvPr id="2538" name="テキスト ボックス 85"/>
          <p:cNvSpPr txBox="1"/>
          <p:nvPr/>
        </p:nvSpPr>
        <p:spPr>
          <a:xfrm>
            <a:off x="3097293" y="6581588"/>
            <a:ext cx="2736263" cy="184497"/>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駅前のトランジットモール化と広場創出</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兵庫県姫路市</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pic>
        <p:nvPicPr>
          <p:cNvPr id="2539" name="図 86"/>
          <p:cNvPicPr>
            <a:picLocks noChangeAspect="1"/>
          </p:cNvPicPr>
          <p:nvPr/>
        </p:nvPicPr>
        <p:blipFill>
          <a:blip r:embed="rId9"/>
          <a:stretch>
            <a:fillRect/>
          </a:stretch>
        </p:blipFill>
        <p:spPr>
          <a:xfrm>
            <a:off x="3646599" y="5655670"/>
            <a:ext cx="1484008" cy="945134"/>
          </a:xfrm>
          <a:prstGeom prst="rect">
            <a:avLst/>
          </a:prstGeom>
          <a:ln w="9525">
            <a:solidFill>
              <a:srgbClr val="FFFFFF">
                <a:lumMod val="50000"/>
              </a:srgbClr>
            </a:solidFill>
          </a:ln>
        </p:spPr>
      </p:pic>
      <p:sp>
        <p:nvSpPr>
          <p:cNvPr id="2540" name="テキスト ボックス 88"/>
          <p:cNvSpPr txBox="1"/>
          <p:nvPr/>
        </p:nvSpPr>
        <p:spPr>
          <a:xfrm>
            <a:off x="7001903" y="4373957"/>
            <a:ext cx="2616550" cy="231234"/>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２つの開発の調整により</a:t>
            </a:r>
            <a:endPar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一体整備された神社と森</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東京都中央区</a:t>
            </a:r>
            <a:r>
              <a:rPr kumimoji="0" lang="en-US" altLang="ja-JP" sz="700" b="0" i="0" u="none" strike="noStrike" kern="0" cap="none" spc="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pic>
        <p:nvPicPr>
          <p:cNvPr id="2541" name="図 89"/>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8337239" y="4632067"/>
            <a:ext cx="1202856" cy="966772"/>
          </a:xfrm>
          <a:prstGeom prst="rect">
            <a:avLst/>
          </a:prstGeom>
          <a:ln w="12700">
            <a:solidFill>
              <a:srgbClr val="FFFFFF">
                <a:lumMod val="50000"/>
              </a:srgbClr>
            </a:solidFill>
          </a:ln>
        </p:spPr>
      </p:pic>
      <p:cxnSp>
        <p:nvCxnSpPr>
          <p:cNvPr id="2542" name="直線コネクタ 90"/>
          <p:cNvCxnSpPr/>
          <p:nvPr/>
        </p:nvCxnSpPr>
        <p:spPr>
          <a:xfrm flipV="1">
            <a:off x="8499445" y="4791112"/>
            <a:ext cx="717378" cy="342822"/>
          </a:xfrm>
          <a:prstGeom prst="line">
            <a:avLst/>
          </a:prstGeom>
          <a:noFill/>
          <a:ln w="19050" cap="flat" cmpd="sng" algn="ctr">
            <a:solidFill>
              <a:srgbClr val="FFC000"/>
            </a:solidFill>
            <a:prstDash val="sysDash"/>
          </a:ln>
          <a:effectLst/>
        </p:spPr>
      </p:cxnSp>
      <p:pic>
        <p:nvPicPr>
          <p:cNvPr id="2543" name="コンテンツ プレースホルダー 3"/>
          <p:cNvPicPr>
            <a:picLocks noChangeAspect="1"/>
          </p:cNvPicPr>
          <p:nvPr/>
        </p:nvPicPr>
        <p:blipFill>
          <a:blip r:embed="rId12"/>
          <a:stretch>
            <a:fillRect/>
          </a:stretch>
        </p:blipFill>
        <p:spPr>
          <a:xfrm>
            <a:off x="7884735" y="5625715"/>
            <a:ext cx="1661772" cy="958415"/>
          </a:xfrm>
          <a:prstGeom prst="rect">
            <a:avLst/>
          </a:prstGeom>
          <a:noFill/>
          <a:ln w="9525">
            <a:solidFill>
              <a:srgbClr val="FFFFFF">
                <a:lumMod val="50000"/>
              </a:srgbClr>
            </a:solidFill>
            <a:miter lim="800000"/>
            <a:headEnd/>
            <a:tailEnd/>
          </a:ln>
        </p:spPr>
      </p:pic>
      <p:sp>
        <p:nvSpPr>
          <p:cNvPr id="2544" name="テキスト ボックス 93"/>
          <p:cNvSpPr txBox="1"/>
          <p:nvPr/>
        </p:nvSpPr>
        <p:spPr>
          <a:xfrm>
            <a:off x="7386205" y="6527513"/>
            <a:ext cx="2679363" cy="27780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公園を芝生や民間カフェ設置で再生（東京都豊島区）</a:t>
            </a:r>
            <a:endParaRPr kumimoji="0" lang="en-US" altLang="ja-JP" sz="700" b="0" i="0" u="none" strike="noStrike" kern="0" cap="none" spc="-60" normalizeH="0" baseline="0" noProof="0" dirty="0">
              <a:ln>
                <a:noFill/>
              </a:ln>
              <a:solidFill>
                <a:srgbClr val="000000">
                  <a:lumMod val="75000"/>
                  <a:lumOff val="2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45" name="正方形/長方形 5"/>
          <p:cNvSpPr/>
          <p:nvPr/>
        </p:nvSpPr>
        <p:spPr>
          <a:xfrm>
            <a:off x="222467" y="5108689"/>
            <a:ext cx="2764254" cy="1587516"/>
          </a:xfrm>
          <a:prstGeom prst="rect">
            <a:avLst/>
          </a:prstGeom>
          <a:noFill/>
          <a:ln w="15875" cap="flat" cmpd="sng" algn="ctr">
            <a:noFill/>
            <a:prstDash val="solid"/>
          </a:ln>
          <a:effectLst/>
        </p:spPr>
        <p:txBody>
          <a:bodyPr wrap="square" lIns="0" r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3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都市構造の改変</a:t>
            </a:r>
            <a:r>
              <a:rPr kumimoji="0" lang="ja-JP" altLang="en-US" sz="115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（通過交通をまちなか外へ誘導するための外周街路整備等）</a:t>
            </a:r>
            <a:endParaRPr kumimoji="0" lang="en-US" altLang="ja-JP" sz="115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○都市機能や居住機能の</a:t>
            </a:r>
            <a:r>
              <a:rPr kumimoji="0" lang="ja-JP" altLang="en-US" sz="118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戦略的誘導</a:t>
            </a:r>
            <a:r>
              <a:rPr kumimoji="0" lang="ja-JP" altLang="en-US"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と</a:t>
            </a:r>
            <a:endParaRPr kumimoji="0" lang="en-US" altLang="ja-JP"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80" b="1"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8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地域公共交通ネットワーク</a:t>
            </a:r>
            <a:r>
              <a:rPr kumimoji="0" lang="ja-JP" altLang="en-US" sz="118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の形成</a:t>
            </a: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拠点と周辺エリアの有機的連携</a:t>
            </a:r>
            <a:endParaRPr kumimoji="0" lang="en-US" altLang="ja-JP" sz="12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300" b="1" i="0" u="sng"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データ基盤の整備</a:t>
            </a:r>
            <a:r>
              <a:rPr kumimoji="0" lang="ja-JP" altLang="en-US" sz="11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（人流・交通流、都市活動等に係るデータプラットフォームの構築等）等</a:t>
            </a:r>
            <a:endParaRPr kumimoji="0" lang="en-US" altLang="ja-JP" sz="1100" b="0" i="0" u="none" strike="noStrike" kern="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46" name="正方形/長方形 96"/>
          <p:cNvSpPr/>
          <p:nvPr/>
        </p:nvSpPr>
        <p:spPr bwMode="ltGray">
          <a:xfrm>
            <a:off x="3139282" y="2206722"/>
            <a:ext cx="6623266" cy="4541760"/>
          </a:xfrm>
          <a:prstGeom prst="rect">
            <a:avLst/>
          </a:prstGeom>
          <a:noFill/>
          <a:ln w="3175" cap="flat" cmpd="sng" algn="ctr">
            <a:solidFill>
              <a:srgbClr val="FC8704"/>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0" cap="none" spc="0" normalizeH="0" baseline="0" noProof="0">
              <a:ln>
                <a:noFill/>
              </a:ln>
              <a:solidFill>
                <a:srgbClr val="000000"/>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547" name="正方形/長方形 97"/>
          <p:cNvSpPr/>
          <p:nvPr/>
        </p:nvSpPr>
        <p:spPr>
          <a:xfrm>
            <a:off x="3149257" y="2185119"/>
            <a:ext cx="3665571" cy="307777"/>
          </a:xfrm>
          <a:prstGeom prst="rect">
            <a:avLst/>
          </a:prstGeom>
          <a:solidFill>
            <a:srgbClr val="FC8704"/>
          </a:solidFill>
          <a:ln>
            <a:solidFill>
              <a:srgbClr val="FC8704"/>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dbl" strike="noStrike" kern="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rPr>
              <a:t>居心地が良く歩きたくなるまちなか（イメージ）</a:t>
            </a:r>
            <a:endParaRPr kumimoji="0" lang="en-US" altLang="ja-JP" sz="1400" b="1" i="0" u="dbl" strike="noStrike" kern="0" cap="none" spc="0" normalizeH="0" baseline="0" noProof="0" dirty="0">
              <a:ln>
                <a:noFill/>
              </a:ln>
              <a:solidFill>
                <a:srgbClr val="FFFFFF"/>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48" name="正方形/長方形 98"/>
          <p:cNvSpPr/>
          <p:nvPr/>
        </p:nvSpPr>
        <p:spPr bwMode="ltGray">
          <a:xfrm>
            <a:off x="205456" y="4776625"/>
            <a:ext cx="2793662" cy="1971857"/>
          </a:xfrm>
          <a:prstGeom prst="rect">
            <a:avLst/>
          </a:prstGeom>
          <a:noFill/>
          <a:ln w="3175" cap="flat" cmpd="sng" algn="ctr">
            <a:solidFill>
              <a:srgbClr val="0070C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500" b="0" i="0" u="none" strike="noStrike" kern="0" cap="none" spc="0" normalizeH="0" baseline="0" noProof="0">
              <a:ln>
                <a:noFill/>
              </a:ln>
              <a:solidFill>
                <a:srgbClr val="000000"/>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549" name="正方形/長方形 5"/>
          <p:cNvSpPr/>
          <p:nvPr/>
        </p:nvSpPr>
        <p:spPr>
          <a:xfrm>
            <a:off x="24650" y="583152"/>
            <a:ext cx="9776657" cy="1094909"/>
          </a:xfrm>
          <a:prstGeom prst="rect">
            <a:avLst/>
          </a:prstGeom>
          <a:noFill/>
          <a:ln w="15875" cap="flat" cmpd="sng" algn="ctr">
            <a:solidFill>
              <a:srgbClr val="000000"/>
            </a:solidFill>
            <a:prstDash val="solid"/>
          </a:ln>
          <a:effectLst/>
        </p:spPr>
        <p:txBody>
          <a:bodyPr wrap="square"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官民のパブリック空間（街路、公園、広場、民間空地等）</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ウォーカブルな人中心の空間</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へ転換・先導し、</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民間投資</a:t>
            </a:r>
            <a:endParaRPr kumimoji="1" lang="en-US" altLang="ja-JP"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と共鳴</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しながら「居心地が良く歩きたくなるまちなか」を形成</a:t>
            </a:r>
            <a:endParaRPr kumimoji="1" lang="en-US" altLang="ja-JP"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これにより、</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多様な人々の出会い・交流</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を通じた</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イノベーション</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の創出や</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人間中心の豊かな生活</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を実現し、まちの魅力・</a:t>
            </a:r>
            <a:endParaRPr kumimoji="1" lang="en-US" altLang="ja-JP"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磁力・国際競争力の向上が</a:t>
            </a:r>
            <a:r>
              <a:rPr kumimoji="1" lang="ja-JP" altLang="en-US" sz="1600" b="1"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内外の多様な人材、関係人口を更に惹きつける好循環</a:t>
            </a:r>
            <a:r>
              <a:rPr kumimoji="1" lang="ja-JP" altLang="en-US"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が確立された都市を構築</a:t>
            </a:r>
            <a:endParaRPr kumimoji="1" lang="en-US" altLang="ja-JP" sz="160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50" name="正方形/長方形 95"/>
          <p:cNvSpPr/>
          <p:nvPr/>
        </p:nvSpPr>
        <p:spPr>
          <a:xfrm>
            <a:off x="472314" y="1524708"/>
            <a:ext cx="9065124" cy="348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62" b="1" i="0" u="none" strike="noStrike" kern="1200" cap="none" spc="0" normalizeH="0" baseline="0" noProof="0" dirty="0">
              <a:ln>
                <a:noFill/>
              </a:ln>
              <a:solidFill>
                <a:srgbClr val="DC6900"/>
              </a:solidFill>
              <a:effectLst/>
              <a:uLnTx/>
              <a:uFill>
                <a:solidFill>
                  <a:srgbClr val="DC69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51" name="Rectangle 2"/>
          <p:cNvSpPr txBox="1">
            <a:spLocks noChangeArrowheads="1"/>
          </p:cNvSpPr>
          <p:nvPr/>
        </p:nvSpPr>
        <p:spPr>
          <a:xfrm>
            <a:off x="86400" y="-52174"/>
            <a:ext cx="8049336" cy="528846"/>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「居心地が良く歩きたくなるまちなか」からはじまる都市の再生</a:t>
            </a:r>
            <a:endParaRPr kumimoji="1" lang="en-US" altLang="ja-JP" sz="20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
        <p:nvSpPr>
          <p:cNvPr id="2552" name="Rectangle 2"/>
          <p:cNvSpPr txBox="1">
            <a:spLocks noChangeArrowheads="1"/>
          </p:cNvSpPr>
          <p:nvPr/>
        </p:nvSpPr>
        <p:spPr>
          <a:xfrm>
            <a:off x="437097" y="188640"/>
            <a:ext cx="8836383" cy="413681"/>
          </a:xfrm>
          <a:prstGeom prst="rect">
            <a:avLst/>
          </a:prstGeom>
          <a:noFill/>
          <a:ln>
            <a:noFill/>
          </a:ln>
        </p:spPr>
        <p:txBody>
          <a:bodyPr vert="horz" wrap="square" lIns="65314" tIns="32657" rIns="65314" bIns="32657" numCol="1" anchor="ctr" anchorCtr="0" compatLnSpc="1">
            <a:prstTxWarp prst="textNoShape">
              <a:avLst/>
            </a:prstTxWarp>
          </a:bodyPr>
          <a:lstStyle>
            <a:lvl1pPr algn="l" rtl="0" eaLnBrk="1" fontAlgn="base" hangingPunct="1">
              <a:spcBef>
                <a:spcPct val="0"/>
              </a:spcBef>
              <a:spcAft>
                <a:spcPct val="0"/>
              </a:spcAft>
              <a:defRPr kumimoji="1" sz="3920">
                <a:solidFill>
                  <a:srgbClr val="4087C8"/>
                </a:solidFill>
                <a:latin typeface="+mj-lt"/>
                <a:ea typeface="+mj-ea"/>
                <a:cs typeface="+mj-cs"/>
              </a:defRPr>
            </a:lvl1pPr>
            <a:lvl2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5pPr>
            <a:lvl6pPr marL="64008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6pPr>
            <a:lvl7pPr marL="128016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7pPr>
            <a:lvl8pPr marL="192024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8pPr>
            <a:lvl9pPr marL="2560320" algn="l" rtl="0" eaLnBrk="1" fontAlgn="base" hangingPunct="1">
              <a:spcBef>
                <a:spcPct val="0"/>
              </a:spcBef>
              <a:spcAft>
                <a:spcPct val="0"/>
              </a:spcAft>
              <a:defRPr kumimoji="1" sz="392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（今後のまちづくりの方向性（令和元年</a:t>
            </a:r>
            <a:r>
              <a:rPr kumimoji="1" lang="en-US" altLang="ja-JP"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6</a:t>
            </a: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月</a:t>
            </a:r>
            <a:r>
              <a:rPr kumimoji="1" lang="en-US" altLang="ja-JP"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26</a:t>
            </a: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日</a:t>
            </a:r>
            <a:r>
              <a:rPr kumimoji="1" lang="ja-JP" altLang="en-US" sz="1200" b="1"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「都市の多様性とイノベーションの創出に関する懇談会」</a:t>
            </a:r>
            <a:r>
              <a:rPr kumimoji="1" lang="ja-JP" altLang="en-US" sz="1200" b="1"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提言より））</a:t>
            </a:r>
          </a:p>
        </p:txBody>
      </p:sp>
      <p:sp>
        <p:nvSpPr>
          <p:cNvPr id="2553" name="正方形/長方形 5"/>
          <p:cNvSpPr/>
          <p:nvPr/>
        </p:nvSpPr>
        <p:spPr>
          <a:xfrm>
            <a:off x="5401072" y="1670977"/>
            <a:ext cx="4596473" cy="206855"/>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地域特性に応じた取組を、歩ける範囲のエリアで集中的あるいは段階的に推進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人口規模の大小等を問わず、その特性に応じた手法で実施可能</a:t>
            </a:r>
            <a:endParaRPr kumimoji="0" lang="en-US" altLang="ja-JP" sz="105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6767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 name="Rectangle 2"/>
          <p:cNvSpPr txBox="1">
            <a:spLocks noChangeArrowheads="1"/>
          </p:cNvSpPr>
          <p:nvPr/>
        </p:nvSpPr>
        <p:spPr>
          <a:xfrm>
            <a:off x="94243" y="-27384"/>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rPr>
              <a:t>今後のまちづくりの方向性</a:t>
            </a:r>
          </a:p>
        </p:txBody>
      </p:sp>
      <p:sp>
        <p:nvSpPr>
          <p:cNvPr id="2563" name="正方形/長方形 6"/>
          <p:cNvSpPr/>
          <p:nvPr/>
        </p:nvSpPr>
        <p:spPr>
          <a:xfrm>
            <a:off x="2120032" y="2633978"/>
            <a:ext cx="5665936"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「まちなか」に、多様な人材・関係人口が</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集う、交流する、滞在する</a:t>
            </a:r>
          </a:p>
        </p:txBody>
      </p:sp>
      <p:sp>
        <p:nvSpPr>
          <p:cNvPr id="2564" name="二等辺三角形 7"/>
          <p:cNvSpPr/>
          <p:nvPr/>
        </p:nvSpPr>
        <p:spPr>
          <a:xfrm flipV="1">
            <a:off x="4503528" y="2348904"/>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65" name="正方形/長方形 8"/>
          <p:cNvSpPr/>
          <p:nvPr/>
        </p:nvSpPr>
        <p:spPr>
          <a:xfrm>
            <a:off x="1640976" y="3733846"/>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新しいアイディアに基づき</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試行錯誤、挑戦を繰り返す</a:t>
            </a:r>
          </a:p>
        </p:txBody>
      </p:sp>
      <p:sp>
        <p:nvSpPr>
          <p:cNvPr id="2566" name="正方形/長方形 9"/>
          <p:cNvSpPr/>
          <p:nvPr/>
        </p:nvSpPr>
        <p:spPr>
          <a:xfrm>
            <a:off x="2120032" y="5884077"/>
            <a:ext cx="5665936"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新たな価値創造、地域課題の解決</a:t>
            </a:r>
          </a:p>
        </p:txBody>
      </p:sp>
      <p:sp>
        <p:nvSpPr>
          <p:cNvPr id="2567" name="正方形/長方形 10"/>
          <p:cNvSpPr/>
          <p:nvPr/>
        </p:nvSpPr>
        <p:spPr>
          <a:xfrm>
            <a:off x="1640976" y="4811710"/>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イノベーションの創出</a:t>
            </a:r>
          </a:p>
        </p:txBody>
      </p:sp>
      <p:sp>
        <p:nvSpPr>
          <p:cNvPr id="2568" name="二等辺三角形 11"/>
          <p:cNvSpPr/>
          <p:nvPr/>
        </p:nvSpPr>
        <p:spPr>
          <a:xfrm flipV="1">
            <a:off x="2739504" y="3440856"/>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69" name="二等辺三角形 12"/>
          <p:cNvSpPr/>
          <p:nvPr/>
        </p:nvSpPr>
        <p:spPr>
          <a:xfrm flipV="1">
            <a:off x="2739504" y="4533721"/>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70" name="二等辺三角形 13"/>
          <p:cNvSpPr/>
          <p:nvPr/>
        </p:nvSpPr>
        <p:spPr>
          <a:xfrm flipV="1">
            <a:off x="4503528" y="5611255"/>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71" name="正方形/長方形 14"/>
          <p:cNvSpPr/>
          <p:nvPr/>
        </p:nvSpPr>
        <p:spPr>
          <a:xfrm>
            <a:off x="5169368" y="3733846"/>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新たなつながり、コミュニティ、</a:t>
            </a:r>
            <a:endParaRPr kumimoji="1" lang="en-US" altLang="ja-JP" sz="1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サードプレイスが形成される</a:t>
            </a:r>
          </a:p>
        </p:txBody>
      </p:sp>
      <p:sp>
        <p:nvSpPr>
          <p:cNvPr id="2572" name="正方形/長方形 15"/>
          <p:cNvSpPr/>
          <p:nvPr/>
        </p:nvSpPr>
        <p:spPr>
          <a:xfrm>
            <a:off x="5169368" y="4811710"/>
            <a:ext cx="3096000" cy="720000"/>
          </a:xfrm>
          <a:prstGeom prst="rect">
            <a:avLst/>
          </a:prstGeom>
          <a:ln w="19050">
            <a:solidFill>
              <a:schemeClr val="tx1">
                <a:lumMod val="75000"/>
                <a:lumOff val="25000"/>
              </a:schemeClr>
            </a:solidFill>
          </a:ln>
        </p:spPr>
        <p:txBody>
          <a:bodyPr wrap="square"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人間中心の豊かな生活</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の実現</a:t>
            </a:r>
          </a:p>
        </p:txBody>
      </p:sp>
      <p:sp>
        <p:nvSpPr>
          <p:cNvPr id="2573" name="二等辺三角形 16"/>
          <p:cNvSpPr/>
          <p:nvPr/>
        </p:nvSpPr>
        <p:spPr>
          <a:xfrm flipV="1">
            <a:off x="6267896" y="3440856"/>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574" name="二等辺三角形 17"/>
          <p:cNvSpPr/>
          <p:nvPr/>
        </p:nvSpPr>
        <p:spPr>
          <a:xfrm flipV="1">
            <a:off x="6267896" y="4533721"/>
            <a:ext cx="898944" cy="216000"/>
          </a:xfrm>
          <a:prstGeom prst="triangle">
            <a:avLst/>
          </a:prstGeom>
          <a:solidFill>
            <a:schemeClr val="bg1">
              <a:lumMod val="85000"/>
            </a:schemeClr>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a:ea typeface="ＭＳ Ｐゴシック"/>
              <a:cs typeface="+mn-cs"/>
            </a:endParaRPr>
          </a:p>
        </p:txBody>
      </p:sp>
      <p:grpSp>
        <p:nvGrpSpPr>
          <p:cNvPr id="2575" name="グループ化 18"/>
          <p:cNvGrpSpPr/>
          <p:nvPr/>
        </p:nvGrpSpPr>
        <p:grpSpPr>
          <a:xfrm>
            <a:off x="8078504" y="2746753"/>
            <a:ext cx="805774" cy="3573936"/>
            <a:chOff x="9101555" y="1816005"/>
            <a:chExt cx="573969" cy="3573936"/>
          </a:xfrm>
        </p:grpSpPr>
        <p:grpSp>
          <p:nvGrpSpPr>
            <p:cNvPr id="2576" name="グループ化 19"/>
            <p:cNvGrpSpPr/>
            <p:nvPr/>
          </p:nvGrpSpPr>
          <p:grpSpPr>
            <a:xfrm flipH="1">
              <a:off x="9101555" y="1816005"/>
              <a:ext cx="573969" cy="3573936"/>
              <a:chOff x="5972133" y="1753344"/>
              <a:chExt cx="418519" cy="3573936"/>
            </a:xfrm>
          </p:grpSpPr>
          <p:sp>
            <p:nvSpPr>
              <p:cNvPr id="2577" name="ストライプ矢印 21"/>
              <p:cNvSpPr/>
              <p:nvPr/>
            </p:nvSpPr>
            <p:spPr>
              <a:xfrm>
                <a:off x="5972134" y="1753344"/>
                <a:ext cx="418518" cy="414000"/>
              </a:xfrm>
              <a:prstGeom prst="stripedRightArrow">
                <a:avLst>
                  <a:gd name="adj1" fmla="val 50000"/>
                  <a:gd name="adj2" fmla="val 36395"/>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578" name="L 字 22"/>
              <p:cNvSpPr/>
              <p:nvPr/>
            </p:nvSpPr>
            <p:spPr>
              <a:xfrm>
                <a:off x="5972133" y="1860417"/>
                <a:ext cx="418518" cy="3466863"/>
              </a:xfrm>
              <a:prstGeom prst="corner">
                <a:avLst>
                  <a:gd name="adj1" fmla="val 27893"/>
                  <a:gd name="adj2" fmla="val 26791"/>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2579" name="正方形/長方形 20"/>
            <p:cNvSpPr/>
            <p:nvPr/>
          </p:nvSpPr>
          <p:spPr>
            <a:xfrm>
              <a:off x="9358015" y="1923078"/>
              <a:ext cx="288032" cy="19593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grpSp>
        <p:nvGrpSpPr>
          <p:cNvPr id="2580" name="グループ化 23"/>
          <p:cNvGrpSpPr/>
          <p:nvPr/>
        </p:nvGrpSpPr>
        <p:grpSpPr>
          <a:xfrm flipH="1">
            <a:off x="998601" y="2746753"/>
            <a:ext cx="805773" cy="3573936"/>
            <a:chOff x="9101551" y="1816005"/>
            <a:chExt cx="573968" cy="3573936"/>
          </a:xfrm>
        </p:grpSpPr>
        <p:grpSp>
          <p:nvGrpSpPr>
            <p:cNvPr id="2581" name="グループ化 24"/>
            <p:cNvGrpSpPr/>
            <p:nvPr/>
          </p:nvGrpSpPr>
          <p:grpSpPr>
            <a:xfrm flipH="1">
              <a:off x="9101551" y="1816005"/>
              <a:ext cx="573968" cy="3573936"/>
              <a:chOff x="5972133" y="1753344"/>
              <a:chExt cx="418518" cy="3573936"/>
            </a:xfrm>
          </p:grpSpPr>
          <p:sp>
            <p:nvSpPr>
              <p:cNvPr id="2582" name="ストライプ矢印 26"/>
              <p:cNvSpPr/>
              <p:nvPr/>
            </p:nvSpPr>
            <p:spPr>
              <a:xfrm>
                <a:off x="5972133" y="1753344"/>
                <a:ext cx="418518" cy="414000"/>
              </a:xfrm>
              <a:prstGeom prst="stripedRightArrow">
                <a:avLst>
                  <a:gd name="adj1" fmla="val 50000"/>
                  <a:gd name="adj2" fmla="val 36395"/>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583" name="L 字 27"/>
              <p:cNvSpPr/>
              <p:nvPr/>
            </p:nvSpPr>
            <p:spPr>
              <a:xfrm>
                <a:off x="5972133" y="1860417"/>
                <a:ext cx="418518" cy="3466863"/>
              </a:xfrm>
              <a:prstGeom prst="corner">
                <a:avLst>
                  <a:gd name="adj1" fmla="val 27893"/>
                  <a:gd name="adj2" fmla="val 26791"/>
                </a:avLst>
              </a:prstGeom>
              <a:solidFill>
                <a:srgbClr val="D9D9D9"/>
              </a:solidFill>
              <a:ln w="12700">
                <a:solidFill>
                  <a:srgbClr val="7D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2584" name="正方形/長方形 25"/>
            <p:cNvSpPr/>
            <p:nvPr/>
          </p:nvSpPr>
          <p:spPr>
            <a:xfrm>
              <a:off x="9358015" y="1928310"/>
              <a:ext cx="288032" cy="19070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27"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a:extLst>
              <a:ext uri="{FF2B5EF4-FFF2-40B4-BE49-F238E27FC236}">
                <a16:creationId xmlns:a16="http://schemas.microsoft.com/office/drawing/2014/main" id="{762AF933-3D4B-B3C4-9A83-85F0D01400F3}"/>
              </a:ext>
            </a:extLst>
          </p:cNvPr>
          <p:cNvGraphicFramePr>
            <a:graphicFrameLocks noGrp="1"/>
          </p:cNvGraphicFramePr>
          <p:nvPr>
            <p:extLst>
              <p:ext uri="{D42A27DB-BD31-4B8C-83A1-F6EECF244321}">
                <p14:modId xmlns:p14="http://schemas.microsoft.com/office/powerpoint/2010/main" val="2540355096"/>
              </p:ext>
            </p:extLst>
          </p:nvPr>
        </p:nvGraphicFramePr>
        <p:xfrm>
          <a:off x="2120032" y="665068"/>
          <a:ext cx="5665936" cy="1615440"/>
        </p:xfrm>
        <a:graphic>
          <a:graphicData uri="http://schemas.openxmlformats.org/drawingml/2006/table">
            <a:tbl>
              <a:tblPr firstRow="1" bandRow="1">
                <a:tableStyleId>{2D5ABB26-0587-4C30-8999-92F81FD0307C}</a:tableStyleId>
              </a:tblPr>
              <a:tblGrid>
                <a:gridCol w="2603086">
                  <a:extLst>
                    <a:ext uri="{9D8B030D-6E8A-4147-A177-3AD203B41FA5}">
                      <a16:colId xmlns:a16="http://schemas.microsoft.com/office/drawing/2014/main" val="20000"/>
                    </a:ext>
                  </a:extLst>
                </a:gridCol>
                <a:gridCol w="3062850">
                  <a:extLst>
                    <a:ext uri="{9D8B030D-6E8A-4147-A177-3AD203B41FA5}">
                      <a16:colId xmlns:a16="http://schemas.microsoft.com/office/drawing/2014/main" val="20001"/>
                    </a:ext>
                  </a:extLst>
                </a:gridCol>
              </a:tblGrid>
              <a:tr h="389814">
                <a:tc gridSpan="2">
                  <a:txBody>
                    <a:bodyPr/>
                    <a:lstStyle/>
                    <a:p>
                      <a:pPr algn="ctr"/>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「居心地が良く歩きたくなるまちなか」</a:t>
                      </a:r>
                    </a:p>
                  </a:txBody>
                  <a:tcPr anchor="ctr">
                    <a:lnL w="19050" cap="flat" cmpd="sng" algn="ctr">
                      <a:solidFill>
                        <a:schemeClr val="tx1">
                          <a:lumMod val="85000"/>
                          <a:lumOff val="15000"/>
                        </a:schemeClr>
                      </a:solidFill>
                      <a:prstDash val="solid"/>
                      <a:round/>
                      <a:headEnd type="none" w="med" len="med"/>
                      <a:tailEnd type="none" w="med" len="med"/>
                    </a:lnL>
                    <a:lnR w="19050" cap="flat" cmpd="sng" algn="ctr">
                      <a:solidFill>
                        <a:schemeClr val="tx1">
                          <a:lumMod val="85000"/>
                          <a:lumOff val="15000"/>
                        </a:schemeClr>
                      </a:solidFill>
                      <a:prstDash val="solid"/>
                      <a:round/>
                      <a:headEnd type="none" w="med" len="med"/>
                      <a:tailEnd type="none" w="med" len="med"/>
                    </a:lnR>
                    <a:lnT w="19050" cap="flat" cmpd="sng" algn="ctr">
                      <a:solidFill>
                        <a:schemeClr val="tx1">
                          <a:lumMod val="85000"/>
                          <a:lumOff val="15000"/>
                        </a:schemeClr>
                      </a:solidFill>
                      <a:prstDash val="solid"/>
                      <a:round/>
                      <a:headEnd type="none" w="med" len="med"/>
                      <a:tailEnd type="none" w="med" len="med"/>
                    </a:lnT>
                    <a:lnB w="19050" cap="flat" cmpd="sng" algn="ctr">
                      <a:solidFill>
                        <a:schemeClr val="tx1">
                          <a:lumMod val="85000"/>
                          <a:lumOff val="15000"/>
                        </a:schemeClr>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270488">
                <a:tc>
                  <a:txBody>
                    <a:bodyPr/>
                    <a:lstStyle/>
                    <a:p>
                      <a:pPr lvl="1" algn="l"/>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Walkable</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tx1">
                          <a:lumMod val="85000"/>
                          <a:lumOff val="15000"/>
                        </a:schemeClr>
                      </a:solidFill>
                      <a:prstDash val="solid"/>
                      <a:round/>
                      <a:headEnd type="none" w="med" len="med"/>
                      <a:tailEnd type="none" w="med" len="med"/>
                    </a:lnT>
                  </a:tcPr>
                </a:tc>
                <a:tc>
                  <a:txBody>
                    <a:bodyPr/>
                    <a:lstStyle/>
                    <a:p>
                      <a:pPr algn="l"/>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歩きたくなる</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85000"/>
                          <a:lumOff val="15000"/>
                        </a:schemeClr>
                      </a:solidFill>
                      <a:prstDash val="solid"/>
                      <a:round/>
                      <a:headEnd type="none" w="med" len="med"/>
                      <a:tailEnd type="none" w="med" len="med"/>
                    </a:lnT>
                  </a:tcPr>
                </a:tc>
                <a:extLst>
                  <a:ext uri="{0D108BD9-81ED-4DB2-BD59-A6C34878D82A}">
                    <a16:rowId xmlns:a16="http://schemas.microsoft.com/office/drawing/2014/main" val="10001"/>
                  </a:ext>
                </a:extLst>
              </a:tr>
              <a:tr h="270488">
                <a:tc>
                  <a:txBody>
                    <a:bodyPr/>
                    <a:lstStyle/>
                    <a:p>
                      <a:pPr marL="450403" marR="0" lvl="1" indent="0" algn="l" defTabSz="900807" rtl="0" eaLnBrk="1" fontAlgn="auto" latinLnBrk="0" hangingPunct="1">
                        <a:lnSpc>
                          <a:spcPct val="100000"/>
                        </a:lnSpc>
                        <a:spcBef>
                          <a:spcPts val="0"/>
                        </a:spcBef>
                        <a:spcAft>
                          <a:spcPts val="0"/>
                        </a:spcAft>
                        <a:buClrTx/>
                        <a:buSzTx/>
                        <a:buFontTx/>
                        <a:buNone/>
                        <a:tabLst/>
                        <a:defRPr/>
                      </a:pP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Eye level</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まちに開かれた１階</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70488">
                <a:tc>
                  <a:txBody>
                    <a:bodyPr/>
                    <a:lstStyle/>
                    <a:p>
                      <a:pPr marL="450403" marR="0" lvl="1" indent="0" algn="l" defTabSz="900807" rtl="0" eaLnBrk="1" fontAlgn="auto" latinLnBrk="0" hangingPunct="1">
                        <a:lnSpc>
                          <a:spcPct val="100000"/>
                        </a:lnSpc>
                        <a:spcBef>
                          <a:spcPts val="0"/>
                        </a:spcBef>
                        <a:spcAft>
                          <a:spcPts val="0"/>
                        </a:spcAft>
                        <a:buClrTx/>
                        <a:buSzTx/>
                        <a:buFontTx/>
                        <a:buNone/>
                        <a:tabLst/>
                        <a:defRPr/>
                      </a:pP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Diversity</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多様な人の多様な用途、使い方</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70488">
                <a:tc>
                  <a:txBody>
                    <a:bodyPr/>
                    <a:lstStyle/>
                    <a:p>
                      <a:pPr marL="450403" marR="0" lvl="1" indent="0" algn="l" defTabSz="900807" rtl="0" eaLnBrk="1" fontAlgn="auto" latinLnBrk="0" hangingPunct="1">
                        <a:lnSpc>
                          <a:spcPct val="100000"/>
                        </a:lnSpc>
                        <a:spcBef>
                          <a:spcPts val="0"/>
                        </a:spcBef>
                        <a:spcAft>
                          <a:spcPts val="0"/>
                        </a:spcAft>
                        <a:buClrTx/>
                        <a:buSzTx/>
                        <a:buFontTx/>
                        <a:buNone/>
                        <a:tabLst/>
                        <a:defRPr/>
                      </a:pPr>
                      <a:r>
                        <a:rPr kumimoji="1" lang="en-US" altLang="ja-JP" sz="1400" b="1" dirty="0">
                          <a:latin typeface="Meiryo UI" panose="020B0604030504040204" pitchFamily="50" charset="-128"/>
                          <a:ea typeface="Meiryo UI" panose="020B0604030504040204" pitchFamily="50" charset="-128"/>
                          <a:cs typeface="Meiryo UI" panose="020B0604030504040204" pitchFamily="50" charset="-128"/>
                        </a:rPr>
                        <a:t>Open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00807" rtl="0" eaLnBrk="1" fontAlgn="auto" latinLnBrk="0" hangingPunct="1">
                        <a:lnSpc>
                          <a:spcPct val="100000"/>
                        </a:lnSpc>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開かれた空間が心地良い</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5194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2" name="グループ化 5"/>
          <p:cNvGrpSpPr/>
          <p:nvPr/>
        </p:nvGrpSpPr>
        <p:grpSpPr>
          <a:xfrm>
            <a:off x="1436935" y="1790888"/>
            <a:ext cx="7836546" cy="4693604"/>
            <a:chOff x="314936" y="1700808"/>
            <a:chExt cx="3477132" cy="3346008"/>
          </a:xfrm>
        </p:grpSpPr>
        <p:grpSp>
          <p:nvGrpSpPr>
            <p:cNvPr id="2593" name="グループ化 6"/>
            <p:cNvGrpSpPr/>
            <p:nvPr/>
          </p:nvGrpSpPr>
          <p:grpSpPr>
            <a:xfrm>
              <a:off x="314936" y="1700808"/>
              <a:ext cx="3477132" cy="3346008"/>
              <a:chOff x="638983" y="1988840"/>
              <a:chExt cx="3477132" cy="3346008"/>
            </a:xfrm>
          </p:grpSpPr>
          <p:grpSp>
            <p:nvGrpSpPr>
              <p:cNvPr id="2594" name="グループ化 9"/>
              <p:cNvGrpSpPr/>
              <p:nvPr/>
            </p:nvGrpSpPr>
            <p:grpSpPr>
              <a:xfrm>
                <a:off x="638983" y="1988840"/>
                <a:ext cx="3477132" cy="3346008"/>
                <a:chOff x="638983" y="1988840"/>
                <a:chExt cx="3477132" cy="3346008"/>
              </a:xfrm>
            </p:grpSpPr>
            <p:sp>
              <p:nvSpPr>
                <p:cNvPr id="2595" name="円/楕円 13"/>
                <p:cNvSpPr/>
                <p:nvPr/>
              </p:nvSpPr>
              <p:spPr>
                <a:xfrm>
                  <a:off x="1402802" y="1988840"/>
                  <a:ext cx="2016224" cy="2016001"/>
                </a:xfrm>
                <a:prstGeom prst="ellipse">
                  <a:avLst/>
                </a:prstGeom>
                <a:solidFill>
                  <a:srgbClr val="C00000">
                    <a:alpha val="68000"/>
                  </a:srgbClr>
                </a:solidFill>
                <a:ln w="25400" cap="flat" cmpd="sng" algn="ctr">
                  <a:noFill/>
                  <a:prstDash val="solid"/>
                </a:ln>
                <a:effectLst/>
              </p:spPr>
              <p:txBody>
                <a:bodyPr spcFirstLastPara="0" vert="horz" wrap="square" lIns="499145" tIns="173837" rIns="499145" bIns="173837" numCol="1" spcCol="1270" rtlCol="0" anchor="ctr" anchorCtr="0">
                  <a:noAutofit/>
                </a:bodyPr>
                <a:lstStyle/>
                <a:p>
                  <a:pPr algn="ctr" defTabSz="606023" eaLnBrk="1" fontAlgn="auto" hangingPunct="1">
                    <a:lnSpc>
                      <a:spcPct val="90000"/>
                    </a:lnSpc>
                    <a:spcBef>
                      <a:spcPts val="0"/>
                    </a:spcBef>
                    <a:spcAft>
                      <a:spcPct val="35000"/>
                    </a:spcAft>
                    <a:defRPr/>
                  </a:pPr>
                  <a:endParaRPr kumimoji="0" lang="ja-JP" altLang="en-US" sz="426"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96" name="円/楕円 14"/>
                <p:cNvSpPr/>
                <p:nvPr/>
              </p:nvSpPr>
              <p:spPr>
                <a:xfrm>
                  <a:off x="2099891" y="3226806"/>
                  <a:ext cx="2016224" cy="2108041"/>
                </a:xfrm>
                <a:prstGeom prst="ellipse">
                  <a:avLst/>
                </a:prstGeom>
                <a:solidFill>
                  <a:srgbClr val="376092">
                    <a:alpha val="68000"/>
                  </a:srgbClr>
                </a:solidFill>
                <a:ln w="25400" cap="flat" cmpd="sng" algn="ctr">
                  <a:noFill/>
                  <a:prstDash val="solid"/>
                </a:ln>
                <a:effectLst/>
              </p:spPr>
              <p:txBody>
                <a:bodyPr spcFirstLastPara="0" vert="horz" wrap="square" lIns="499145" tIns="173837" rIns="499145" bIns="173837" numCol="1" spcCol="1270" rtlCol="0" anchor="ctr" anchorCtr="0">
                  <a:noAutofit/>
                </a:bodyPr>
                <a:lstStyle/>
                <a:p>
                  <a:pPr algn="ctr" defTabSz="606023" eaLnBrk="1" fontAlgn="auto" hangingPunct="1">
                    <a:lnSpc>
                      <a:spcPct val="90000"/>
                    </a:lnSpc>
                    <a:spcBef>
                      <a:spcPts val="0"/>
                    </a:spcBef>
                    <a:spcAft>
                      <a:spcPct val="35000"/>
                    </a:spcAft>
                    <a:defRPr/>
                  </a:pPr>
                  <a:endParaRPr kumimoji="0" lang="ja-JP" altLang="en-US" sz="1534"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97" name="円/楕円 15"/>
                <p:cNvSpPr/>
                <p:nvPr/>
              </p:nvSpPr>
              <p:spPr>
                <a:xfrm>
                  <a:off x="638983" y="3226805"/>
                  <a:ext cx="2016224" cy="2108043"/>
                </a:xfrm>
                <a:prstGeom prst="ellipse">
                  <a:avLst/>
                </a:prstGeom>
                <a:solidFill>
                  <a:srgbClr val="3FA40C">
                    <a:alpha val="68000"/>
                  </a:srgbClr>
                </a:solidFill>
                <a:ln w="25400" cap="flat" cmpd="sng" algn="ctr">
                  <a:noFill/>
                  <a:prstDash val="solid"/>
                </a:ln>
                <a:effectLst/>
              </p:spPr>
              <p:txBody>
                <a:bodyPr spcFirstLastPara="0" vert="horz" wrap="square" lIns="499145" tIns="173837" rIns="499145" bIns="173837" numCol="1" spcCol="1270" rtlCol="0" anchor="ctr" anchorCtr="0">
                  <a:noAutofit/>
                </a:bodyPr>
                <a:lstStyle/>
                <a:p>
                  <a:pPr defTabSz="606023" eaLnBrk="1" fontAlgn="auto" hangingPunct="1">
                    <a:lnSpc>
                      <a:spcPct val="90000"/>
                    </a:lnSpc>
                    <a:spcBef>
                      <a:spcPts val="0"/>
                    </a:spcBef>
                    <a:spcAft>
                      <a:spcPct val="35000"/>
                    </a:spcAft>
                    <a:defRPr/>
                  </a:pPr>
                  <a:endParaRPr kumimoji="0" lang="ja-JP" altLang="en-US" sz="1534"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98" name="二等辺三角形 16"/>
                <p:cNvSpPr/>
                <p:nvPr/>
              </p:nvSpPr>
              <p:spPr>
                <a:xfrm>
                  <a:off x="2052245" y="3442362"/>
                  <a:ext cx="674353" cy="625329"/>
                </a:xfrm>
                <a:prstGeom prst="triangle">
                  <a:avLst>
                    <a:gd name="adj" fmla="val 51125"/>
                  </a:avLst>
                </a:prstGeom>
                <a:solidFill>
                  <a:srgbClr val="FFFF00"/>
                </a:solidFill>
                <a:ln w="25400" cap="flat" cmpd="sng" algn="ctr">
                  <a:solidFill>
                    <a:srgbClr val="FFFF00"/>
                  </a:solidFill>
                  <a:prstDash val="solid"/>
                </a:ln>
                <a:effectLst/>
              </p:spPr>
              <p:txBody>
                <a:bodyPr spcFirstLastPara="0" vert="horz" wrap="square" lIns="499145" tIns="173837" rIns="499145" bIns="173837" numCol="1" spcCol="1270" rtlCol="0" anchor="ctr" anchorCtr="0">
                  <a:noAutofit/>
                </a:bodyPr>
                <a:lstStyle/>
                <a:p>
                  <a:pPr algn="ctr" defTabSz="606023" eaLnBrk="1" fontAlgn="auto" hangingPunct="1">
                    <a:lnSpc>
                      <a:spcPct val="90000"/>
                    </a:lnSpc>
                    <a:spcBef>
                      <a:spcPts val="0"/>
                    </a:spcBef>
                    <a:spcAft>
                      <a:spcPct val="35000"/>
                    </a:spcAft>
                    <a:defRPr/>
                  </a:pPr>
                  <a:endParaRPr kumimoji="0" lang="ja-JP" altLang="en-US" sz="1534"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599" name="テキスト ボックス 10"/>
              <p:cNvSpPr txBox="1"/>
              <p:nvPr/>
            </p:nvSpPr>
            <p:spPr>
              <a:xfrm>
                <a:off x="1940067" y="2095550"/>
                <a:ext cx="941445" cy="328411"/>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spAutoFit/>
              </a:bodyPr>
              <a:lstStyle/>
              <a:p>
                <a:pPr algn="ctr" eaLnBrk="1" fontAlgn="auto" hangingPunct="1">
                  <a:lnSpc>
                    <a:spcPct val="80000"/>
                  </a:lnSpc>
                  <a:spcBef>
                    <a:spcPts val="0"/>
                  </a:spcBef>
                  <a:spcAft>
                    <a:spcPts val="0"/>
                  </a:spcAft>
                  <a:defRPr/>
                </a:pP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Economic</a:t>
                </a: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Assets</a:t>
                </a:r>
              </a:p>
              <a:p>
                <a:pPr algn="ctr" eaLnBrk="1" fontAlgn="auto" hangingPunct="1">
                  <a:lnSpc>
                    <a:spcPct val="80000"/>
                  </a:lnSpc>
                  <a:spcBef>
                    <a:spcPts val="0"/>
                  </a:spcBef>
                  <a:spcAft>
                    <a:spcPts val="0"/>
                  </a:spcAft>
                  <a:defRPr/>
                </a:pP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経済資産</a:t>
                </a:r>
              </a:p>
            </p:txBody>
          </p:sp>
          <p:sp>
            <p:nvSpPr>
              <p:cNvPr id="2600" name="テキスト ボックス 12"/>
              <p:cNvSpPr txBox="1"/>
              <p:nvPr/>
            </p:nvSpPr>
            <p:spPr>
              <a:xfrm>
                <a:off x="927960" y="3557832"/>
                <a:ext cx="1031827" cy="328411"/>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spAutoFit/>
              </a:bodyPr>
              <a:lstStyle/>
              <a:p>
                <a:pPr eaLnBrk="1" fontAlgn="auto" hangingPunct="1">
                  <a:lnSpc>
                    <a:spcPct val="80000"/>
                  </a:lnSpc>
                  <a:spcBef>
                    <a:spcPts val="0"/>
                  </a:spcBef>
                  <a:spcAft>
                    <a:spcPts val="0"/>
                  </a:spcAft>
                  <a:defRPr/>
                </a:pP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Physical</a:t>
                </a: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Assets</a:t>
                </a:r>
              </a:p>
              <a:p>
                <a:pPr eaLnBrk="1" fontAlgn="auto" hangingPunct="1">
                  <a:lnSpc>
                    <a:spcPct val="80000"/>
                  </a:lnSpc>
                  <a:spcBef>
                    <a:spcPts val="0"/>
                  </a:spcBef>
                  <a:spcAft>
                    <a:spcPts val="0"/>
                  </a:spcAft>
                  <a:defRPr/>
                </a:pP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空間資産</a:t>
                </a:r>
              </a:p>
            </p:txBody>
          </p:sp>
          <p:sp>
            <p:nvSpPr>
              <p:cNvPr id="2601" name="テキスト ボックス 11"/>
              <p:cNvSpPr txBox="1"/>
              <p:nvPr/>
            </p:nvSpPr>
            <p:spPr>
              <a:xfrm>
                <a:off x="2601753" y="3560958"/>
                <a:ext cx="1275062" cy="328411"/>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spAutoFit/>
              </a:bodyPr>
              <a:lstStyle/>
              <a:p>
                <a:pPr algn="r" eaLnBrk="1" fontAlgn="auto" hangingPunct="1">
                  <a:lnSpc>
                    <a:spcPct val="80000"/>
                  </a:lnSpc>
                  <a:spcBef>
                    <a:spcPts val="0"/>
                  </a:spcBef>
                  <a:spcAft>
                    <a:spcPts val="0"/>
                  </a:spcAft>
                  <a:defRPr/>
                </a:pP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Networking</a:t>
                </a: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Assets</a:t>
                </a:r>
              </a:p>
              <a:p>
                <a:pPr algn="r" eaLnBrk="1" fontAlgn="auto" hangingPunct="1">
                  <a:lnSpc>
                    <a:spcPct val="80000"/>
                  </a:lnSpc>
                  <a:spcBef>
                    <a:spcPts val="0"/>
                  </a:spcBef>
                  <a:spcAft>
                    <a:spcPts val="0"/>
                  </a:spcAft>
                  <a:defRPr/>
                </a:pPr>
                <a:r>
                  <a:rPr kumimoji="0" lang="ja-JP" altLang="en-US" sz="1846" kern="0" dirty="0">
                    <a:ln>
                      <a:solidFill>
                        <a:prstClr val="white"/>
                      </a:solidFill>
                    </a:ln>
                    <a:solidFill>
                      <a:prstClr val="white"/>
                    </a:solidFill>
                    <a:latin typeface="Meiryo UI" panose="020B0604030504040204" pitchFamily="50" charset="-128"/>
                    <a:ea typeface="Meiryo UI" panose="020B0604030504040204" pitchFamily="50" charset="-128"/>
                    <a:cs typeface="Meiryo UI" panose="020B0604030504040204" pitchFamily="50" charset="-128"/>
                  </a:rPr>
                  <a:t>ネットワーク資産</a:t>
                </a:r>
              </a:p>
            </p:txBody>
          </p:sp>
        </p:grpSp>
        <p:sp>
          <p:nvSpPr>
            <p:cNvPr id="2602" name="テキスト ボックス 8"/>
            <p:cNvSpPr txBox="1"/>
            <p:nvPr/>
          </p:nvSpPr>
          <p:spPr>
            <a:xfrm>
              <a:off x="1694726" y="3247539"/>
              <a:ext cx="766811" cy="660093"/>
            </a:xfrm>
            <a:prstGeom prst="rect">
              <a:avLst/>
            </a:prstGeom>
            <a:noFill/>
            <a:ln w="9525">
              <a:noFill/>
              <a:miter lim="800000"/>
              <a:headEnd/>
              <a:tailEnd/>
            </a:ln>
          </p:spPr>
          <p:txBody>
            <a:bodyPr vert="horz" wrap="square" lIns="3067" tIns="3067" rIns="3067" bIns="3067" numCol="1" rtlCol="0" anchor="ctr" anchorCtr="0" compatLnSpc="1">
              <a:prstTxWarp prst="textNoShape">
                <a:avLst/>
              </a:prstTxWarp>
              <a:noAutofit/>
            </a:bodyPr>
            <a:lstStyle/>
            <a:p>
              <a:pPr algn="ctr" eaLnBrk="1" fontAlgn="auto" hangingPunct="1">
                <a:lnSpc>
                  <a:spcPct val="80000"/>
                </a:lnSpc>
                <a:spcBef>
                  <a:spcPts val="0"/>
                </a:spcBef>
                <a:spcAft>
                  <a:spcPts val="0"/>
                </a:spcAft>
                <a:defRPr/>
              </a:pPr>
              <a:r>
                <a:rPr kumimoji="0" lang="en-US" altLang="ja-JP" sz="2215" b="1" kern="0" dirty="0">
                  <a:ln>
                    <a:solidFill>
                      <a:prstClr val="black"/>
                    </a:solidFill>
                  </a:ln>
                  <a:solidFill>
                    <a:prstClr val="black"/>
                  </a:solidFill>
                  <a:latin typeface="Meiryo UI" panose="020B0604030504040204" pitchFamily="50" charset="-128"/>
                  <a:ea typeface="Meiryo UI" panose="020B0604030504040204" pitchFamily="50" charset="-128"/>
                  <a:cs typeface="Meiryo UI" panose="020B0604030504040204" pitchFamily="50" charset="-128"/>
                </a:rPr>
                <a:t>Innovation</a:t>
              </a:r>
            </a:p>
            <a:p>
              <a:pPr algn="ctr" eaLnBrk="1" fontAlgn="auto" hangingPunct="1">
                <a:lnSpc>
                  <a:spcPct val="80000"/>
                </a:lnSpc>
                <a:spcBef>
                  <a:spcPts val="0"/>
                </a:spcBef>
                <a:spcAft>
                  <a:spcPts val="0"/>
                </a:spcAft>
                <a:defRPr/>
              </a:pPr>
              <a:r>
                <a:rPr kumimoji="0" lang="en-US" altLang="ja-JP" sz="2215" b="1" kern="0" dirty="0">
                  <a:ln>
                    <a:solidFill>
                      <a:prstClr val="black"/>
                    </a:solidFill>
                  </a:ln>
                  <a:solidFill>
                    <a:prstClr val="black"/>
                  </a:solidFill>
                  <a:latin typeface="Meiryo UI" panose="020B0604030504040204" pitchFamily="50" charset="-128"/>
                  <a:ea typeface="Meiryo UI" panose="020B0604030504040204" pitchFamily="50" charset="-128"/>
                  <a:cs typeface="Meiryo UI" panose="020B0604030504040204" pitchFamily="50" charset="-128"/>
                </a:rPr>
                <a:t>Ecosystem</a:t>
              </a:r>
              <a:endParaRPr kumimoji="0" lang="ja-JP" altLang="en-US" sz="2215" b="1" kern="0" dirty="0">
                <a:ln>
                  <a:solidFill>
                    <a:prstClr val="black"/>
                  </a:solidFill>
                </a:ln>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603" name="テキスト ボックス 80"/>
          <p:cNvSpPr txBox="1">
            <a:spLocks noChangeArrowheads="1"/>
          </p:cNvSpPr>
          <p:nvPr/>
        </p:nvSpPr>
        <p:spPr>
          <a:xfrm>
            <a:off x="2020800" y="4204502"/>
            <a:ext cx="3813301" cy="2082663"/>
          </a:xfrm>
          <a:prstGeom prst="rect">
            <a:avLst/>
          </a:prstGeom>
          <a:noFill/>
          <a:ln w="9525">
            <a:noFill/>
            <a:prstDash val="sysDash"/>
            <a:miter lim="800000"/>
            <a:headEnd/>
            <a:tailEnd/>
          </a:ln>
        </p:spPr>
        <p:txBody>
          <a:bodyPr wrap="square" anchor="ctr" anchorCtr="0">
            <a:noAutofit/>
          </a:bodyPr>
          <a:lstStyle/>
          <a:p>
            <a:pPr eaLnBrk="1" fontAlgn="auto" hangingPunct="1">
              <a:spcBef>
                <a:spcPts val="0"/>
              </a:spcBef>
              <a:spcAft>
                <a:spcPts val="0"/>
              </a:spcAft>
            </a:pPr>
            <a:endParaRPr lang="en-US" altLang="ja-JP" sz="1108" b="1"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✓公共空間（公園・広場、街路など）</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・活動の場　　・デジタル接続環境　</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・リビング・ラボ（実験場）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✓民間空間</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・多様なオフィス　（シェアオフィス、廉価で小規模のスタートアップ向けオフィス等）　・ラボ（実験開発室）　・小規模住宅</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✓地区内外をつなぐ接続回遊</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・自転車通行帯　・歩道　・歩行者街路　　・公共広場</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・交通機関　　・道路　・ブロードバンド回線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604" name="テキスト ボックス 80"/>
          <p:cNvSpPr txBox="1">
            <a:spLocks noChangeArrowheads="1"/>
          </p:cNvSpPr>
          <p:nvPr/>
        </p:nvSpPr>
        <p:spPr>
          <a:xfrm>
            <a:off x="6274811" y="4403909"/>
            <a:ext cx="2824615" cy="2082663"/>
          </a:xfrm>
          <a:prstGeom prst="rect">
            <a:avLst/>
          </a:prstGeom>
          <a:noFill/>
          <a:ln w="9525">
            <a:noFill/>
            <a:prstDash val="sysDash"/>
            <a:miter lim="800000"/>
            <a:headEnd/>
            <a:tailEnd/>
          </a:ln>
        </p:spPr>
        <p:txBody>
          <a:bodyPr wrap="square" anchor="ctr" anchorCtr="0">
            <a:noAutofit/>
          </a:bodyPr>
          <a:lstStyle/>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✓類似の活動をする主体の集積・強い連携</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・ワークショップ　　　　　・トレーニング</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・会議　　　　　　　　　　 ・ウェブサービス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✓異分野の活動主体の出会い</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・ネットワーキング朝食会</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・イノベーション・センター</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・分野横断型ハッカソン</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・スタートアップ講座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05" name="図 21"/>
          <p:cNvPicPr>
            <a:picLocks noChangeAspect="1"/>
          </p:cNvPicPr>
          <p:nvPr/>
        </p:nvPicPr>
        <p:blipFill>
          <a:blip r:embed="rId3"/>
          <a:stretch>
            <a:fillRect/>
          </a:stretch>
        </p:blipFill>
        <p:spPr>
          <a:xfrm>
            <a:off x="566051" y="1923826"/>
            <a:ext cx="2127006" cy="1481562"/>
          </a:xfrm>
          <a:prstGeom prst="rect">
            <a:avLst/>
          </a:prstGeom>
        </p:spPr>
      </p:pic>
      <p:sp>
        <p:nvSpPr>
          <p:cNvPr id="2606" name="正方形/長方形 23"/>
          <p:cNvSpPr/>
          <p:nvPr/>
        </p:nvSpPr>
        <p:spPr>
          <a:xfrm>
            <a:off x="5371380" y="6441455"/>
            <a:ext cx="3902100" cy="184025"/>
          </a:xfrm>
          <a:prstGeom prst="rect">
            <a:avLst/>
          </a:prstGeom>
        </p:spPr>
        <p:txBody>
          <a:bodyPr wrap="square">
            <a:spAutoFit/>
          </a:bodyPr>
          <a:lstStyle/>
          <a:p>
            <a:pPr marL="78458" indent="-78458" eaLnBrk="1" hangingPunct="1"/>
            <a:r>
              <a:rPr kumimoji="0" lang="ja-JP" altLang="en-US"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（出典）</a:t>
            </a:r>
            <a:r>
              <a:rPr kumimoji="0" lang="en-US" altLang="ja-JP"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The Rise of Innovation Districts(Brookings Institution, 2014)</a:t>
            </a:r>
            <a:r>
              <a:rPr kumimoji="0" lang="ja-JP" altLang="en-US"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に基づき国土交通省都市局作成</a:t>
            </a:r>
            <a:endParaRPr kumimoji="0" lang="en-US" altLang="ja-JP" sz="596"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07" name="テキスト ボックス 25"/>
          <p:cNvSpPr txBox="1"/>
          <p:nvPr/>
        </p:nvSpPr>
        <p:spPr>
          <a:xfrm>
            <a:off x="704528" y="903182"/>
            <a:ext cx="8416448" cy="817217"/>
          </a:xfrm>
          <a:prstGeom prst="rect">
            <a:avLst/>
          </a:prstGeom>
          <a:noFill/>
        </p:spPr>
        <p:txBody>
          <a:bodyPr wrap="square" lIns="0" tIns="0" rIns="0" bIns="0" rtlCol="0" anchor="t" anchorCtr="0">
            <a:noAutofit/>
          </a:bodyPr>
          <a:lstStyle/>
          <a:p>
            <a:pPr eaLnBrk="1" fontAlgn="auto" hangingPunct="1">
              <a:spcBef>
                <a:spcPts val="0"/>
              </a:spcBef>
              <a:spcAft>
                <a:spcPts val="0"/>
              </a:spcAft>
              <a:defRPr/>
            </a:pP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米国・ブルッキングス研究所のレポート（</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イノベーション地区の勃興”）によれば、イノベーションを生み出すエリア「</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Innovation Districts</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」には、「経済資産」、「ネットワーク資産」、「空間資産」の３つの要素が必要とされる。</a:t>
            </a:r>
            <a:endPar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08" name="テキスト ボックス 80"/>
          <p:cNvSpPr txBox="1">
            <a:spLocks noChangeArrowheads="1"/>
          </p:cNvSpPr>
          <p:nvPr/>
        </p:nvSpPr>
        <p:spPr>
          <a:xfrm>
            <a:off x="3450353" y="2517116"/>
            <a:ext cx="4350710" cy="1400778"/>
          </a:xfrm>
          <a:prstGeom prst="rect">
            <a:avLst/>
          </a:prstGeom>
          <a:noFill/>
          <a:ln w="9525">
            <a:noFill/>
            <a:prstDash val="sysDash"/>
            <a:miter lim="800000"/>
            <a:headEnd/>
            <a:tailEnd/>
          </a:ln>
        </p:spPr>
        <p:txBody>
          <a:bodyPr wrap="square" anchor="t" anchorCtr="0">
            <a:noAutofit/>
          </a:bodyPr>
          <a:lstStyle/>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driver</a:t>
            </a: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（イノベーションを起こす主体）</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・高付加価値な研究機関　・高度なクリエイティブ　・ニッチトップ企業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cultivator</a:t>
            </a:r>
            <a:r>
              <a:rPr lang="ja-JP" altLang="en-US" sz="1108" u="sng" spc="-65"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（イノベーションを育てる・支援主体）</a:t>
            </a:r>
            <a:endParaRPr lang="en-US" altLang="ja-JP" sz="1108" u="sng" spc="-65"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・インキュベータ　　　・アクセラレータ　　・技術移転機関　</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・高等教育機関　　・シェア・スペース　・職業訓練機関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a:p>
            <a:pPr eaLnBrk="1" fontAlgn="auto" hangingPunct="1">
              <a:spcBef>
                <a:spcPts val="0"/>
              </a:spcBef>
              <a:spcAft>
                <a:spcPts val="0"/>
              </a:spcAft>
            </a:pPr>
            <a:r>
              <a:rPr lang="ja-JP" altLang="en-US"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✓近隣アメニティ</a:t>
            </a:r>
            <a:endParaRPr lang="en-US" altLang="ja-JP" sz="1108"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pP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・医療機関　・食料品店　・カフェ・飲食店　・ホテル　・地域小売店　</a:t>
            </a:r>
            <a:r>
              <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09" name="Rectangle 2"/>
          <p:cNvSpPr txBox="1">
            <a:spLocks noChangeArrowheads="1"/>
          </p:cNvSpPr>
          <p:nvPr/>
        </p:nvSpPr>
        <p:spPr>
          <a:xfrm>
            <a:off x="128464" y="0"/>
            <a:ext cx="7883093"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eaLnBrk="1" hangingPunct="1"/>
            <a:r>
              <a:rPr lang="ja-JP" altLang="en-US"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（参考）米・研究所“イノベーション地区の勃興”</a:t>
            </a:r>
          </a:p>
        </p:txBody>
      </p:sp>
      <p:sp>
        <p:nvSpPr>
          <p:cNvPr id="21"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4948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6" name="図 6"/>
          <p:cNvPicPr>
            <a:picLocks noChangeAspect="1"/>
          </p:cNvPicPr>
          <p:nvPr/>
        </p:nvPicPr>
        <p:blipFill>
          <a:blip r:embed="rId3"/>
          <a:srcRect t="8440" b="18471"/>
          <a:stretch>
            <a:fillRect/>
          </a:stretch>
        </p:blipFill>
        <p:spPr>
          <a:xfrm>
            <a:off x="601859" y="3015960"/>
            <a:ext cx="5802923" cy="3277356"/>
          </a:xfrm>
          <a:prstGeom prst="rect">
            <a:avLst/>
          </a:prstGeom>
          <a:ln>
            <a:noFill/>
          </a:ln>
        </p:spPr>
      </p:pic>
      <p:pic>
        <p:nvPicPr>
          <p:cNvPr id="2617" name="図 7"/>
          <p:cNvPicPr>
            <a:picLocks noChangeAspect="1"/>
          </p:cNvPicPr>
          <p:nvPr/>
        </p:nvPicPr>
        <p:blipFill>
          <a:blip r:embed="rId4"/>
          <a:stretch>
            <a:fillRect/>
          </a:stretch>
        </p:blipFill>
        <p:spPr>
          <a:xfrm>
            <a:off x="6490417" y="2987078"/>
            <a:ext cx="2650949" cy="1763283"/>
          </a:xfrm>
          <a:prstGeom prst="rect">
            <a:avLst/>
          </a:prstGeom>
        </p:spPr>
      </p:pic>
      <p:sp>
        <p:nvSpPr>
          <p:cNvPr id="2618" name="正方形/長方形 8"/>
          <p:cNvSpPr/>
          <p:nvPr/>
        </p:nvSpPr>
        <p:spPr>
          <a:xfrm>
            <a:off x="693448" y="841534"/>
            <a:ext cx="8580032" cy="1796646"/>
          </a:xfrm>
          <a:prstGeom prst="rect">
            <a:avLst/>
          </a:prstGeom>
        </p:spPr>
        <p:txBody>
          <a:bodyPr wrap="square">
            <a:spAutoFit/>
          </a:bodyPr>
          <a:lstStyle/>
          <a:p>
            <a:pPr eaLnBrk="1" hangingPunct="1"/>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ＮＹのＮＰＯ法人のツール「</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Power of 10+</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」によれば、都市が新しい住民、ビジネス及び投資を引きつけるには、どのような規模の都市も、</a:t>
            </a:r>
            <a:endPar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・最低</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箇所、人々が居たいと思う目的地（広場、大通り、ウォーターフロント、公園、美術館等）を有する必要があり、</a:t>
            </a:r>
            <a:endPar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・各目的地に、</a:t>
            </a:r>
            <a:r>
              <a:rPr lang="en-US" altLang="ja-JP"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4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か所以上の場所（座る場所、遊ぶ場所、絵を描く場所、音楽を聴く場所、食べる場所、歴史を感じる場所、人に会う場所等）があることが必要とされている。</a:t>
            </a:r>
          </a:p>
        </p:txBody>
      </p:sp>
      <p:sp>
        <p:nvSpPr>
          <p:cNvPr id="2619" name="コンテンツ プレースホルダー 2"/>
          <p:cNvSpPr txBox="1"/>
          <p:nvPr/>
        </p:nvSpPr>
        <p:spPr>
          <a:xfrm>
            <a:off x="5351815" y="6252124"/>
            <a:ext cx="3329171" cy="300916"/>
          </a:xfrm>
          <a:prstGeom prst="rect">
            <a:avLst/>
          </a:prstGeom>
          <a:noFill/>
          <a:ln>
            <a:noFill/>
          </a:ln>
        </p:spPr>
        <p:txBody>
          <a:bodyPr vert="horz" wrap="square" lIns="84406" tIns="42203" rIns="84406" bIns="42203" numCol="1" anchor="t" anchorCtr="0" compatLnSpc="1">
            <a:prstTxWarp prst="textNoShape">
              <a:avLst/>
            </a:prstTxWarp>
          </a:bodyPr>
          <a:lst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a:lstStyle>
          <a:p>
            <a:pPr marL="0" indent="0">
              <a:buNone/>
            </a:pPr>
            <a:r>
              <a:rPr lang="ja-JP" altLang="en-US" sz="73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73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The Power of 10+</a:t>
            </a:r>
          </a:p>
          <a:p>
            <a:pPr marL="0" indent="0">
              <a:buNone/>
            </a:pPr>
            <a:r>
              <a:rPr lang="en-US" altLang="ja-JP" sz="738"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https://www.pps.org/article/the-power-of-10</a:t>
            </a:r>
            <a:endParaRPr lang="ja-JP" altLang="en-US" sz="738"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20" name="コンテンツ プレースホルダー 2"/>
          <p:cNvSpPr txBox="1"/>
          <p:nvPr/>
        </p:nvSpPr>
        <p:spPr>
          <a:xfrm>
            <a:off x="6490417" y="4832383"/>
            <a:ext cx="2982471" cy="547363"/>
          </a:xfrm>
          <a:prstGeom prst="rect">
            <a:avLst/>
          </a:prstGeom>
          <a:noFill/>
          <a:ln>
            <a:noFill/>
          </a:ln>
        </p:spPr>
        <p:txBody>
          <a:bodyPr vert="horz" wrap="square" lIns="84406" tIns="42203" rIns="84406" bIns="42203" numCol="1" anchor="t" anchorCtr="0" compatLnSpc="1">
            <a:prstTxWarp prst="textNoShape">
              <a:avLst/>
            </a:prstTxWarp>
          </a:bodyPr>
          <a:lst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a:lstStyle>
          <a:p>
            <a:pPr marL="0" indent="0">
              <a:buNone/>
            </a:pPr>
            <a:r>
              <a:rPr lang="ja-JP" altLang="en-US"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豪・メルボルンの広場：</a:t>
            </a:r>
            <a:endParaRPr lang="en-US" altLang="ja-JP"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一つのスペースを誰一人として同じ使い方をしない。</a:t>
            </a:r>
            <a:endParaRPr lang="ja-JP" altLang="en-US" sz="1108"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21" name="Rectangle 2"/>
          <p:cNvSpPr txBox="1">
            <a:spLocks noChangeArrowheads="1"/>
          </p:cNvSpPr>
          <p:nvPr/>
        </p:nvSpPr>
        <p:spPr>
          <a:xfrm>
            <a:off x="128464" y="-11797"/>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eaLnBrk="1" hangingPunct="1"/>
            <a:r>
              <a:rPr lang="ja-JP" altLang="en-US"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（参考）プレイスメイキング（</a:t>
            </a:r>
            <a:r>
              <a:rPr lang="en-US" altLang="ja-JP"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Power of 10</a:t>
            </a:r>
            <a:r>
              <a:rPr lang="ja-JP" altLang="en-US" sz="2400" kern="0" dirty="0">
                <a:latin typeface="HGP創英角ｺﾞｼｯｸUB" panose="020B0900000000000000" pitchFamily="50" charset="-128"/>
                <a:ea typeface="HGP創英角ｺﾞｼｯｸUB" panose="020B0900000000000000" pitchFamily="50" charset="-128"/>
                <a:cs typeface="Meiryo UI" panose="020B0604030504040204" pitchFamily="50" charset="-128"/>
              </a:rPr>
              <a:t>＋）</a:t>
            </a:r>
            <a:endParaRPr sz="2400" dirty="0">
              <a:latin typeface="HGP創英角ｺﾞｼｯｸUB" panose="020B0900000000000000" pitchFamily="50" charset="-128"/>
              <a:ea typeface="HGP創英角ｺﾞｼｯｸUB" panose="020B0900000000000000" pitchFamily="50" charset="-128"/>
            </a:endParaRPr>
          </a:p>
        </p:txBody>
      </p:sp>
      <p:sp>
        <p:nvSpPr>
          <p:cNvPr id="9"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7</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2629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0" name="テキスト ボックス 5"/>
          <p:cNvSpPr txBox="1"/>
          <p:nvPr/>
        </p:nvSpPr>
        <p:spPr>
          <a:xfrm>
            <a:off x="251711" y="5816461"/>
            <a:ext cx="9453817"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300" normalizeH="0" baseline="0" noProof="0" dirty="0">
                <a:ln>
                  <a:noFill/>
                </a:ln>
                <a:solidFill>
                  <a:srgbClr val="0000FF"/>
                </a:solidFill>
                <a:effectLst/>
                <a:uLnTx/>
                <a:uFillTx/>
                <a:latin typeface="HGP創英角ｺﾞｼｯｸUB"/>
                <a:ea typeface="メイリオ" panose="020B0604030504040204" pitchFamily="50" charset="-128"/>
                <a:cs typeface="メイリオ" panose="020B0604030504040204" pitchFamily="50" charset="-128"/>
              </a:rPr>
              <a:t>公有地（官）／私有地（民）にかかわらず、</a:t>
            </a:r>
            <a:endParaRPr kumimoji="1" lang="en-US" altLang="ja-JP" sz="2800" b="0" i="0" u="none" strike="noStrike" kern="1200" cap="none" spc="300" normalizeH="0" baseline="0" noProof="0" dirty="0">
              <a:ln>
                <a:noFill/>
              </a:ln>
              <a:solidFill>
                <a:srgbClr val="0000FF"/>
              </a:solidFill>
              <a:effectLst/>
              <a:uLnTx/>
              <a:uFillTx/>
              <a:latin typeface="HGP創英角ｺﾞｼｯｸUB"/>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300" normalizeH="0" baseline="0" noProof="0" dirty="0">
                <a:ln>
                  <a:noFill/>
                </a:ln>
                <a:solidFill>
                  <a:srgbClr val="0000FF"/>
                </a:solidFill>
                <a:effectLst/>
                <a:uLnTx/>
                <a:uFillTx/>
                <a:latin typeface="HGP創英角ｺﾞｼｯｸUB"/>
                <a:ea typeface="メイリオ" panose="020B0604030504040204" pitchFamily="50" charset="-128"/>
                <a:cs typeface="メイリオ" panose="020B0604030504040204" pitchFamily="50" charset="-128"/>
              </a:rPr>
              <a:t>　　　　　場を「使いこなす」まちづくりの時代へ</a:t>
            </a:r>
          </a:p>
        </p:txBody>
      </p:sp>
      <p:sp>
        <p:nvSpPr>
          <p:cNvPr id="2628" name="タイトル 6"/>
          <p:cNvSpPr>
            <a:spLocks noGrp="1"/>
          </p:cNvSpPr>
          <p:nvPr>
            <p:ph type="title"/>
          </p:nvPr>
        </p:nvSpPr>
        <p:spPr>
          <a:xfrm>
            <a:off x="155599" y="0"/>
            <a:ext cx="7605713" cy="476250"/>
          </a:xfrm>
        </p:spPr>
        <p:txBody>
          <a:bodyPr/>
          <a:lstStyle/>
          <a:p>
            <a:r>
              <a:rPr lang="ja-JP" altLang="en-US" sz="2400" dirty="0">
                <a:solidFill>
                  <a:schemeClr val="accent1"/>
                </a:solidFill>
                <a:latin typeface="HGP創英角ｺﾞｼｯｸUB" panose="020B0900000000000000" pitchFamily="50" charset="-128"/>
                <a:ea typeface="HGP創英角ｺﾞｼｯｸUB" panose="020B0900000000000000" pitchFamily="50" charset="-128"/>
              </a:rPr>
              <a:t>エリアからはじめる都市再生</a:t>
            </a:r>
            <a:endParaRPr kumimoji="1" lang="ja-JP" altLang="en-US" sz="2400" dirty="0">
              <a:solidFill>
                <a:schemeClr val="accent1"/>
              </a:solidFill>
              <a:latin typeface="HGP創英角ｺﾞｼｯｸUB" panose="020B0900000000000000" pitchFamily="50" charset="-128"/>
              <a:ea typeface="HGP創英角ｺﾞｼｯｸUB" panose="020B0900000000000000" pitchFamily="50" charset="-128"/>
            </a:endParaRPr>
          </a:p>
        </p:txBody>
      </p:sp>
      <p:sp>
        <p:nvSpPr>
          <p:cNvPr id="2629" name="コンテンツ プレースホルダー 2"/>
          <p:cNvSpPr>
            <a:spLocks noGrp="1"/>
          </p:cNvSpPr>
          <p:nvPr>
            <p:ph idx="1"/>
          </p:nvPr>
        </p:nvSpPr>
        <p:spPr>
          <a:xfrm>
            <a:off x="200472" y="908720"/>
            <a:ext cx="8922196" cy="5822107"/>
          </a:xfrm>
        </p:spPr>
        <p:txBody>
          <a:bodyPr/>
          <a:lstStyle/>
          <a:p>
            <a:pPr>
              <a:lnSpc>
                <a:spcPts val="2880"/>
              </a:lnSpc>
            </a:pPr>
            <a:r>
              <a:rPr lang="ja-JP" altLang="en-US"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リノベーションまちづくり（例：北九州市、和歌山市･･）</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空いている床を見つけ、稼げるコンテンツ（人・産業・規模・手法）</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から考える</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小さく産んで大きく育てることでエリアの再生を目指す</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初期投資が少なくてすむ、時間がかからない</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700" dirty="0">
              <a:solidFill>
                <a:schemeClr val="accent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880"/>
              </a:lnSpc>
            </a:pPr>
            <a:r>
              <a:rPr lang="ja-JP" altLang="en-US"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プレイスメイキング（人のための空間）</a:t>
            </a: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今、空いている土地を活用（公開空地、道路、公園、水辺など）</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まちを車から人の手に、人の活動の場に</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まちに滞在することを楽しめるように</a:t>
            </a: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2000"/>
              </a:lnSpc>
              <a:buNone/>
            </a:pP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lvl="0">
              <a:lnSpc>
                <a:spcPts val="2880"/>
              </a:lnSpc>
            </a:pPr>
            <a:r>
              <a:rPr lang="ja-JP" altLang="en-US"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エリアマネジメント</a:t>
            </a:r>
            <a:endParaRPr lang="en-US" altLang="ja-JP" sz="24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marL="0" lvl="0" indent="0">
              <a:lnSpc>
                <a:spcPts val="2880"/>
              </a:lnSpc>
              <a:spcBef>
                <a:spcPts val="0"/>
              </a:spcBef>
              <a:buNone/>
            </a:pPr>
            <a:r>
              <a:rPr lang="ja-JP" altLang="en-US" sz="2000" dirty="0">
                <a:solidFill>
                  <a:prstClr val="black">
                    <a:lumMod val="95000"/>
                    <a:lumOff val="5000"/>
                  </a:prstClr>
                </a:solidFill>
                <a:latin typeface="メイリオ" panose="020B0604030504040204" pitchFamily="50" charset="-128"/>
                <a:ea typeface="メイリオ" panose="020B0604030504040204" pitchFamily="50" charset="-128"/>
                <a:cs typeface="メイリオ" panose="020B0604030504040204" pitchFamily="50" charset="-128"/>
              </a:rPr>
              <a:t>　　民間がエリアの運営に関わり、エリアの価値を高める</a:t>
            </a:r>
          </a:p>
          <a:p>
            <a:pPr marL="0" lvl="0" indent="0">
              <a:lnSpc>
                <a:spcPts val="2000"/>
              </a:lnSpc>
              <a:spcBef>
                <a:spcPts val="0"/>
              </a:spcBef>
              <a:buNone/>
            </a:pPr>
            <a:r>
              <a:rPr lang="ja-JP" altLang="en-US" sz="2000" dirty="0">
                <a:solidFill>
                  <a:prstClr val="black">
                    <a:lumMod val="95000"/>
                    <a:lumOff val="5000"/>
                  </a:prstClr>
                </a:solidFill>
                <a:latin typeface="メイリオ" panose="020B0604030504040204" pitchFamily="50" charset="-128"/>
                <a:ea typeface="メイリオ" panose="020B0604030504040204" pitchFamily="50" charset="-128"/>
                <a:cs typeface="メイリオ" panose="020B0604030504040204" pitchFamily="50" charset="-128"/>
              </a:rPr>
              <a:t>　　環境や防災等の安全・安心への意識の高まり</a:t>
            </a:r>
            <a:endParaRPr lang="en-US" altLang="ja-JP" sz="2000" dirty="0">
              <a:solidFill>
                <a:prstClr val="black">
                  <a:lumMod val="95000"/>
                  <a:lumOff val="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a:t>
            </a:r>
          </a:p>
          <a:p>
            <a:pPr marL="0" indent="0">
              <a:lnSpc>
                <a:spcPct val="150000"/>
              </a:lnSpc>
              <a:buNone/>
            </a:pPr>
            <a:endPar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endPar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p>
        </p:txBody>
      </p:sp>
      <p:sp>
        <p:nvSpPr>
          <p:cNvPr id="2631" name="テキスト ボックス 1"/>
          <p:cNvSpPr txBox="1"/>
          <p:nvPr/>
        </p:nvSpPr>
        <p:spPr>
          <a:xfrm>
            <a:off x="200472" y="580618"/>
            <a:ext cx="912946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3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最近注目されている民間主導のまちづくりのキーワード</a:t>
            </a:r>
          </a:p>
        </p:txBody>
      </p:sp>
      <p:sp>
        <p:nvSpPr>
          <p:cNvPr id="7"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8</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09911237"/>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2_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noFill/>
      </a:spPr>
      <a:bodyPr vertOverflow="overflow" horzOverflow="overflow" wrap="square" rtlCol="0">
        <a:spAutoFit/>
      </a:bodyPr>
      <a:lstStyle>
        <a:defPPr algn="r">
          <a:defRPr kumimoji="1" sz="1100" dirty="0" smtClean="0"/>
        </a:defPPr>
      </a:lstStyle>
    </a:txDef>
  </a:objectDefaults>
  <a:extraClrSchemeLst/>
</a:theme>
</file>

<file path=ppt/theme/theme3.xml><?xml version="1.0" encoding="utf-8"?>
<a:theme xmlns:a="http://schemas.openxmlformats.org/drawingml/2006/main" name="2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4.xml><?xml version="1.0" encoding="utf-8"?>
<a:theme xmlns:a="http://schemas.openxmlformats.org/drawingml/2006/main" name="2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5.xml><?xml version="1.0" encoding="utf-8"?>
<a:theme xmlns:a="http://schemas.openxmlformats.org/drawingml/2006/main" name="1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2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7.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8.xml><?xml version="1.0" encoding="utf-8"?>
<a:theme xmlns:a="http://schemas.openxmlformats.org/drawingml/2006/main" name="2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rgbClr val="FFFF00"/>
        </a:solidFill>
        <a:ln>
          <a:solidFill>
            <a:schemeClr val="tx1"/>
          </a:solidFill>
        </a:ln>
      </a:spPr>
      <a:bodyPr rtlCol="0" anchor="ctr"/>
      <a:lstStyle>
        <a:defPPr algn="ctr">
          <a:defRPr kumimoji="1">
            <a:solidFill>
              <a:srgbClr val="FF0000"/>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ln>
          <a:noFill/>
        </a:ln>
      </a:spPr>
      <a:bodyPr vertOverflow="overflow" horzOverflow="overflow" wrap="none" lIns="84379" tIns="42189" rIns="84379" bIns="42189" rtlCol="0">
        <a:spAutoFit/>
      </a:bodyPr>
      <a:lstStyle>
        <a:defPPr algn="l" eaLnBrk="0" hangingPunct="0">
          <a:lnSpc>
            <a:spcPct val="96000"/>
          </a:lnSpc>
          <a:spcBef>
            <a:spcPct val="0"/>
          </a:spcBef>
          <a:defRPr kumimoji="0" sz="1400" dirty="0" smtClean="0">
            <a:solidFill>
              <a:schemeClr val="tx1"/>
            </a:solidFill>
            <a:latin typeface="Meiryo UI" panose="020B0604030504040204" pitchFamily="50" charset="-128"/>
            <a:ea typeface="Meiryo UI" panose="020B0604030504040204" pitchFamily="50" charset="-128"/>
          </a:defRPr>
        </a:defPPr>
      </a:lstStyle>
      <a:style>
        <a:lnRef idx="2">
          <a:schemeClr val="dk1"/>
        </a:lnRef>
        <a:fillRef idx="1">
          <a:schemeClr val="lt1"/>
        </a:fillRef>
        <a:effectRef idx="0">
          <a:schemeClr val="dk1"/>
        </a:effectRef>
        <a:fontRef idx="minor">
          <a:schemeClr val="dk1"/>
        </a:fontRef>
      </a:style>
    </a:txDef>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6481</Words>
  <PresentationFormat>A4 210 x 297 mm</PresentationFormat>
  <Paragraphs>624</Paragraphs>
  <Slides>21</Slides>
  <Notes>16</Notes>
  <HiddenSlides>0</HiddenSlides>
  <MMClips>0</MMClips>
  <ScaleCrop>false</ScaleCrop>
  <HeadingPairs>
    <vt:vector size="6" baseType="variant">
      <vt:variant>
        <vt:lpstr>使用されているフォント</vt:lpstr>
      </vt:variant>
      <vt:variant>
        <vt:i4>12</vt:i4>
      </vt:variant>
      <vt:variant>
        <vt:lpstr>テーマ</vt:lpstr>
      </vt:variant>
      <vt:variant>
        <vt:i4>8</vt:i4>
      </vt:variant>
      <vt:variant>
        <vt:lpstr>スライド タイトル</vt:lpstr>
      </vt:variant>
      <vt:variant>
        <vt:i4>21</vt:i4>
      </vt:variant>
    </vt:vector>
  </HeadingPairs>
  <TitlesOfParts>
    <vt:vector size="41" baseType="lpstr">
      <vt:lpstr>HGPｺﾞｼｯｸM</vt:lpstr>
      <vt:lpstr>HGP創英角ｺﾞｼｯｸUB</vt:lpstr>
      <vt:lpstr>Meiryo UI</vt:lpstr>
      <vt:lpstr>ＭＳ Ｐゴシック</vt:lpstr>
      <vt:lpstr>ＭＳ ゴシック</vt:lpstr>
      <vt:lpstr>メイリオ</vt:lpstr>
      <vt:lpstr>Arial</vt:lpstr>
      <vt:lpstr>Calibri</vt:lpstr>
      <vt:lpstr>Century Gothic</vt:lpstr>
      <vt:lpstr>Segoe UI</vt:lpstr>
      <vt:lpstr>Times New Roman</vt:lpstr>
      <vt:lpstr>Wingdings</vt:lpstr>
      <vt:lpstr>標準デザイン</vt:lpstr>
      <vt:lpstr>2_テーマ1</vt:lpstr>
      <vt:lpstr>22_標準デザイン</vt:lpstr>
      <vt:lpstr>26_標準デザイン</vt:lpstr>
      <vt:lpstr>1_テーマ1</vt:lpstr>
      <vt:lpstr>27_標準デザイン</vt:lpstr>
      <vt:lpstr>23_標準デザイン</vt:lpstr>
      <vt:lpstr>29_標準デザイン</vt:lpstr>
      <vt:lpstr>今後の都市再生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エリアからはじめる都市再生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官民連携まちづくり活動促進の取組みの例</vt:lpstr>
      <vt:lpstr>PowerPoint プレゼンテーション</vt:lpstr>
      <vt:lpstr>都市の個性の確立と質や価値の向上に関する懇談会</vt:lpstr>
      <vt:lpstr>本懇談会の設置の趣旨</vt:lpstr>
      <vt:lpstr>PowerPoint プレゼンテーション</vt:lpstr>
      <vt:lpstr>【参考】新しい時代の都市再生のキーワード①</vt:lpstr>
      <vt:lpstr>【参考】新しい時代の都市再生のキーワード②</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