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"/>
  </p:notesMasterIdLst>
  <p:handoutMasterIdLst>
    <p:handoutMasterId r:id="rId4"/>
  </p:handoutMasterIdLst>
  <p:sldIdLst>
    <p:sldId id="465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FF"/>
    <a:srgbClr val="292989"/>
    <a:srgbClr val="404040"/>
    <a:srgbClr val="4A4A4A"/>
    <a:srgbClr val="FF9C85"/>
    <a:srgbClr val="FDEADA"/>
    <a:srgbClr val="FF66FF"/>
    <a:srgbClr val="0070C0"/>
    <a:srgbClr val="FFD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handoutMasters/handoutMaster1.xml" Type="http://schemas.openxmlformats.org/officeDocument/2006/relationships/handout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110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96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1097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1098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4"/>
            <a:ext cx="5389563" cy="3884612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0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CEB3-C420-400D-9DF3-AABFEA07EB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044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4B9A6-F962-47BE-A435-95FB34C964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94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1A7B6-14F3-4207-B043-8CD2B4D488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7395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27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0751B-34C4-41F7-9A42-B8AF861495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312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9F343-E9CF-4B4F-B1F2-5AE56531BE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8519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189A7-C794-42E5-B514-19BD8B9D7F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827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135CE-EC53-4CC2-8921-63B1DF7CEF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548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8E426-13D8-4731-800B-C6CA3BC2C7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210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7AC06-2987-4D3C-B767-74FF378237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962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E220E-741E-4C4E-AF44-E2074EF01C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130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880E6-BF27-4B64-B1E8-768BD1D51D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562247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FD9BB62-D0E4-4F2F-9365-A85B5DD33C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131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3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59734"/>
              </p:ext>
            </p:extLst>
          </p:nvPr>
        </p:nvGraphicFramePr>
        <p:xfrm>
          <a:off x="257521" y="1609804"/>
          <a:ext cx="8349928" cy="397919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800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5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988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申請者</a:t>
                      </a:r>
                    </a:p>
                  </a:txBody>
                  <a:tcPr marL="54002" marR="54002" marT="0" marB="0" vert="eaVert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企業・団体名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03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代表者役職・氏名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u="none" strike="noStrike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06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所在地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641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連絡担当窓口</a:t>
                      </a:r>
                    </a:p>
                  </a:txBody>
                  <a:tcPr marL="54002" marR="54002" marT="0" marB="0" vert="eaVert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氏名（ふりがな）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6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所属（部署名）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6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役職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86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電話番号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（代表・直通）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86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1" lang="ja-JP" sz="12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Ｅ－ｍａｉｌ</a:t>
                      </a:r>
                    </a:p>
                  </a:txBody>
                  <a:tcPr marL="54002" marR="54002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9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4002" marR="54002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24" name="Rectangle 67"/>
          <p:cNvSpPr>
            <a:spLocks noChangeArrowheads="1"/>
          </p:cNvSpPr>
          <p:nvPr/>
        </p:nvSpPr>
        <p:spPr>
          <a:xfrm>
            <a:off x="0" y="452899"/>
            <a:ext cx="9144000" cy="5730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申請者情報　</a:t>
            </a:r>
          </a:p>
        </p:txBody>
      </p:sp>
      <p:sp>
        <p:nvSpPr>
          <p:cNvPr id="1226" name="テキスト 981"/>
          <p:cNvSpPr txBox="1"/>
          <p:nvPr/>
        </p:nvSpPr>
        <p:spPr>
          <a:xfrm>
            <a:off x="0" y="45357"/>
            <a:ext cx="7164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令和８年度脱炭素・クールダウン都市開発推進事業　 </a:t>
            </a:r>
            <a:endParaRPr kumimoji="1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76346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51</Words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1_標準デザイン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