
<file path=[Content_Types].xml><?xml version="1.0" encoding="utf-8"?>
<Types xmlns="http://schemas.openxmlformats.org/package/2006/content-types">
  <Default ContentType="image/x-emf" Extension="emf"/>
  <Default ContentType="image/jpeg" Extension="jpeg"/>
  <Default ContentType="image/png" Extension="png"/>
  <Default ContentType="application/vnd.openxmlformats-package.relationships+xml" Extension="rels"/>
  <Default ContentType="image/x-wmf" Extension="wmf"/>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 id="2147483840" r:id="rId2"/>
  </p:sldMasterIdLst>
  <p:notesMasterIdLst>
    <p:notesMasterId r:id="rId8"/>
  </p:notesMasterIdLst>
  <p:handoutMasterIdLst>
    <p:handoutMasterId r:id="rId9"/>
  </p:handoutMasterIdLst>
  <p:sldIdLst>
    <p:sldId id="785" r:id="rId3"/>
    <p:sldId id="802" r:id="rId4"/>
    <p:sldId id="803" r:id="rId5"/>
    <p:sldId id="804" r:id="rId6"/>
    <p:sldId id="805" r:id="rId7"/>
  </p:sldIdLst>
  <p:sldSz cx="9906000" cy="6858000" type="A4"/>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6654"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3302"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69952"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6606"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3255" algn="l" defTabSz="913302" rtl="0" eaLnBrk="1" latinLnBrk="0" hangingPunct="1">
      <a:defRPr kumimoji="1" kern="1200">
        <a:solidFill>
          <a:schemeClr val="tx1"/>
        </a:solidFill>
        <a:latin typeface="Arial" charset="0"/>
        <a:ea typeface="ＭＳ Ｐゴシック" pitchFamily="50" charset="-128"/>
        <a:cs typeface="+mn-cs"/>
      </a:defRPr>
    </a:lvl6pPr>
    <a:lvl7pPr marL="2739906" algn="l" defTabSz="913302" rtl="0" eaLnBrk="1" latinLnBrk="0" hangingPunct="1">
      <a:defRPr kumimoji="1" kern="1200">
        <a:solidFill>
          <a:schemeClr val="tx1"/>
        </a:solidFill>
        <a:latin typeface="Arial" charset="0"/>
        <a:ea typeface="ＭＳ Ｐゴシック" pitchFamily="50" charset="-128"/>
        <a:cs typeface="+mn-cs"/>
      </a:defRPr>
    </a:lvl7pPr>
    <a:lvl8pPr marL="3196557" algn="l" defTabSz="913302" rtl="0" eaLnBrk="1" latinLnBrk="0" hangingPunct="1">
      <a:defRPr kumimoji="1" kern="1200">
        <a:solidFill>
          <a:schemeClr val="tx1"/>
        </a:solidFill>
        <a:latin typeface="Arial" charset="0"/>
        <a:ea typeface="ＭＳ Ｐゴシック" pitchFamily="50" charset="-128"/>
        <a:cs typeface="+mn-cs"/>
      </a:defRPr>
    </a:lvl8pPr>
    <a:lvl9pPr marL="3653207" algn="l" defTabSz="913302" rtl="0" eaLnBrk="1" latinLnBrk="0" hangingPunct="1">
      <a:defRPr kumimoji="1"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BBB59"/>
    <a:srgbClr val="C0504D"/>
    <a:srgbClr val="ED7D31"/>
    <a:srgbClr val="5B9BD5"/>
    <a:srgbClr val="FFFF99"/>
    <a:srgbClr val="E6E6E6"/>
    <a:srgbClr val="FFCC66"/>
    <a:srgbClr val="A7EF31"/>
    <a:srgbClr val="CCFF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75DCB02-9BB8-47FD-8907-85C794F793BA}" styleName="テーマ スタイル 1 - アクセント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E269D01E-BC32-4049-B463-5C60D7B0CCD2}" styleName="テーマ スタイル 2 - アクセント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838" autoAdjust="0"/>
    <p:restoredTop sz="94353" autoAdjust="0"/>
  </p:normalViewPr>
  <p:slideViewPr>
    <p:cSldViewPr>
      <p:cViewPr varScale="1">
        <p:scale>
          <a:sx n="100" d="100"/>
          <a:sy n="100" d="100"/>
        </p:scale>
        <p:origin x="1638" y="96"/>
      </p:cViewPr>
      <p:guideLst>
        <p:guide orient="horz" pos="2160"/>
        <p:guide pos="3120"/>
      </p:guideLst>
    </p:cSldViewPr>
  </p:slideViewPr>
  <p:outlineViewPr>
    <p:cViewPr>
      <p:scale>
        <a:sx n="33" d="100"/>
        <a:sy n="33" d="100"/>
      </p:scale>
      <p:origin x="0" y="0"/>
    </p:cViewPr>
  </p:outlineViewPr>
  <p:notesTextViewPr>
    <p:cViewPr>
      <p:scale>
        <a:sx n="300" d="100"/>
        <a:sy n="300" d="100"/>
      </p:scale>
      <p:origin x="0" y="0"/>
    </p:cViewPr>
  </p:notesTextViewPr>
  <p:sorterViewPr>
    <p:cViewPr>
      <p:scale>
        <a:sx n="168" d="100"/>
        <a:sy n="168" d="100"/>
      </p:scale>
      <p:origin x="0" y="-1254"/>
    </p:cViewPr>
  </p:sorterViewPr>
  <p:notesViewPr>
    <p:cSldViewPr>
      <p:cViewPr varScale="1">
        <p:scale>
          <a:sx n="50" d="100"/>
          <a:sy n="50" d="100"/>
        </p:scale>
        <p:origin x="2904" y="54"/>
      </p:cViewPr>
      <p:guideLst/>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presProps.xml" Type="http://schemas.openxmlformats.org/officeDocument/2006/relationships/presProps"/><Relationship Id="rId11" Target="viewProps.xml" Type="http://schemas.openxmlformats.org/officeDocument/2006/relationships/viewProps"/><Relationship Id="rId12" Target="theme/theme1.xml" Type="http://schemas.openxmlformats.org/officeDocument/2006/relationships/theme"/><Relationship Id="rId13" Target="tableStyles.xml" Type="http://schemas.openxmlformats.org/officeDocument/2006/relationships/tableStyles"/><Relationship Id="rId2" Target="slideMasters/slideMaster2.xml" Type="http://schemas.openxmlformats.org/officeDocument/2006/relationships/slideMaster"/><Relationship Id="rId3" Target="slides/slide1.xml" Type="http://schemas.openxmlformats.org/officeDocument/2006/relationships/slide"/><Relationship Id="rId4" Target="slides/slide2.xml" Type="http://schemas.openxmlformats.org/officeDocument/2006/relationships/slide"/><Relationship Id="rId5" Target="slides/slide3.xml" Type="http://schemas.openxmlformats.org/officeDocument/2006/relationships/slide"/><Relationship Id="rId6" Target="slides/slide4.xml" Type="http://schemas.openxmlformats.org/officeDocument/2006/relationships/slide"/><Relationship Id="rId7" Target="slides/slide5.xml" Type="http://schemas.openxmlformats.org/officeDocument/2006/relationships/slide"/><Relationship Id="rId8" Target="notesMasters/notesMaster1.xml" Type="http://schemas.openxmlformats.org/officeDocument/2006/relationships/notesMaster"/><Relationship Id="rId9" Target="handoutMasters/handoutMaster1.xml" Type="http://schemas.openxmlformats.org/officeDocument/2006/relationships/handoutMaster"/></Relationships>
</file>

<file path=ppt/handoutMasters/_rels/handoutMaster1.xml.rels><?xml version="1.0" encoding="UTF-8" standalone="yes"?><Relationships xmlns="http://schemas.openxmlformats.org/package/2006/relationships"><Relationship Id="rId1" Target="../theme/theme4.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0"/>
            <a:ext cx="2919413" cy="495300"/>
          </a:xfrm>
          <a:prstGeom prst="rect">
            <a:avLst/>
          </a:prstGeom>
        </p:spPr>
        <p:txBody>
          <a:bodyPr vert="horz" lIns="91381" tIns="45690" rIns="91381" bIns="4569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4763" y="0"/>
            <a:ext cx="2919412" cy="495300"/>
          </a:xfrm>
          <a:prstGeom prst="rect">
            <a:avLst/>
          </a:prstGeom>
        </p:spPr>
        <p:txBody>
          <a:bodyPr vert="horz" lIns="91381" tIns="45690" rIns="91381" bIns="45690" rtlCol="0"/>
          <a:lstStyle>
            <a:lvl1pPr algn="r">
              <a:defRPr sz="1200"/>
            </a:lvl1pPr>
          </a:lstStyle>
          <a:p>
            <a:fld id="{693A8093-A849-47A6-977C-C87840A719A2}" type="datetimeFigureOut">
              <a:rPr kumimoji="1" lang="ja-JP" altLang="en-US" smtClean="0"/>
              <a:t>2025/3/28</a:t>
            </a:fld>
            <a:endParaRPr kumimoji="1" lang="ja-JP" altLang="en-US"/>
          </a:p>
        </p:txBody>
      </p:sp>
      <p:sp>
        <p:nvSpPr>
          <p:cNvPr id="4" name="フッター プレースホルダー 3"/>
          <p:cNvSpPr>
            <a:spLocks noGrp="1"/>
          </p:cNvSpPr>
          <p:nvPr>
            <p:ph type="ftr" sz="quarter" idx="2"/>
          </p:nvPr>
        </p:nvSpPr>
        <p:spPr>
          <a:xfrm>
            <a:off x="4" y="9371015"/>
            <a:ext cx="2919413" cy="495300"/>
          </a:xfrm>
          <a:prstGeom prst="rect">
            <a:avLst/>
          </a:prstGeom>
        </p:spPr>
        <p:txBody>
          <a:bodyPr vert="horz" lIns="91381" tIns="45690" rIns="91381" bIns="4569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4763" y="9371015"/>
            <a:ext cx="2919412" cy="495300"/>
          </a:xfrm>
          <a:prstGeom prst="rect">
            <a:avLst/>
          </a:prstGeom>
        </p:spPr>
        <p:txBody>
          <a:bodyPr vert="horz" lIns="91381" tIns="45690" rIns="91381" bIns="45690" rtlCol="0" anchor="b"/>
          <a:lstStyle>
            <a:lvl1pPr algn="r">
              <a:defRPr sz="1200"/>
            </a:lvl1pPr>
          </a:lstStyle>
          <a:p>
            <a:fld id="{3D393675-89D0-4769-9875-31CDD9805C60}" type="slidenum">
              <a:rPr kumimoji="1" lang="ja-JP" altLang="en-US" smtClean="0"/>
              <a:t>‹#›</a:t>
            </a:fld>
            <a:endParaRPr kumimoji="1" lang="ja-JP" altLang="en-US"/>
          </a:p>
        </p:txBody>
      </p:sp>
    </p:spTree>
    <p:extLst>
      <p:ext uri="{BB962C8B-B14F-4D97-AF65-F5344CB8AC3E}">
        <p14:creationId xmlns:p14="http://schemas.microsoft.com/office/powerpoint/2010/main" val="3577407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6" y="6"/>
            <a:ext cx="2919413" cy="493713"/>
          </a:xfrm>
          <a:prstGeom prst="rect">
            <a:avLst/>
          </a:prstGeom>
        </p:spPr>
        <p:txBody>
          <a:bodyPr vert="horz" lIns="91350" tIns="45676" rIns="91350" bIns="45676" rtlCol="0"/>
          <a:lstStyle>
            <a:lvl1pPr algn="l">
              <a:defRPr sz="1200"/>
            </a:lvl1pPr>
          </a:lstStyle>
          <a:p>
            <a:pPr>
              <a:defRPr/>
            </a:pPr>
            <a:endParaRPr lang="ja-JP" altLang="en-US"/>
          </a:p>
        </p:txBody>
      </p:sp>
      <p:sp>
        <p:nvSpPr>
          <p:cNvPr id="3" name="日付プレースホルダ 2"/>
          <p:cNvSpPr>
            <a:spLocks noGrp="1"/>
          </p:cNvSpPr>
          <p:nvPr>
            <p:ph type="dt" idx="1"/>
          </p:nvPr>
        </p:nvSpPr>
        <p:spPr>
          <a:xfrm>
            <a:off x="3814763" y="6"/>
            <a:ext cx="2919412" cy="493713"/>
          </a:xfrm>
          <a:prstGeom prst="rect">
            <a:avLst/>
          </a:prstGeom>
        </p:spPr>
        <p:txBody>
          <a:bodyPr vert="horz" lIns="91350" tIns="45676" rIns="91350" bIns="45676" rtlCol="0"/>
          <a:lstStyle>
            <a:lvl1pPr algn="r">
              <a:defRPr sz="1200"/>
            </a:lvl1pPr>
          </a:lstStyle>
          <a:p>
            <a:pPr>
              <a:defRPr/>
            </a:pPr>
            <a:fld id="{529519CD-4F25-494A-A022-53F295BC7080}" type="datetimeFigureOut">
              <a:rPr lang="ja-JP" altLang="en-US"/>
              <a:pPr>
                <a:defRPr/>
              </a:pPr>
              <a:t>2025/3/28</a:t>
            </a:fld>
            <a:endParaRPr lang="ja-JP" altLang="en-US"/>
          </a:p>
        </p:txBody>
      </p:sp>
      <p:sp>
        <p:nvSpPr>
          <p:cNvPr id="4" name="スライド イメージ プレースホルダ 3"/>
          <p:cNvSpPr>
            <a:spLocks noGrp="1" noRot="1" noChangeAspect="1"/>
          </p:cNvSpPr>
          <p:nvPr>
            <p:ph type="sldImg" idx="2"/>
          </p:nvPr>
        </p:nvSpPr>
        <p:spPr>
          <a:xfrm>
            <a:off x="695325" y="739775"/>
            <a:ext cx="5345113" cy="3700463"/>
          </a:xfrm>
          <a:prstGeom prst="rect">
            <a:avLst/>
          </a:prstGeom>
          <a:noFill/>
          <a:ln w="12700">
            <a:solidFill>
              <a:prstClr val="black"/>
            </a:solidFill>
          </a:ln>
        </p:spPr>
        <p:txBody>
          <a:bodyPr vert="horz" lIns="91350" tIns="45676" rIns="91350" bIns="45676" rtlCol="0" anchor="ctr"/>
          <a:lstStyle/>
          <a:p>
            <a:pPr lvl="0"/>
            <a:endParaRPr lang="ja-JP" altLang="en-US" noProof="0"/>
          </a:p>
        </p:txBody>
      </p:sp>
      <p:sp>
        <p:nvSpPr>
          <p:cNvPr id="5" name="ノート プレースホルダ 4"/>
          <p:cNvSpPr>
            <a:spLocks noGrp="1"/>
          </p:cNvSpPr>
          <p:nvPr>
            <p:ph type="body" sz="quarter" idx="3"/>
          </p:nvPr>
        </p:nvSpPr>
        <p:spPr>
          <a:xfrm>
            <a:off x="673105" y="4686301"/>
            <a:ext cx="5389563" cy="4440238"/>
          </a:xfrm>
          <a:prstGeom prst="rect">
            <a:avLst/>
          </a:prstGeom>
        </p:spPr>
        <p:txBody>
          <a:bodyPr vert="horz" lIns="91350" tIns="45676" rIns="91350" bIns="45676" rtlCol="0">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p:cNvSpPr>
            <a:spLocks noGrp="1"/>
          </p:cNvSpPr>
          <p:nvPr>
            <p:ph type="ftr" sz="quarter" idx="4"/>
          </p:nvPr>
        </p:nvSpPr>
        <p:spPr>
          <a:xfrm>
            <a:off x="6" y="9371013"/>
            <a:ext cx="2919413" cy="493712"/>
          </a:xfrm>
          <a:prstGeom prst="rect">
            <a:avLst/>
          </a:prstGeom>
        </p:spPr>
        <p:txBody>
          <a:bodyPr vert="horz" lIns="91350" tIns="45676" rIns="91350" bIns="45676" rtlCol="0" anchor="b"/>
          <a:lstStyle>
            <a:lvl1pPr algn="l">
              <a:defRPr sz="1200"/>
            </a:lvl1pPr>
          </a:lstStyle>
          <a:p>
            <a:pPr>
              <a:defRPr/>
            </a:pPr>
            <a:endParaRPr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350" tIns="45676" rIns="91350" bIns="45676" rtlCol="0" anchor="b"/>
          <a:lstStyle>
            <a:lvl1pPr algn="r">
              <a:defRPr sz="1200"/>
            </a:lvl1pPr>
          </a:lstStyle>
          <a:p>
            <a:pPr>
              <a:defRPr/>
            </a:pPr>
            <a:fld id="{130A7F32-40B5-4BC2-BD10-37A607C07F0C}" type="slidenum">
              <a:rPr lang="ja-JP" altLang="en-US"/>
              <a:pPr>
                <a:defRPr/>
              </a:pPr>
              <a:t>‹#›</a:t>
            </a:fld>
            <a:endParaRPr lang="ja-JP" altLang="en-US"/>
          </a:p>
        </p:txBody>
      </p:sp>
    </p:spTree>
    <p:extLst>
      <p:ext uri="{BB962C8B-B14F-4D97-AF65-F5344CB8AC3E}">
        <p14:creationId xmlns:p14="http://schemas.microsoft.com/office/powerpoint/2010/main" val="292722553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6654" algn="l" rtl="0" eaLnBrk="0" fontAlgn="base" hangingPunct="0">
      <a:spcBef>
        <a:spcPct val="30000"/>
      </a:spcBef>
      <a:spcAft>
        <a:spcPct val="0"/>
      </a:spcAft>
      <a:defRPr kumimoji="1" sz="1200" kern="1200">
        <a:solidFill>
          <a:schemeClr val="tx1"/>
        </a:solidFill>
        <a:latin typeface="+mn-lt"/>
        <a:ea typeface="+mn-ea"/>
        <a:cs typeface="+mn-cs"/>
      </a:defRPr>
    </a:lvl2pPr>
    <a:lvl3pPr marL="913302" algn="l" rtl="0" eaLnBrk="0" fontAlgn="base" hangingPunct="0">
      <a:spcBef>
        <a:spcPct val="30000"/>
      </a:spcBef>
      <a:spcAft>
        <a:spcPct val="0"/>
      </a:spcAft>
      <a:defRPr kumimoji="1" sz="1200" kern="1200">
        <a:solidFill>
          <a:schemeClr val="tx1"/>
        </a:solidFill>
        <a:latin typeface="+mn-lt"/>
        <a:ea typeface="+mn-ea"/>
        <a:cs typeface="+mn-cs"/>
      </a:defRPr>
    </a:lvl3pPr>
    <a:lvl4pPr marL="1369952" algn="l" rtl="0" eaLnBrk="0" fontAlgn="base" hangingPunct="0">
      <a:spcBef>
        <a:spcPct val="30000"/>
      </a:spcBef>
      <a:spcAft>
        <a:spcPct val="0"/>
      </a:spcAft>
      <a:defRPr kumimoji="1" sz="1200" kern="1200">
        <a:solidFill>
          <a:schemeClr val="tx1"/>
        </a:solidFill>
        <a:latin typeface="+mn-lt"/>
        <a:ea typeface="+mn-ea"/>
        <a:cs typeface="+mn-cs"/>
      </a:defRPr>
    </a:lvl4pPr>
    <a:lvl5pPr marL="1826606" algn="l" rtl="0" eaLnBrk="0" fontAlgn="base" hangingPunct="0">
      <a:spcBef>
        <a:spcPct val="30000"/>
      </a:spcBef>
      <a:spcAft>
        <a:spcPct val="0"/>
      </a:spcAft>
      <a:defRPr kumimoji="1" sz="1200" kern="1200">
        <a:solidFill>
          <a:schemeClr val="tx1"/>
        </a:solidFill>
        <a:latin typeface="+mn-lt"/>
        <a:ea typeface="+mn-ea"/>
        <a:cs typeface="+mn-cs"/>
      </a:defRPr>
    </a:lvl5pPr>
    <a:lvl6pPr marL="2283255" algn="l" defTabSz="913302" rtl="0" eaLnBrk="1" latinLnBrk="0" hangingPunct="1">
      <a:defRPr kumimoji="1" sz="1200" kern="1200">
        <a:solidFill>
          <a:schemeClr val="tx1"/>
        </a:solidFill>
        <a:latin typeface="+mn-lt"/>
        <a:ea typeface="+mn-ea"/>
        <a:cs typeface="+mn-cs"/>
      </a:defRPr>
    </a:lvl6pPr>
    <a:lvl7pPr marL="2739906" algn="l" defTabSz="913302" rtl="0" eaLnBrk="1" latinLnBrk="0" hangingPunct="1">
      <a:defRPr kumimoji="1" sz="1200" kern="1200">
        <a:solidFill>
          <a:schemeClr val="tx1"/>
        </a:solidFill>
        <a:latin typeface="+mn-lt"/>
        <a:ea typeface="+mn-ea"/>
        <a:cs typeface="+mn-cs"/>
      </a:defRPr>
    </a:lvl7pPr>
    <a:lvl8pPr marL="3196557" algn="l" defTabSz="913302" rtl="0" eaLnBrk="1" latinLnBrk="0" hangingPunct="1">
      <a:defRPr kumimoji="1" sz="1200" kern="1200">
        <a:solidFill>
          <a:schemeClr val="tx1"/>
        </a:solidFill>
        <a:latin typeface="+mn-lt"/>
        <a:ea typeface="+mn-ea"/>
        <a:cs typeface="+mn-cs"/>
      </a:defRPr>
    </a:lvl8pPr>
    <a:lvl9pPr marL="3653207" algn="l" defTabSz="913302"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130A7F32-40B5-4BC2-BD10-37A607C07F0C}" type="slidenum">
              <a:rPr lang="ja-JP" altLang="en-US" smtClean="0"/>
              <a:pPr>
                <a:defRPr/>
              </a:pPr>
              <a:t>4</a:t>
            </a:fld>
            <a:endParaRPr lang="ja-JP" altLang="en-US"/>
          </a:p>
        </p:txBody>
      </p:sp>
    </p:spTree>
    <p:extLst>
      <p:ext uri="{BB962C8B-B14F-4D97-AF65-F5344CB8AC3E}">
        <p14:creationId xmlns:p14="http://schemas.microsoft.com/office/powerpoint/2010/main" val="16767600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130A7F32-40B5-4BC2-BD10-37A607C07F0C}" type="slidenum">
              <a:rPr lang="ja-JP" altLang="en-US" smtClean="0"/>
              <a:pPr>
                <a:defRPr/>
              </a:pPr>
              <a:t>5</a:t>
            </a:fld>
            <a:endParaRPr lang="ja-JP" altLang="en-US"/>
          </a:p>
        </p:txBody>
      </p:sp>
    </p:spTree>
    <p:extLst>
      <p:ext uri="{BB962C8B-B14F-4D97-AF65-F5344CB8AC3E}">
        <p14:creationId xmlns:p14="http://schemas.microsoft.com/office/powerpoint/2010/main" val="3323871770"/>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2.png" Type="http://schemas.openxmlformats.org/officeDocument/2006/relationships/image"/><Relationship Id="rId3" Target="../media/image4.wmf" Type="http://schemas.openxmlformats.org/officeDocument/2006/relationships/image"/></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4" name="Picture 7" descr="mlit_top"/>
          <p:cNvPicPr>
            <a:picLocks noChangeAspect="1" noChangeArrowheads="1"/>
          </p:cNvPicPr>
          <p:nvPr userDrawn="1"/>
        </p:nvPicPr>
        <p:blipFill>
          <a:blip r:embed="rId2" cstate="print"/>
          <a:srcRect t="62230"/>
          <a:stretch>
            <a:fillRect/>
          </a:stretch>
        </p:blipFill>
        <p:spPr bwMode="auto">
          <a:xfrm>
            <a:off x="0" y="6524647"/>
            <a:ext cx="9906000" cy="333375"/>
          </a:xfrm>
          <a:prstGeom prst="rect">
            <a:avLst/>
          </a:prstGeom>
          <a:noFill/>
          <a:ln w="9525">
            <a:noFill/>
            <a:miter lim="800000"/>
            <a:headEnd/>
            <a:tailEnd/>
          </a:ln>
        </p:spPr>
      </p:pic>
      <p:sp>
        <p:nvSpPr>
          <p:cNvPr id="5" name="Rectangle 9"/>
          <p:cNvSpPr>
            <a:spLocks noChangeArrowheads="1"/>
          </p:cNvSpPr>
          <p:nvPr userDrawn="1"/>
        </p:nvSpPr>
        <p:spPr bwMode="auto">
          <a:xfrm>
            <a:off x="1365555" y="3284560"/>
            <a:ext cx="8580000" cy="73025"/>
          </a:xfrm>
          <a:prstGeom prst="rect">
            <a:avLst/>
          </a:prstGeom>
          <a:solidFill>
            <a:srgbClr val="0066CC"/>
          </a:solidFill>
          <a:ln w="9525">
            <a:noFill/>
            <a:miter lim="800000"/>
            <a:headEnd/>
            <a:tailEnd/>
          </a:ln>
          <a:effectLst/>
        </p:spPr>
        <p:txBody>
          <a:bodyPr wrap="none" lIns="98939" tIns="49470" rIns="98939" bIns="49470" anchor="ctr"/>
          <a:lstStyle/>
          <a:p>
            <a:pPr>
              <a:defRPr/>
            </a:pPr>
            <a:endParaRPr lang="ja-JP" altLang="en-US"/>
          </a:p>
        </p:txBody>
      </p:sp>
      <p:pic>
        <p:nvPicPr>
          <p:cNvPr id="6" name="Picture 11"/>
          <p:cNvPicPr>
            <a:picLocks noChangeAspect="1" noChangeArrowheads="1"/>
          </p:cNvPicPr>
          <p:nvPr userDrawn="1"/>
        </p:nvPicPr>
        <p:blipFill>
          <a:blip r:embed="rId3" cstate="print"/>
          <a:srcRect/>
          <a:stretch>
            <a:fillRect/>
          </a:stretch>
        </p:blipFill>
        <p:spPr bwMode="auto">
          <a:xfrm>
            <a:off x="16" y="6051572"/>
            <a:ext cx="2301081" cy="473075"/>
          </a:xfrm>
          <a:prstGeom prst="rect">
            <a:avLst/>
          </a:prstGeom>
          <a:noFill/>
          <a:ln w="9525">
            <a:noFill/>
            <a:miter lim="800000"/>
            <a:headEnd/>
            <a:tailEnd/>
          </a:ln>
        </p:spPr>
      </p:pic>
      <p:sp>
        <p:nvSpPr>
          <p:cNvPr id="7" name="Text Box 12"/>
          <p:cNvSpPr txBox="1">
            <a:spLocks noChangeArrowheads="1"/>
          </p:cNvSpPr>
          <p:nvPr userDrawn="1"/>
        </p:nvSpPr>
        <p:spPr bwMode="auto">
          <a:xfrm>
            <a:off x="6" y="6524642"/>
            <a:ext cx="3942630" cy="299961"/>
          </a:xfrm>
          <a:prstGeom prst="rect">
            <a:avLst/>
          </a:prstGeom>
          <a:noFill/>
          <a:ln w="9525">
            <a:noFill/>
            <a:miter lim="800000"/>
            <a:headEnd/>
            <a:tailEnd/>
          </a:ln>
          <a:effectLst/>
        </p:spPr>
        <p:txBody>
          <a:bodyPr wrap="none" lIns="98939" tIns="49470" rIns="98939" bIns="49470">
            <a:spAutoFit/>
          </a:bodyPr>
          <a:lstStyle/>
          <a:p>
            <a:pPr>
              <a:defRPr/>
            </a:pPr>
            <a:r>
              <a:rPr lang="en-US" altLang="ja-JP" sz="1300" i="1" dirty="0">
                <a:solidFill>
                  <a:schemeClr val="bg1"/>
                </a:solidFill>
                <a:latin typeface="Times New Roman" pitchFamily="18" charset="0"/>
              </a:rPr>
              <a:t>Ministry of Land, Infrastructure, Transport and Tourism</a:t>
            </a:r>
          </a:p>
        </p:txBody>
      </p:sp>
      <p:sp>
        <p:nvSpPr>
          <p:cNvPr id="3074" name="Rectangle 2"/>
          <p:cNvSpPr>
            <a:spLocks noGrp="1" noChangeArrowheads="1"/>
          </p:cNvSpPr>
          <p:nvPr>
            <p:ph type="ctrTitle"/>
          </p:nvPr>
        </p:nvSpPr>
        <p:spPr>
          <a:xfrm>
            <a:off x="1754187" y="2133622"/>
            <a:ext cx="8151813" cy="1470025"/>
          </a:xfrm>
        </p:spPr>
        <p:txBody>
          <a:bodyPr/>
          <a:lstStyle>
            <a:lvl1pPr>
              <a:defRPr sz="4333"/>
            </a:lvl1pPr>
          </a:lstStyle>
          <a:p>
            <a:r>
              <a:rPr lang="ja-JP" altLang="en-US"/>
              <a:t>マスタ タイトルの書式設定</a:t>
            </a:r>
          </a:p>
        </p:txBody>
      </p:sp>
      <p:sp>
        <p:nvSpPr>
          <p:cNvPr id="3075" name="Rectangle 3"/>
          <p:cNvSpPr>
            <a:spLocks noGrp="1" noChangeArrowheads="1"/>
          </p:cNvSpPr>
          <p:nvPr>
            <p:ph type="subTitle" idx="1"/>
          </p:nvPr>
        </p:nvSpPr>
        <p:spPr>
          <a:xfrm>
            <a:off x="1485901" y="3886200"/>
            <a:ext cx="6934200" cy="1752600"/>
          </a:xfrm>
        </p:spPr>
        <p:txBody>
          <a:bodyPr/>
          <a:lstStyle>
            <a:lvl1pPr marL="0" indent="0" algn="ctr">
              <a:buFontTx/>
              <a:buNone/>
              <a:defRPr/>
            </a:lvl1pPr>
          </a:lstStyle>
          <a:p>
            <a:r>
              <a:rPr lang="ja-JP" altLang="en-US"/>
              <a:t>マスタ サブタイトルの書式設定</a:t>
            </a:r>
          </a:p>
        </p:txBody>
      </p:sp>
      <p:sp>
        <p:nvSpPr>
          <p:cNvPr id="8" name="Rectangle 4"/>
          <p:cNvSpPr>
            <a:spLocks noGrp="1" noChangeArrowheads="1"/>
          </p:cNvSpPr>
          <p:nvPr>
            <p:ph type="dt" sz="half" idx="10"/>
          </p:nvPr>
        </p:nvSpPr>
        <p:spPr/>
        <p:txBody>
          <a:bodyPr/>
          <a:lstStyle>
            <a:lvl1pPr>
              <a:defRPr/>
            </a:lvl1pPr>
          </a:lstStyle>
          <a:p>
            <a:pPr>
              <a:defRPr/>
            </a:pPr>
            <a:endParaRPr lang="en-US" altLang="ja-JP"/>
          </a:p>
        </p:txBody>
      </p:sp>
      <p:sp>
        <p:nvSpPr>
          <p:cNvPr id="9" name="Rectangle 5"/>
          <p:cNvSpPr>
            <a:spLocks noGrp="1" noChangeArrowheads="1"/>
          </p:cNvSpPr>
          <p:nvPr>
            <p:ph type="ftr" sz="quarter" idx="11"/>
          </p:nvPr>
        </p:nvSpPr>
        <p:spPr/>
        <p:txBody>
          <a:bodyPr/>
          <a:lstStyle>
            <a:lvl1pPr>
              <a:defRPr/>
            </a:lvl1pPr>
          </a:lstStyle>
          <a:p>
            <a:pPr>
              <a:defRPr/>
            </a:pPr>
            <a:endParaRPr lang="en-US" altLang="ja-JP"/>
          </a:p>
        </p:txBody>
      </p:sp>
      <p:sp>
        <p:nvSpPr>
          <p:cNvPr id="10" name="Rectangle 6"/>
          <p:cNvSpPr>
            <a:spLocks noGrp="1" noChangeArrowheads="1"/>
          </p:cNvSpPr>
          <p:nvPr>
            <p:ph type="sldNum" sz="quarter" idx="12"/>
          </p:nvPr>
        </p:nvSpPr>
        <p:spPr>
          <a:xfrm>
            <a:off x="7099300" y="6245225"/>
            <a:ext cx="2311400" cy="476250"/>
          </a:xfrm>
        </p:spPr>
        <p:txBody>
          <a:bodyPr/>
          <a:lstStyle>
            <a:lvl1pPr>
              <a:defRPr/>
            </a:lvl1pPr>
          </a:lstStyle>
          <a:p>
            <a:pPr>
              <a:defRPr/>
            </a:pPr>
            <a:fld id="{10580F22-AA83-4753-8814-16D8EDABF40B}" type="slidenum">
              <a:rPr lang="en-US" altLang="ja-JP"/>
              <a:pPr>
                <a:defRPr/>
              </a:pPr>
              <a: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3D198E04-68D4-4050-9133-9378765EB4FD}" type="slidenum">
              <a:rPr lang="en-US" altLang="ja-JP"/>
              <a:pPr>
                <a:defRPr/>
              </a:pPr>
              <a: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58025" y="8"/>
            <a:ext cx="2352675"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1" y="8"/>
            <a:ext cx="6892925"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5FD13218-9626-463E-A0B5-9351F472A515}" type="slidenum">
              <a:rPr lang="en-US" altLang="ja-JP"/>
              <a:pPr>
                <a:defRPr/>
              </a:pPr>
              <a:t>‹#›</a:t>
            </a:fld>
            <a:endParaRPr lang="en-US" altLang="ja-JP"/>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52"/>
            <a:ext cx="84201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lvl1pPr>
            <a:lvl2pPr marL="494693" indent="0" algn="ctr">
              <a:buNone/>
              <a:defRPr/>
            </a:lvl2pPr>
            <a:lvl3pPr marL="989380" indent="0" algn="ctr">
              <a:buNone/>
              <a:defRPr/>
            </a:lvl3pPr>
            <a:lvl4pPr marL="1484069" indent="0" algn="ctr">
              <a:buNone/>
              <a:defRPr/>
            </a:lvl4pPr>
            <a:lvl5pPr marL="1978762" indent="0" algn="ctr">
              <a:buNone/>
              <a:defRPr/>
            </a:lvl5pPr>
            <a:lvl6pPr marL="2473450" indent="0" algn="ctr">
              <a:buNone/>
              <a:defRPr/>
            </a:lvl6pPr>
            <a:lvl7pPr marL="2968140" indent="0" algn="ctr">
              <a:buNone/>
              <a:defRPr/>
            </a:lvl7pPr>
            <a:lvl8pPr marL="3462830" indent="0" algn="ctr">
              <a:buNone/>
              <a:defRPr/>
            </a:lvl8pPr>
            <a:lvl9pPr marL="3957519" indent="0" algn="ctr">
              <a:buNone/>
              <a:defRPr/>
            </a:lvl9pPr>
          </a:lstStyle>
          <a:p>
            <a:r>
              <a:rPr lang="ja-JP" altLang="en-US"/>
              <a:t>マスタ サブタイトルの書式設定</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42" y="4406927"/>
            <a:ext cx="8420100" cy="1362075"/>
          </a:xfrm>
        </p:spPr>
        <p:txBody>
          <a:bodyPr anchor="t"/>
          <a:lstStyle>
            <a:lvl1pPr algn="l">
              <a:defRPr sz="4333" b="1" cap="all"/>
            </a:lvl1pPr>
          </a:lstStyle>
          <a:p>
            <a:r>
              <a:rPr lang="ja-JP" altLang="en-US"/>
              <a:t>マスタ タイトルの書式設定</a:t>
            </a:r>
          </a:p>
        </p:txBody>
      </p:sp>
      <p:sp>
        <p:nvSpPr>
          <p:cNvPr id="3" name="テキスト プレースホルダ 2"/>
          <p:cNvSpPr>
            <a:spLocks noGrp="1"/>
          </p:cNvSpPr>
          <p:nvPr>
            <p:ph type="body" idx="1"/>
          </p:nvPr>
        </p:nvSpPr>
        <p:spPr>
          <a:xfrm>
            <a:off x="782642" y="2906721"/>
            <a:ext cx="8420100" cy="1500187"/>
          </a:xfrm>
        </p:spPr>
        <p:txBody>
          <a:bodyPr anchor="b"/>
          <a:lstStyle>
            <a:lvl1pPr marL="0" indent="0">
              <a:buNone/>
              <a:defRPr sz="2167"/>
            </a:lvl1pPr>
            <a:lvl2pPr marL="494693" indent="0">
              <a:buNone/>
              <a:defRPr sz="1950"/>
            </a:lvl2pPr>
            <a:lvl3pPr marL="989380" indent="0">
              <a:buNone/>
              <a:defRPr sz="1733"/>
            </a:lvl3pPr>
            <a:lvl4pPr marL="1484069" indent="0">
              <a:buNone/>
              <a:defRPr sz="1517"/>
            </a:lvl4pPr>
            <a:lvl5pPr marL="1978762" indent="0">
              <a:buNone/>
              <a:defRPr sz="1517"/>
            </a:lvl5pPr>
            <a:lvl6pPr marL="2473450" indent="0">
              <a:buNone/>
              <a:defRPr sz="1517"/>
            </a:lvl6pPr>
            <a:lvl7pPr marL="2968140" indent="0">
              <a:buNone/>
              <a:defRPr sz="1517"/>
            </a:lvl7pPr>
            <a:lvl8pPr marL="3462830" indent="0">
              <a:buNone/>
              <a:defRPr sz="1517"/>
            </a:lvl8pPr>
            <a:lvl9pPr marL="3957519" indent="0">
              <a:buNone/>
              <a:defRPr sz="1517"/>
            </a:lvl9pPr>
          </a:lstStyle>
          <a:p>
            <a:pPr lvl="0"/>
            <a:r>
              <a:rPr lang="ja-JP" altLang="en-US"/>
              <a:t>マスタ テキストの書式設定</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303" y="1600212"/>
            <a:ext cx="4381501" cy="4525963"/>
          </a:xfrm>
        </p:spPr>
        <p:txBody>
          <a:bodyPr/>
          <a:lstStyle>
            <a:lvl1pPr>
              <a:defRPr sz="3033"/>
            </a:lvl1pPr>
            <a:lvl2pPr>
              <a:defRPr sz="2600"/>
            </a:lvl2pPr>
            <a:lvl3pPr>
              <a:defRPr sz="2167"/>
            </a:lvl3pPr>
            <a:lvl4pPr>
              <a:defRPr sz="1950"/>
            </a:lvl4pPr>
            <a:lvl5pPr>
              <a:defRPr sz="1950"/>
            </a:lvl5pPr>
            <a:lvl6pPr>
              <a:defRPr sz="1950"/>
            </a:lvl6pPr>
            <a:lvl7pPr>
              <a:defRPr sz="1950"/>
            </a:lvl7pPr>
            <a:lvl8pPr>
              <a:defRPr sz="1950"/>
            </a:lvl8pPr>
            <a:lvl9pPr>
              <a:defRPr sz="195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29199" y="1600212"/>
            <a:ext cx="4381501" cy="4525963"/>
          </a:xfrm>
        </p:spPr>
        <p:txBody>
          <a:bodyPr/>
          <a:lstStyle>
            <a:lvl1pPr>
              <a:defRPr sz="3033"/>
            </a:lvl1pPr>
            <a:lvl2pPr>
              <a:defRPr sz="2600"/>
            </a:lvl2pPr>
            <a:lvl3pPr>
              <a:defRPr sz="2167"/>
            </a:lvl3pPr>
            <a:lvl4pPr>
              <a:defRPr sz="1950"/>
            </a:lvl4pPr>
            <a:lvl5pPr>
              <a:defRPr sz="1950"/>
            </a:lvl5pPr>
            <a:lvl6pPr>
              <a:defRPr sz="1950"/>
            </a:lvl6pPr>
            <a:lvl7pPr>
              <a:defRPr sz="1950"/>
            </a:lvl7pPr>
            <a:lvl8pPr>
              <a:defRPr sz="1950"/>
            </a:lvl8pPr>
            <a:lvl9pPr>
              <a:defRPr sz="195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45"/>
            <a:ext cx="89154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300" y="1535113"/>
            <a:ext cx="4376738" cy="639762"/>
          </a:xfrm>
        </p:spPr>
        <p:txBody>
          <a:bodyPr anchor="b"/>
          <a:lstStyle>
            <a:lvl1pPr marL="0" indent="0">
              <a:buNone/>
              <a:defRPr sz="2600" b="1"/>
            </a:lvl1pPr>
            <a:lvl2pPr marL="494693" indent="0">
              <a:buNone/>
              <a:defRPr sz="2167" b="1"/>
            </a:lvl2pPr>
            <a:lvl3pPr marL="989380" indent="0">
              <a:buNone/>
              <a:defRPr sz="1950" b="1"/>
            </a:lvl3pPr>
            <a:lvl4pPr marL="1484069" indent="0">
              <a:buNone/>
              <a:defRPr sz="1733" b="1"/>
            </a:lvl4pPr>
            <a:lvl5pPr marL="1978762" indent="0">
              <a:buNone/>
              <a:defRPr sz="1733" b="1"/>
            </a:lvl5pPr>
            <a:lvl6pPr marL="2473450" indent="0">
              <a:buNone/>
              <a:defRPr sz="1733" b="1"/>
            </a:lvl6pPr>
            <a:lvl7pPr marL="2968140" indent="0">
              <a:buNone/>
              <a:defRPr sz="1733" b="1"/>
            </a:lvl7pPr>
            <a:lvl8pPr marL="3462830" indent="0">
              <a:buNone/>
              <a:defRPr sz="1733" b="1"/>
            </a:lvl8pPr>
            <a:lvl9pPr marL="3957519" indent="0">
              <a:buNone/>
              <a:defRPr sz="1733"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300" y="2174882"/>
            <a:ext cx="4376738" cy="3951288"/>
          </a:xfrm>
        </p:spPr>
        <p:txBody>
          <a:bodyPr/>
          <a:lstStyle>
            <a:lvl1pPr>
              <a:defRPr sz="2600"/>
            </a:lvl1pPr>
            <a:lvl2pPr>
              <a:defRPr sz="2167"/>
            </a:lvl2pPr>
            <a:lvl3pPr>
              <a:defRPr sz="1950"/>
            </a:lvl3pPr>
            <a:lvl4pPr>
              <a:defRPr sz="1733"/>
            </a:lvl4pPr>
            <a:lvl5pPr>
              <a:defRPr sz="1733"/>
            </a:lvl5pPr>
            <a:lvl6pPr>
              <a:defRPr sz="1733"/>
            </a:lvl6pPr>
            <a:lvl7pPr>
              <a:defRPr sz="1733"/>
            </a:lvl7pPr>
            <a:lvl8pPr>
              <a:defRPr sz="1733"/>
            </a:lvl8pPr>
            <a:lvl9pPr>
              <a:defRPr sz="1733"/>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2394" y="1535113"/>
            <a:ext cx="4378325" cy="639762"/>
          </a:xfrm>
        </p:spPr>
        <p:txBody>
          <a:bodyPr anchor="b"/>
          <a:lstStyle>
            <a:lvl1pPr marL="0" indent="0">
              <a:buNone/>
              <a:defRPr sz="2600" b="1"/>
            </a:lvl1pPr>
            <a:lvl2pPr marL="494693" indent="0">
              <a:buNone/>
              <a:defRPr sz="2167" b="1"/>
            </a:lvl2pPr>
            <a:lvl3pPr marL="989380" indent="0">
              <a:buNone/>
              <a:defRPr sz="1950" b="1"/>
            </a:lvl3pPr>
            <a:lvl4pPr marL="1484069" indent="0">
              <a:buNone/>
              <a:defRPr sz="1733" b="1"/>
            </a:lvl4pPr>
            <a:lvl5pPr marL="1978762" indent="0">
              <a:buNone/>
              <a:defRPr sz="1733" b="1"/>
            </a:lvl5pPr>
            <a:lvl6pPr marL="2473450" indent="0">
              <a:buNone/>
              <a:defRPr sz="1733" b="1"/>
            </a:lvl6pPr>
            <a:lvl7pPr marL="2968140" indent="0">
              <a:buNone/>
              <a:defRPr sz="1733" b="1"/>
            </a:lvl7pPr>
            <a:lvl8pPr marL="3462830" indent="0">
              <a:buNone/>
              <a:defRPr sz="1733" b="1"/>
            </a:lvl8pPr>
            <a:lvl9pPr marL="3957519" indent="0">
              <a:buNone/>
              <a:defRPr sz="1733"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2394" y="2174882"/>
            <a:ext cx="4378325" cy="3951288"/>
          </a:xfrm>
        </p:spPr>
        <p:txBody>
          <a:bodyPr/>
          <a:lstStyle>
            <a:lvl1pPr>
              <a:defRPr sz="2600"/>
            </a:lvl1pPr>
            <a:lvl2pPr>
              <a:defRPr sz="2167"/>
            </a:lvl2pPr>
            <a:lvl3pPr>
              <a:defRPr sz="1950"/>
            </a:lvl3pPr>
            <a:lvl4pPr>
              <a:defRPr sz="1733"/>
            </a:lvl4pPr>
            <a:lvl5pPr>
              <a:defRPr sz="1733"/>
            </a:lvl5pPr>
            <a:lvl6pPr>
              <a:defRPr sz="1733"/>
            </a:lvl6pPr>
            <a:lvl7pPr>
              <a:defRPr sz="1733"/>
            </a:lvl7pPr>
            <a:lvl8pPr>
              <a:defRPr sz="1733"/>
            </a:lvl8pPr>
            <a:lvl9pPr>
              <a:defRPr sz="1733"/>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16" y="273057"/>
            <a:ext cx="3259138" cy="1162050"/>
          </a:xfrm>
        </p:spPr>
        <p:txBody>
          <a:bodyPr anchor="b"/>
          <a:lstStyle>
            <a:lvl1pPr algn="l">
              <a:defRPr sz="2167" b="1"/>
            </a:lvl1pPr>
          </a:lstStyle>
          <a:p>
            <a:r>
              <a:rPr lang="ja-JP" altLang="en-US"/>
              <a:t>マスタ タイトルの書式設定</a:t>
            </a:r>
          </a:p>
        </p:txBody>
      </p:sp>
      <p:sp>
        <p:nvSpPr>
          <p:cNvPr id="3" name="コンテンツ プレースホルダ 2"/>
          <p:cNvSpPr>
            <a:spLocks noGrp="1"/>
          </p:cNvSpPr>
          <p:nvPr>
            <p:ph idx="1"/>
          </p:nvPr>
        </p:nvSpPr>
        <p:spPr>
          <a:xfrm>
            <a:off x="3873504" y="273053"/>
            <a:ext cx="5537201" cy="5853113"/>
          </a:xfrm>
        </p:spPr>
        <p:txBody>
          <a:bodyPr/>
          <a:lstStyle>
            <a:lvl1pPr>
              <a:defRPr sz="3467"/>
            </a:lvl1pPr>
            <a:lvl2pPr>
              <a:defRPr sz="3033"/>
            </a:lvl2pPr>
            <a:lvl3pPr>
              <a:defRPr sz="2600"/>
            </a:lvl3pPr>
            <a:lvl4pPr>
              <a:defRPr sz="2167"/>
            </a:lvl4pPr>
            <a:lvl5pPr>
              <a:defRPr sz="2167"/>
            </a:lvl5pPr>
            <a:lvl6pPr>
              <a:defRPr sz="2167"/>
            </a:lvl6pPr>
            <a:lvl7pPr>
              <a:defRPr sz="2167"/>
            </a:lvl7pPr>
            <a:lvl8pPr>
              <a:defRPr sz="2167"/>
            </a:lvl8pPr>
            <a:lvl9pPr>
              <a:defRPr sz="216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16" y="1435110"/>
            <a:ext cx="3259138" cy="4691063"/>
          </a:xfrm>
        </p:spPr>
        <p:txBody>
          <a:bodyPr/>
          <a:lstStyle>
            <a:lvl1pPr marL="0" indent="0">
              <a:buNone/>
              <a:defRPr sz="1517"/>
            </a:lvl1pPr>
            <a:lvl2pPr marL="494693" indent="0">
              <a:buNone/>
              <a:defRPr sz="1300"/>
            </a:lvl2pPr>
            <a:lvl3pPr marL="989380" indent="0">
              <a:buNone/>
              <a:defRPr sz="1083"/>
            </a:lvl3pPr>
            <a:lvl4pPr marL="1484069" indent="0">
              <a:buNone/>
              <a:defRPr sz="975"/>
            </a:lvl4pPr>
            <a:lvl5pPr marL="1978762" indent="0">
              <a:buNone/>
              <a:defRPr sz="975"/>
            </a:lvl5pPr>
            <a:lvl6pPr marL="2473450" indent="0">
              <a:buNone/>
              <a:defRPr sz="975"/>
            </a:lvl6pPr>
            <a:lvl7pPr marL="2968140" indent="0">
              <a:buNone/>
              <a:defRPr sz="975"/>
            </a:lvl7pPr>
            <a:lvl8pPr marL="3462830" indent="0">
              <a:buNone/>
              <a:defRPr sz="975"/>
            </a:lvl8pPr>
            <a:lvl9pPr marL="3957519" indent="0">
              <a:buNone/>
              <a:defRPr sz="975"/>
            </a:lvl9pPr>
          </a:lstStyle>
          <a:p>
            <a:pPr lvl="0"/>
            <a:r>
              <a:rPr lang="ja-JP" altLang="en-US"/>
              <a:t>マスタ テキストの書式設定</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7AF2AB5A-AE0C-4840-A023-945CB68CBADE}" type="slidenum">
              <a:rPr lang="en-US" altLang="ja-JP"/>
              <a:pPr>
                <a:defRPr/>
              </a:pPr>
              <a:t>‹#›</a:t>
            </a:fld>
            <a:endParaRPr lang="en-US" altLang="ja-JP"/>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8" y="4800600"/>
            <a:ext cx="5943600" cy="566738"/>
          </a:xfrm>
        </p:spPr>
        <p:txBody>
          <a:bodyPr anchor="b"/>
          <a:lstStyle>
            <a:lvl1pPr algn="l">
              <a:defRPr sz="2167" b="1"/>
            </a:lvl1pPr>
          </a:lstStyle>
          <a:p>
            <a:r>
              <a:rPr lang="ja-JP" altLang="en-US"/>
              <a:t>マスタ タイトルの書式設定</a:t>
            </a:r>
          </a:p>
        </p:txBody>
      </p:sp>
      <p:sp>
        <p:nvSpPr>
          <p:cNvPr id="3" name="図プレースホルダ 2"/>
          <p:cNvSpPr>
            <a:spLocks noGrp="1"/>
          </p:cNvSpPr>
          <p:nvPr>
            <p:ph type="pic" idx="1"/>
          </p:nvPr>
        </p:nvSpPr>
        <p:spPr>
          <a:xfrm>
            <a:off x="1941518" y="612775"/>
            <a:ext cx="5943600" cy="4114800"/>
          </a:xfrm>
        </p:spPr>
        <p:txBody>
          <a:bodyPr/>
          <a:lstStyle>
            <a:lvl1pPr marL="0" indent="0">
              <a:buNone/>
              <a:defRPr sz="3467"/>
            </a:lvl1pPr>
            <a:lvl2pPr marL="494693" indent="0">
              <a:buNone/>
              <a:defRPr sz="3033"/>
            </a:lvl2pPr>
            <a:lvl3pPr marL="989380" indent="0">
              <a:buNone/>
              <a:defRPr sz="2600"/>
            </a:lvl3pPr>
            <a:lvl4pPr marL="1484069" indent="0">
              <a:buNone/>
              <a:defRPr sz="2167"/>
            </a:lvl4pPr>
            <a:lvl5pPr marL="1978762" indent="0">
              <a:buNone/>
              <a:defRPr sz="2167"/>
            </a:lvl5pPr>
            <a:lvl6pPr marL="2473450" indent="0">
              <a:buNone/>
              <a:defRPr sz="2167"/>
            </a:lvl6pPr>
            <a:lvl7pPr marL="2968140" indent="0">
              <a:buNone/>
              <a:defRPr sz="2167"/>
            </a:lvl7pPr>
            <a:lvl8pPr marL="3462830" indent="0">
              <a:buNone/>
              <a:defRPr sz="2167"/>
            </a:lvl8pPr>
            <a:lvl9pPr marL="3957519" indent="0">
              <a:buNone/>
              <a:defRPr sz="2167"/>
            </a:lvl9pPr>
          </a:lstStyle>
          <a:p>
            <a:pPr lvl="0"/>
            <a:r>
              <a:rPr lang="ja-JP" altLang="en-US" noProof="0"/>
              <a:t>アイコンをクリックして図を追加</a:t>
            </a:r>
          </a:p>
        </p:txBody>
      </p:sp>
      <p:sp>
        <p:nvSpPr>
          <p:cNvPr id="4" name="テキスト プレースホルダ 3"/>
          <p:cNvSpPr>
            <a:spLocks noGrp="1"/>
          </p:cNvSpPr>
          <p:nvPr>
            <p:ph type="body" sz="half" idx="2"/>
          </p:nvPr>
        </p:nvSpPr>
        <p:spPr>
          <a:xfrm>
            <a:off x="1941518" y="5367338"/>
            <a:ext cx="5943600" cy="804862"/>
          </a:xfrm>
        </p:spPr>
        <p:txBody>
          <a:bodyPr/>
          <a:lstStyle>
            <a:lvl1pPr marL="0" indent="0">
              <a:buNone/>
              <a:defRPr sz="1517"/>
            </a:lvl1pPr>
            <a:lvl2pPr marL="494693" indent="0">
              <a:buNone/>
              <a:defRPr sz="1300"/>
            </a:lvl2pPr>
            <a:lvl3pPr marL="989380" indent="0">
              <a:buNone/>
              <a:defRPr sz="1083"/>
            </a:lvl3pPr>
            <a:lvl4pPr marL="1484069" indent="0">
              <a:buNone/>
              <a:defRPr sz="975"/>
            </a:lvl4pPr>
            <a:lvl5pPr marL="1978762" indent="0">
              <a:buNone/>
              <a:defRPr sz="975"/>
            </a:lvl5pPr>
            <a:lvl6pPr marL="2473450" indent="0">
              <a:buNone/>
              <a:defRPr sz="975"/>
            </a:lvl6pPr>
            <a:lvl7pPr marL="2968140" indent="0">
              <a:buNone/>
              <a:defRPr sz="975"/>
            </a:lvl7pPr>
            <a:lvl8pPr marL="3462830" indent="0">
              <a:buNone/>
              <a:defRPr sz="975"/>
            </a:lvl8pPr>
            <a:lvl9pPr marL="3957519" indent="0">
              <a:buNone/>
              <a:defRPr sz="975"/>
            </a:lvl9pPr>
          </a:lstStyle>
          <a:p>
            <a:pPr lvl="0"/>
            <a:r>
              <a:rPr lang="ja-JP" altLang="en-US"/>
              <a:t>マスタ テキストの書式設定</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58025" y="10"/>
            <a:ext cx="2352675"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19" y="10"/>
            <a:ext cx="6905625"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0" y="10"/>
            <a:ext cx="9410700" cy="6126163"/>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1" y="0"/>
            <a:ext cx="7605713" cy="476250"/>
          </a:xfrm>
        </p:spPr>
        <p:txBody>
          <a:bodyPr/>
          <a:lstStyle/>
          <a:p>
            <a:r>
              <a:rPr lang="ja-JP" altLang="en-US"/>
              <a:t>マスタ タイトルの書式設定</a:t>
            </a:r>
          </a:p>
        </p:txBody>
      </p:sp>
      <p:sp>
        <p:nvSpPr>
          <p:cNvPr id="3" name="表プレースホルダ 2"/>
          <p:cNvSpPr>
            <a:spLocks noGrp="1"/>
          </p:cNvSpPr>
          <p:nvPr>
            <p:ph type="tbl" idx="1"/>
          </p:nvPr>
        </p:nvSpPr>
        <p:spPr>
          <a:xfrm>
            <a:off x="495300" y="1600212"/>
            <a:ext cx="8915400" cy="4525963"/>
          </a:xfrm>
        </p:spPr>
        <p:txBody>
          <a:bodyPr/>
          <a:lstStyle/>
          <a:p>
            <a:pPr lvl="0"/>
            <a:r>
              <a:rPr lang="ja-JP" altLang="en-US" noProof="0"/>
              <a:t>アイコンをクリックして表を追加</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22"/>
            <a:ext cx="8420100" cy="1362075"/>
          </a:xfrm>
        </p:spPr>
        <p:txBody>
          <a:bodyPr anchor="t"/>
          <a:lstStyle>
            <a:lvl1pPr algn="l">
              <a:defRPr sz="4333" b="1" cap="all"/>
            </a:lvl1pPr>
          </a:lstStyle>
          <a:p>
            <a:r>
              <a:rPr lang="ja-JP" altLang="en-US"/>
              <a:t>マスタ タイトルの書式設定</a:t>
            </a:r>
          </a:p>
        </p:txBody>
      </p:sp>
      <p:sp>
        <p:nvSpPr>
          <p:cNvPr id="3" name="テキスト プレースホルダ 2"/>
          <p:cNvSpPr>
            <a:spLocks noGrp="1"/>
          </p:cNvSpPr>
          <p:nvPr>
            <p:ph type="body" idx="1"/>
          </p:nvPr>
        </p:nvSpPr>
        <p:spPr>
          <a:xfrm>
            <a:off x="782506" y="2906721"/>
            <a:ext cx="8420100" cy="1500187"/>
          </a:xfrm>
        </p:spPr>
        <p:txBody>
          <a:bodyPr anchor="b"/>
          <a:lstStyle>
            <a:lvl1pPr marL="0" indent="0">
              <a:buNone/>
              <a:defRPr sz="2167"/>
            </a:lvl1pPr>
            <a:lvl2pPr marL="494693" indent="0">
              <a:buNone/>
              <a:defRPr sz="1950"/>
            </a:lvl2pPr>
            <a:lvl3pPr marL="989380" indent="0">
              <a:buNone/>
              <a:defRPr sz="1733"/>
            </a:lvl3pPr>
            <a:lvl4pPr marL="1484069" indent="0">
              <a:buNone/>
              <a:defRPr sz="1517"/>
            </a:lvl4pPr>
            <a:lvl5pPr marL="1978762" indent="0">
              <a:buNone/>
              <a:defRPr sz="1517"/>
            </a:lvl5pPr>
            <a:lvl6pPr marL="2473450" indent="0">
              <a:buNone/>
              <a:defRPr sz="1517"/>
            </a:lvl6pPr>
            <a:lvl7pPr marL="2968140" indent="0">
              <a:buNone/>
              <a:defRPr sz="1517"/>
            </a:lvl7pPr>
            <a:lvl8pPr marL="3462830" indent="0">
              <a:buNone/>
              <a:defRPr sz="1517"/>
            </a:lvl8pPr>
            <a:lvl9pPr marL="3957519" indent="0">
              <a:buNone/>
              <a:defRPr sz="1517"/>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E9FC21F6-8B61-4F42-A786-3D5789B476B9}" type="slidenum">
              <a:rPr lang="en-US" altLang="ja-JP"/>
              <a:pPr>
                <a:defRPr/>
              </a:pPr>
              <a: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301" y="1600212"/>
            <a:ext cx="4375150" cy="4525963"/>
          </a:xfrm>
        </p:spPr>
        <p:txBody>
          <a:bodyPr/>
          <a:lstStyle>
            <a:lvl1pPr>
              <a:defRPr sz="3033"/>
            </a:lvl1pPr>
            <a:lvl2pPr>
              <a:defRPr sz="2600"/>
            </a:lvl2pPr>
            <a:lvl3pPr>
              <a:defRPr sz="2167"/>
            </a:lvl3pPr>
            <a:lvl4pPr>
              <a:defRPr sz="1950"/>
            </a:lvl4pPr>
            <a:lvl5pPr>
              <a:defRPr sz="1950"/>
            </a:lvl5pPr>
            <a:lvl6pPr>
              <a:defRPr sz="1950"/>
            </a:lvl6pPr>
            <a:lvl7pPr>
              <a:defRPr sz="1950"/>
            </a:lvl7pPr>
            <a:lvl8pPr>
              <a:defRPr sz="1950"/>
            </a:lvl8pPr>
            <a:lvl9pPr>
              <a:defRPr sz="195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35550" y="1600212"/>
            <a:ext cx="4375150" cy="4525963"/>
          </a:xfrm>
        </p:spPr>
        <p:txBody>
          <a:bodyPr/>
          <a:lstStyle>
            <a:lvl1pPr>
              <a:defRPr sz="3033"/>
            </a:lvl1pPr>
            <a:lvl2pPr>
              <a:defRPr sz="2600"/>
            </a:lvl2pPr>
            <a:lvl3pPr>
              <a:defRPr sz="2167"/>
            </a:lvl3pPr>
            <a:lvl4pPr>
              <a:defRPr sz="1950"/>
            </a:lvl4pPr>
            <a:lvl5pPr>
              <a:defRPr sz="1950"/>
            </a:lvl5pPr>
            <a:lvl6pPr>
              <a:defRPr sz="1950"/>
            </a:lvl6pPr>
            <a:lvl7pPr>
              <a:defRPr sz="1950"/>
            </a:lvl7pPr>
            <a:lvl8pPr>
              <a:defRPr sz="1950"/>
            </a:lvl8pPr>
            <a:lvl9pPr>
              <a:defRPr sz="195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B8285EFA-ED1C-4937-8C51-026D02D53F60}" type="slidenum">
              <a:rPr lang="en-US" altLang="ja-JP"/>
              <a:pPr>
                <a:defRPr/>
              </a:pPr>
              <a: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45"/>
            <a:ext cx="89154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600" b="1"/>
            </a:lvl1pPr>
            <a:lvl2pPr marL="494693" indent="0">
              <a:buNone/>
              <a:defRPr sz="2167" b="1"/>
            </a:lvl2pPr>
            <a:lvl3pPr marL="989380" indent="0">
              <a:buNone/>
              <a:defRPr sz="1950" b="1"/>
            </a:lvl3pPr>
            <a:lvl4pPr marL="1484069" indent="0">
              <a:buNone/>
              <a:defRPr sz="1733" b="1"/>
            </a:lvl4pPr>
            <a:lvl5pPr marL="1978762" indent="0">
              <a:buNone/>
              <a:defRPr sz="1733" b="1"/>
            </a:lvl5pPr>
            <a:lvl6pPr marL="2473450" indent="0">
              <a:buNone/>
              <a:defRPr sz="1733" b="1"/>
            </a:lvl6pPr>
            <a:lvl7pPr marL="2968140" indent="0">
              <a:buNone/>
              <a:defRPr sz="1733" b="1"/>
            </a:lvl7pPr>
            <a:lvl8pPr marL="3462830" indent="0">
              <a:buNone/>
              <a:defRPr sz="1733" b="1"/>
            </a:lvl8pPr>
            <a:lvl9pPr marL="3957519" indent="0">
              <a:buNone/>
              <a:defRPr sz="1733"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300" y="2174882"/>
            <a:ext cx="4376870" cy="3951288"/>
          </a:xfrm>
        </p:spPr>
        <p:txBody>
          <a:bodyPr/>
          <a:lstStyle>
            <a:lvl1pPr>
              <a:defRPr sz="2600"/>
            </a:lvl1pPr>
            <a:lvl2pPr>
              <a:defRPr sz="2167"/>
            </a:lvl2pPr>
            <a:lvl3pPr>
              <a:defRPr sz="1950"/>
            </a:lvl3pPr>
            <a:lvl4pPr>
              <a:defRPr sz="1733"/>
            </a:lvl4pPr>
            <a:lvl5pPr>
              <a:defRPr sz="1733"/>
            </a:lvl5pPr>
            <a:lvl6pPr>
              <a:defRPr sz="1733"/>
            </a:lvl6pPr>
            <a:lvl7pPr>
              <a:defRPr sz="1733"/>
            </a:lvl7pPr>
            <a:lvl8pPr>
              <a:defRPr sz="1733"/>
            </a:lvl8pPr>
            <a:lvl9pPr>
              <a:defRPr sz="1733"/>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2121" y="1535113"/>
            <a:ext cx="4378590" cy="639762"/>
          </a:xfrm>
        </p:spPr>
        <p:txBody>
          <a:bodyPr anchor="b"/>
          <a:lstStyle>
            <a:lvl1pPr marL="0" indent="0">
              <a:buNone/>
              <a:defRPr sz="2600" b="1"/>
            </a:lvl1pPr>
            <a:lvl2pPr marL="494693" indent="0">
              <a:buNone/>
              <a:defRPr sz="2167" b="1"/>
            </a:lvl2pPr>
            <a:lvl3pPr marL="989380" indent="0">
              <a:buNone/>
              <a:defRPr sz="1950" b="1"/>
            </a:lvl3pPr>
            <a:lvl4pPr marL="1484069" indent="0">
              <a:buNone/>
              <a:defRPr sz="1733" b="1"/>
            </a:lvl4pPr>
            <a:lvl5pPr marL="1978762" indent="0">
              <a:buNone/>
              <a:defRPr sz="1733" b="1"/>
            </a:lvl5pPr>
            <a:lvl6pPr marL="2473450" indent="0">
              <a:buNone/>
              <a:defRPr sz="1733" b="1"/>
            </a:lvl6pPr>
            <a:lvl7pPr marL="2968140" indent="0">
              <a:buNone/>
              <a:defRPr sz="1733" b="1"/>
            </a:lvl7pPr>
            <a:lvl8pPr marL="3462830" indent="0">
              <a:buNone/>
              <a:defRPr sz="1733" b="1"/>
            </a:lvl8pPr>
            <a:lvl9pPr marL="3957519" indent="0">
              <a:buNone/>
              <a:defRPr sz="1733"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2121" y="2174882"/>
            <a:ext cx="4378590" cy="3951288"/>
          </a:xfrm>
        </p:spPr>
        <p:txBody>
          <a:bodyPr/>
          <a:lstStyle>
            <a:lvl1pPr>
              <a:defRPr sz="2600"/>
            </a:lvl1pPr>
            <a:lvl2pPr>
              <a:defRPr sz="2167"/>
            </a:lvl2pPr>
            <a:lvl3pPr>
              <a:defRPr sz="1950"/>
            </a:lvl3pPr>
            <a:lvl4pPr>
              <a:defRPr sz="1733"/>
            </a:lvl4pPr>
            <a:lvl5pPr>
              <a:defRPr sz="1733"/>
            </a:lvl5pPr>
            <a:lvl6pPr>
              <a:defRPr sz="1733"/>
            </a:lvl6pPr>
            <a:lvl7pPr>
              <a:defRPr sz="1733"/>
            </a:lvl7pPr>
            <a:lvl8pPr>
              <a:defRPr sz="1733"/>
            </a:lvl8pPr>
            <a:lvl9pPr>
              <a:defRPr sz="1733"/>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2CC65689-9F8B-494E-A19D-689B096C85B3}" type="slidenum">
              <a:rPr lang="en-US" altLang="ja-JP"/>
              <a:pPr>
                <a:defRPr/>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7BDA3DB1-2AE5-4185-8142-290C07B0AB83}" type="slidenum">
              <a:rPr lang="en-US" altLang="ja-JP"/>
              <a:pPr>
                <a:defRPr/>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A3F14181-E8D3-4704-A945-04A4FE0EB31A}" type="slidenum">
              <a:rPr lang="en-US" altLang="ja-JP"/>
              <a:pPr>
                <a:defRPr/>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3" y="273057"/>
            <a:ext cx="3259006" cy="1162050"/>
          </a:xfrm>
        </p:spPr>
        <p:txBody>
          <a:bodyPr anchor="b"/>
          <a:lstStyle>
            <a:lvl1pPr algn="l">
              <a:defRPr sz="2167" b="1"/>
            </a:lvl1pPr>
          </a:lstStyle>
          <a:p>
            <a:r>
              <a:rPr lang="ja-JP" altLang="en-US"/>
              <a:t>マスタ タイトルの書式設定</a:t>
            </a:r>
          </a:p>
        </p:txBody>
      </p:sp>
      <p:sp>
        <p:nvSpPr>
          <p:cNvPr id="3" name="コンテンツ プレースホルダ 2"/>
          <p:cNvSpPr>
            <a:spLocks noGrp="1"/>
          </p:cNvSpPr>
          <p:nvPr>
            <p:ph idx="1"/>
          </p:nvPr>
        </p:nvSpPr>
        <p:spPr>
          <a:xfrm>
            <a:off x="3872975" y="273053"/>
            <a:ext cx="5537729" cy="5853113"/>
          </a:xfrm>
        </p:spPr>
        <p:txBody>
          <a:bodyPr/>
          <a:lstStyle>
            <a:lvl1pPr>
              <a:defRPr sz="3467"/>
            </a:lvl1pPr>
            <a:lvl2pPr>
              <a:defRPr sz="3033"/>
            </a:lvl2pPr>
            <a:lvl3pPr>
              <a:defRPr sz="2600"/>
            </a:lvl3pPr>
            <a:lvl4pPr>
              <a:defRPr sz="2167"/>
            </a:lvl4pPr>
            <a:lvl5pPr>
              <a:defRPr sz="2167"/>
            </a:lvl5pPr>
            <a:lvl6pPr>
              <a:defRPr sz="2167"/>
            </a:lvl6pPr>
            <a:lvl7pPr>
              <a:defRPr sz="2167"/>
            </a:lvl7pPr>
            <a:lvl8pPr>
              <a:defRPr sz="2167"/>
            </a:lvl8pPr>
            <a:lvl9pPr>
              <a:defRPr sz="216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03" y="1435110"/>
            <a:ext cx="3259006" cy="4691063"/>
          </a:xfrm>
        </p:spPr>
        <p:txBody>
          <a:bodyPr/>
          <a:lstStyle>
            <a:lvl1pPr marL="0" indent="0">
              <a:buNone/>
              <a:defRPr sz="1517"/>
            </a:lvl1pPr>
            <a:lvl2pPr marL="494693" indent="0">
              <a:buNone/>
              <a:defRPr sz="1300"/>
            </a:lvl2pPr>
            <a:lvl3pPr marL="989380" indent="0">
              <a:buNone/>
              <a:defRPr sz="1083"/>
            </a:lvl3pPr>
            <a:lvl4pPr marL="1484069" indent="0">
              <a:buNone/>
              <a:defRPr sz="975"/>
            </a:lvl4pPr>
            <a:lvl5pPr marL="1978762" indent="0">
              <a:buNone/>
              <a:defRPr sz="975"/>
            </a:lvl5pPr>
            <a:lvl6pPr marL="2473450" indent="0">
              <a:buNone/>
              <a:defRPr sz="975"/>
            </a:lvl6pPr>
            <a:lvl7pPr marL="2968140" indent="0">
              <a:buNone/>
              <a:defRPr sz="975"/>
            </a:lvl7pPr>
            <a:lvl8pPr marL="3462830" indent="0">
              <a:buNone/>
              <a:defRPr sz="975"/>
            </a:lvl8pPr>
            <a:lvl9pPr marL="3957519" indent="0">
              <a:buNone/>
              <a:defRPr sz="975"/>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6407B3CE-897B-42DA-937D-23B0E03900E8}" type="slidenum">
              <a:rPr lang="en-US" altLang="ja-JP"/>
              <a:pPr>
                <a:defRPr/>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6" y="4800600"/>
            <a:ext cx="5943600" cy="566738"/>
          </a:xfrm>
        </p:spPr>
        <p:txBody>
          <a:bodyPr anchor="b"/>
          <a:lstStyle>
            <a:lvl1pPr algn="l">
              <a:defRPr sz="2167" b="1"/>
            </a:lvl1pPr>
          </a:lstStyle>
          <a:p>
            <a:r>
              <a:rPr lang="ja-JP" altLang="en-US"/>
              <a:t>マスタ タイトルの書式設定</a:t>
            </a:r>
          </a:p>
        </p:txBody>
      </p:sp>
      <p:sp>
        <p:nvSpPr>
          <p:cNvPr id="3" name="図プレースホルダ 2"/>
          <p:cNvSpPr>
            <a:spLocks noGrp="1"/>
          </p:cNvSpPr>
          <p:nvPr>
            <p:ph type="pic" idx="1"/>
          </p:nvPr>
        </p:nvSpPr>
        <p:spPr>
          <a:xfrm>
            <a:off x="1941646" y="612775"/>
            <a:ext cx="5943600" cy="4114800"/>
          </a:xfrm>
        </p:spPr>
        <p:txBody>
          <a:bodyPr/>
          <a:lstStyle>
            <a:lvl1pPr marL="0" indent="0">
              <a:buNone/>
              <a:defRPr sz="3467"/>
            </a:lvl1pPr>
            <a:lvl2pPr marL="494693" indent="0">
              <a:buNone/>
              <a:defRPr sz="3033"/>
            </a:lvl2pPr>
            <a:lvl3pPr marL="989380" indent="0">
              <a:buNone/>
              <a:defRPr sz="2600"/>
            </a:lvl3pPr>
            <a:lvl4pPr marL="1484069" indent="0">
              <a:buNone/>
              <a:defRPr sz="2167"/>
            </a:lvl4pPr>
            <a:lvl5pPr marL="1978762" indent="0">
              <a:buNone/>
              <a:defRPr sz="2167"/>
            </a:lvl5pPr>
            <a:lvl6pPr marL="2473450" indent="0">
              <a:buNone/>
              <a:defRPr sz="2167"/>
            </a:lvl6pPr>
            <a:lvl7pPr marL="2968140" indent="0">
              <a:buNone/>
              <a:defRPr sz="2167"/>
            </a:lvl7pPr>
            <a:lvl8pPr marL="3462830" indent="0">
              <a:buNone/>
              <a:defRPr sz="2167"/>
            </a:lvl8pPr>
            <a:lvl9pPr marL="3957519" indent="0">
              <a:buNone/>
              <a:defRPr sz="2167"/>
            </a:lvl9pPr>
          </a:lstStyle>
          <a:p>
            <a:pPr lvl="0"/>
            <a:endParaRPr lang="ja-JP" altLang="en-US" noProof="0"/>
          </a:p>
        </p:txBody>
      </p:sp>
      <p:sp>
        <p:nvSpPr>
          <p:cNvPr id="4" name="テキスト プレースホルダ 3"/>
          <p:cNvSpPr>
            <a:spLocks noGrp="1"/>
          </p:cNvSpPr>
          <p:nvPr>
            <p:ph type="body" sz="half" idx="2"/>
          </p:nvPr>
        </p:nvSpPr>
        <p:spPr>
          <a:xfrm>
            <a:off x="1941646" y="5367338"/>
            <a:ext cx="5943600" cy="804862"/>
          </a:xfrm>
        </p:spPr>
        <p:txBody>
          <a:bodyPr/>
          <a:lstStyle>
            <a:lvl1pPr marL="0" indent="0">
              <a:buNone/>
              <a:defRPr sz="1517"/>
            </a:lvl1pPr>
            <a:lvl2pPr marL="494693" indent="0">
              <a:buNone/>
              <a:defRPr sz="1300"/>
            </a:lvl2pPr>
            <a:lvl3pPr marL="989380" indent="0">
              <a:buNone/>
              <a:defRPr sz="1083"/>
            </a:lvl3pPr>
            <a:lvl4pPr marL="1484069" indent="0">
              <a:buNone/>
              <a:defRPr sz="975"/>
            </a:lvl4pPr>
            <a:lvl5pPr marL="1978762" indent="0">
              <a:buNone/>
              <a:defRPr sz="975"/>
            </a:lvl5pPr>
            <a:lvl6pPr marL="2473450" indent="0">
              <a:buNone/>
              <a:defRPr sz="975"/>
            </a:lvl6pPr>
            <a:lvl7pPr marL="2968140" indent="0">
              <a:buNone/>
              <a:defRPr sz="975"/>
            </a:lvl7pPr>
            <a:lvl8pPr marL="3462830" indent="0">
              <a:buNone/>
              <a:defRPr sz="975"/>
            </a:lvl8pPr>
            <a:lvl9pPr marL="3957519" indent="0">
              <a:buNone/>
              <a:defRPr sz="975"/>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E7F6D9F5-2D65-417D-B4CD-091A66800CB7}" type="slidenum">
              <a:rPr lang="en-US" altLang="ja-JP"/>
              <a:pPr>
                <a:defRPr/>
              </a:pPr>
              <a:t>‹#›</a:t>
            </a:fld>
            <a:endParaRPr lang="en-US" altLang="ja-JP"/>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13" Target="../media/image1.png" Type="http://schemas.openxmlformats.org/officeDocument/2006/relationships/image"/><Relationship Id="rId14" Target="../media/image2.png" Type="http://schemas.openxmlformats.org/officeDocument/2006/relationships/image"/><Relationship Id="rId15" Target="../media/image3.png"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2.xml" Type="http://schemas.openxmlformats.org/officeDocument/2006/relationships/slideLayout"/><Relationship Id="rId10" Target="../slideLayouts/slideLayout21.xml" Type="http://schemas.openxmlformats.org/officeDocument/2006/relationships/slideLayout"/><Relationship Id="rId11" Target="../slideLayouts/slideLayout22.xml" Type="http://schemas.openxmlformats.org/officeDocument/2006/relationships/slideLayout"/><Relationship Id="rId12" Target="../slideLayouts/slideLayout23.xml" Type="http://schemas.openxmlformats.org/officeDocument/2006/relationships/slideLayout"/><Relationship Id="rId13" Target="../slideLayouts/slideLayout24.xml" Type="http://schemas.openxmlformats.org/officeDocument/2006/relationships/slideLayout"/><Relationship Id="rId14" Target="../theme/theme2.xml" Type="http://schemas.openxmlformats.org/officeDocument/2006/relationships/theme"/><Relationship Id="rId15" Target="../media/image1.png" Type="http://schemas.openxmlformats.org/officeDocument/2006/relationships/image"/><Relationship Id="rId16" Target="../media/image2.png" Type="http://schemas.openxmlformats.org/officeDocument/2006/relationships/image"/><Relationship Id="rId17" Target="../media/image3.png" Type="http://schemas.openxmlformats.org/officeDocument/2006/relationships/image"/><Relationship Id="rId18" Target="../media/image4.wmf" Type="http://schemas.openxmlformats.org/officeDocument/2006/relationships/image"/><Relationship Id="rId2" Target="../slideLayouts/slideLayout13.xml" Type="http://schemas.openxmlformats.org/officeDocument/2006/relationships/slideLayout"/><Relationship Id="rId3" Target="../slideLayouts/slideLayout14.xml" Type="http://schemas.openxmlformats.org/officeDocument/2006/relationships/slideLayout"/><Relationship Id="rId4" Target="../slideLayouts/slideLayout15.xml" Type="http://schemas.openxmlformats.org/officeDocument/2006/relationships/slideLayout"/><Relationship Id="rId5" Target="../slideLayouts/slideLayout16.xml" Type="http://schemas.openxmlformats.org/officeDocument/2006/relationships/slideLayout"/><Relationship Id="rId6" Target="../slideLayouts/slideLayout17.xml" Type="http://schemas.openxmlformats.org/officeDocument/2006/relationships/slideLayout"/><Relationship Id="rId7" Target="../slideLayouts/slideLayout18.xml" Type="http://schemas.openxmlformats.org/officeDocument/2006/relationships/slideLayout"/><Relationship Id="rId8" Target="../slideLayouts/slideLayout19.xml" Type="http://schemas.openxmlformats.org/officeDocument/2006/relationships/slideLayout"/><Relationship Id="rId9" Target="../slideLayouts/slideLayout20.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3"/>
          <p:cNvSpPr>
            <a:spLocks noGrp="1" noChangeArrowheads="1"/>
          </p:cNvSpPr>
          <p:nvPr>
            <p:ph type="body" idx="1"/>
          </p:nvPr>
        </p:nvSpPr>
        <p:spPr bwMode="auto">
          <a:xfrm>
            <a:off x="495300" y="1600212"/>
            <a:ext cx="8915400" cy="4525963"/>
          </a:xfrm>
          <a:prstGeom prst="rect">
            <a:avLst/>
          </a:prstGeom>
          <a:noFill/>
          <a:ln w="9525">
            <a:noFill/>
            <a:miter lim="800000"/>
            <a:headEnd/>
            <a:tailEnd/>
          </a:ln>
        </p:spPr>
        <p:txBody>
          <a:bodyPr vert="horz" wrap="square" lIns="91328" tIns="45665" rIns="91328" bIns="45665"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95301" y="6245225"/>
            <a:ext cx="2311400" cy="476250"/>
          </a:xfrm>
          <a:prstGeom prst="rect">
            <a:avLst/>
          </a:prstGeom>
          <a:noFill/>
          <a:ln w="9525">
            <a:noFill/>
            <a:miter lim="800000"/>
            <a:headEnd/>
            <a:tailEnd/>
          </a:ln>
          <a:effectLst/>
        </p:spPr>
        <p:txBody>
          <a:bodyPr vert="horz" wrap="square" lIns="91328" tIns="45665" rIns="91328" bIns="45665" numCol="1" anchor="t" anchorCtr="0" compatLnSpc="1">
            <a:prstTxWarp prst="textNoShape">
              <a:avLst/>
            </a:prstTxWarp>
          </a:bodyPr>
          <a:lstStyle>
            <a:lvl1pPr>
              <a:defRPr sz="1517"/>
            </a:lvl1pPr>
          </a:lstStyle>
          <a:p>
            <a:pPr>
              <a:defRPr/>
            </a:pPr>
            <a:endParaRPr lang="en-US" altLang="ja-JP"/>
          </a:p>
        </p:txBody>
      </p:sp>
      <p:sp>
        <p:nvSpPr>
          <p:cNvPr id="1029" name="Rectangle 5"/>
          <p:cNvSpPr>
            <a:spLocks noGrp="1" noChangeArrowheads="1"/>
          </p:cNvSpPr>
          <p:nvPr>
            <p:ph type="ftr" sz="quarter" idx="3"/>
          </p:nvPr>
        </p:nvSpPr>
        <p:spPr bwMode="auto">
          <a:xfrm>
            <a:off x="3384550" y="6245225"/>
            <a:ext cx="3136900" cy="476250"/>
          </a:xfrm>
          <a:prstGeom prst="rect">
            <a:avLst/>
          </a:prstGeom>
          <a:noFill/>
          <a:ln w="9525">
            <a:noFill/>
            <a:miter lim="800000"/>
            <a:headEnd/>
            <a:tailEnd/>
          </a:ln>
          <a:effectLst/>
        </p:spPr>
        <p:txBody>
          <a:bodyPr vert="horz" wrap="square" lIns="91328" tIns="45665" rIns="91328" bIns="45665" numCol="1" anchor="t" anchorCtr="0" compatLnSpc="1">
            <a:prstTxWarp prst="textNoShape">
              <a:avLst/>
            </a:prstTxWarp>
          </a:bodyPr>
          <a:lstStyle>
            <a:lvl1pPr algn="ctr">
              <a:defRPr sz="1517"/>
            </a:lvl1pPr>
          </a:lstStyle>
          <a:p>
            <a:pPr>
              <a:defRPr/>
            </a:pPr>
            <a:endParaRPr lang="en-US" altLang="ja-JP"/>
          </a:p>
        </p:txBody>
      </p:sp>
      <p:sp>
        <p:nvSpPr>
          <p:cNvPr id="1030" name="Rectangle 6"/>
          <p:cNvSpPr>
            <a:spLocks noGrp="1" noChangeArrowheads="1"/>
          </p:cNvSpPr>
          <p:nvPr>
            <p:ph type="sldNum" sz="quarter" idx="4"/>
          </p:nvPr>
        </p:nvSpPr>
        <p:spPr bwMode="auto">
          <a:xfrm>
            <a:off x="7594600" y="6237288"/>
            <a:ext cx="2311400" cy="476250"/>
          </a:xfrm>
          <a:prstGeom prst="rect">
            <a:avLst/>
          </a:prstGeom>
          <a:noFill/>
          <a:ln w="9525">
            <a:noFill/>
            <a:miter lim="800000"/>
            <a:headEnd/>
            <a:tailEnd/>
          </a:ln>
          <a:effectLst/>
        </p:spPr>
        <p:txBody>
          <a:bodyPr vert="horz" wrap="square" lIns="91328" tIns="45665" rIns="91328" bIns="45665" numCol="1" anchor="t" anchorCtr="0" compatLnSpc="1">
            <a:prstTxWarp prst="textNoShape">
              <a:avLst/>
            </a:prstTxWarp>
          </a:bodyPr>
          <a:lstStyle>
            <a:lvl1pPr algn="r">
              <a:defRPr sz="1517"/>
            </a:lvl1pPr>
          </a:lstStyle>
          <a:p>
            <a:pPr>
              <a:defRPr/>
            </a:pPr>
            <a:fld id="{37C70E95-EF2B-4841-999E-8FEC296153CA}" type="slidenum">
              <a:rPr lang="en-US" altLang="ja-JP"/>
              <a:pPr>
                <a:defRPr/>
              </a:pPr>
              <a:t>‹#›</a:t>
            </a:fld>
            <a:endParaRPr lang="en-US" altLang="ja-JP"/>
          </a:p>
        </p:txBody>
      </p:sp>
      <p:grpSp>
        <p:nvGrpSpPr>
          <p:cNvPr id="4102" name="Group 18"/>
          <p:cNvGrpSpPr>
            <a:grpSpLocks/>
          </p:cNvGrpSpPr>
          <p:nvPr userDrawn="1"/>
        </p:nvGrpSpPr>
        <p:grpSpPr bwMode="auto">
          <a:xfrm>
            <a:off x="0" y="0"/>
            <a:ext cx="9906000" cy="546100"/>
            <a:chOff x="0" y="0"/>
            <a:chExt cx="5760" cy="344"/>
          </a:xfrm>
        </p:grpSpPr>
        <p:pic>
          <p:nvPicPr>
            <p:cNvPr id="4105" name="Picture 9" descr="mlit_top"/>
            <p:cNvPicPr>
              <a:picLocks noChangeAspect="1" noChangeArrowheads="1"/>
            </p:cNvPicPr>
            <p:nvPr userDrawn="1"/>
          </p:nvPicPr>
          <p:blipFill>
            <a:blip r:embed="rId13" cstate="print"/>
            <a:srcRect t="26801" b="65286"/>
            <a:stretch>
              <a:fillRect/>
            </a:stretch>
          </p:blipFill>
          <p:spPr bwMode="auto">
            <a:xfrm>
              <a:off x="0" y="300"/>
              <a:ext cx="5760" cy="44"/>
            </a:xfrm>
            <a:prstGeom prst="rect">
              <a:avLst/>
            </a:prstGeom>
            <a:noFill/>
            <a:ln w="9525">
              <a:noFill/>
              <a:miter lim="800000"/>
              <a:headEnd/>
              <a:tailEnd/>
            </a:ln>
          </p:spPr>
        </p:pic>
        <p:grpSp>
          <p:nvGrpSpPr>
            <p:cNvPr id="4106" name="Group 17"/>
            <p:cNvGrpSpPr>
              <a:grpSpLocks/>
            </p:cNvGrpSpPr>
            <p:nvPr userDrawn="1"/>
          </p:nvGrpSpPr>
          <p:grpSpPr bwMode="auto">
            <a:xfrm>
              <a:off x="0" y="0"/>
              <a:ext cx="5760" cy="318"/>
              <a:chOff x="0" y="0"/>
              <a:chExt cx="5760" cy="318"/>
            </a:xfrm>
          </p:grpSpPr>
          <p:pic>
            <p:nvPicPr>
              <p:cNvPr id="4107" name="Picture 11" descr="mlit_top"/>
              <p:cNvPicPr>
                <a:picLocks noChangeAspect="1" noChangeArrowheads="1"/>
              </p:cNvPicPr>
              <p:nvPr userDrawn="1"/>
            </p:nvPicPr>
            <p:blipFill>
              <a:blip r:embed="rId14" cstate="print"/>
              <a:srcRect r="66945" b="42805"/>
              <a:stretch>
                <a:fillRect/>
              </a:stretch>
            </p:blipFill>
            <p:spPr bwMode="auto">
              <a:xfrm>
                <a:off x="3856" y="0"/>
                <a:ext cx="1904" cy="318"/>
              </a:xfrm>
              <a:prstGeom prst="rect">
                <a:avLst/>
              </a:prstGeom>
              <a:noFill/>
              <a:ln w="9525">
                <a:noFill/>
                <a:miter lim="800000"/>
                <a:headEnd/>
                <a:tailEnd/>
              </a:ln>
            </p:spPr>
          </p:pic>
          <p:pic>
            <p:nvPicPr>
              <p:cNvPr id="4108" name="Picture 16" descr="mlit_top"/>
              <p:cNvPicPr>
                <a:picLocks noChangeAspect="1" noChangeArrowheads="1"/>
              </p:cNvPicPr>
              <p:nvPr userDrawn="1"/>
            </p:nvPicPr>
            <p:blipFill>
              <a:blip r:embed="rId15" cstate="print"/>
              <a:srcRect l="50000" b="42805"/>
              <a:stretch>
                <a:fillRect/>
              </a:stretch>
            </p:blipFill>
            <p:spPr bwMode="auto">
              <a:xfrm>
                <a:off x="1043" y="0"/>
                <a:ext cx="2880" cy="318"/>
              </a:xfrm>
              <a:prstGeom prst="rect">
                <a:avLst/>
              </a:prstGeom>
              <a:noFill/>
              <a:ln w="9525">
                <a:noFill/>
                <a:miter lim="800000"/>
                <a:headEnd/>
                <a:tailEnd/>
              </a:ln>
            </p:spPr>
          </p:pic>
          <p:pic>
            <p:nvPicPr>
              <p:cNvPr id="4109" name="Picture 10" descr="mlit_top"/>
              <p:cNvPicPr>
                <a:picLocks noChangeAspect="1" noChangeArrowheads="1"/>
              </p:cNvPicPr>
              <p:nvPr userDrawn="1"/>
            </p:nvPicPr>
            <p:blipFill>
              <a:blip r:embed="rId15" cstate="print"/>
              <a:srcRect l="68906" b="42805"/>
              <a:stretch>
                <a:fillRect/>
              </a:stretch>
            </p:blipFill>
            <p:spPr bwMode="auto">
              <a:xfrm>
                <a:off x="0" y="0"/>
                <a:ext cx="1791" cy="318"/>
              </a:xfrm>
              <a:prstGeom prst="rect">
                <a:avLst/>
              </a:prstGeom>
              <a:noFill/>
              <a:ln w="9525">
                <a:noFill/>
                <a:miter lim="800000"/>
                <a:headEnd/>
                <a:tailEnd/>
              </a:ln>
            </p:spPr>
          </p:pic>
        </p:grpSp>
      </p:grpSp>
      <p:sp>
        <p:nvSpPr>
          <p:cNvPr id="4103" name="Rectangle 2"/>
          <p:cNvSpPr>
            <a:spLocks noGrp="1" noChangeArrowheads="1"/>
          </p:cNvSpPr>
          <p:nvPr>
            <p:ph type="title"/>
          </p:nvPr>
        </p:nvSpPr>
        <p:spPr bwMode="auto">
          <a:xfrm>
            <a:off x="8" y="0"/>
            <a:ext cx="7604919" cy="476250"/>
          </a:xfrm>
          <a:prstGeom prst="rect">
            <a:avLst/>
          </a:prstGeom>
          <a:noFill/>
          <a:ln w="9525">
            <a:noFill/>
            <a:miter lim="800000"/>
            <a:headEnd/>
            <a:tailEnd/>
          </a:ln>
        </p:spPr>
        <p:txBody>
          <a:bodyPr vert="horz" wrap="square" lIns="91328" tIns="45665" rIns="91328" bIns="45665" numCol="1" anchor="ctr" anchorCtr="0" compatLnSpc="1">
            <a:prstTxWarp prst="textNoShape">
              <a:avLst/>
            </a:prstTxWarp>
          </a:bodyPr>
          <a:lstStyle/>
          <a:p>
            <a:pPr lvl="0"/>
            <a:r>
              <a:rPr lang="ja-JP" altLang="en-US"/>
              <a:t>マスタ タイトルの書式設定</a:t>
            </a:r>
          </a:p>
        </p:txBody>
      </p:sp>
    </p:spTree>
  </p:cSld>
  <p:clrMap bg1="lt1" tx1="dk1" bg2="lt2" tx2="dk2" accent1="accent1" accent2="accent2" accent3="accent3" accent4="accent4" accent5="accent5" accent6="accent6" hlink="hlink" folHlink="folHlink"/>
  <p:sldLayoutIdLst>
    <p:sldLayoutId id="2147483839" r:id="rId1"/>
    <p:sldLayoutId id="2147483829" r:id="rId2"/>
    <p:sldLayoutId id="2147483830" r:id="rId3"/>
    <p:sldLayoutId id="2147483831" r:id="rId4"/>
    <p:sldLayoutId id="2147483832" r:id="rId5"/>
    <p:sldLayoutId id="2147483833" r:id="rId6"/>
    <p:sldLayoutId id="2147483834" r:id="rId7"/>
    <p:sldLayoutId id="2147483835" r:id="rId8"/>
    <p:sldLayoutId id="2147483836" r:id="rId9"/>
    <p:sldLayoutId id="2147483837" r:id="rId10"/>
    <p:sldLayoutId id="2147483838" r:id="rId11"/>
  </p:sldLayoutIdLst>
  <p:hf hdr="0" ftr="0" dt="0"/>
  <p:txStyles>
    <p:titleStyle>
      <a:lvl1pPr algn="l" rtl="0" eaLnBrk="0" fontAlgn="base" hangingPunct="0">
        <a:spcBef>
          <a:spcPct val="0"/>
        </a:spcBef>
        <a:spcAft>
          <a:spcPct val="0"/>
        </a:spcAft>
        <a:defRPr kumimoji="1" sz="3033">
          <a:solidFill>
            <a:srgbClr val="4087C8"/>
          </a:solidFill>
          <a:latin typeface="+mj-lt"/>
          <a:ea typeface="+mj-ea"/>
          <a:cs typeface="+mj-cs"/>
        </a:defRPr>
      </a:lvl1pPr>
      <a:lvl2pPr algn="l" rtl="0" eaLnBrk="0" fontAlgn="base" hangingPunct="0">
        <a:spcBef>
          <a:spcPct val="0"/>
        </a:spcBef>
        <a:spcAft>
          <a:spcPct val="0"/>
        </a:spcAft>
        <a:defRPr kumimoji="1" sz="3033">
          <a:solidFill>
            <a:srgbClr val="4087C8"/>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3033">
          <a:solidFill>
            <a:srgbClr val="4087C8"/>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3033">
          <a:solidFill>
            <a:srgbClr val="4087C8"/>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3033">
          <a:solidFill>
            <a:srgbClr val="4087C8"/>
          </a:solidFill>
          <a:latin typeface="HGP創英角ｺﾞｼｯｸUB" pitchFamily="50" charset="-128"/>
          <a:ea typeface="HGP創英角ｺﾞｼｯｸUB" pitchFamily="50" charset="-128"/>
        </a:defRPr>
      </a:lvl5pPr>
      <a:lvl6pPr marL="494693" algn="l" rtl="0" fontAlgn="base">
        <a:spcBef>
          <a:spcPct val="0"/>
        </a:spcBef>
        <a:spcAft>
          <a:spcPct val="0"/>
        </a:spcAft>
        <a:defRPr kumimoji="1" sz="3033">
          <a:solidFill>
            <a:srgbClr val="4087C8"/>
          </a:solidFill>
          <a:latin typeface="HGP創英角ｺﾞｼｯｸUB" pitchFamily="50" charset="-128"/>
          <a:ea typeface="HGP創英角ｺﾞｼｯｸUB" pitchFamily="50" charset="-128"/>
        </a:defRPr>
      </a:lvl6pPr>
      <a:lvl7pPr marL="989380" algn="l" rtl="0" fontAlgn="base">
        <a:spcBef>
          <a:spcPct val="0"/>
        </a:spcBef>
        <a:spcAft>
          <a:spcPct val="0"/>
        </a:spcAft>
        <a:defRPr kumimoji="1" sz="3033">
          <a:solidFill>
            <a:srgbClr val="4087C8"/>
          </a:solidFill>
          <a:latin typeface="HGP創英角ｺﾞｼｯｸUB" pitchFamily="50" charset="-128"/>
          <a:ea typeface="HGP創英角ｺﾞｼｯｸUB" pitchFamily="50" charset="-128"/>
        </a:defRPr>
      </a:lvl7pPr>
      <a:lvl8pPr marL="1484069" algn="l" rtl="0" fontAlgn="base">
        <a:spcBef>
          <a:spcPct val="0"/>
        </a:spcBef>
        <a:spcAft>
          <a:spcPct val="0"/>
        </a:spcAft>
        <a:defRPr kumimoji="1" sz="3033">
          <a:solidFill>
            <a:srgbClr val="4087C8"/>
          </a:solidFill>
          <a:latin typeface="HGP創英角ｺﾞｼｯｸUB" pitchFamily="50" charset="-128"/>
          <a:ea typeface="HGP創英角ｺﾞｼｯｸUB" pitchFamily="50" charset="-128"/>
        </a:defRPr>
      </a:lvl8pPr>
      <a:lvl9pPr marL="1978762" algn="l" rtl="0" fontAlgn="base">
        <a:spcBef>
          <a:spcPct val="0"/>
        </a:spcBef>
        <a:spcAft>
          <a:spcPct val="0"/>
        </a:spcAft>
        <a:defRPr kumimoji="1" sz="3033">
          <a:solidFill>
            <a:srgbClr val="4087C8"/>
          </a:solidFill>
          <a:latin typeface="HGP創英角ｺﾞｼｯｸUB" pitchFamily="50" charset="-128"/>
          <a:ea typeface="HGP創英角ｺﾞｼｯｸUB" pitchFamily="50" charset="-128"/>
        </a:defRPr>
      </a:lvl9pPr>
    </p:titleStyle>
    <p:bodyStyle>
      <a:lvl1pPr marL="371017" indent="-371017" algn="l" rtl="0" eaLnBrk="0" fontAlgn="base" hangingPunct="0">
        <a:spcBef>
          <a:spcPct val="20000"/>
        </a:spcBef>
        <a:spcAft>
          <a:spcPct val="0"/>
        </a:spcAft>
        <a:buChar char="•"/>
        <a:defRPr kumimoji="1" sz="3467">
          <a:solidFill>
            <a:schemeClr val="tx1"/>
          </a:solidFill>
          <a:latin typeface="+mn-lt"/>
          <a:ea typeface="+mn-ea"/>
          <a:cs typeface="+mn-cs"/>
        </a:defRPr>
      </a:lvl1pPr>
      <a:lvl2pPr marL="803871" indent="-309181" algn="l" rtl="0" eaLnBrk="0" fontAlgn="base" hangingPunct="0">
        <a:spcBef>
          <a:spcPct val="20000"/>
        </a:spcBef>
        <a:spcAft>
          <a:spcPct val="0"/>
        </a:spcAft>
        <a:buChar char="–"/>
        <a:defRPr kumimoji="1" sz="3033">
          <a:solidFill>
            <a:schemeClr val="tx1"/>
          </a:solidFill>
          <a:latin typeface="+mn-lt"/>
          <a:ea typeface="+mn-ea"/>
        </a:defRPr>
      </a:lvl2pPr>
      <a:lvl3pPr marL="1236726" indent="-247347" algn="l" rtl="0" eaLnBrk="0" fontAlgn="base" hangingPunct="0">
        <a:spcBef>
          <a:spcPct val="20000"/>
        </a:spcBef>
        <a:spcAft>
          <a:spcPct val="0"/>
        </a:spcAft>
        <a:buChar char="•"/>
        <a:defRPr kumimoji="1" sz="2600">
          <a:solidFill>
            <a:schemeClr val="tx1"/>
          </a:solidFill>
          <a:latin typeface="+mn-lt"/>
          <a:ea typeface="+mn-ea"/>
        </a:defRPr>
      </a:lvl3pPr>
      <a:lvl4pPr marL="1731415" indent="-247347" algn="l" rtl="0" eaLnBrk="0" fontAlgn="base" hangingPunct="0">
        <a:spcBef>
          <a:spcPct val="20000"/>
        </a:spcBef>
        <a:spcAft>
          <a:spcPct val="0"/>
        </a:spcAft>
        <a:buChar char="–"/>
        <a:defRPr kumimoji="1" sz="2167">
          <a:solidFill>
            <a:schemeClr val="tx1"/>
          </a:solidFill>
          <a:latin typeface="+mn-lt"/>
          <a:ea typeface="+mn-ea"/>
        </a:defRPr>
      </a:lvl4pPr>
      <a:lvl5pPr marL="2226106" indent="-247347" algn="l" rtl="0" eaLnBrk="0" fontAlgn="base" hangingPunct="0">
        <a:spcBef>
          <a:spcPct val="20000"/>
        </a:spcBef>
        <a:spcAft>
          <a:spcPct val="0"/>
        </a:spcAft>
        <a:buChar char="»"/>
        <a:defRPr kumimoji="1" sz="2167">
          <a:solidFill>
            <a:schemeClr val="tx1"/>
          </a:solidFill>
          <a:latin typeface="+mn-lt"/>
          <a:ea typeface="+mn-ea"/>
        </a:defRPr>
      </a:lvl5pPr>
      <a:lvl6pPr marL="2720796" indent="-247347" algn="l" rtl="0" fontAlgn="base">
        <a:spcBef>
          <a:spcPct val="20000"/>
        </a:spcBef>
        <a:spcAft>
          <a:spcPct val="0"/>
        </a:spcAft>
        <a:buChar char="»"/>
        <a:defRPr kumimoji="1" sz="2167">
          <a:solidFill>
            <a:schemeClr val="tx1"/>
          </a:solidFill>
          <a:latin typeface="+mn-lt"/>
          <a:ea typeface="+mn-ea"/>
        </a:defRPr>
      </a:lvl6pPr>
      <a:lvl7pPr marL="3215485" indent="-247347" algn="l" rtl="0" fontAlgn="base">
        <a:spcBef>
          <a:spcPct val="20000"/>
        </a:spcBef>
        <a:spcAft>
          <a:spcPct val="0"/>
        </a:spcAft>
        <a:buChar char="»"/>
        <a:defRPr kumimoji="1" sz="2167">
          <a:solidFill>
            <a:schemeClr val="tx1"/>
          </a:solidFill>
          <a:latin typeface="+mn-lt"/>
          <a:ea typeface="+mn-ea"/>
        </a:defRPr>
      </a:lvl7pPr>
      <a:lvl8pPr marL="3710175" indent="-247347" algn="l" rtl="0" fontAlgn="base">
        <a:spcBef>
          <a:spcPct val="20000"/>
        </a:spcBef>
        <a:spcAft>
          <a:spcPct val="0"/>
        </a:spcAft>
        <a:buChar char="»"/>
        <a:defRPr kumimoji="1" sz="2167">
          <a:solidFill>
            <a:schemeClr val="tx1"/>
          </a:solidFill>
          <a:latin typeface="+mn-lt"/>
          <a:ea typeface="+mn-ea"/>
        </a:defRPr>
      </a:lvl8pPr>
      <a:lvl9pPr marL="4204865" indent="-247347" algn="l" rtl="0" fontAlgn="base">
        <a:spcBef>
          <a:spcPct val="20000"/>
        </a:spcBef>
        <a:spcAft>
          <a:spcPct val="0"/>
        </a:spcAft>
        <a:buChar char="»"/>
        <a:defRPr kumimoji="1" sz="2167">
          <a:solidFill>
            <a:schemeClr val="tx1"/>
          </a:solidFill>
          <a:latin typeface="+mn-lt"/>
          <a:ea typeface="+mn-ea"/>
        </a:defRPr>
      </a:lvl9pPr>
    </p:bodyStyle>
    <p:otherStyle>
      <a:defPPr>
        <a:defRPr lang="ja-JP"/>
      </a:defPPr>
      <a:lvl1pPr marL="0" algn="l" defTabSz="989380" rtl="0" eaLnBrk="1" latinLnBrk="0" hangingPunct="1">
        <a:defRPr kumimoji="1" sz="1950" kern="1200">
          <a:solidFill>
            <a:schemeClr val="tx1"/>
          </a:solidFill>
          <a:latin typeface="+mn-lt"/>
          <a:ea typeface="+mn-ea"/>
          <a:cs typeface="+mn-cs"/>
        </a:defRPr>
      </a:lvl1pPr>
      <a:lvl2pPr marL="494693" algn="l" defTabSz="989380" rtl="0" eaLnBrk="1" latinLnBrk="0" hangingPunct="1">
        <a:defRPr kumimoji="1" sz="1950" kern="1200">
          <a:solidFill>
            <a:schemeClr val="tx1"/>
          </a:solidFill>
          <a:latin typeface="+mn-lt"/>
          <a:ea typeface="+mn-ea"/>
          <a:cs typeface="+mn-cs"/>
        </a:defRPr>
      </a:lvl2pPr>
      <a:lvl3pPr marL="989380" algn="l" defTabSz="989380" rtl="0" eaLnBrk="1" latinLnBrk="0" hangingPunct="1">
        <a:defRPr kumimoji="1" sz="1950" kern="1200">
          <a:solidFill>
            <a:schemeClr val="tx1"/>
          </a:solidFill>
          <a:latin typeface="+mn-lt"/>
          <a:ea typeface="+mn-ea"/>
          <a:cs typeface="+mn-cs"/>
        </a:defRPr>
      </a:lvl3pPr>
      <a:lvl4pPr marL="1484069" algn="l" defTabSz="989380" rtl="0" eaLnBrk="1" latinLnBrk="0" hangingPunct="1">
        <a:defRPr kumimoji="1" sz="1950" kern="1200">
          <a:solidFill>
            <a:schemeClr val="tx1"/>
          </a:solidFill>
          <a:latin typeface="+mn-lt"/>
          <a:ea typeface="+mn-ea"/>
          <a:cs typeface="+mn-cs"/>
        </a:defRPr>
      </a:lvl4pPr>
      <a:lvl5pPr marL="1978762" algn="l" defTabSz="989380" rtl="0" eaLnBrk="1" latinLnBrk="0" hangingPunct="1">
        <a:defRPr kumimoji="1" sz="1950" kern="1200">
          <a:solidFill>
            <a:schemeClr val="tx1"/>
          </a:solidFill>
          <a:latin typeface="+mn-lt"/>
          <a:ea typeface="+mn-ea"/>
          <a:cs typeface="+mn-cs"/>
        </a:defRPr>
      </a:lvl5pPr>
      <a:lvl6pPr marL="2473450" algn="l" defTabSz="989380" rtl="0" eaLnBrk="1" latinLnBrk="0" hangingPunct="1">
        <a:defRPr kumimoji="1" sz="1950" kern="1200">
          <a:solidFill>
            <a:schemeClr val="tx1"/>
          </a:solidFill>
          <a:latin typeface="+mn-lt"/>
          <a:ea typeface="+mn-ea"/>
          <a:cs typeface="+mn-cs"/>
        </a:defRPr>
      </a:lvl6pPr>
      <a:lvl7pPr marL="2968140" algn="l" defTabSz="989380" rtl="0" eaLnBrk="1" latinLnBrk="0" hangingPunct="1">
        <a:defRPr kumimoji="1" sz="1950" kern="1200">
          <a:solidFill>
            <a:schemeClr val="tx1"/>
          </a:solidFill>
          <a:latin typeface="+mn-lt"/>
          <a:ea typeface="+mn-ea"/>
          <a:cs typeface="+mn-cs"/>
        </a:defRPr>
      </a:lvl7pPr>
      <a:lvl8pPr marL="3462830" algn="l" defTabSz="989380" rtl="0" eaLnBrk="1" latinLnBrk="0" hangingPunct="1">
        <a:defRPr kumimoji="1" sz="1950" kern="1200">
          <a:solidFill>
            <a:schemeClr val="tx1"/>
          </a:solidFill>
          <a:latin typeface="+mn-lt"/>
          <a:ea typeface="+mn-ea"/>
          <a:cs typeface="+mn-cs"/>
        </a:defRPr>
      </a:lvl8pPr>
      <a:lvl9pPr marL="3957519" algn="l" defTabSz="989380" rtl="0" eaLnBrk="1" latinLnBrk="0" hangingPunct="1">
        <a:defRPr kumimoji="1" sz="19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495300" y="1600212"/>
            <a:ext cx="8915400" cy="4525963"/>
          </a:xfrm>
          <a:prstGeom prst="rect">
            <a:avLst/>
          </a:prstGeom>
          <a:noFill/>
          <a:ln w="9525">
            <a:noFill/>
            <a:miter lim="800000"/>
            <a:headEnd/>
            <a:tailEnd/>
          </a:ln>
        </p:spPr>
        <p:txBody>
          <a:bodyPr vert="horz" wrap="square" lIns="91328" tIns="45665" rIns="91328" bIns="45665"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grpSp>
        <p:nvGrpSpPr>
          <p:cNvPr id="2" name="Group 18"/>
          <p:cNvGrpSpPr>
            <a:grpSpLocks/>
          </p:cNvGrpSpPr>
          <p:nvPr/>
        </p:nvGrpSpPr>
        <p:grpSpPr bwMode="auto">
          <a:xfrm>
            <a:off x="0" y="0"/>
            <a:ext cx="9906000" cy="546100"/>
            <a:chOff x="0" y="0"/>
            <a:chExt cx="5760" cy="344"/>
          </a:xfrm>
        </p:grpSpPr>
        <p:pic>
          <p:nvPicPr>
            <p:cNvPr id="1030" name="Picture 9" descr="mlit_top"/>
            <p:cNvPicPr>
              <a:picLocks noChangeAspect="1" noChangeArrowheads="1"/>
            </p:cNvPicPr>
            <p:nvPr userDrawn="1"/>
          </p:nvPicPr>
          <p:blipFill>
            <a:blip r:embed="rId15" cstate="print"/>
            <a:srcRect t="26801" b="65286"/>
            <a:stretch>
              <a:fillRect/>
            </a:stretch>
          </p:blipFill>
          <p:spPr bwMode="auto">
            <a:xfrm>
              <a:off x="0" y="300"/>
              <a:ext cx="5760" cy="44"/>
            </a:xfrm>
            <a:prstGeom prst="rect">
              <a:avLst/>
            </a:prstGeom>
            <a:noFill/>
            <a:ln w="9525">
              <a:noFill/>
              <a:miter lim="800000"/>
              <a:headEnd/>
              <a:tailEnd/>
            </a:ln>
          </p:spPr>
        </p:pic>
        <p:grpSp>
          <p:nvGrpSpPr>
            <p:cNvPr id="3" name="Group 17"/>
            <p:cNvGrpSpPr>
              <a:grpSpLocks/>
            </p:cNvGrpSpPr>
            <p:nvPr userDrawn="1"/>
          </p:nvGrpSpPr>
          <p:grpSpPr bwMode="auto">
            <a:xfrm>
              <a:off x="0" y="0"/>
              <a:ext cx="5760" cy="318"/>
              <a:chOff x="0" y="0"/>
              <a:chExt cx="5760" cy="318"/>
            </a:xfrm>
          </p:grpSpPr>
          <p:pic>
            <p:nvPicPr>
              <p:cNvPr id="1032" name="Picture 11" descr="mlit_top"/>
              <p:cNvPicPr>
                <a:picLocks noChangeAspect="1" noChangeArrowheads="1"/>
              </p:cNvPicPr>
              <p:nvPr userDrawn="1"/>
            </p:nvPicPr>
            <p:blipFill>
              <a:blip r:embed="rId16" cstate="print"/>
              <a:srcRect r="66945" b="42805"/>
              <a:stretch>
                <a:fillRect/>
              </a:stretch>
            </p:blipFill>
            <p:spPr bwMode="auto">
              <a:xfrm>
                <a:off x="3856" y="0"/>
                <a:ext cx="1904" cy="318"/>
              </a:xfrm>
              <a:prstGeom prst="rect">
                <a:avLst/>
              </a:prstGeom>
              <a:noFill/>
              <a:ln w="9525">
                <a:noFill/>
                <a:miter lim="800000"/>
                <a:headEnd/>
                <a:tailEnd/>
              </a:ln>
            </p:spPr>
          </p:pic>
          <p:pic>
            <p:nvPicPr>
              <p:cNvPr id="1033" name="Picture 16" descr="mlit_top"/>
              <p:cNvPicPr>
                <a:picLocks noChangeAspect="1" noChangeArrowheads="1"/>
              </p:cNvPicPr>
              <p:nvPr userDrawn="1"/>
            </p:nvPicPr>
            <p:blipFill>
              <a:blip r:embed="rId17" cstate="print"/>
              <a:srcRect l="50000" b="42805"/>
              <a:stretch>
                <a:fillRect/>
              </a:stretch>
            </p:blipFill>
            <p:spPr bwMode="auto">
              <a:xfrm>
                <a:off x="1043" y="0"/>
                <a:ext cx="2880" cy="318"/>
              </a:xfrm>
              <a:prstGeom prst="rect">
                <a:avLst/>
              </a:prstGeom>
              <a:noFill/>
              <a:ln w="9525">
                <a:noFill/>
                <a:miter lim="800000"/>
                <a:headEnd/>
                <a:tailEnd/>
              </a:ln>
            </p:spPr>
          </p:pic>
          <p:pic>
            <p:nvPicPr>
              <p:cNvPr id="1034" name="Picture 10" descr="mlit_top"/>
              <p:cNvPicPr>
                <a:picLocks noChangeAspect="1" noChangeArrowheads="1"/>
              </p:cNvPicPr>
              <p:nvPr userDrawn="1"/>
            </p:nvPicPr>
            <p:blipFill>
              <a:blip r:embed="rId17" cstate="print"/>
              <a:srcRect l="68906" b="42805"/>
              <a:stretch>
                <a:fillRect/>
              </a:stretch>
            </p:blipFill>
            <p:spPr bwMode="auto">
              <a:xfrm>
                <a:off x="0" y="0"/>
                <a:ext cx="1791" cy="318"/>
              </a:xfrm>
              <a:prstGeom prst="rect">
                <a:avLst/>
              </a:prstGeom>
              <a:noFill/>
              <a:ln w="9525">
                <a:noFill/>
                <a:miter lim="800000"/>
                <a:headEnd/>
                <a:tailEnd/>
              </a:ln>
            </p:spPr>
          </p:pic>
        </p:grpSp>
      </p:grpSp>
      <p:sp>
        <p:nvSpPr>
          <p:cNvPr id="1028" name="Rectangle 2"/>
          <p:cNvSpPr>
            <a:spLocks noGrp="1" noChangeArrowheads="1"/>
          </p:cNvSpPr>
          <p:nvPr>
            <p:ph type="title"/>
          </p:nvPr>
        </p:nvSpPr>
        <p:spPr bwMode="auto">
          <a:xfrm>
            <a:off x="1" y="0"/>
            <a:ext cx="7605713" cy="476250"/>
          </a:xfrm>
          <a:prstGeom prst="rect">
            <a:avLst/>
          </a:prstGeom>
          <a:noFill/>
          <a:ln w="9525">
            <a:noFill/>
            <a:miter lim="800000"/>
            <a:headEnd/>
            <a:tailEnd/>
          </a:ln>
        </p:spPr>
        <p:txBody>
          <a:bodyPr vert="horz" wrap="square" lIns="91328" tIns="45665" rIns="91328" bIns="45665" numCol="1" anchor="ctr" anchorCtr="0" compatLnSpc="1">
            <a:prstTxWarp prst="textNoShape">
              <a:avLst/>
            </a:prstTxWarp>
          </a:bodyPr>
          <a:lstStyle/>
          <a:p>
            <a:pPr lvl="0"/>
            <a:r>
              <a:rPr lang="ja-JP" altLang="en-US"/>
              <a:t>マスタ タイトルの書式設定</a:t>
            </a:r>
          </a:p>
        </p:txBody>
      </p:sp>
      <p:pic>
        <p:nvPicPr>
          <p:cNvPr id="1029" name="Picture 14"/>
          <p:cNvPicPr>
            <a:picLocks noChangeAspect="1" noChangeArrowheads="1"/>
          </p:cNvPicPr>
          <p:nvPr/>
        </p:nvPicPr>
        <p:blipFill>
          <a:blip r:embed="rId18" cstate="print"/>
          <a:srcRect t="3670"/>
          <a:stretch>
            <a:fillRect/>
          </a:stretch>
        </p:blipFill>
        <p:spPr bwMode="auto">
          <a:xfrm>
            <a:off x="8226444" y="3"/>
            <a:ext cx="1679575" cy="33337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 id="2147483852" r:id="rId12"/>
    <p:sldLayoutId id="2147483853" r:id="rId13"/>
  </p:sldLayoutIdLst>
  <p:hf hdr="0" ftr="0" dt="0"/>
  <p:txStyles>
    <p:titleStyle>
      <a:lvl1pPr algn="l" rtl="0" eaLnBrk="1" fontAlgn="base" hangingPunct="1">
        <a:spcBef>
          <a:spcPct val="0"/>
        </a:spcBef>
        <a:spcAft>
          <a:spcPct val="0"/>
        </a:spcAft>
        <a:defRPr kumimoji="1" sz="3033">
          <a:solidFill>
            <a:srgbClr val="4087C8"/>
          </a:solidFill>
          <a:latin typeface="+mj-lt"/>
          <a:ea typeface="+mj-ea"/>
          <a:cs typeface="+mj-cs"/>
        </a:defRPr>
      </a:lvl1pPr>
      <a:lvl2pPr algn="l" rtl="0" eaLnBrk="1" fontAlgn="base" hangingPunct="1">
        <a:spcBef>
          <a:spcPct val="0"/>
        </a:spcBef>
        <a:spcAft>
          <a:spcPct val="0"/>
        </a:spcAft>
        <a:defRPr kumimoji="1" sz="3033">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3033">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3033">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3033">
          <a:solidFill>
            <a:srgbClr val="4087C8"/>
          </a:solidFill>
          <a:latin typeface="HGP創英角ｺﾞｼｯｸUB" pitchFamily="50" charset="-128"/>
          <a:ea typeface="HGP創英角ｺﾞｼｯｸUB" pitchFamily="50" charset="-128"/>
        </a:defRPr>
      </a:lvl5pPr>
      <a:lvl6pPr marL="494693" algn="l" rtl="0" eaLnBrk="1" fontAlgn="base" hangingPunct="1">
        <a:spcBef>
          <a:spcPct val="0"/>
        </a:spcBef>
        <a:spcAft>
          <a:spcPct val="0"/>
        </a:spcAft>
        <a:defRPr kumimoji="1" sz="3033">
          <a:solidFill>
            <a:srgbClr val="4087C8"/>
          </a:solidFill>
          <a:latin typeface="HGP創英角ｺﾞｼｯｸUB" pitchFamily="50" charset="-128"/>
          <a:ea typeface="HGP創英角ｺﾞｼｯｸUB" pitchFamily="50" charset="-128"/>
        </a:defRPr>
      </a:lvl6pPr>
      <a:lvl7pPr marL="989380" algn="l" rtl="0" eaLnBrk="1" fontAlgn="base" hangingPunct="1">
        <a:spcBef>
          <a:spcPct val="0"/>
        </a:spcBef>
        <a:spcAft>
          <a:spcPct val="0"/>
        </a:spcAft>
        <a:defRPr kumimoji="1" sz="3033">
          <a:solidFill>
            <a:srgbClr val="4087C8"/>
          </a:solidFill>
          <a:latin typeface="HGP創英角ｺﾞｼｯｸUB" pitchFamily="50" charset="-128"/>
          <a:ea typeface="HGP創英角ｺﾞｼｯｸUB" pitchFamily="50" charset="-128"/>
        </a:defRPr>
      </a:lvl7pPr>
      <a:lvl8pPr marL="1484069" algn="l" rtl="0" eaLnBrk="1" fontAlgn="base" hangingPunct="1">
        <a:spcBef>
          <a:spcPct val="0"/>
        </a:spcBef>
        <a:spcAft>
          <a:spcPct val="0"/>
        </a:spcAft>
        <a:defRPr kumimoji="1" sz="3033">
          <a:solidFill>
            <a:srgbClr val="4087C8"/>
          </a:solidFill>
          <a:latin typeface="HGP創英角ｺﾞｼｯｸUB" pitchFamily="50" charset="-128"/>
          <a:ea typeface="HGP創英角ｺﾞｼｯｸUB" pitchFamily="50" charset="-128"/>
        </a:defRPr>
      </a:lvl8pPr>
      <a:lvl9pPr marL="1978762" algn="l" rtl="0" eaLnBrk="1" fontAlgn="base" hangingPunct="1">
        <a:spcBef>
          <a:spcPct val="0"/>
        </a:spcBef>
        <a:spcAft>
          <a:spcPct val="0"/>
        </a:spcAft>
        <a:defRPr kumimoji="1" sz="3033">
          <a:solidFill>
            <a:srgbClr val="4087C8"/>
          </a:solidFill>
          <a:latin typeface="HGP創英角ｺﾞｼｯｸUB" pitchFamily="50" charset="-128"/>
          <a:ea typeface="HGP創英角ｺﾞｼｯｸUB" pitchFamily="50" charset="-128"/>
        </a:defRPr>
      </a:lvl9pPr>
    </p:titleStyle>
    <p:bodyStyle>
      <a:lvl1pPr marL="371017" indent="-371017" algn="l" rtl="0" eaLnBrk="1" fontAlgn="base" hangingPunct="1">
        <a:spcBef>
          <a:spcPct val="20000"/>
        </a:spcBef>
        <a:spcAft>
          <a:spcPct val="0"/>
        </a:spcAft>
        <a:buChar char="•"/>
        <a:defRPr kumimoji="1" sz="3467">
          <a:solidFill>
            <a:schemeClr val="tx1"/>
          </a:solidFill>
          <a:latin typeface="+mn-lt"/>
          <a:ea typeface="+mn-ea"/>
          <a:cs typeface="+mn-cs"/>
        </a:defRPr>
      </a:lvl1pPr>
      <a:lvl2pPr marL="803871" indent="-309181" algn="l" rtl="0" eaLnBrk="1" fontAlgn="base" hangingPunct="1">
        <a:spcBef>
          <a:spcPct val="20000"/>
        </a:spcBef>
        <a:spcAft>
          <a:spcPct val="0"/>
        </a:spcAft>
        <a:buChar char="–"/>
        <a:defRPr kumimoji="1" sz="3033">
          <a:solidFill>
            <a:schemeClr val="tx1"/>
          </a:solidFill>
          <a:latin typeface="+mn-lt"/>
          <a:ea typeface="+mn-ea"/>
        </a:defRPr>
      </a:lvl2pPr>
      <a:lvl3pPr marL="1236726" indent="-247347" algn="l" rtl="0" eaLnBrk="1" fontAlgn="base" hangingPunct="1">
        <a:spcBef>
          <a:spcPct val="20000"/>
        </a:spcBef>
        <a:spcAft>
          <a:spcPct val="0"/>
        </a:spcAft>
        <a:buChar char="•"/>
        <a:defRPr kumimoji="1" sz="2600">
          <a:solidFill>
            <a:schemeClr val="tx1"/>
          </a:solidFill>
          <a:latin typeface="+mn-lt"/>
          <a:ea typeface="+mn-ea"/>
        </a:defRPr>
      </a:lvl3pPr>
      <a:lvl4pPr marL="1731415" indent="-247347" algn="l" rtl="0" eaLnBrk="1" fontAlgn="base" hangingPunct="1">
        <a:spcBef>
          <a:spcPct val="20000"/>
        </a:spcBef>
        <a:spcAft>
          <a:spcPct val="0"/>
        </a:spcAft>
        <a:buChar char="–"/>
        <a:defRPr kumimoji="1" sz="2167">
          <a:solidFill>
            <a:schemeClr val="tx1"/>
          </a:solidFill>
          <a:latin typeface="+mn-lt"/>
          <a:ea typeface="+mn-ea"/>
        </a:defRPr>
      </a:lvl4pPr>
      <a:lvl5pPr marL="2226106" indent="-247347" algn="l" rtl="0" eaLnBrk="1" fontAlgn="base" hangingPunct="1">
        <a:spcBef>
          <a:spcPct val="20000"/>
        </a:spcBef>
        <a:spcAft>
          <a:spcPct val="0"/>
        </a:spcAft>
        <a:buChar char="»"/>
        <a:defRPr kumimoji="1" sz="2167">
          <a:solidFill>
            <a:schemeClr val="tx1"/>
          </a:solidFill>
          <a:latin typeface="+mn-lt"/>
          <a:ea typeface="+mn-ea"/>
        </a:defRPr>
      </a:lvl5pPr>
      <a:lvl6pPr marL="2720796" indent="-247347" algn="l" rtl="0" eaLnBrk="1" fontAlgn="base" hangingPunct="1">
        <a:spcBef>
          <a:spcPct val="20000"/>
        </a:spcBef>
        <a:spcAft>
          <a:spcPct val="0"/>
        </a:spcAft>
        <a:buChar char="»"/>
        <a:defRPr kumimoji="1" sz="2167">
          <a:solidFill>
            <a:schemeClr val="tx1"/>
          </a:solidFill>
          <a:latin typeface="+mn-lt"/>
          <a:ea typeface="+mn-ea"/>
        </a:defRPr>
      </a:lvl6pPr>
      <a:lvl7pPr marL="3215485" indent="-247347" algn="l" rtl="0" eaLnBrk="1" fontAlgn="base" hangingPunct="1">
        <a:spcBef>
          <a:spcPct val="20000"/>
        </a:spcBef>
        <a:spcAft>
          <a:spcPct val="0"/>
        </a:spcAft>
        <a:buChar char="»"/>
        <a:defRPr kumimoji="1" sz="2167">
          <a:solidFill>
            <a:schemeClr val="tx1"/>
          </a:solidFill>
          <a:latin typeface="+mn-lt"/>
          <a:ea typeface="+mn-ea"/>
        </a:defRPr>
      </a:lvl7pPr>
      <a:lvl8pPr marL="3710175" indent="-247347" algn="l" rtl="0" eaLnBrk="1" fontAlgn="base" hangingPunct="1">
        <a:spcBef>
          <a:spcPct val="20000"/>
        </a:spcBef>
        <a:spcAft>
          <a:spcPct val="0"/>
        </a:spcAft>
        <a:buChar char="»"/>
        <a:defRPr kumimoji="1" sz="2167">
          <a:solidFill>
            <a:schemeClr val="tx1"/>
          </a:solidFill>
          <a:latin typeface="+mn-lt"/>
          <a:ea typeface="+mn-ea"/>
        </a:defRPr>
      </a:lvl8pPr>
      <a:lvl9pPr marL="4204865" indent="-247347" algn="l" rtl="0" eaLnBrk="1" fontAlgn="base" hangingPunct="1">
        <a:spcBef>
          <a:spcPct val="20000"/>
        </a:spcBef>
        <a:spcAft>
          <a:spcPct val="0"/>
        </a:spcAft>
        <a:buChar char="»"/>
        <a:defRPr kumimoji="1" sz="2167">
          <a:solidFill>
            <a:schemeClr val="tx1"/>
          </a:solidFill>
          <a:latin typeface="+mn-lt"/>
          <a:ea typeface="+mn-ea"/>
        </a:defRPr>
      </a:lvl9pPr>
    </p:bodyStyle>
    <p:otherStyle>
      <a:defPPr>
        <a:defRPr lang="ja-JP"/>
      </a:defPPr>
      <a:lvl1pPr marL="0" algn="l" defTabSz="989380" rtl="0" eaLnBrk="1" latinLnBrk="0" hangingPunct="1">
        <a:defRPr kumimoji="1" sz="1950" kern="1200">
          <a:solidFill>
            <a:schemeClr val="tx1"/>
          </a:solidFill>
          <a:latin typeface="+mn-lt"/>
          <a:ea typeface="+mn-ea"/>
          <a:cs typeface="+mn-cs"/>
        </a:defRPr>
      </a:lvl1pPr>
      <a:lvl2pPr marL="494693" algn="l" defTabSz="989380" rtl="0" eaLnBrk="1" latinLnBrk="0" hangingPunct="1">
        <a:defRPr kumimoji="1" sz="1950" kern="1200">
          <a:solidFill>
            <a:schemeClr val="tx1"/>
          </a:solidFill>
          <a:latin typeface="+mn-lt"/>
          <a:ea typeface="+mn-ea"/>
          <a:cs typeface="+mn-cs"/>
        </a:defRPr>
      </a:lvl2pPr>
      <a:lvl3pPr marL="989380" algn="l" defTabSz="989380" rtl="0" eaLnBrk="1" latinLnBrk="0" hangingPunct="1">
        <a:defRPr kumimoji="1" sz="1950" kern="1200">
          <a:solidFill>
            <a:schemeClr val="tx1"/>
          </a:solidFill>
          <a:latin typeface="+mn-lt"/>
          <a:ea typeface="+mn-ea"/>
          <a:cs typeface="+mn-cs"/>
        </a:defRPr>
      </a:lvl3pPr>
      <a:lvl4pPr marL="1484069" algn="l" defTabSz="989380" rtl="0" eaLnBrk="1" latinLnBrk="0" hangingPunct="1">
        <a:defRPr kumimoji="1" sz="1950" kern="1200">
          <a:solidFill>
            <a:schemeClr val="tx1"/>
          </a:solidFill>
          <a:latin typeface="+mn-lt"/>
          <a:ea typeface="+mn-ea"/>
          <a:cs typeface="+mn-cs"/>
        </a:defRPr>
      </a:lvl4pPr>
      <a:lvl5pPr marL="1978762" algn="l" defTabSz="989380" rtl="0" eaLnBrk="1" latinLnBrk="0" hangingPunct="1">
        <a:defRPr kumimoji="1" sz="1950" kern="1200">
          <a:solidFill>
            <a:schemeClr val="tx1"/>
          </a:solidFill>
          <a:latin typeface="+mn-lt"/>
          <a:ea typeface="+mn-ea"/>
          <a:cs typeface="+mn-cs"/>
        </a:defRPr>
      </a:lvl5pPr>
      <a:lvl6pPr marL="2473450" algn="l" defTabSz="989380" rtl="0" eaLnBrk="1" latinLnBrk="0" hangingPunct="1">
        <a:defRPr kumimoji="1" sz="1950" kern="1200">
          <a:solidFill>
            <a:schemeClr val="tx1"/>
          </a:solidFill>
          <a:latin typeface="+mn-lt"/>
          <a:ea typeface="+mn-ea"/>
          <a:cs typeface="+mn-cs"/>
        </a:defRPr>
      </a:lvl6pPr>
      <a:lvl7pPr marL="2968140" algn="l" defTabSz="989380" rtl="0" eaLnBrk="1" latinLnBrk="0" hangingPunct="1">
        <a:defRPr kumimoji="1" sz="1950" kern="1200">
          <a:solidFill>
            <a:schemeClr val="tx1"/>
          </a:solidFill>
          <a:latin typeface="+mn-lt"/>
          <a:ea typeface="+mn-ea"/>
          <a:cs typeface="+mn-cs"/>
        </a:defRPr>
      </a:lvl7pPr>
      <a:lvl8pPr marL="3462830" algn="l" defTabSz="989380" rtl="0" eaLnBrk="1" latinLnBrk="0" hangingPunct="1">
        <a:defRPr kumimoji="1" sz="1950" kern="1200">
          <a:solidFill>
            <a:schemeClr val="tx1"/>
          </a:solidFill>
          <a:latin typeface="+mn-lt"/>
          <a:ea typeface="+mn-ea"/>
          <a:cs typeface="+mn-cs"/>
        </a:defRPr>
      </a:lvl8pPr>
      <a:lvl9pPr marL="3957519" algn="l" defTabSz="989380" rtl="0" eaLnBrk="1" latinLnBrk="0" hangingPunct="1">
        <a:defRPr kumimoji="1" sz="195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5.png" Type="http://schemas.openxmlformats.org/officeDocument/2006/relationships/image"/><Relationship Id="rId3" Target="../media/image6.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xml" Type="http://schemas.openxmlformats.org/officeDocument/2006/relationships/notesSlide"/><Relationship Id="rId3" Target="../media/image7.emf" Type="http://schemas.openxmlformats.org/officeDocument/2006/relationships/image"/><Relationship Id="rId4" Target="../media/image8.jpeg" Type="http://schemas.openxmlformats.org/officeDocument/2006/relationships/image"/><Relationship Id="rId5" Target="../media/image9.jpeg" Type="http://schemas.openxmlformats.org/officeDocument/2006/relationships/image"/><Relationship Id="rId6" Target="../media/image10.png" Type="http://schemas.openxmlformats.org/officeDocument/2006/relationships/image"/><Relationship Id="rId7" Target="../media/image11.png" Type="http://schemas.openxmlformats.org/officeDocument/2006/relationships/image"/><Relationship Id="rId8" Target="../media/image12.jpeg" Type="http://schemas.openxmlformats.org/officeDocument/2006/relationships/image"/><Relationship Id="rId9" Target="../media/image13.pn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 Id="rId3" Target="../media/image14.png" Type="http://schemas.openxmlformats.org/officeDocument/2006/relationships/image"/><Relationship Id="rId4" Target="../media/image15.emf" Type="http://schemas.openxmlformats.org/officeDocument/2006/relationships/image"/><Relationship Id="rId5" Target="../media/image16.jpe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2" name="タイトル 1"/>
          <p:cNvSpPr>
            <a:spLocks noGrp="1"/>
          </p:cNvSpPr>
          <p:nvPr>
            <p:ph type="ctrTitle"/>
          </p:nvPr>
        </p:nvSpPr>
        <p:spPr>
          <a:xfrm>
            <a:off x="1640632" y="2319016"/>
            <a:ext cx="8239944" cy="1470025"/>
          </a:xfrm>
        </p:spPr>
        <p:txBody>
          <a:bodyPr>
            <a:normAutofit/>
          </a:bodyPr>
          <a:lstStyle/>
          <a:p>
            <a:r>
              <a:rPr lang="ja-JP" altLang="en-US" sz="3000" dirty="0">
                <a:solidFill>
                  <a:schemeClr val="tx1"/>
                </a:solidFill>
                <a:latin typeface="+mn-ea"/>
                <a:ea typeface="+mn-ea"/>
              </a:rPr>
              <a:t>事前復興まちづくり計画検討のためのガイドライン</a:t>
            </a:r>
          </a:p>
        </p:txBody>
      </p:sp>
      <p:sp>
        <p:nvSpPr>
          <p:cNvPr id="1263" name="サブタイトル 2"/>
          <p:cNvSpPr>
            <a:spLocks noGrp="1"/>
          </p:cNvSpPr>
          <p:nvPr>
            <p:ph type="subTitle" idx="1"/>
          </p:nvPr>
        </p:nvSpPr>
        <p:spPr/>
        <p:txBody>
          <a:bodyPr>
            <a:normAutofit/>
          </a:bodyPr>
          <a:lstStyle/>
          <a:p>
            <a:pPr>
              <a:defRPr/>
            </a:pPr>
            <a:r>
              <a:rPr lang="ja-JP" altLang="en-US" sz="2403" dirty="0"/>
              <a:t>国土交通省 都市局 </a:t>
            </a:r>
            <a:r>
              <a:rPr lang="ja-JP" altLang="en-US" sz="2403"/>
              <a:t>都市安全課</a:t>
            </a:r>
            <a:endParaRPr lang="en-US" altLang="ja-JP" sz="2403" dirty="0"/>
          </a:p>
        </p:txBody>
      </p:sp>
    </p:spTree>
    <p:extLst>
      <p:ext uri="{BB962C8B-B14F-4D97-AF65-F5344CB8AC3E}">
        <p14:creationId xmlns:p14="http://schemas.microsoft.com/office/powerpoint/2010/main" val="27347257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2">
            <a:extLst>
              <a:ext uri="{FF2B5EF4-FFF2-40B4-BE49-F238E27FC236}">
                <a16:creationId xmlns:a16="http://schemas.microsoft.com/office/drawing/2014/main" id="{9A019956-03FA-9BF7-F4A5-2C0E653BA209}"/>
              </a:ext>
            </a:extLst>
          </p:cNvPr>
          <p:cNvSpPr>
            <a:spLocks noGrp="1" noChangeArrowheads="1"/>
          </p:cNvSpPr>
          <p:nvPr>
            <p:ph type="title"/>
          </p:nvPr>
        </p:nvSpPr>
        <p:spPr>
          <a:xfrm>
            <a:off x="11868" y="22523"/>
            <a:ext cx="7749444" cy="476250"/>
          </a:xfrm>
        </p:spPr>
        <p:txBody>
          <a:bodyPr/>
          <a:lstStyle/>
          <a:p>
            <a:pPr eaLnBrk="1" hangingPunct="1"/>
            <a:r>
              <a:rPr lang="ja-JP" altLang="en-US" sz="2400" dirty="0"/>
              <a:t>事前復興まちづくり計画検討のためのガイドライン</a:t>
            </a:r>
            <a:r>
              <a:rPr lang="en-US" altLang="ja-JP" sz="2400" dirty="0"/>
              <a:t>【</a:t>
            </a:r>
            <a:r>
              <a:rPr lang="ja-JP" altLang="en-US" sz="2400" dirty="0"/>
              <a:t>概要</a:t>
            </a:r>
            <a:r>
              <a:rPr lang="en-US" altLang="ja-JP" sz="2400" dirty="0"/>
              <a:t>】</a:t>
            </a:r>
            <a:r>
              <a:rPr lang="ja-JP" altLang="en-US" sz="2400" dirty="0"/>
              <a:t>①</a:t>
            </a:r>
          </a:p>
        </p:txBody>
      </p:sp>
      <p:sp>
        <p:nvSpPr>
          <p:cNvPr id="13" name="角丸四角形 2">
            <a:extLst>
              <a:ext uri="{FF2B5EF4-FFF2-40B4-BE49-F238E27FC236}">
                <a16:creationId xmlns:a16="http://schemas.microsoft.com/office/drawing/2014/main" id="{44B47A91-B6C0-C898-7BFA-EB11041A8AB3}"/>
              </a:ext>
            </a:extLst>
          </p:cNvPr>
          <p:cNvSpPr/>
          <p:nvPr/>
        </p:nvSpPr>
        <p:spPr>
          <a:xfrm>
            <a:off x="103122" y="2578100"/>
            <a:ext cx="4176700" cy="416326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9388" indent="-179388"/>
            <a:endParaRPr lang="en-US" altLang="ja-JP" sz="1050" b="1" u="sng" dirty="0">
              <a:solidFill>
                <a:schemeClr val="tx1"/>
              </a:solidFill>
              <a:latin typeface="Meiryo UI" panose="020B0604030504040204" pitchFamily="50" charset="-128"/>
              <a:ea typeface="Meiryo UI" panose="020B0604030504040204" pitchFamily="50" charset="-128"/>
            </a:endParaRPr>
          </a:p>
          <a:p>
            <a:pPr marL="179388" indent="-179388"/>
            <a:r>
              <a:rPr lang="ja-JP" altLang="en-US" sz="1200" b="1" u="sng" dirty="0">
                <a:solidFill>
                  <a:schemeClr val="tx1"/>
                </a:solidFill>
                <a:latin typeface="Meiryo UI" panose="020B0604030504040204" pitchFamily="50" charset="-128"/>
                <a:ea typeface="Meiryo UI" panose="020B0604030504040204" pitchFamily="50" charset="-128"/>
              </a:rPr>
              <a:t>開催経緯</a:t>
            </a:r>
            <a:endParaRPr lang="en-US" altLang="ja-JP" sz="1200" b="1" u="sng" dirty="0">
              <a:solidFill>
                <a:schemeClr val="tx1"/>
              </a:solidFill>
              <a:latin typeface="Meiryo UI" panose="020B0604030504040204" pitchFamily="50" charset="-128"/>
              <a:ea typeface="Meiryo UI" panose="020B0604030504040204" pitchFamily="50" charset="-128"/>
            </a:endParaRPr>
          </a:p>
          <a:p>
            <a:pPr marL="266700" indent="-179388"/>
            <a:r>
              <a:rPr lang="ja-JP" altLang="en-US" sz="1050" dirty="0">
                <a:solidFill>
                  <a:schemeClr val="tx1"/>
                </a:solidFill>
                <a:latin typeface="Meiryo UI" panose="020B0604030504040204" pitchFamily="50" charset="-128"/>
                <a:ea typeface="Meiryo UI" panose="020B0604030504040204" pitchFamily="50" charset="-128"/>
              </a:rPr>
              <a:t>　令和５年１月１０日　第１回検討委員会　</a:t>
            </a:r>
          </a:p>
          <a:p>
            <a:pPr marL="266700" indent="-179388"/>
            <a:r>
              <a:rPr lang="ja-JP" altLang="en-US" sz="1050" dirty="0">
                <a:solidFill>
                  <a:schemeClr val="tx1"/>
                </a:solidFill>
                <a:latin typeface="Meiryo UI" panose="020B0604030504040204" pitchFamily="50" charset="-128"/>
                <a:ea typeface="Meiryo UI" panose="020B0604030504040204" pitchFamily="50" charset="-128"/>
              </a:rPr>
              <a:t>　　　　　　　２月２７日　第２回検討委員会</a:t>
            </a:r>
          </a:p>
          <a:p>
            <a:pPr marL="266700" indent="-179388"/>
            <a:r>
              <a:rPr lang="ja-JP" altLang="en-US" sz="1050" dirty="0">
                <a:solidFill>
                  <a:schemeClr val="tx1"/>
                </a:solidFill>
                <a:latin typeface="Meiryo UI" panose="020B0604030504040204" pitchFamily="50" charset="-128"/>
                <a:ea typeface="Meiryo UI" panose="020B0604030504040204" pitchFamily="50" charset="-128"/>
              </a:rPr>
              <a:t>　　　　　　　３月２２日　第３回検討委員会</a:t>
            </a:r>
          </a:p>
          <a:p>
            <a:pPr marL="266700" indent="-179388"/>
            <a:r>
              <a:rPr lang="ja-JP" altLang="en-US" sz="1050" dirty="0">
                <a:solidFill>
                  <a:schemeClr val="tx1"/>
                </a:solidFill>
                <a:latin typeface="Meiryo UI" panose="020B0604030504040204" pitchFamily="50" charset="-128"/>
                <a:ea typeface="Meiryo UI" panose="020B0604030504040204" pitchFamily="50" charset="-128"/>
              </a:rPr>
              <a:t>　　　　　　　５月３１日　第４回検討委員会</a:t>
            </a:r>
            <a:endParaRPr lang="en-US" altLang="ja-JP" sz="1050" dirty="0">
              <a:solidFill>
                <a:schemeClr val="tx1"/>
              </a:solidFill>
              <a:latin typeface="Meiryo UI" panose="020B0604030504040204" pitchFamily="50" charset="-128"/>
              <a:ea typeface="Meiryo UI" panose="020B0604030504040204" pitchFamily="50" charset="-128"/>
            </a:endParaRPr>
          </a:p>
          <a:p>
            <a:pPr marL="266700" indent="-179388"/>
            <a:r>
              <a:rPr lang="ja-JP" altLang="en-US" sz="1050" dirty="0">
                <a:solidFill>
                  <a:schemeClr val="tx1"/>
                </a:solidFill>
                <a:latin typeface="Meiryo UI" panose="020B0604030504040204" pitchFamily="50" charset="-128"/>
                <a:ea typeface="Meiryo UI" panose="020B0604030504040204" pitchFamily="50" charset="-128"/>
              </a:rPr>
              <a:t>　　　　　　　７月１８日　ガイドライン　公表</a:t>
            </a:r>
            <a:endParaRPr lang="en-US" altLang="ja-JP" sz="1050"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050" b="1" u="sng" dirty="0">
              <a:solidFill>
                <a:schemeClr val="tx1"/>
              </a:solidFill>
              <a:latin typeface="Meiryo UI" panose="020B0604030504040204" pitchFamily="50" charset="-128"/>
              <a:ea typeface="Meiryo UI" panose="020B0604030504040204" pitchFamily="50" charset="-128"/>
            </a:endParaRPr>
          </a:p>
          <a:p>
            <a:pPr marL="179388" indent="-179388"/>
            <a:r>
              <a:rPr lang="ja-JP" altLang="en-US" sz="1200" b="1" u="sng" dirty="0">
                <a:solidFill>
                  <a:schemeClr val="tx1"/>
                </a:solidFill>
                <a:latin typeface="Meiryo UI" panose="020B0604030504040204" pitchFamily="50" charset="-128"/>
                <a:ea typeface="Meiryo UI" panose="020B0604030504040204" pitchFamily="50" charset="-128"/>
              </a:rPr>
              <a:t>委員名簿</a:t>
            </a:r>
            <a:r>
              <a:rPr lang="ja-JP" altLang="en-US" sz="1050" dirty="0">
                <a:solidFill>
                  <a:schemeClr val="tx1"/>
                </a:solidFill>
                <a:latin typeface="Meiryo UI" panose="020B0604030504040204" pitchFamily="50" charset="-128"/>
                <a:ea typeface="Meiryo UI" panose="020B0604030504040204" pitchFamily="50" charset="-128"/>
              </a:rPr>
              <a:t>　（◎委員長）</a:t>
            </a:r>
            <a:endParaRPr lang="en-US" altLang="ja-JP" sz="1050" dirty="0">
              <a:solidFill>
                <a:schemeClr val="tx1"/>
              </a:solidFill>
              <a:latin typeface="Meiryo UI" panose="020B0604030504040204" pitchFamily="50" charset="-128"/>
              <a:ea typeface="Meiryo UI" panose="020B0604030504040204" pitchFamily="50" charset="-128"/>
            </a:endParaRPr>
          </a:p>
          <a:p>
            <a:pPr marL="179388" indent="-179388"/>
            <a:endParaRPr kumimoji="1" lang="en-US" altLang="ja-JP" sz="1050" b="1" u="sng"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050" b="1" u="sng" dirty="0">
              <a:solidFill>
                <a:schemeClr val="tx1"/>
              </a:solidFill>
              <a:latin typeface="Meiryo UI" panose="020B0604030504040204" pitchFamily="50" charset="-128"/>
              <a:ea typeface="Meiryo UI" panose="020B0604030504040204" pitchFamily="50" charset="-128"/>
            </a:endParaRPr>
          </a:p>
          <a:p>
            <a:pPr marL="179388" indent="-179388"/>
            <a:endParaRPr kumimoji="1" lang="en-US" altLang="ja-JP" sz="1050" b="1" u="sng"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050" b="1" u="sng" dirty="0">
              <a:solidFill>
                <a:schemeClr val="tx1"/>
              </a:solidFill>
              <a:latin typeface="Meiryo UI" panose="020B0604030504040204" pitchFamily="50" charset="-128"/>
              <a:ea typeface="Meiryo UI" panose="020B0604030504040204" pitchFamily="50" charset="-128"/>
            </a:endParaRPr>
          </a:p>
          <a:p>
            <a:pPr marL="179388" indent="-179388"/>
            <a:endParaRPr kumimoji="1" lang="en-US" altLang="ja-JP" sz="1050" b="1" u="sng"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050" b="1" u="sng" dirty="0">
              <a:solidFill>
                <a:schemeClr val="tx1"/>
              </a:solidFill>
              <a:latin typeface="Meiryo UI" panose="020B0604030504040204" pitchFamily="50" charset="-128"/>
              <a:ea typeface="Meiryo UI" panose="020B0604030504040204" pitchFamily="50" charset="-128"/>
            </a:endParaRPr>
          </a:p>
          <a:p>
            <a:pPr marL="179388" indent="-179388"/>
            <a:endParaRPr kumimoji="1" lang="en-US" altLang="ja-JP" sz="1050" b="1" u="sng"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050" b="1" u="sng" dirty="0">
              <a:solidFill>
                <a:schemeClr val="tx1"/>
              </a:solidFill>
              <a:latin typeface="Meiryo UI" panose="020B0604030504040204" pitchFamily="50" charset="-128"/>
              <a:ea typeface="Meiryo UI" panose="020B0604030504040204" pitchFamily="50" charset="-128"/>
            </a:endParaRPr>
          </a:p>
          <a:p>
            <a:pPr marL="179388" indent="-179388"/>
            <a:endParaRPr kumimoji="1" lang="en-US" altLang="ja-JP" sz="1050" b="1" u="sng"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050" b="1" u="sng" dirty="0">
              <a:solidFill>
                <a:schemeClr val="tx1"/>
              </a:solidFill>
              <a:latin typeface="Meiryo UI" panose="020B0604030504040204" pitchFamily="50" charset="-128"/>
              <a:ea typeface="Meiryo UI" panose="020B0604030504040204" pitchFamily="50" charset="-128"/>
            </a:endParaRPr>
          </a:p>
          <a:p>
            <a:pPr marL="179388" indent="-179388"/>
            <a:endParaRPr kumimoji="1" lang="en-US" altLang="ja-JP" sz="1050" b="1" u="sng"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050" b="1" u="sng" dirty="0">
              <a:solidFill>
                <a:schemeClr val="tx1"/>
              </a:solidFill>
              <a:latin typeface="Meiryo UI" panose="020B0604030504040204" pitchFamily="50" charset="-128"/>
              <a:ea typeface="Meiryo UI" panose="020B0604030504040204" pitchFamily="50" charset="-128"/>
            </a:endParaRPr>
          </a:p>
          <a:p>
            <a:pPr marL="179388" indent="-179388"/>
            <a:endParaRPr kumimoji="1" lang="en-US" altLang="ja-JP" sz="1050" b="1" u="sng" dirty="0">
              <a:solidFill>
                <a:schemeClr val="tx1"/>
              </a:solidFill>
              <a:latin typeface="Meiryo UI" panose="020B0604030504040204" pitchFamily="50" charset="-128"/>
              <a:ea typeface="Meiryo UI" panose="020B0604030504040204" pitchFamily="50" charset="-128"/>
            </a:endParaRPr>
          </a:p>
          <a:p>
            <a:pPr marL="179388" indent="-179388"/>
            <a:endParaRPr kumimoji="1" lang="en-US" altLang="ja-JP" sz="1050" b="1" u="sng" dirty="0">
              <a:solidFill>
                <a:schemeClr val="tx1"/>
              </a:solidFill>
              <a:latin typeface="Meiryo UI" panose="020B0604030504040204" pitchFamily="50" charset="-128"/>
              <a:ea typeface="Meiryo UI" panose="020B0604030504040204" pitchFamily="50" charset="-128"/>
            </a:endParaRPr>
          </a:p>
          <a:p>
            <a:pPr marL="179388" indent="-179388"/>
            <a:r>
              <a:rPr kumimoji="1" lang="ja-JP" altLang="en-US" sz="1050" dirty="0">
                <a:solidFill>
                  <a:schemeClr val="tx1"/>
                </a:solidFill>
                <a:latin typeface="Meiryo UI" panose="020B0604030504040204" pitchFamily="50" charset="-128"/>
                <a:ea typeface="Meiryo UI" panose="020B0604030504040204" pitchFamily="50" charset="-128"/>
              </a:rPr>
              <a:t>　</a:t>
            </a:r>
            <a:endParaRPr kumimoji="1" lang="en-US" altLang="ja-JP" sz="1050" dirty="0">
              <a:solidFill>
                <a:schemeClr val="tx1"/>
              </a:solidFill>
              <a:latin typeface="Meiryo UI" panose="020B0604030504040204" pitchFamily="50" charset="-128"/>
              <a:ea typeface="Meiryo UI" panose="020B0604030504040204" pitchFamily="50" charset="-128"/>
            </a:endParaRPr>
          </a:p>
        </p:txBody>
      </p:sp>
      <p:sp>
        <p:nvSpPr>
          <p:cNvPr id="14" name="角丸四角形 1">
            <a:extLst>
              <a:ext uri="{FF2B5EF4-FFF2-40B4-BE49-F238E27FC236}">
                <a16:creationId xmlns:a16="http://schemas.microsoft.com/office/drawing/2014/main" id="{670B5E52-099B-AF75-3A23-43F1CF4C95B6}"/>
              </a:ext>
            </a:extLst>
          </p:cNvPr>
          <p:cNvSpPr/>
          <p:nvPr/>
        </p:nvSpPr>
        <p:spPr>
          <a:xfrm>
            <a:off x="107505" y="2450611"/>
            <a:ext cx="2340000" cy="288000"/>
          </a:xfrm>
          <a:prstGeom prst="roundRect">
            <a:avLst/>
          </a:prstGeom>
          <a:solidFill>
            <a:schemeClr val="accent6"/>
          </a:solidFill>
          <a:ln>
            <a:solidFill>
              <a:schemeClr val="accent6"/>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ja-JP" altLang="en-US" sz="1400"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ガイドライン検討委員会</a:t>
            </a:r>
          </a:p>
        </p:txBody>
      </p:sp>
      <p:graphicFrame>
        <p:nvGraphicFramePr>
          <p:cNvPr id="15" name="表 14">
            <a:extLst>
              <a:ext uri="{FF2B5EF4-FFF2-40B4-BE49-F238E27FC236}">
                <a16:creationId xmlns:a16="http://schemas.microsoft.com/office/drawing/2014/main" id="{1EEF72EB-23CD-A897-24A4-691991E1BDD4}"/>
              </a:ext>
            </a:extLst>
          </p:cNvPr>
          <p:cNvGraphicFramePr>
            <a:graphicFrameLocks noGrp="1"/>
          </p:cNvGraphicFramePr>
          <p:nvPr>
            <p:extLst>
              <p:ext uri="{D42A27DB-BD31-4B8C-83A1-F6EECF244321}">
                <p14:modId xmlns:p14="http://schemas.microsoft.com/office/powerpoint/2010/main" val="458797498"/>
              </p:ext>
            </p:extLst>
          </p:nvPr>
        </p:nvGraphicFramePr>
        <p:xfrm>
          <a:off x="181422" y="4114285"/>
          <a:ext cx="4079350" cy="2033400"/>
        </p:xfrm>
        <a:graphic>
          <a:graphicData uri="http://schemas.openxmlformats.org/drawingml/2006/table">
            <a:tbl>
              <a:tblPr>
                <a:tableStyleId>{5C22544A-7EE6-4342-B048-85BDC9FD1C3A}</a:tableStyleId>
              </a:tblPr>
              <a:tblGrid>
                <a:gridCol w="187346">
                  <a:extLst>
                    <a:ext uri="{9D8B030D-6E8A-4147-A177-3AD203B41FA5}">
                      <a16:colId xmlns:a16="http://schemas.microsoft.com/office/drawing/2014/main" val="2286241332"/>
                    </a:ext>
                  </a:extLst>
                </a:gridCol>
                <a:gridCol w="820766">
                  <a:extLst>
                    <a:ext uri="{9D8B030D-6E8A-4147-A177-3AD203B41FA5}">
                      <a16:colId xmlns:a16="http://schemas.microsoft.com/office/drawing/2014/main" val="2307721628"/>
                    </a:ext>
                  </a:extLst>
                </a:gridCol>
                <a:gridCol w="3071238">
                  <a:extLst>
                    <a:ext uri="{9D8B030D-6E8A-4147-A177-3AD203B41FA5}">
                      <a16:colId xmlns:a16="http://schemas.microsoft.com/office/drawing/2014/main" val="3857824711"/>
                    </a:ext>
                  </a:extLst>
                </a:gridCol>
              </a:tblGrid>
              <a:tr h="0">
                <a:tc>
                  <a:txBody>
                    <a:bodyPr/>
                    <a:lstStyle/>
                    <a:p>
                      <a:pPr algn="l"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a:t>
                      </a:r>
                    </a:p>
                  </a:txBody>
                  <a:tcPr marL="4350" marR="4350" marT="4350" marB="0" anchor="ctr">
                    <a:lnR w="12700" cap="flat" cmpd="sng" algn="ctr">
                      <a:solidFill>
                        <a:schemeClr val="bg1"/>
                      </a:solidFill>
                      <a:prstDash val="solid"/>
                      <a:round/>
                      <a:headEnd type="none" w="med" len="med"/>
                      <a:tailEnd type="none" w="med" len="med"/>
                    </a:lnR>
                    <a:noFill/>
                  </a:tcPr>
                </a:tc>
                <a:tc>
                  <a:txBody>
                    <a:bodyPr/>
                    <a:lstStyle/>
                    <a:p>
                      <a:pPr algn="l" fontAlgn="ctr"/>
                      <a:r>
                        <a:rPr lang="ja-JP" altLang="en-US" sz="1000" u="none" strike="noStrike" dirty="0">
                          <a:effectLst/>
                          <a:latin typeface="Meiryo UI" panose="020B0604030504040204" pitchFamily="50" charset="-128"/>
                          <a:ea typeface="Meiryo UI" panose="020B0604030504040204" pitchFamily="50" charset="-128"/>
                        </a:rPr>
                        <a:t>中林　一樹</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4350" marR="4350" marT="4350" marB="0" anchor="ctr">
                    <a:lnL w="12700" cap="flat" cmpd="sng" algn="ctr">
                      <a:solidFill>
                        <a:schemeClr val="bg1"/>
                      </a:solidFill>
                      <a:prstDash val="solid"/>
                      <a:round/>
                      <a:headEnd type="none" w="med" len="med"/>
                      <a:tailEnd type="none" w="med" len="med"/>
                    </a:lnL>
                    <a:noFill/>
                  </a:tcPr>
                </a:tc>
                <a:tc>
                  <a:txBody>
                    <a:bodyPr/>
                    <a:lstStyle/>
                    <a:p>
                      <a:pPr algn="l" fontAlgn="ctr"/>
                      <a:r>
                        <a:rPr lang="zh-CN" altLang="en-US" sz="1000" u="none" strike="noStrike" dirty="0">
                          <a:effectLst/>
                          <a:latin typeface="Meiryo UI" panose="020B0604030504040204" pitchFamily="50" charset="-128"/>
                          <a:ea typeface="Meiryo UI" panose="020B0604030504040204" pitchFamily="50" charset="-128"/>
                        </a:rPr>
                        <a:t>東京都立大学　名誉教授</a:t>
                      </a:r>
                      <a:endParaRPr lang="zh-CN"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4350" marR="4350" marT="4350" marB="0" anchor="ctr">
                    <a:noFill/>
                  </a:tcPr>
                </a:tc>
                <a:extLst>
                  <a:ext uri="{0D108BD9-81ED-4DB2-BD59-A6C34878D82A}">
                    <a16:rowId xmlns:a16="http://schemas.microsoft.com/office/drawing/2014/main" val="3586851019"/>
                  </a:ext>
                </a:extLst>
              </a:tr>
              <a:tr h="0">
                <a:tc>
                  <a:txBody>
                    <a:bodyPr/>
                    <a:lstStyle/>
                    <a:p>
                      <a:pPr algn="l" fontAlgn="ct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4350" marR="4350" marT="4350" marB="0" anchor="ctr">
                    <a:lnR w="12700" cap="flat" cmpd="sng" algn="ctr">
                      <a:solidFill>
                        <a:schemeClr val="bg1"/>
                      </a:solidFill>
                      <a:prstDash val="solid"/>
                      <a:round/>
                      <a:headEnd type="none" w="med" len="med"/>
                      <a:tailEnd type="none" w="med" len="med"/>
                    </a:lnR>
                    <a:noFill/>
                  </a:tcPr>
                </a:tc>
                <a:tc>
                  <a:txBody>
                    <a:bodyPr/>
                    <a:lstStyle/>
                    <a:p>
                      <a:pPr algn="l" fontAlgn="ctr"/>
                      <a:r>
                        <a:rPr lang="ja-JP" altLang="en-US" sz="1000" u="none" strike="noStrike" dirty="0">
                          <a:effectLst/>
                          <a:latin typeface="Meiryo UI" panose="020B0604030504040204" pitchFamily="50" charset="-128"/>
                          <a:ea typeface="Meiryo UI" panose="020B0604030504040204" pitchFamily="50" charset="-128"/>
                        </a:rPr>
                        <a:t>姥浦　道生</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4350" marR="4350" marT="4350" marB="0" anchor="ctr">
                    <a:lnL w="12700" cap="flat" cmpd="sng" algn="ctr">
                      <a:solidFill>
                        <a:schemeClr val="bg1"/>
                      </a:solidFill>
                      <a:prstDash val="solid"/>
                      <a:round/>
                      <a:headEnd type="none" w="med" len="med"/>
                      <a:tailEnd type="none" w="med" len="med"/>
                    </a:lnL>
                    <a:noFill/>
                  </a:tcPr>
                </a:tc>
                <a:tc>
                  <a:txBody>
                    <a:bodyPr/>
                    <a:lstStyle/>
                    <a:p>
                      <a:pPr algn="l" fontAlgn="ctr"/>
                      <a:r>
                        <a:rPr lang="ja-JP" altLang="en-US" sz="1000" u="none" strike="noStrike" dirty="0">
                          <a:effectLst/>
                          <a:latin typeface="Meiryo UI" panose="020B0604030504040204" pitchFamily="50" charset="-128"/>
                          <a:ea typeface="Meiryo UI" panose="020B0604030504040204" pitchFamily="50" charset="-128"/>
                        </a:rPr>
                        <a:t>東北大学大学院工学研究科都市・建築学専攻　教授</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4350" marR="4350" marT="4350" marB="0" anchor="ctr">
                    <a:noFill/>
                  </a:tcPr>
                </a:tc>
                <a:extLst>
                  <a:ext uri="{0D108BD9-81ED-4DB2-BD59-A6C34878D82A}">
                    <a16:rowId xmlns:a16="http://schemas.microsoft.com/office/drawing/2014/main" val="1465121769"/>
                  </a:ext>
                </a:extLst>
              </a:tr>
              <a:tr h="0">
                <a:tc>
                  <a:txBody>
                    <a:bodyPr/>
                    <a:lstStyle/>
                    <a:p>
                      <a:pPr algn="l" fontAlgn="ct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4350" marR="4350" marT="4350" marB="0" anchor="ctr">
                    <a:lnR w="12700" cap="flat" cmpd="sng" algn="ctr">
                      <a:solidFill>
                        <a:schemeClr val="bg1"/>
                      </a:solidFill>
                      <a:prstDash val="solid"/>
                      <a:round/>
                      <a:headEnd type="none" w="med" len="med"/>
                      <a:tailEnd type="none" w="med" len="med"/>
                    </a:lnR>
                    <a:noFill/>
                  </a:tcPr>
                </a:tc>
                <a:tc>
                  <a:txBody>
                    <a:bodyPr/>
                    <a:lstStyle/>
                    <a:p>
                      <a:pPr algn="l" fontAlgn="ctr"/>
                      <a:r>
                        <a:rPr lang="ja-JP" altLang="en-US" sz="1000" u="none" strike="noStrike" dirty="0">
                          <a:effectLst/>
                          <a:latin typeface="Meiryo UI" panose="020B0604030504040204" pitchFamily="50" charset="-128"/>
                          <a:ea typeface="Meiryo UI" panose="020B0604030504040204" pitchFamily="50" charset="-128"/>
                        </a:rPr>
                        <a:t>加藤　孝明</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4350" marR="4350" marT="4350" marB="0" anchor="ctr">
                    <a:lnL w="12700" cap="flat" cmpd="sng" algn="ctr">
                      <a:solidFill>
                        <a:schemeClr val="bg1"/>
                      </a:solidFill>
                      <a:prstDash val="solid"/>
                      <a:round/>
                      <a:headEnd type="none" w="med" len="med"/>
                      <a:tailEnd type="none" w="med" len="med"/>
                    </a:lnL>
                    <a:noFill/>
                  </a:tcPr>
                </a:tc>
                <a:tc>
                  <a:txBody>
                    <a:bodyPr/>
                    <a:lstStyle/>
                    <a:p>
                      <a:pPr algn="l" fontAlgn="ctr"/>
                      <a:r>
                        <a:rPr lang="zh-TW" altLang="en-US" sz="1000" u="none" strike="noStrike" dirty="0">
                          <a:effectLst/>
                          <a:latin typeface="Meiryo UI" panose="020B0604030504040204" pitchFamily="50" charset="-128"/>
                          <a:ea typeface="Meiryo UI" panose="020B0604030504040204" pitchFamily="50" charset="-128"/>
                        </a:rPr>
                        <a:t>東京大学　生産技術研究所　教授</a:t>
                      </a:r>
                      <a:endParaRPr lang="zh-TW"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4350" marR="4350" marT="4350" marB="0" anchor="ctr">
                    <a:noFill/>
                  </a:tcPr>
                </a:tc>
                <a:extLst>
                  <a:ext uri="{0D108BD9-81ED-4DB2-BD59-A6C34878D82A}">
                    <a16:rowId xmlns:a16="http://schemas.microsoft.com/office/drawing/2014/main" val="2347379830"/>
                  </a:ext>
                </a:extLst>
              </a:tr>
              <a:tr h="0">
                <a:tc>
                  <a:txBody>
                    <a:bodyPr/>
                    <a:lstStyle/>
                    <a:p>
                      <a:pPr algn="l" fontAlgn="ct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4350" marR="4350" marT="4350" marB="0" anchor="ctr">
                    <a:lnR w="12700" cap="flat" cmpd="sng" algn="ctr">
                      <a:solidFill>
                        <a:schemeClr val="bg1"/>
                      </a:solidFill>
                      <a:prstDash val="solid"/>
                      <a:round/>
                      <a:headEnd type="none" w="med" len="med"/>
                      <a:tailEnd type="none" w="med" len="med"/>
                    </a:lnR>
                    <a:noFill/>
                  </a:tcPr>
                </a:tc>
                <a:tc>
                  <a:txBody>
                    <a:bodyPr/>
                    <a:lstStyle/>
                    <a:p>
                      <a:pPr algn="l" fontAlgn="ctr"/>
                      <a:r>
                        <a:rPr lang="ja-JP" altLang="en-US" sz="1000" u="none" strike="noStrike" dirty="0">
                          <a:effectLst/>
                          <a:latin typeface="Meiryo UI" panose="020B0604030504040204" pitchFamily="50" charset="-128"/>
                          <a:ea typeface="Meiryo UI" panose="020B0604030504040204" pitchFamily="50" charset="-128"/>
                        </a:rPr>
                        <a:t>武村　雅之</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4350" marR="4350" marT="4350" marB="0" anchor="ctr">
                    <a:lnL w="12700" cap="flat" cmpd="sng" algn="ctr">
                      <a:solidFill>
                        <a:schemeClr val="bg1"/>
                      </a:solidFill>
                      <a:prstDash val="solid"/>
                      <a:round/>
                      <a:headEnd type="none" w="med" len="med"/>
                      <a:tailEnd type="none" w="med" len="med"/>
                    </a:lnL>
                    <a:noFill/>
                  </a:tcPr>
                </a:tc>
                <a:tc>
                  <a:txBody>
                    <a:bodyPr/>
                    <a:lstStyle/>
                    <a:p>
                      <a:pPr algn="l" fontAlgn="ctr"/>
                      <a:r>
                        <a:rPr lang="ja-JP" altLang="en-US" sz="1000" u="none" strike="noStrike" dirty="0">
                          <a:effectLst/>
                          <a:latin typeface="Meiryo UI" panose="020B0604030504040204" pitchFamily="50" charset="-128"/>
                          <a:ea typeface="Meiryo UI" panose="020B0604030504040204" pitchFamily="50" charset="-128"/>
                        </a:rPr>
                        <a:t>名古屋大学減災連携研究センター　特任教授</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4350" marR="4350" marT="4350" marB="0" anchor="ctr">
                    <a:noFill/>
                  </a:tcPr>
                </a:tc>
                <a:extLst>
                  <a:ext uri="{0D108BD9-81ED-4DB2-BD59-A6C34878D82A}">
                    <a16:rowId xmlns:a16="http://schemas.microsoft.com/office/drawing/2014/main" val="1711782237"/>
                  </a:ext>
                </a:extLst>
              </a:tr>
              <a:tr h="0">
                <a:tc>
                  <a:txBody>
                    <a:bodyPr/>
                    <a:lstStyle/>
                    <a:p>
                      <a:pPr algn="l" fontAlgn="ct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4350" marR="4350" marT="4350" marB="0" anchor="ctr">
                    <a:lnR w="12700" cap="flat" cmpd="sng" algn="ctr">
                      <a:solidFill>
                        <a:schemeClr val="bg1"/>
                      </a:solidFill>
                      <a:prstDash val="solid"/>
                      <a:round/>
                      <a:headEnd type="none" w="med" len="med"/>
                      <a:tailEnd type="none" w="med" len="med"/>
                    </a:lnR>
                    <a:noFill/>
                  </a:tcPr>
                </a:tc>
                <a:tc>
                  <a:txBody>
                    <a:bodyPr/>
                    <a:lstStyle/>
                    <a:p>
                      <a:pPr algn="l" fontAlgn="ctr"/>
                      <a:r>
                        <a:rPr lang="ja-JP" altLang="en-US" sz="1000" u="none" strike="noStrike" dirty="0">
                          <a:effectLst/>
                          <a:latin typeface="Meiryo UI" panose="020B0604030504040204" pitchFamily="50" charset="-128"/>
                          <a:ea typeface="Meiryo UI" panose="020B0604030504040204" pitchFamily="50" charset="-128"/>
                        </a:rPr>
                        <a:t>中村　英夫</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4350" marR="4350" marT="4350" marB="0" anchor="ctr">
                    <a:lnL w="12700" cap="flat" cmpd="sng" algn="ctr">
                      <a:solidFill>
                        <a:schemeClr val="bg1"/>
                      </a:solidFill>
                      <a:prstDash val="solid"/>
                      <a:round/>
                      <a:headEnd type="none" w="med" len="med"/>
                      <a:tailEnd type="none" w="med" len="med"/>
                    </a:lnL>
                    <a:noFill/>
                  </a:tcPr>
                </a:tc>
                <a:tc>
                  <a:txBody>
                    <a:bodyPr/>
                    <a:lstStyle/>
                    <a:p>
                      <a:pPr algn="l" fontAlgn="ctr"/>
                      <a:r>
                        <a:rPr lang="zh-CN" altLang="en-US" sz="1000" u="none" strike="noStrike" dirty="0">
                          <a:effectLst/>
                          <a:latin typeface="Meiryo UI" panose="020B0604030504040204" pitchFamily="50" charset="-128"/>
                          <a:ea typeface="Meiryo UI" panose="020B0604030504040204" pitchFamily="50" charset="-128"/>
                        </a:rPr>
                        <a:t>日本大学 理工学部土木工学科　教授</a:t>
                      </a:r>
                      <a:endParaRPr lang="zh-CN"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4350" marR="4350" marT="4350" marB="0" anchor="ctr">
                    <a:noFill/>
                  </a:tcPr>
                </a:tc>
                <a:extLst>
                  <a:ext uri="{0D108BD9-81ED-4DB2-BD59-A6C34878D82A}">
                    <a16:rowId xmlns:a16="http://schemas.microsoft.com/office/drawing/2014/main" val="2861055341"/>
                  </a:ext>
                </a:extLst>
              </a:tr>
              <a:tr h="0">
                <a:tc>
                  <a:txBody>
                    <a:bodyPr/>
                    <a:lstStyle/>
                    <a:p>
                      <a:pPr algn="l" fontAlgn="ct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4350" marR="4350" marT="4350" marB="0" anchor="ctr">
                    <a:lnR w="12700" cap="flat" cmpd="sng" algn="ctr">
                      <a:solidFill>
                        <a:schemeClr val="bg1"/>
                      </a:solidFill>
                      <a:prstDash val="solid"/>
                      <a:round/>
                      <a:headEnd type="none" w="med" len="med"/>
                      <a:tailEnd type="none" w="med" len="med"/>
                    </a:lnR>
                    <a:noFill/>
                  </a:tcPr>
                </a:tc>
                <a:tc>
                  <a:txBody>
                    <a:bodyPr/>
                    <a:lstStyle/>
                    <a:p>
                      <a:pPr algn="l" fontAlgn="ctr"/>
                      <a:r>
                        <a:rPr lang="ja-JP" altLang="en-US" sz="1000" u="none" strike="noStrike" dirty="0">
                          <a:effectLst/>
                          <a:latin typeface="Meiryo UI" panose="020B0604030504040204" pitchFamily="50" charset="-128"/>
                          <a:ea typeface="Meiryo UI" panose="020B0604030504040204" pitchFamily="50" charset="-128"/>
                        </a:rPr>
                        <a:t>江田　隆三</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4350" marR="4350" marT="4350" marB="0" anchor="ctr">
                    <a:lnL w="12700" cap="flat" cmpd="sng" algn="ctr">
                      <a:solidFill>
                        <a:schemeClr val="bg1"/>
                      </a:solidFill>
                      <a:prstDash val="solid"/>
                      <a:round/>
                      <a:headEnd type="none" w="med" len="med"/>
                      <a:tailEnd type="none" w="med" len="med"/>
                    </a:lnL>
                    <a:noFill/>
                  </a:tcPr>
                </a:tc>
                <a:tc>
                  <a:txBody>
                    <a:bodyPr/>
                    <a:lstStyle/>
                    <a:p>
                      <a:pPr algn="l" fontAlgn="ctr"/>
                      <a:r>
                        <a:rPr lang="zh-TW" altLang="en-US" sz="1000" u="none" strike="noStrike" dirty="0">
                          <a:effectLst/>
                          <a:latin typeface="Meiryo UI" panose="020B0604030504040204" pitchFamily="50" charset="-128"/>
                          <a:ea typeface="Meiryo UI" panose="020B0604030504040204" pitchFamily="50" charset="-128"/>
                        </a:rPr>
                        <a:t>認定特定非営利活動法人日本都市計画家協会　副会長</a:t>
                      </a:r>
                      <a:endParaRPr lang="zh-TW"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4350" marR="4350" marT="4350" marB="0" anchor="ctr">
                    <a:noFill/>
                  </a:tcPr>
                </a:tc>
                <a:extLst>
                  <a:ext uri="{0D108BD9-81ED-4DB2-BD59-A6C34878D82A}">
                    <a16:rowId xmlns:a16="http://schemas.microsoft.com/office/drawing/2014/main" val="3305770950"/>
                  </a:ext>
                </a:extLst>
              </a:tr>
              <a:tr h="0">
                <a:tc>
                  <a:txBody>
                    <a:bodyPr/>
                    <a:lstStyle/>
                    <a:p>
                      <a:pPr algn="l" fontAlgn="ct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4350" marR="4350" marT="4350" marB="0" anchor="ctr">
                    <a:lnR w="12700" cap="flat" cmpd="sng" algn="ctr">
                      <a:solidFill>
                        <a:schemeClr val="bg1"/>
                      </a:solidFill>
                      <a:prstDash val="solid"/>
                      <a:round/>
                      <a:headEnd type="none" w="med" len="med"/>
                      <a:tailEnd type="none" w="med" len="med"/>
                    </a:lnR>
                    <a:noFill/>
                  </a:tcPr>
                </a:tc>
                <a:tc>
                  <a:txBody>
                    <a:bodyPr/>
                    <a:lstStyle/>
                    <a:p>
                      <a:pPr algn="l" fontAlgn="ctr"/>
                      <a:r>
                        <a:rPr lang="ja-JP" altLang="en-US" sz="1000" u="none" strike="noStrike" dirty="0">
                          <a:effectLst/>
                          <a:latin typeface="Meiryo UI" panose="020B0604030504040204" pitchFamily="50" charset="-128"/>
                          <a:ea typeface="Meiryo UI" panose="020B0604030504040204" pitchFamily="50" charset="-128"/>
                        </a:rPr>
                        <a:t>小出　和郎</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4350" marR="4350" marT="4350" marB="0" anchor="ctr">
                    <a:lnL w="12700" cap="flat" cmpd="sng" algn="ctr">
                      <a:solidFill>
                        <a:schemeClr val="bg1"/>
                      </a:solidFill>
                      <a:prstDash val="solid"/>
                      <a:round/>
                      <a:headEnd type="none" w="med" len="med"/>
                      <a:tailEnd type="none" w="med" len="med"/>
                    </a:lnL>
                    <a:noFill/>
                  </a:tcPr>
                </a:tc>
                <a:tc>
                  <a:txBody>
                    <a:bodyPr/>
                    <a:lstStyle/>
                    <a:p>
                      <a:pPr algn="l" fontAlgn="ctr"/>
                      <a:r>
                        <a:rPr lang="ja-JP" altLang="en-US" sz="1000" u="none" strike="noStrike" dirty="0">
                          <a:effectLst/>
                          <a:latin typeface="Meiryo UI" panose="020B0604030504040204" pitchFamily="50" charset="-128"/>
                          <a:ea typeface="Meiryo UI" panose="020B0604030504040204" pitchFamily="50" charset="-128"/>
                        </a:rPr>
                        <a:t>一般社団法人都市計画コンサルタント協会　会長</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4350" marR="4350" marT="4350" marB="0" anchor="ctr">
                    <a:noFill/>
                  </a:tcPr>
                </a:tc>
                <a:extLst>
                  <a:ext uri="{0D108BD9-81ED-4DB2-BD59-A6C34878D82A}">
                    <a16:rowId xmlns:a16="http://schemas.microsoft.com/office/drawing/2014/main" val="2878448305"/>
                  </a:ext>
                </a:extLst>
              </a:tr>
              <a:tr h="0">
                <a:tc rowSpan="2">
                  <a:txBody>
                    <a:bodyPr/>
                    <a:lstStyle/>
                    <a:p>
                      <a:pPr algn="l" fontAlgn="ctr"/>
                      <a:endParaRPr lang="zh-TW"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4350" marR="4350" marT="4350" marB="0" anchor="ctr">
                    <a:lnR w="12700" cap="flat" cmpd="sng" algn="ctr">
                      <a:solidFill>
                        <a:schemeClr val="bg1"/>
                      </a:solidFill>
                      <a:prstDash val="solid"/>
                      <a:round/>
                      <a:headEnd type="none" w="med" len="med"/>
                      <a:tailEnd type="none" w="med" len="med"/>
                    </a:lnR>
                    <a:noFill/>
                  </a:tcPr>
                </a:tc>
                <a:tc>
                  <a:txBody>
                    <a:bodyPr/>
                    <a:lstStyle/>
                    <a:p>
                      <a:pPr algn="l" fontAlgn="ctr"/>
                      <a:r>
                        <a:rPr lang="ja-JP" altLang="en-US" sz="1000" u="none" strike="noStrike" dirty="0">
                          <a:effectLst/>
                          <a:latin typeface="Meiryo UI" panose="020B0604030504040204" pitchFamily="50" charset="-128"/>
                          <a:ea typeface="Meiryo UI" panose="020B0604030504040204" pitchFamily="50" charset="-128"/>
                        </a:rPr>
                        <a:t>伊東　健二</a:t>
                      </a:r>
                      <a:endParaRPr lang="en-US" altLang="ja-JP" sz="1000" u="none" strike="noStrike" dirty="0">
                        <a:effectLst/>
                        <a:latin typeface="Meiryo UI" panose="020B0604030504040204" pitchFamily="50" charset="-128"/>
                        <a:ea typeface="Meiryo UI" panose="020B0604030504040204" pitchFamily="50" charset="-128"/>
                      </a:endParaRPr>
                    </a:p>
                  </a:txBody>
                  <a:tcPr marL="4350" marR="4350" marT="4350" marB="0" anchor="ctr">
                    <a:lnL w="12700" cap="flat" cmpd="sng" algn="ctr">
                      <a:solidFill>
                        <a:schemeClr val="bg1"/>
                      </a:solidFill>
                      <a:prstDash val="solid"/>
                      <a:round/>
                      <a:headEnd type="none" w="med" len="med"/>
                      <a:tailEnd type="none" w="med" len="med"/>
                    </a:lnL>
                    <a:noFill/>
                  </a:tcPr>
                </a:tc>
                <a:tc>
                  <a:txBody>
                    <a:bodyPr/>
                    <a:lstStyle/>
                    <a:p>
                      <a:pPr algn="l" fontAlgn="ctr"/>
                      <a:r>
                        <a:rPr lang="zh-TW" altLang="en-US" sz="1000" u="none" strike="noStrike" dirty="0">
                          <a:effectLst/>
                          <a:latin typeface="Meiryo UI" panose="020B0604030504040204" pitchFamily="50" charset="-128"/>
                          <a:ea typeface="Meiryo UI" panose="020B0604030504040204" pitchFamily="50" charset="-128"/>
                        </a:rPr>
                        <a:t>東京都 都市整備局 市街地整備部</a:t>
                      </a:r>
                      <a:r>
                        <a:rPr lang="ja-JP" altLang="en-US" sz="1000" u="none" strike="noStrike" dirty="0">
                          <a:effectLst/>
                          <a:latin typeface="Meiryo UI" panose="020B0604030504040204" pitchFamily="50" charset="-128"/>
                          <a:ea typeface="Meiryo UI" panose="020B0604030504040204" pitchFamily="50" charset="-128"/>
                        </a:rPr>
                        <a:t>　</a:t>
                      </a:r>
                      <a:r>
                        <a:rPr lang="zh-TW" altLang="en-US" sz="1000" u="none" strike="noStrike" dirty="0">
                          <a:effectLst/>
                          <a:latin typeface="Meiryo UI" panose="020B0604030504040204" pitchFamily="50" charset="-128"/>
                          <a:ea typeface="Meiryo UI" panose="020B0604030504040204" pitchFamily="50" charset="-128"/>
                        </a:rPr>
                        <a:t>都市防災担当課長</a:t>
                      </a:r>
                      <a:endParaRPr lang="zh-TW"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4350" marR="4350" marT="4350" marB="0" anchor="ctr">
                    <a:noFill/>
                  </a:tcPr>
                </a:tc>
                <a:extLst>
                  <a:ext uri="{0D108BD9-81ED-4DB2-BD59-A6C34878D82A}">
                    <a16:rowId xmlns:a16="http://schemas.microsoft.com/office/drawing/2014/main" val="3528487912"/>
                  </a:ext>
                </a:extLst>
              </a:tr>
              <a:tr h="0">
                <a:tc vMerge="1">
                  <a:txBody>
                    <a:bodyPr/>
                    <a:lstStyle/>
                    <a:p>
                      <a:endParaRPr kumimoji="1" lang="ja-JP" altLang="en-US"/>
                    </a:p>
                  </a:txBody>
                  <a:tcPr/>
                </a:tc>
                <a:tc gridSpan="2">
                  <a:txBody>
                    <a:bodyPr/>
                    <a:lstStyle/>
                    <a:p>
                      <a:pPr marL="809625" marR="0" lvl="0" indent="0" algn="l" defTabSz="989380" rtl="0" eaLnBrk="1" fontAlgn="ctr" latinLnBrk="0" hangingPunct="1">
                        <a:lnSpc>
                          <a:spcPct val="100000"/>
                        </a:lnSpc>
                        <a:spcBef>
                          <a:spcPts val="0"/>
                        </a:spcBef>
                        <a:spcAft>
                          <a:spcPts val="0"/>
                        </a:spcAft>
                        <a:buClrTx/>
                        <a:buSzTx/>
                        <a:buFontTx/>
                        <a:buNone/>
                        <a:tabLst/>
                        <a:defRPr/>
                      </a:pPr>
                      <a:r>
                        <a:rPr lang="en-US" altLang="ja-JP" sz="1000" u="none" strike="noStrike" dirty="0">
                          <a:effectLst/>
                          <a:latin typeface="Meiryo UI" panose="020B0604030504040204" pitchFamily="50" charset="-128"/>
                          <a:ea typeface="Meiryo UI" panose="020B0604030504040204" pitchFamily="50" charset="-128"/>
                        </a:rPr>
                        <a:t>※</a:t>
                      </a:r>
                      <a:r>
                        <a:rPr lang="ja-JP" altLang="en-US" sz="1000" u="none" strike="noStrike" dirty="0">
                          <a:effectLst/>
                          <a:latin typeface="Meiryo UI" panose="020B0604030504040204" pitchFamily="50" charset="-128"/>
                          <a:ea typeface="Meiryo UI" panose="020B0604030504040204" pitchFamily="50" charset="-128"/>
                        </a:rPr>
                        <a:t>人事異動に伴い、令和</a:t>
                      </a:r>
                      <a:r>
                        <a:rPr lang="en-US" altLang="ja-JP" sz="1000" u="none" strike="noStrike" dirty="0">
                          <a:effectLst/>
                          <a:latin typeface="Meiryo UI" panose="020B0604030504040204" pitchFamily="50" charset="-128"/>
                          <a:ea typeface="Meiryo UI" panose="020B0604030504040204" pitchFamily="50" charset="-128"/>
                        </a:rPr>
                        <a:t>5</a:t>
                      </a:r>
                      <a:r>
                        <a:rPr lang="ja-JP" altLang="en-US" sz="1000" u="none" strike="noStrike" dirty="0">
                          <a:effectLst/>
                          <a:latin typeface="Meiryo UI" panose="020B0604030504040204" pitchFamily="50" charset="-128"/>
                          <a:ea typeface="Meiryo UI" panose="020B0604030504040204" pitchFamily="50" charset="-128"/>
                        </a:rPr>
                        <a:t>年度より野中聡課長に交代</a:t>
                      </a:r>
                      <a:endParaRPr lang="zh-TW"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4350" marR="4350" marT="4350" marB="0" anchor="ctr">
                    <a:lnL w="12700" cap="flat" cmpd="sng" algn="ctr">
                      <a:solidFill>
                        <a:schemeClr val="bg1"/>
                      </a:solidFill>
                      <a:prstDash val="solid"/>
                      <a:round/>
                      <a:headEnd type="none" w="med" len="med"/>
                      <a:tailEnd type="none" w="med" len="med"/>
                    </a:lnL>
                    <a:noFill/>
                  </a:tcPr>
                </a:tc>
                <a:tc hMerge="1">
                  <a:txBody>
                    <a:bodyPr/>
                    <a:lstStyle/>
                    <a:p>
                      <a:pPr algn="l" fontAlgn="ctr"/>
                      <a:endParaRPr lang="zh-TW"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4350" marR="4350" marT="4350" marB="0" anchor="ctr"/>
                </a:tc>
                <a:extLst>
                  <a:ext uri="{0D108BD9-81ED-4DB2-BD59-A6C34878D82A}">
                    <a16:rowId xmlns:a16="http://schemas.microsoft.com/office/drawing/2014/main" val="1237598231"/>
                  </a:ext>
                </a:extLst>
              </a:tr>
              <a:tr h="0">
                <a:tc rowSpan="2">
                  <a:txBody>
                    <a:bodyPr/>
                    <a:lstStyle/>
                    <a:p>
                      <a:pPr algn="l" fontAlgn="ctr"/>
                      <a:endParaRPr lang="zh-TW"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4350" marR="4350" marT="4350" marB="0" anchor="ctr">
                    <a:lnR w="12700" cap="flat" cmpd="sng" algn="ctr">
                      <a:solidFill>
                        <a:schemeClr val="bg1"/>
                      </a:solidFill>
                      <a:prstDash val="solid"/>
                      <a:round/>
                      <a:headEnd type="none" w="med" len="med"/>
                      <a:tailEnd type="none" w="med" len="med"/>
                    </a:lnR>
                    <a:noFill/>
                  </a:tcPr>
                </a:tc>
                <a:tc>
                  <a:txBody>
                    <a:bodyPr/>
                    <a:lstStyle/>
                    <a:p>
                      <a:pPr algn="l" fontAlgn="ctr"/>
                      <a:r>
                        <a:rPr lang="zh-TW" altLang="en-US" sz="1000" u="none" strike="noStrike" dirty="0">
                          <a:effectLst/>
                          <a:latin typeface="Meiryo UI" panose="020B0604030504040204" pitchFamily="50" charset="-128"/>
                          <a:ea typeface="Meiryo UI" panose="020B0604030504040204" pitchFamily="50" charset="-128"/>
                        </a:rPr>
                        <a:t>上柏　卓弥</a:t>
                      </a:r>
                    </a:p>
                  </a:txBody>
                  <a:tcPr marL="4350" marR="4350" marT="4350" marB="0" anchor="ctr">
                    <a:lnL w="12700" cap="flat" cmpd="sng" algn="ctr">
                      <a:solidFill>
                        <a:schemeClr val="bg1"/>
                      </a:solidFill>
                      <a:prstDash val="solid"/>
                      <a:round/>
                      <a:headEnd type="none" w="med" len="med"/>
                      <a:tailEnd type="none" w="med" len="med"/>
                    </a:lnL>
                    <a:noFill/>
                  </a:tcPr>
                </a:tc>
                <a:tc>
                  <a:txBody>
                    <a:bodyPr/>
                    <a:lstStyle/>
                    <a:p>
                      <a:pPr algn="l" fontAlgn="ctr"/>
                      <a:r>
                        <a:rPr lang="zh-TW" altLang="en-US" sz="1000" u="none" strike="noStrike" dirty="0">
                          <a:effectLst/>
                          <a:latin typeface="Meiryo UI" panose="020B0604030504040204" pitchFamily="50" charset="-128"/>
                          <a:ea typeface="Meiryo UI" panose="020B0604030504040204" pitchFamily="50" charset="-128"/>
                        </a:rPr>
                        <a:t>和歌山県　県土整備部　都市住宅局</a:t>
                      </a:r>
                      <a:r>
                        <a:rPr lang="ja-JP" altLang="en-US" sz="1000" u="none" strike="noStrike" dirty="0">
                          <a:effectLst/>
                          <a:latin typeface="Meiryo UI" panose="020B0604030504040204" pitchFamily="50" charset="-128"/>
                          <a:ea typeface="Meiryo UI" panose="020B0604030504040204" pitchFamily="50" charset="-128"/>
                        </a:rPr>
                        <a:t> </a:t>
                      </a:r>
                      <a:r>
                        <a:rPr lang="zh-TW" altLang="en-US" sz="1000" u="none" strike="noStrike" dirty="0">
                          <a:effectLst/>
                          <a:latin typeface="Meiryo UI" panose="020B0604030504040204" pitchFamily="50" charset="-128"/>
                          <a:ea typeface="Meiryo UI" panose="020B0604030504040204" pitchFamily="50" charset="-128"/>
                        </a:rPr>
                        <a:t>都市政策課　課長</a:t>
                      </a:r>
                      <a:endParaRPr lang="zh-TW"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4350" marR="4350" marT="4350" marB="0" anchor="ctr">
                    <a:noFill/>
                  </a:tcPr>
                </a:tc>
                <a:extLst>
                  <a:ext uri="{0D108BD9-81ED-4DB2-BD59-A6C34878D82A}">
                    <a16:rowId xmlns:a16="http://schemas.microsoft.com/office/drawing/2014/main" val="2482571001"/>
                  </a:ext>
                </a:extLst>
              </a:tr>
              <a:tr h="0">
                <a:tc vMerge="1">
                  <a:txBody>
                    <a:bodyPr/>
                    <a:lstStyle/>
                    <a:p>
                      <a:endParaRPr kumimoji="1" lang="ja-JP" altLang="en-US"/>
                    </a:p>
                  </a:txBody>
                  <a:tcPr/>
                </a:tc>
                <a:tc gridSpan="2">
                  <a:txBody>
                    <a:bodyPr/>
                    <a:lstStyle/>
                    <a:p>
                      <a:pPr marL="809625" marR="0" lvl="0" indent="0" algn="l" defTabSz="989380" rtl="0" eaLnBrk="1" fontAlgn="ctr" latinLnBrk="0" hangingPunct="1">
                        <a:lnSpc>
                          <a:spcPct val="100000"/>
                        </a:lnSpc>
                        <a:spcBef>
                          <a:spcPts val="0"/>
                        </a:spcBef>
                        <a:spcAft>
                          <a:spcPts val="0"/>
                        </a:spcAft>
                        <a:buClrTx/>
                        <a:buSzTx/>
                        <a:buFontTx/>
                        <a:buNone/>
                        <a:tabLst/>
                        <a:defRPr/>
                      </a:pPr>
                      <a:r>
                        <a:rPr lang="en-US" altLang="ja-JP" sz="1000" u="none" strike="noStrike" dirty="0">
                          <a:effectLst/>
                          <a:latin typeface="Meiryo UI" panose="020B0604030504040204" pitchFamily="50" charset="-128"/>
                          <a:ea typeface="Meiryo UI" panose="020B0604030504040204" pitchFamily="50" charset="-128"/>
                        </a:rPr>
                        <a:t>※</a:t>
                      </a:r>
                      <a:r>
                        <a:rPr lang="ja-JP" altLang="en-US" sz="1000" u="none" strike="noStrike" dirty="0">
                          <a:effectLst/>
                          <a:latin typeface="Meiryo UI" panose="020B0604030504040204" pitchFamily="50" charset="-128"/>
                          <a:ea typeface="Meiryo UI" panose="020B0604030504040204" pitchFamily="50" charset="-128"/>
                        </a:rPr>
                        <a:t>人事異動に伴い、令和</a:t>
                      </a:r>
                      <a:r>
                        <a:rPr lang="en-US" altLang="ja-JP" sz="1000" u="none" strike="noStrike" dirty="0">
                          <a:effectLst/>
                          <a:latin typeface="Meiryo UI" panose="020B0604030504040204" pitchFamily="50" charset="-128"/>
                          <a:ea typeface="Meiryo UI" panose="020B0604030504040204" pitchFamily="50" charset="-128"/>
                        </a:rPr>
                        <a:t>5</a:t>
                      </a:r>
                      <a:r>
                        <a:rPr lang="ja-JP" altLang="en-US" sz="1000" u="none" strike="noStrike" dirty="0">
                          <a:effectLst/>
                          <a:latin typeface="Meiryo UI" panose="020B0604030504040204" pitchFamily="50" charset="-128"/>
                          <a:ea typeface="Meiryo UI" panose="020B0604030504040204" pitchFamily="50" charset="-128"/>
                        </a:rPr>
                        <a:t>年度より米田拓司課長に交代</a:t>
                      </a:r>
                      <a:endParaRPr lang="zh-TW"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4350" marR="4350" marT="4350" marB="0" anchor="ctr">
                    <a:lnL w="12700" cap="flat" cmpd="sng" algn="ctr">
                      <a:solidFill>
                        <a:schemeClr val="bg1"/>
                      </a:solidFill>
                      <a:prstDash val="solid"/>
                      <a:round/>
                      <a:headEnd type="none" w="med" len="med"/>
                      <a:tailEnd type="none" w="med" len="med"/>
                    </a:lnL>
                    <a:noFill/>
                  </a:tcPr>
                </a:tc>
                <a:tc hMerge="1">
                  <a:txBody>
                    <a:bodyPr/>
                    <a:lstStyle/>
                    <a:p>
                      <a:pPr algn="l" fontAlgn="ctr"/>
                      <a:endParaRPr lang="zh-TW"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4350" marR="4350" marT="4350" marB="0" anchor="ctr"/>
                </a:tc>
                <a:extLst>
                  <a:ext uri="{0D108BD9-81ED-4DB2-BD59-A6C34878D82A}">
                    <a16:rowId xmlns:a16="http://schemas.microsoft.com/office/drawing/2014/main" val="2528754812"/>
                  </a:ext>
                </a:extLst>
              </a:tr>
              <a:tr h="0">
                <a:tc>
                  <a:txBody>
                    <a:bodyPr/>
                    <a:lstStyle/>
                    <a:p>
                      <a:pPr algn="l" fontAlgn="ct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4350" marR="4350" marT="4350" marB="0" anchor="ctr">
                    <a:lnR w="12700" cap="flat" cmpd="sng" algn="ctr">
                      <a:solidFill>
                        <a:schemeClr val="bg1"/>
                      </a:solidFill>
                      <a:prstDash val="solid"/>
                      <a:round/>
                      <a:headEnd type="none" w="med" len="med"/>
                      <a:tailEnd type="none" w="med" len="med"/>
                    </a:lnR>
                    <a:noFill/>
                  </a:tcPr>
                </a:tc>
                <a:tc>
                  <a:txBody>
                    <a:bodyPr/>
                    <a:lstStyle/>
                    <a:p>
                      <a:pPr algn="l" fontAlgn="ctr"/>
                      <a:r>
                        <a:rPr lang="ja-JP" altLang="en-US" sz="1000" u="none" strike="noStrike" dirty="0">
                          <a:effectLst/>
                          <a:latin typeface="Meiryo UI" panose="020B0604030504040204" pitchFamily="50" charset="-128"/>
                          <a:ea typeface="Meiryo UI" panose="020B0604030504040204" pitchFamily="50" charset="-128"/>
                        </a:rPr>
                        <a:t>竹谷　修一</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4350" marR="4350" marT="4350" marB="0">
                    <a:lnL w="12700" cap="flat" cmpd="sng" algn="ctr">
                      <a:solidFill>
                        <a:schemeClr val="bg1"/>
                      </a:solidFill>
                      <a:prstDash val="solid"/>
                      <a:round/>
                      <a:headEnd type="none" w="med" len="med"/>
                      <a:tailEnd type="none" w="med" len="med"/>
                    </a:lnL>
                    <a:noFill/>
                  </a:tcPr>
                </a:tc>
                <a:tc>
                  <a:txBody>
                    <a:bodyPr/>
                    <a:lstStyle/>
                    <a:p>
                      <a:pPr algn="l" fontAlgn="ctr"/>
                      <a:r>
                        <a:rPr lang="ja-JP" altLang="en-US" sz="1000" u="none" strike="noStrike" dirty="0">
                          <a:effectLst/>
                          <a:latin typeface="Meiryo UI" panose="020B0604030504040204" pitchFamily="50" charset="-128"/>
                          <a:ea typeface="Meiryo UI" panose="020B0604030504040204" pitchFamily="50" charset="-128"/>
                        </a:rPr>
                        <a:t>国立研究開発法人 建築研究所　</a:t>
                      </a:r>
                      <a:endParaRPr lang="en-US" altLang="ja-JP" sz="1000" u="none" strike="noStrike" dirty="0">
                        <a:effectLst/>
                        <a:latin typeface="Meiryo UI" panose="020B0604030504040204" pitchFamily="50" charset="-128"/>
                        <a:ea typeface="Meiryo UI" panose="020B0604030504040204" pitchFamily="50" charset="-128"/>
                      </a:endParaRPr>
                    </a:p>
                    <a:p>
                      <a:pPr algn="l" fontAlgn="ctr"/>
                      <a:r>
                        <a:rPr lang="ja-JP" altLang="en-US" sz="1000" u="none" strike="noStrike" dirty="0">
                          <a:effectLst/>
                          <a:latin typeface="Meiryo UI" panose="020B0604030504040204" pitchFamily="50" charset="-128"/>
                          <a:ea typeface="Meiryo UI" panose="020B0604030504040204" pitchFamily="50" charset="-128"/>
                        </a:rPr>
                        <a:t>住宅・都市研究グループ 上席研究員</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4350" marR="4350" marT="4350" marB="0" anchor="ctr">
                    <a:noFill/>
                  </a:tcPr>
                </a:tc>
                <a:extLst>
                  <a:ext uri="{0D108BD9-81ED-4DB2-BD59-A6C34878D82A}">
                    <a16:rowId xmlns:a16="http://schemas.microsoft.com/office/drawing/2014/main" val="2454150673"/>
                  </a:ext>
                </a:extLst>
              </a:tr>
            </a:tbl>
          </a:graphicData>
        </a:graphic>
      </p:graphicFrame>
      <p:sp>
        <p:nvSpPr>
          <p:cNvPr id="16" name="角丸四角形 2">
            <a:extLst>
              <a:ext uri="{FF2B5EF4-FFF2-40B4-BE49-F238E27FC236}">
                <a16:creationId xmlns:a16="http://schemas.microsoft.com/office/drawing/2014/main" id="{591D3A91-73B4-3F3B-4AA7-7073B0553825}"/>
              </a:ext>
            </a:extLst>
          </p:cNvPr>
          <p:cNvSpPr/>
          <p:nvPr/>
        </p:nvSpPr>
        <p:spPr>
          <a:xfrm>
            <a:off x="4423836" y="2578100"/>
            <a:ext cx="5389164" cy="416326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9388" indent="-179388"/>
            <a:endParaRPr kumimoji="1" lang="en-US" altLang="ja-JP" sz="800" dirty="0">
              <a:solidFill>
                <a:schemeClr val="tx1"/>
              </a:solidFill>
              <a:latin typeface="Meiryo UI" panose="020B0604030504040204" pitchFamily="50" charset="-128"/>
              <a:ea typeface="Meiryo UI" panose="020B0604030504040204" pitchFamily="50" charset="-128"/>
            </a:endParaRPr>
          </a:p>
        </p:txBody>
      </p:sp>
      <p:sp>
        <p:nvSpPr>
          <p:cNvPr id="17" name="角丸四角形 1">
            <a:extLst>
              <a:ext uri="{FF2B5EF4-FFF2-40B4-BE49-F238E27FC236}">
                <a16:creationId xmlns:a16="http://schemas.microsoft.com/office/drawing/2014/main" id="{4F02634D-C7FE-27B0-74E8-427191A59B3D}"/>
              </a:ext>
            </a:extLst>
          </p:cNvPr>
          <p:cNvSpPr/>
          <p:nvPr/>
        </p:nvSpPr>
        <p:spPr>
          <a:xfrm>
            <a:off x="4428018" y="2420250"/>
            <a:ext cx="2160000" cy="288000"/>
          </a:xfrm>
          <a:prstGeom prst="roundRect">
            <a:avLst/>
          </a:prstGeom>
          <a:solidFill>
            <a:schemeClr val="accent6"/>
          </a:solidFill>
          <a:ln>
            <a:solidFill>
              <a:schemeClr val="accent6"/>
            </a:solidFill>
          </a:ln>
        </p:spPr>
        <p:style>
          <a:lnRef idx="2">
            <a:schemeClr val="accent2"/>
          </a:lnRef>
          <a:fillRef idx="1">
            <a:schemeClr val="lt1"/>
          </a:fillRef>
          <a:effectRef idx="0">
            <a:schemeClr val="accent2"/>
          </a:effectRef>
          <a:fontRef idx="minor">
            <a:schemeClr val="dk1"/>
          </a:fontRef>
        </p:style>
        <p:txBody>
          <a:bodyPr rtlCol="0" anchor="ctr"/>
          <a:lstStyle/>
          <a:p>
            <a:pPr>
              <a:lnSpc>
                <a:spcPct val="150000"/>
              </a:lnSpc>
            </a:pPr>
            <a:r>
              <a:rPr lang="ja-JP" altLang="en-US" sz="1400"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ガイドラインの全体像</a:t>
            </a:r>
          </a:p>
        </p:txBody>
      </p:sp>
      <p:sp>
        <p:nvSpPr>
          <p:cNvPr id="18" name="角丸四角形 2">
            <a:extLst>
              <a:ext uri="{FF2B5EF4-FFF2-40B4-BE49-F238E27FC236}">
                <a16:creationId xmlns:a16="http://schemas.microsoft.com/office/drawing/2014/main" id="{2292DEA3-818A-F278-8087-B0619BF8AC27}"/>
              </a:ext>
            </a:extLst>
          </p:cNvPr>
          <p:cNvSpPr/>
          <p:nvPr/>
        </p:nvSpPr>
        <p:spPr>
          <a:xfrm>
            <a:off x="4445529" y="2721811"/>
            <a:ext cx="5352965" cy="1054492"/>
          </a:xfrm>
          <a:prstGeom prst="roundRect">
            <a:avLst>
              <a:gd name="adj" fmla="val 4254"/>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9388" indent="-179388"/>
            <a:r>
              <a:rPr lang="ja-JP" altLang="en-US" sz="1400" b="1" u="sng" dirty="0">
                <a:solidFill>
                  <a:schemeClr val="tx1"/>
                </a:solidFill>
                <a:latin typeface="Meiryo UI" panose="020B0604030504040204" pitchFamily="50" charset="-128"/>
                <a:ea typeface="Meiryo UI" panose="020B0604030504040204" pitchFamily="50" charset="-128"/>
              </a:rPr>
              <a:t>取組主体　　　　　　　　　　</a:t>
            </a:r>
            <a:endParaRPr lang="en-US" altLang="ja-JP" sz="1400" b="1" u="sng"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200" b="1" u="sng" dirty="0">
                <a:solidFill>
                  <a:schemeClr val="tx1"/>
                </a:solidFill>
                <a:latin typeface="Meiryo UI" panose="020B0604030504040204" pitchFamily="50" charset="-128"/>
                <a:ea typeface="Meiryo UI" panose="020B0604030504040204" pitchFamily="50" charset="-128"/>
              </a:rPr>
              <a:t>復興まちづくりの主体となる市町村を主対象</a:t>
            </a:r>
            <a:r>
              <a:rPr lang="ja-JP" altLang="en-US" sz="1200" dirty="0">
                <a:solidFill>
                  <a:schemeClr val="tx1"/>
                </a:solidFill>
                <a:latin typeface="Meiryo UI" panose="020B0604030504040204" pitchFamily="50" charset="-128"/>
                <a:ea typeface="Meiryo UI" panose="020B0604030504040204" pitchFamily="50" charset="-128"/>
              </a:rPr>
              <a:t>。</a:t>
            </a:r>
            <a:endParaRPr lang="en-US" altLang="ja-JP" sz="1200" dirty="0">
              <a:solidFill>
                <a:schemeClr val="tx1"/>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200" dirty="0">
                <a:solidFill>
                  <a:schemeClr val="tx1"/>
                </a:solidFill>
                <a:latin typeface="Meiryo UI" panose="020B0604030504040204" pitchFamily="50" charset="-128"/>
                <a:ea typeface="Meiryo UI" panose="020B0604030504040204" pitchFamily="50" charset="-128"/>
              </a:rPr>
              <a:t>都道府県も、復興方針の事前検討や市町村による事前復興まちづくり計画の検討を支援するために活用することを想定。</a:t>
            </a:r>
            <a:endParaRPr lang="en-US" altLang="ja-JP" sz="1200" dirty="0">
              <a:solidFill>
                <a:schemeClr val="tx1"/>
              </a:solidFill>
              <a:latin typeface="Meiryo UI" panose="020B0604030504040204" pitchFamily="50" charset="-128"/>
              <a:ea typeface="Meiryo UI" panose="020B0604030504040204" pitchFamily="50" charset="-128"/>
            </a:endParaRPr>
          </a:p>
        </p:txBody>
      </p:sp>
      <p:sp>
        <p:nvSpPr>
          <p:cNvPr id="19" name="角丸四角形 2">
            <a:extLst>
              <a:ext uri="{FF2B5EF4-FFF2-40B4-BE49-F238E27FC236}">
                <a16:creationId xmlns:a16="http://schemas.microsoft.com/office/drawing/2014/main" id="{57218C24-7DAA-6049-8C3E-8013B1BB3BD3}"/>
              </a:ext>
            </a:extLst>
          </p:cNvPr>
          <p:cNvSpPr/>
          <p:nvPr/>
        </p:nvSpPr>
        <p:spPr>
          <a:xfrm>
            <a:off x="4445530" y="3672147"/>
            <a:ext cx="4183641" cy="529432"/>
          </a:xfrm>
          <a:prstGeom prst="roundRect">
            <a:avLst>
              <a:gd name="adj" fmla="val 4254"/>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9388" indent="-179388"/>
            <a:r>
              <a:rPr lang="ja-JP" altLang="en-US" sz="1400" b="1" u="sng" dirty="0">
                <a:solidFill>
                  <a:schemeClr val="tx1"/>
                </a:solidFill>
                <a:latin typeface="Meiryo UI" panose="020B0604030504040204" pitchFamily="50" charset="-128"/>
                <a:ea typeface="Meiryo UI" panose="020B0604030504040204" pitchFamily="50" charset="-128"/>
              </a:rPr>
              <a:t>事前復興まちづくり計画とは　</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20" name="角丸四角形 2">
            <a:extLst>
              <a:ext uri="{FF2B5EF4-FFF2-40B4-BE49-F238E27FC236}">
                <a16:creationId xmlns:a16="http://schemas.microsoft.com/office/drawing/2014/main" id="{6FF06552-EB5A-557F-9F38-135D00C82D99}"/>
              </a:ext>
            </a:extLst>
          </p:cNvPr>
          <p:cNvSpPr/>
          <p:nvPr/>
        </p:nvSpPr>
        <p:spPr>
          <a:xfrm>
            <a:off x="4453335" y="3913547"/>
            <a:ext cx="5352965" cy="742334"/>
          </a:xfrm>
          <a:prstGeom prst="roundRect">
            <a:avLst>
              <a:gd name="adj" fmla="val 4254"/>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285750" indent="-285750">
              <a:buFont typeface="Arial" panose="020B0604020202020204" pitchFamily="34" charset="0"/>
              <a:buChar char="•"/>
            </a:pPr>
            <a:r>
              <a:rPr lang="ja-JP" altLang="en-US" sz="1200" dirty="0">
                <a:solidFill>
                  <a:schemeClr val="tx1"/>
                </a:solidFill>
                <a:latin typeface="Meiryo UI" panose="020B0604030504040204" pitchFamily="50" charset="-128"/>
                <a:ea typeface="Meiryo UI" panose="020B0604030504040204" pitchFamily="50" charset="-128"/>
              </a:rPr>
              <a:t>市町村で発生しうる災害による被災の分布や規模を想定し、復興後の空間を計画するものであり、</a:t>
            </a:r>
            <a:r>
              <a:rPr lang="ja-JP" altLang="en-US" sz="1200" b="1" u="sng" dirty="0">
                <a:solidFill>
                  <a:schemeClr val="tx1"/>
                </a:solidFill>
                <a:latin typeface="Meiryo UI" panose="020B0604030504040204" pitchFamily="50" charset="-128"/>
                <a:ea typeface="Meiryo UI" panose="020B0604030504040204" pitchFamily="50" charset="-128"/>
              </a:rPr>
              <a:t>復興まちづくりの目標や実施方針、目標の実現に向けた課題、及び課題解決のための方策</a:t>
            </a:r>
            <a:r>
              <a:rPr lang="ja-JP" altLang="en-US" sz="1200" dirty="0">
                <a:solidFill>
                  <a:schemeClr val="tx1"/>
                </a:solidFill>
                <a:latin typeface="Meiryo UI" panose="020B0604030504040204" pitchFamily="50" charset="-128"/>
                <a:ea typeface="Meiryo UI" panose="020B0604030504040204" pitchFamily="50" charset="-128"/>
              </a:rPr>
              <a:t>をとりまとめたもの</a:t>
            </a:r>
            <a:r>
              <a:rPr lang="ja-JP" altLang="en-US" sz="1400" dirty="0">
                <a:solidFill>
                  <a:schemeClr val="tx1"/>
                </a:solidFill>
                <a:latin typeface="Meiryo UI" panose="020B0604030504040204" pitchFamily="50" charset="-128"/>
                <a:ea typeface="Meiryo UI" panose="020B0604030504040204" pitchFamily="50" charset="-128"/>
              </a:rPr>
              <a:t>。</a:t>
            </a:r>
            <a:endParaRPr lang="en-US" altLang="ja-JP" sz="1400" dirty="0">
              <a:solidFill>
                <a:schemeClr val="tx1"/>
              </a:solidFill>
              <a:latin typeface="Meiryo UI" panose="020B0604030504040204" pitchFamily="50" charset="-128"/>
              <a:ea typeface="Meiryo UI" panose="020B0604030504040204" pitchFamily="50" charset="-128"/>
            </a:endParaRPr>
          </a:p>
          <a:p>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21" name="角丸四角形 2">
            <a:extLst>
              <a:ext uri="{FF2B5EF4-FFF2-40B4-BE49-F238E27FC236}">
                <a16:creationId xmlns:a16="http://schemas.microsoft.com/office/drawing/2014/main" id="{568986E7-A6D9-D74A-97C1-74736AA163FF}"/>
              </a:ext>
            </a:extLst>
          </p:cNvPr>
          <p:cNvSpPr/>
          <p:nvPr/>
        </p:nvSpPr>
        <p:spPr>
          <a:xfrm>
            <a:off x="4431962" y="4656531"/>
            <a:ext cx="4183641" cy="337643"/>
          </a:xfrm>
          <a:prstGeom prst="roundRect">
            <a:avLst>
              <a:gd name="adj" fmla="val 4254"/>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9388" indent="-179388"/>
            <a:r>
              <a:rPr lang="ja-JP" altLang="en-US" sz="1400" b="1" u="sng" dirty="0">
                <a:solidFill>
                  <a:schemeClr val="tx1"/>
                </a:solidFill>
                <a:latin typeface="Meiryo UI" panose="020B0604030504040204" pitchFamily="50" charset="-128"/>
                <a:ea typeface="Meiryo UI" panose="020B0604030504040204" pitchFamily="50" charset="-128"/>
              </a:rPr>
              <a:t>事前復興まちづくり計画の検討の進め方　</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22" name="正方形/長方形 21">
            <a:extLst>
              <a:ext uri="{FF2B5EF4-FFF2-40B4-BE49-F238E27FC236}">
                <a16:creationId xmlns:a16="http://schemas.microsoft.com/office/drawing/2014/main" id="{53488683-9FB7-7838-5391-02FEA56C8516}"/>
              </a:ext>
            </a:extLst>
          </p:cNvPr>
          <p:cNvSpPr/>
          <p:nvPr/>
        </p:nvSpPr>
        <p:spPr>
          <a:xfrm>
            <a:off x="4719994" y="4994824"/>
            <a:ext cx="4948992" cy="22684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050" dirty="0">
                <a:solidFill>
                  <a:schemeClr val="tx1"/>
                </a:solidFill>
                <a:latin typeface="Meiryo UI" panose="020B0604030504040204" pitchFamily="50" charset="-128"/>
                <a:ea typeface="Meiryo UI" panose="020B0604030504040204" pitchFamily="50" charset="-128"/>
              </a:rPr>
              <a:t>検討の前提となる被害想定やまちの課題の整理</a:t>
            </a:r>
            <a:r>
              <a:rPr lang="ja-JP" altLang="en-US" sz="1050" dirty="0">
                <a:solidFill>
                  <a:schemeClr val="tx1"/>
                </a:solidFill>
                <a:latin typeface="Meiryo UI" panose="020B0604030504040204" pitchFamily="50" charset="-128"/>
                <a:ea typeface="Meiryo UI" panose="020B0604030504040204" pitchFamily="50" charset="-128"/>
              </a:rPr>
              <a:t>（被災地区、規模、人口動態等）</a:t>
            </a:r>
            <a:endParaRPr kumimoji="1" lang="ja-JP" altLang="en-US" sz="1050" dirty="0">
              <a:solidFill>
                <a:schemeClr val="tx1"/>
              </a:solidFill>
              <a:latin typeface="Meiryo UI" panose="020B0604030504040204" pitchFamily="50" charset="-128"/>
              <a:ea typeface="Meiryo UI" panose="020B0604030504040204" pitchFamily="50" charset="-128"/>
            </a:endParaRPr>
          </a:p>
        </p:txBody>
      </p:sp>
      <p:sp>
        <p:nvSpPr>
          <p:cNvPr id="23" name="正方形/長方形 22">
            <a:extLst>
              <a:ext uri="{FF2B5EF4-FFF2-40B4-BE49-F238E27FC236}">
                <a16:creationId xmlns:a16="http://schemas.microsoft.com/office/drawing/2014/main" id="{D74AB760-DA2C-D62A-2078-B88A50557684}"/>
              </a:ext>
            </a:extLst>
          </p:cNvPr>
          <p:cNvSpPr/>
          <p:nvPr/>
        </p:nvSpPr>
        <p:spPr>
          <a:xfrm>
            <a:off x="4719994" y="5294242"/>
            <a:ext cx="4948992" cy="22684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050" dirty="0">
                <a:solidFill>
                  <a:schemeClr val="tx1"/>
                </a:solidFill>
                <a:latin typeface="Meiryo UI" panose="020B0604030504040204" pitchFamily="50" charset="-128"/>
                <a:ea typeface="Meiryo UI" panose="020B0604030504040204" pitchFamily="50" charset="-128"/>
              </a:rPr>
              <a:t>地域特性に応じた復興まちづくりの目標、実施方針の検討</a:t>
            </a:r>
          </a:p>
        </p:txBody>
      </p:sp>
      <p:sp>
        <p:nvSpPr>
          <p:cNvPr id="24" name="正方形/長方形 23">
            <a:extLst>
              <a:ext uri="{FF2B5EF4-FFF2-40B4-BE49-F238E27FC236}">
                <a16:creationId xmlns:a16="http://schemas.microsoft.com/office/drawing/2014/main" id="{17D5ECEF-7010-FB80-57EB-913B5938FBE0}"/>
              </a:ext>
            </a:extLst>
          </p:cNvPr>
          <p:cNvSpPr/>
          <p:nvPr/>
        </p:nvSpPr>
        <p:spPr>
          <a:xfrm>
            <a:off x="4719994" y="5601027"/>
            <a:ext cx="4948992" cy="23069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050" dirty="0">
                <a:solidFill>
                  <a:schemeClr val="tx1"/>
                </a:solidFill>
                <a:latin typeface="Meiryo UI" panose="020B0604030504040204" pitchFamily="50" charset="-128"/>
                <a:ea typeface="Meiryo UI" panose="020B0604030504040204" pitchFamily="50" charset="-128"/>
              </a:rPr>
              <a:t>目標</a:t>
            </a:r>
            <a:r>
              <a:rPr lang="ja-JP" altLang="en-US" sz="1050" dirty="0">
                <a:solidFill>
                  <a:schemeClr val="tx1"/>
                </a:solidFill>
                <a:latin typeface="Meiryo UI" panose="020B0604030504040204" pitchFamily="50" charset="-128"/>
                <a:ea typeface="Meiryo UI" panose="020B0604030504040204" pitchFamily="50" charset="-128"/>
              </a:rPr>
              <a:t>の実現に向けた課題の整理</a:t>
            </a:r>
            <a:endParaRPr kumimoji="1" lang="ja-JP" altLang="en-US" sz="1050" dirty="0">
              <a:solidFill>
                <a:schemeClr val="tx1"/>
              </a:solidFill>
              <a:latin typeface="Meiryo UI" panose="020B0604030504040204" pitchFamily="50" charset="-128"/>
              <a:ea typeface="Meiryo UI" panose="020B0604030504040204" pitchFamily="50" charset="-128"/>
            </a:endParaRPr>
          </a:p>
        </p:txBody>
      </p:sp>
      <p:sp>
        <p:nvSpPr>
          <p:cNvPr id="25" name="正方形/長方形 24">
            <a:extLst>
              <a:ext uri="{FF2B5EF4-FFF2-40B4-BE49-F238E27FC236}">
                <a16:creationId xmlns:a16="http://schemas.microsoft.com/office/drawing/2014/main" id="{D86D2114-CF79-BCFD-1E7F-EB3628E25229}"/>
              </a:ext>
            </a:extLst>
          </p:cNvPr>
          <p:cNvSpPr/>
          <p:nvPr/>
        </p:nvSpPr>
        <p:spPr>
          <a:xfrm>
            <a:off x="4719994" y="5900303"/>
            <a:ext cx="4948992" cy="479899"/>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r>
              <a:rPr lang="ja-JP" altLang="en-US" sz="1050" dirty="0">
                <a:solidFill>
                  <a:schemeClr val="tx1"/>
                </a:solidFill>
                <a:latin typeface="Meiryo UI" panose="020B0604030504040204" pitchFamily="50" charset="-128"/>
                <a:ea typeface="Meiryo UI" panose="020B0604030504040204" pitchFamily="50" charset="-128"/>
              </a:rPr>
              <a:t>課題の解決のための方策の整理</a:t>
            </a:r>
            <a:endParaRPr lang="en-US" altLang="ja-JP" sz="1050" dirty="0">
              <a:solidFill>
                <a:schemeClr val="tx1"/>
              </a:solidFill>
              <a:latin typeface="Meiryo UI" panose="020B0604030504040204" pitchFamily="50" charset="-128"/>
              <a:ea typeface="Meiryo UI" panose="020B0604030504040204" pitchFamily="50" charset="-128"/>
            </a:endParaRPr>
          </a:p>
          <a:p>
            <a:pPr marL="180975" indent="-95250"/>
            <a:r>
              <a:rPr kumimoji="1" lang="ja-JP" altLang="en-US" sz="1050" dirty="0">
                <a:solidFill>
                  <a:schemeClr val="tx1"/>
                </a:solidFill>
                <a:latin typeface="Meiryo UI" panose="020B0604030504040204" pitchFamily="50" charset="-128"/>
                <a:ea typeface="Meiryo UI" panose="020B0604030504040204" pitchFamily="50" charset="-128"/>
              </a:rPr>
              <a:t>・ 事前に決めておくべき事項（復興の体制・手順）</a:t>
            </a:r>
            <a:endParaRPr kumimoji="1" lang="en-US" altLang="ja-JP" sz="1050" dirty="0">
              <a:solidFill>
                <a:schemeClr val="tx1"/>
              </a:solidFill>
              <a:latin typeface="Meiryo UI" panose="020B0604030504040204" pitchFamily="50" charset="-128"/>
              <a:ea typeface="Meiryo UI" panose="020B0604030504040204" pitchFamily="50" charset="-128"/>
            </a:endParaRPr>
          </a:p>
          <a:p>
            <a:pPr marL="180975" indent="-95250"/>
            <a:r>
              <a:rPr lang="ja-JP" altLang="en-US" sz="1050" dirty="0">
                <a:solidFill>
                  <a:schemeClr val="tx1"/>
                </a:solidFill>
                <a:latin typeface="Meiryo UI" panose="020B0604030504040204" pitchFamily="50" charset="-128"/>
                <a:ea typeface="Meiryo UI" panose="020B0604030504040204" pitchFamily="50" charset="-128"/>
              </a:rPr>
              <a:t>・ 事前に実施すべき事項（復興訓練、基礎データ整備、防災・減災対策）</a:t>
            </a:r>
            <a:endParaRPr kumimoji="1" lang="ja-JP" altLang="en-US" sz="1050" dirty="0">
              <a:solidFill>
                <a:schemeClr val="tx1"/>
              </a:solidFill>
              <a:latin typeface="Meiryo UI" panose="020B0604030504040204" pitchFamily="50" charset="-128"/>
              <a:ea typeface="Meiryo UI" panose="020B0604030504040204" pitchFamily="50" charset="-128"/>
            </a:endParaRPr>
          </a:p>
        </p:txBody>
      </p:sp>
      <p:sp>
        <p:nvSpPr>
          <p:cNvPr id="26" name="正方形/長方形 25">
            <a:extLst>
              <a:ext uri="{FF2B5EF4-FFF2-40B4-BE49-F238E27FC236}">
                <a16:creationId xmlns:a16="http://schemas.microsoft.com/office/drawing/2014/main" id="{86FA45C6-7798-70F5-3426-A4811BC20D4F}"/>
              </a:ext>
            </a:extLst>
          </p:cNvPr>
          <p:cNvSpPr/>
          <p:nvPr/>
        </p:nvSpPr>
        <p:spPr>
          <a:xfrm>
            <a:off x="4719994" y="6437561"/>
            <a:ext cx="4948992" cy="22386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050" dirty="0">
                <a:solidFill>
                  <a:schemeClr val="tx1"/>
                </a:solidFill>
                <a:latin typeface="Meiryo UI" panose="020B0604030504040204" pitchFamily="50" charset="-128"/>
                <a:ea typeface="Meiryo UI" panose="020B0604030504040204" pitchFamily="50" charset="-128"/>
              </a:rPr>
              <a:t>復興訓練等により得た新たな気づきをもとにフォローアップを実施</a:t>
            </a:r>
          </a:p>
        </p:txBody>
      </p:sp>
      <p:sp>
        <p:nvSpPr>
          <p:cNvPr id="2" name="角丸四角形 2">
            <a:extLst>
              <a:ext uri="{FF2B5EF4-FFF2-40B4-BE49-F238E27FC236}">
                <a16:creationId xmlns:a16="http://schemas.microsoft.com/office/drawing/2014/main" id="{01955E9C-A6EA-C87F-2FF7-11C14D64A715}"/>
              </a:ext>
            </a:extLst>
          </p:cNvPr>
          <p:cNvSpPr/>
          <p:nvPr/>
        </p:nvSpPr>
        <p:spPr>
          <a:xfrm>
            <a:off x="324267" y="6228922"/>
            <a:ext cx="837017" cy="176171"/>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000" dirty="0">
                <a:solidFill>
                  <a:schemeClr val="tx1"/>
                </a:solidFill>
                <a:latin typeface="Meiryo UI" panose="020B0604030504040204" pitchFamily="50" charset="-128"/>
                <a:ea typeface="Meiryo UI" panose="020B0604030504040204" pitchFamily="50" charset="-128"/>
              </a:rPr>
              <a:t>オブザーバー</a:t>
            </a:r>
          </a:p>
        </p:txBody>
      </p:sp>
      <p:sp>
        <p:nvSpPr>
          <p:cNvPr id="3" name="角丸四角形 2">
            <a:extLst>
              <a:ext uri="{FF2B5EF4-FFF2-40B4-BE49-F238E27FC236}">
                <a16:creationId xmlns:a16="http://schemas.microsoft.com/office/drawing/2014/main" id="{3F6157FB-E83C-FB79-8D6F-02B49F1E013E}"/>
              </a:ext>
            </a:extLst>
          </p:cNvPr>
          <p:cNvSpPr/>
          <p:nvPr/>
        </p:nvSpPr>
        <p:spPr>
          <a:xfrm>
            <a:off x="1111052" y="6197843"/>
            <a:ext cx="2878766" cy="285845"/>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000" dirty="0">
                <a:solidFill>
                  <a:schemeClr val="tx1"/>
                </a:solidFill>
                <a:latin typeface="Meiryo UI" panose="020B0604030504040204" pitchFamily="50" charset="-128"/>
                <a:ea typeface="Meiryo UI" panose="020B0604030504040204" pitchFamily="50" charset="-128"/>
              </a:rPr>
              <a:t>内閣府　政策統括官（防災担当）付</a:t>
            </a:r>
            <a:endParaRPr lang="en-US" altLang="ja-JP" sz="1000" dirty="0">
              <a:solidFill>
                <a:schemeClr val="tx1"/>
              </a:solidFill>
              <a:latin typeface="Meiryo UI" panose="020B0604030504040204" pitchFamily="50" charset="-128"/>
              <a:ea typeface="Meiryo UI" panose="020B0604030504040204" pitchFamily="50" charset="-128"/>
            </a:endParaRPr>
          </a:p>
          <a:p>
            <a:r>
              <a:rPr lang="zh-TW" altLang="en-US" sz="1000" dirty="0">
                <a:solidFill>
                  <a:schemeClr val="tx1"/>
                </a:solidFill>
                <a:latin typeface="Meiryo UI" panose="020B0604030504040204" pitchFamily="50" charset="-128"/>
                <a:ea typeface="Meiryo UI" panose="020B0604030504040204" pitchFamily="50" charset="-128"/>
              </a:rPr>
              <a:t>国土交通省　都市局</a:t>
            </a:r>
            <a:r>
              <a:rPr lang="ja-JP" altLang="en-US" sz="1000" dirty="0">
                <a:solidFill>
                  <a:schemeClr val="tx1"/>
                </a:solidFill>
                <a:latin typeface="Meiryo UI" panose="020B0604030504040204" pitchFamily="50" charset="-128"/>
                <a:ea typeface="Meiryo UI" panose="020B0604030504040204" pitchFamily="50" charset="-128"/>
              </a:rPr>
              <a:t>　都市計画課、</a:t>
            </a:r>
            <a:r>
              <a:rPr lang="zh-TW" altLang="en-US" sz="1000" dirty="0">
                <a:solidFill>
                  <a:schemeClr val="tx1"/>
                </a:solidFill>
                <a:latin typeface="Meiryo UI" panose="020B0604030504040204" pitchFamily="50" charset="-128"/>
                <a:ea typeface="Meiryo UI" panose="020B0604030504040204" pitchFamily="50" charset="-128"/>
              </a:rPr>
              <a:t>市街地整備課</a:t>
            </a:r>
            <a:endParaRPr lang="en-US" altLang="ja-JP" sz="1000" dirty="0">
              <a:solidFill>
                <a:schemeClr val="tx1"/>
              </a:solidFill>
              <a:latin typeface="Meiryo UI" panose="020B0604030504040204" pitchFamily="50" charset="-128"/>
              <a:ea typeface="Meiryo UI" panose="020B0604030504040204" pitchFamily="50" charset="-128"/>
            </a:endParaRPr>
          </a:p>
        </p:txBody>
      </p:sp>
      <p:sp>
        <p:nvSpPr>
          <p:cNvPr id="27" name="角丸四角形 4">
            <a:extLst>
              <a:ext uri="{FF2B5EF4-FFF2-40B4-BE49-F238E27FC236}">
                <a16:creationId xmlns:a16="http://schemas.microsoft.com/office/drawing/2014/main" id="{0D14D663-B7A5-CD8C-9FCA-46ECEE5F0F96}"/>
              </a:ext>
            </a:extLst>
          </p:cNvPr>
          <p:cNvSpPr/>
          <p:nvPr/>
        </p:nvSpPr>
        <p:spPr>
          <a:xfrm>
            <a:off x="93000" y="628692"/>
            <a:ext cx="9720000" cy="1692000"/>
          </a:xfrm>
          <a:prstGeom prst="roundRect">
            <a:avLst>
              <a:gd name="adj" fmla="val 0"/>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82550">
              <a:spcBef>
                <a:spcPts val="0"/>
              </a:spcBef>
            </a:pPr>
            <a:endParaRPr lang="en-US" altLang="ja-JP" sz="1400" dirty="0">
              <a:solidFill>
                <a:schemeClr val="tx1"/>
              </a:solidFill>
              <a:latin typeface="Meiryo UI" panose="020B0604030504040204" pitchFamily="50" charset="-128"/>
              <a:ea typeface="Meiryo UI" panose="020B0604030504040204" pitchFamily="50" charset="-128"/>
            </a:endParaRPr>
          </a:p>
          <a:p>
            <a:pPr marL="368300" indent="-285750">
              <a:spcBef>
                <a:spcPts val="0"/>
              </a:spcBef>
              <a:buFont typeface="Wingdings" panose="05000000000000000000" pitchFamily="2" charset="2"/>
              <a:buChar char="l"/>
            </a:pPr>
            <a:r>
              <a:rPr lang="ja-JP" altLang="en-US" sz="1400" dirty="0">
                <a:solidFill>
                  <a:schemeClr val="tx1"/>
                </a:solidFill>
                <a:latin typeface="Meiryo UI" panose="020B0604030504040204" pitchFamily="50" charset="-128"/>
                <a:ea typeface="Meiryo UI" panose="020B0604030504040204" pitchFamily="50" charset="-128"/>
              </a:rPr>
              <a:t>国土交通省では、平成</a:t>
            </a:r>
            <a:r>
              <a:rPr lang="en-US" altLang="ja-JP" sz="1400" dirty="0">
                <a:solidFill>
                  <a:schemeClr val="tx1"/>
                </a:solidFill>
                <a:latin typeface="Meiryo UI" panose="020B0604030504040204" pitchFamily="50" charset="-128"/>
                <a:ea typeface="Meiryo UI" panose="020B0604030504040204" pitchFamily="50" charset="-128"/>
              </a:rPr>
              <a:t>30</a:t>
            </a:r>
            <a:r>
              <a:rPr lang="ja-JP" altLang="en-US" sz="1400" dirty="0">
                <a:solidFill>
                  <a:schemeClr val="tx1"/>
                </a:solidFill>
                <a:latin typeface="Meiryo UI" panose="020B0604030504040204" pitchFamily="50" charset="-128"/>
                <a:ea typeface="Meiryo UI" panose="020B0604030504040204" pitchFamily="50" charset="-128"/>
              </a:rPr>
              <a:t>年に「復興まちづくりのための事前準備ガイドライン」を策定し、</a:t>
            </a:r>
            <a:r>
              <a:rPr lang="ja-JP" altLang="en-US" sz="1400" b="1" u="sng" dirty="0">
                <a:solidFill>
                  <a:schemeClr val="tx1"/>
                </a:solidFill>
                <a:latin typeface="Meiryo UI" panose="020B0604030504040204" pitchFamily="50" charset="-128"/>
                <a:ea typeface="Meiryo UI" panose="020B0604030504040204" pitchFamily="50" charset="-128"/>
              </a:rPr>
              <a:t>地方公共団体における</a:t>
            </a:r>
            <a:r>
              <a:rPr lang="ja-JP" altLang="en-US" sz="1400" dirty="0">
                <a:solidFill>
                  <a:schemeClr val="tx1"/>
                </a:solidFill>
                <a:latin typeface="Meiryo UI" panose="020B0604030504040204" pitchFamily="50" charset="-128"/>
                <a:ea typeface="Meiryo UI" panose="020B0604030504040204" pitchFamily="50" charset="-128"/>
              </a:rPr>
              <a:t>復興の体制や手順、目標の事前検討等の</a:t>
            </a:r>
            <a:r>
              <a:rPr lang="ja-JP" altLang="en-US" sz="1400" b="1" u="sng" dirty="0">
                <a:solidFill>
                  <a:schemeClr val="tx1"/>
                </a:solidFill>
                <a:latin typeface="Meiryo UI" panose="020B0604030504040204" pitchFamily="50" charset="-128"/>
                <a:ea typeface="Meiryo UI" panose="020B0604030504040204" pitchFamily="50" charset="-128"/>
              </a:rPr>
              <a:t>復興事前準備の取組みを推進</a:t>
            </a:r>
            <a:r>
              <a:rPr lang="ja-JP" altLang="en-US" sz="1400" dirty="0">
                <a:solidFill>
                  <a:schemeClr val="tx1"/>
                </a:solidFill>
                <a:latin typeface="Meiryo UI" panose="020B0604030504040204" pitchFamily="50" charset="-128"/>
                <a:ea typeface="Meiryo UI" panose="020B0604030504040204" pitchFamily="50" charset="-128"/>
              </a:rPr>
              <a:t>してきたところ。</a:t>
            </a:r>
          </a:p>
          <a:p>
            <a:pPr marL="368300" indent="-285750">
              <a:spcBef>
                <a:spcPts val="300"/>
              </a:spcBef>
              <a:buFont typeface="Wingdings" panose="05000000000000000000" pitchFamily="2" charset="2"/>
              <a:buChar char="l"/>
            </a:pPr>
            <a:r>
              <a:rPr lang="ja-JP" altLang="en-US" sz="1400" dirty="0">
                <a:solidFill>
                  <a:schemeClr val="tx1"/>
                </a:solidFill>
                <a:latin typeface="Meiryo UI" panose="020B0604030504040204" pitchFamily="50" charset="-128"/>
                <a:ea typeface="Meiryo UI" panose="020B0604030504040204" pitchFamily="50" charset="-128"/>
              </a:rPr>
              <a:t>これにより、</a:t>
            </a:r>
            <a:r>
              <a:rPr lang="ja-JP" altLang="en-US" sz="1400" b="1" u="sng" dirty="0">
                <a:solidFill>
                  <a:schemeClr val="tx1"/>
                </a:solidFill>
                <a:latin typeface="Meiryo UI" panose="020B0604030504040204" pitchFamily="50" charset="-128"/>
                <a:ea typeface="Meiryo UI" panose="020B0604030504040204" pitchFamily="50" charset="-128"/>
              </a:rPr>
              <a:t>復興事前準備の取組みは一定程度定着</a:t>
            </a:r>
            <a:r>
              <a:rPr lang="ja-JP" altLang="en-US" sz="1400" dirty="0">
                <a:solidFill>
                  <a:schemeClr val="tx1"/>
                </a:solidFill>
                <a:latin typeface="Meiryo UI" panose="020B0604030504040204" pitchFamily="50" charset="-128"/>
                <a:ea typeface="Meiryo UI" panose="020B0604030504040204" pitchFamily="50" charset="-128"/>
              </a:rPr>
              <a:t>してきているが、復興体制や復興手順の検討にとどまっており、今後は、</a:t>
            </a:r>
            <a:r>
              <a:rPr lang="ja-JP" altLang="en-US" sz="1400" b="1" u="sng" dirty="0">
                <a:solidFill>
                  <a:schemeClr val="tx1"/>
                </a:solidFill>
                <a:latin typeface="Meiryo UI" panose="020B0604030504040204" pitchFamily="50" charset="-128"/>
                <a:ea typeface="Meiryo UI" panose="020B0604030504040204" pitchFamily="50" charset="-128"/>
              </a:rPr>
              <a:t>復興まちづくりの目標や実施方針の検討が求められる。</a:t>
            </a:r>
          </a:p>
          <a:p>
            <a:pPr marL="368300" indent="-285750">
              <a:spcBef>
                <a:spcPts val="300"/>
              </a:spcBef>
              <a:buFont typeface="Wingdings" panose="05000000000000000000" pitchFamily="2" charset="2"/>
              <a:buChar char="l"/>
            </a:pPr>
            <a:r>
              <a:rPr lang="ja-JP" altLang="en-US" sz="1400" dirty="0">
                <a:solidFill>
                  <a:schemeClr val="tx1"/>
                </a:solidFill>
                <a:latin typeface="Meiryo UI" panose="020B0604030504040204" pitchFamily="50" charset="-128"/>
                <a:ea typeface="Meiryo UI" panose="020B0604030504040204" pitchFamily="50" charset="-128"/>
              </a:rPr>
              <a:t>このため、復興事前準備の取組みのうち、特に、復興まちづくりの目標・実施方針を検討し、事前復興まちづくり計画を検討・策定することに焦点をあてた</a:t>
            </a:r>
            <a:r>
              <a:rPr lang="ja-JP" altLang="en-US" sz="1400" b="1" u="sng" dirty="0">
                <a:solidFill>
                  <a:schemeClr val="tx1"/>
                </a:solidFill>
                <a:latin typeface="Meiryo UI" panose="020B0604030504040204" pitchFamily="50" charset="-128"/>
                <a:ea typeface="Meiryo UI" panose="020B0604030504040204" pitchFamily="50" charset="-128"/>
              </a:rPr>
              <a:t>「事前復興まちづくり計画検討のためのガイドライン」を策定。</a:t>
            </a:r>
            <a:endParaRPr lang="en-US" altLang="ja-JP" sz="1400" b="1" u="sng" dirty="0">
              <a:solidFill>
                <a:schemeClr val="tx1"/>
              </a:solidFill>
              <a:latin typeface="Meiryo UI" panose="020B0604030504040204" pitchFamily="50" charset="-128"/>
              <a:ea typeface="Meiryo UI" panose="020B0604030504040204" pitchFamily="50" charset="-128"/>
            </a:endParaRPr>
          </a:p>
        </p:txBody>
      </p:sp>
      <p:sp>
        <p:nvSpPr>
          <p:cNvPr id="11" name="角丸四角形 1">
            <a:extLst>
              <a:ext uri="{FF2B5EF4-FFF2-40B4-BE49-F238E27FC236}">
                <a16:creationId xmlns:a16="http://schemas.microsoft.com/office/drawing/2014/main" id="{D9B27AF5-4DD8-FA7A-01B8-7F1C01C059C0}"/>
              </a:ext>
            </a:extLst>
          </p:cNvPr>
          <p:cNvSpPr/>
          <p:nvPr/>
        </p:nvSpPr>
        <p:spPr>
          <a:xfrm>
            <a:off x="107504" y="570767"/>
            <a:ext cx="720000" cy="288000"/>
          </a:xfrm>
          <a:prstGeom prst="roundRect">
            <a:avLst/>
          </a:prstGeom>
          <a:solidFill>
            <a:schemeClr val="accent6"/>
          </a:solidFill>
          <a:ln>
            <a:solidFill>
              <a:schemeClr val="accent6"/>
            </a:solidFill>
          </a:ln>
        </p:spPr>
        <p:style>
          <a:lnRef idx="2">
            <a:schemeClr val="accent2"/>
          </a:lnRef>
          <a:fillRef idx="1">
            <a:schemeClr val="lt1"/>
          </a:fillRef>
          <a:effectRef idx="0">
            <a:schemeClr val="accent2"/>
          </a:effectRef>
          <a:fontRef idx="minor">
            <a:schemeClr val="dk1"/>
          </a:fontRef>
        </p:style>
        <p:txBody>
          <a:bodyPr rtlCol="0" anchor="ctr"/>
          <a:lstStyle/>
          <a:p>
            <a:pPr algn="ctr">
              <a:lnSpc>
                <a:spcPct val="150000"/>
              </a:lnSpc>
            </a:pPr>
            <a:r>
              <a:rPr lang="ja-JP" altLang="en-US" sz="1400"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背景</a:t>
            </a:r>
          </a:p>
        </p:txBody>
      </p:sp>
      <p:sp>
        <p:nvSpPr>
          <p:cNvPr id="28" name="角丸四角形 2">
            <a:extLst>
              <a:ext uri="{FF2B5EF4-FFF2-40B4-BE49-F238E27FC236}">
                <a16:creationId xmlns:a16="http://schemas.microsoft.com/office/drawing/2014/main" id="{01955E9C-A6EA-C87F-2FF7-11C14D64A715}"/>
              </a:ext>
            </a:extLst>
          </p:cNvPr>
          <p:cNvSpPr/>
          <p:nvPr/>
        </p:nvSpPr>
        <p:spPr>
          <a:xfrm>
            <a:off x="392113" y="6515362"/>
            <a:ext cx="3168352" cy="156664"/>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000" dirty="0">
                <a:solidFill>
                  <a:schemeClr val="tx1"/>
                </a:solidFill>
                <a:latin typeface="Meiryo UI" panose="020B0604030504040204" pitchFamily="50" charset="-128"/>
                <a:ea typeface="Meiryo UI" panose="020B0604030504040204" pitchFamily="50" charset="-128"/>
              </a:rPr>
              <a:t>事務局　　　　国土交通省　都市局　都市安全課</a:t>
            </a:r>
          </a:p>
          <a:p>
            <a:endParaRPr lang="en-US" altLang="ja-JP" sz="1000" dirty="0">
              <a:solidFill>
                <a:schemeClr val="tx1"/>
              </a:solidFill>
              <a:latin typeface="Meiryo UI" panose="020B0604030504040204" pitchFamily="50" charset="-128"/>
              <a:ea typeface="Meiryo UI" panose="020B0604030504040204" pitchFamily="50" charset="-128"/>
            </a:endParaRPr>
          </a:p>
        </p:txBody>
      </p:sp>
      <p:sp>
        <p:nvSpPr>
          <p:cNvPr id="4" name="大かっこ 3"/>
          <p:cNvSpPr/>
          <p:nvPr/>
        </p:nvSpPr>
        <p:spPr>
          <a:xfrm>
            <a:off x="181422" y="6217350"/>
            <a:ext cx="3979490" cy="492938"/>
          </a:xfrm>
          <a:prstGeom prst="bracketPair">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3747883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 name="テキスト ボックス 5525">
            <a:extLst>
              <a:ext uri="{FF2B5EF4-FFF2-40B4-BE49-F238E27FC236}">
                <a16:creationId xmlns:a16="http://schemas.microsoft.com/office/drawing/2014/main" id="{B2E8BCED-F26F-E5D4-3C57-EA39D965AC97}"/>
              </a:ext>
            </a:extLst>
          </p:cNvPr>
          <p:cNvSpPr txBox="1">
            <a:spLocks/>
          </p:cNvSpPr>
          <p:nvPr/>
        </p:nvSpPr>
        <p:spPr>
          <a:xfrm>
            <a:off x="6311492" y="6165304"/>
            <a:ext cx="3392941" cy="575367"/>
          </a:xfrm>
          <a:prstGeom prst="rect">
            <a:avLst/>
          </a:prstGeom>
          <a:noFill/>
          <a:ln w="12700">
            <a:noFill/>
            <a:prstDash val="dash"/>
          </a:ln>
        </p:spPr>
        <p:txBody>
          <a:bodyPr rot="0" spcFirstLastPara="0" vert="horz" wrap="square" lIns="91440" tIns="45720" rIns="91440" bIns="45720" numCol="1" spcCol="0" rtlCol="0" fromWordArt="0" anchor="t" anchorCtr="0" forceAA="0" compatLnSpc="1">
            <a:prstTxWarp prst="textNoShape">
              <a:avLst/>
            </a:prstTxWarp>
            <a:noAutofit/>
          </a:bodyPr>
          <a:lstStyle/>
          <a:p>
            <a:pPr marL="228600" indent="-228600">
              <a:buFont typeface="Arial" panose="020B0604020202020204" pitchFamily="34" charset="0"/>
              <a:buChar char="•"/>
            </a:pPr>
            <a:r>
              <a:rPr lang="ja-JP" altLang="en-US" sz="1050" kern="100" dirty="0">
                <a:latin typeface="Meiryo UI" panose="020B0604030504040204" pitchFamily="50" charset="-128"/>
                <a:ea typeface="Meiryo UI" panose="020B0604030504040204" pitchFamily="50" charset="-128"/>
                <a:cs typeface="Arial" panose="020B0604020202020204" pitchFamily="34" charset="0"/>
              </a:rPr>
              <a:t>住民と共有しておくべき内容は公表することが望ましい。</a:t>
            </a:r>
            <a:endParaRPr lang="en-US" altLang="ja-JP" sz="1050" kern="100" dirty="0">
              <a:latin typeface="Meiryo UI" panose="020B0604030504040204" pitchFamily="50" charset="-128"/>
              <a:ea typeface="Meiryo UI" panose="020B0604030504040204" pitchFamily="50" charset="-128"/>
              <a:cs typeface="Arial" panose="020B0604020202020204" pitchFamily="34" charset="0"/>
            </a:endParaRPr>
          </a:p>
          <a:p>
            <a:pPr marL="228600" indent="-228600">
              <a:buFont typeface="Arial" panose="020B0604020202020204" pitchFamily="34" charset="0"/>
              <a:buChar char="•"/>
            </a:pPr>
            <a:r>
              <a:rPr lang="ja-JP" altLang="en-US" sz="1050" kern="100" dirty="0">
                <a:latin typeface="Meiryo UI" panose="020B0604030504040204" pitchFamily="50" charset="-128"/>
                <a:ea typeface="Meiryo UI" panose="020B0604030504040204" pitchFamily="50" charset="-128"/>
                <a:cs typeface="Arial" panose="020B0604020202020204" pitchFamily="34" charset="0"/>
              </a:rPr>
              <a:t>公表方法は、計画の全体を公表する方法や、計画の概要や一部を公表する方法等がある。</a:t>
            </a:r>
            <a:endParaRPr lang="ja-JP" sz="1050" kern="100" dirty="0">
              <a:effectLst/>
              <a:latin typeface="Meiryo UI" panose="020B0604030504040204" pitchFamily="50" charset="-128"/>
              <a:ea typeface="Meiryo UI" panose="020B0604030504040204" pitchFamily="50" charset="-128"/>
              <a:cs typeface="Arial" panose="020B0604020202020204" pitchFamily="34" charset="0"/>
            </a:endParaRPr>
          </a:p>
        </p:txBody>
      </p:sp>
      <p:sp>
        <p:nvSpPr>
          <p:cNvPr id="15" name="右大かっこ 14"/>
          <p:cNvSpPr/>
          <p:nvPr/>
        </p:nvSpPr>
        <p:spPr>
          <a:xfrm>
            <a:off x="9240455" y="2621752"/>
            <a:ext cx="328517" cy="1231180"/>
          </a:xfrm>
          <a:prstGeom prst="rightBracket">
            <a:avLst>
              <a:gd name="adj" fmla="val 0"/>
            </a:avLst>
          </a:prstGeom>
          <a:ln w="76200">
            <a:solidFill>
              <a:schemeClr val="bg1">
                <a:lumMod val="75000"/>
              </a:schemeClr>
            </a:solidFill>
            <a:headEnd type="triangle" w="lg" len="sm"/>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 name="角丸四角形 2">
            <a:extLst>
              <a:ext uri="{FF2B5EF4-FFF2-40B4-BE49-F238E27FC236}">
                <a16:creationId xmlns:a16="http://schemas.microsoft.com/office/drawing/2014/main" id="{8F7499B0-A800-4683-C671-C1178F9CB7FE}"/>
              </a:ext>
            </a:extLst>
          </p:cNvPr>
          <p:cNvSpPr/>
          <p:nvPr/>
        </p:nvSpPr>
        <p:spPr>
          <a:xfrm>
            <a:off x="89349" y="764703"/>
            <a:ext cx="5940000" cy="603701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9388" indent="-179388"/>
            <a:endParaRPr lang="en-US" altLang="ja-JP" sz="1400" b="1" dirty="0">
              <a:solidFill>
                <a:schemeClr val="tx1"/>
              </a:solidFill>
              <a:latin typeface="Meiryo UI" panose="020B0604030504040204" pitchFamily="50" charset="-128"/>
              <a:ea typeface="Meiryo UI" panose="020B0604030504040204" pitchFamily="50" charset="-128"/>
            </a:endParaRPr>
          </a:p>
          <a:p>
            <a:pPr marL="179388" indent="-179388"/>
            <a:r>
              <a:rPr lang="ja-JP" altLang="en-US" sz="1400" b="1" dirty="0">
                <a:solidFill>
                  <a:schemeClr val="tx1"/>
                </a:solidFill>
                <a:latin typeface="Meiryo UI" panose="020B0604030504040204" pitchFamily="50" charset="-128"/>
                <a:ea typeface="Meiryo UI" panose="020B0604030504040204" pitchFamily="50" charset="-128"/>
              </a:rPr>
              <a:t>１　事前復興まちづくり計画</a:t>
            </a:r>
            <a:endParaRPr lang="en-US" altLang="ja-JP" sz="1400" b="1" dirty="0">
              <a:solidFill>
                <a:schemeClr val="tx1"/>
              </a:solidFill>
              <a:latin typeface="Meiryo UI" panose="020B0604030504040204" pitchFamily="50" charset="-128"/>
              <a:ea typeface="Meiryo UI" panose="020B0604030504040204" pitchFamily="50" charset="-128"/>
            </a:endParaRPr>
          </a:p>
          <a:p>
            <a:pPr marL="179388" indent="-179388"/>
            <a:r>
              <a:rPr lang="ja-JP" altLang="en-US" sz="1400" b="1" dirty="0">
                <a:solidFill>
                  <a:schemeClr val="tx1"/>
                </a:solidFill>
                <a:latin typeface="Meiryo UI" panose="020B0604030504040204" pitchFamily="50" charset="-128"/>
                <a:ea typeface="Meiryo UI" panose="020B0604030504040204" pitchFamily="50" charset="-128"/>
              </a:rPr>
              <a:t>（１）想定する災害</a:t>
            </a:r>
            <a:endParaRPr lang="en-US" altLang="ja-JP" sz="14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400" b="1" dirty="0">
              <a:solidFill>
                <a:schemeClr val="tx1"/>
              </a:solidFill>
              <a:latin typeface="Meiryo UI" panose="020B0604030504040204" pitchFamily="50" charset="-128"/>
              <a:ea typeface="Meiryo UI" panose="020B0604030504040204" pitchFamily="50" charset="-128"/>
            </a:endParaRPr>
          </a:p>
          <a:p>
            <a:pPr marL="179388" indent="-179388"/>
            <a:r>
              <a:rPr lang="ja-JP" altLang="en-US" sz="1400" b="1" dirty="0">
                <a:solidFill>
                  <a:schemeClr val="tx1"/>
                </a:solidFill>
                <a:latin typeface="Meiryo UI" panose="020B0604030504040204" pitchFamily="50" charset="-128"/>
                <a:ea typeface="Meiryo UI" panose="020B0604030504040204" pitchFamily="50" charset="-128"/>
              </a:rPr>
              <a:t>（２）計画としてとりまとめる内容</a:t>
            </a:r>
            <a:endParaRPr lang="en-US" altLang="ja-JP" sz="14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4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4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4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4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4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4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4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400" b="1" dirty="0">
              <a:solidFill>
                <a:schemeClr val="tx1"/>
              </a:solidFill>
              <a:latin typeface="Meiryo UI" panose="020B0604030504040204" pitchFamily="50" charset="-128"/>
              <a:ea typeface="Meiryo UI" panose="020B0604030504040204" pitchFamily="50" charset="-128"/>
            </a:endParaRPr>
          </a:p>
          <a:p>
            <a:pPr marL="179388" indent="-179388"/>
            <a:r>
              <a:rPr lang="ja-JP" altLang="en-US" sz="1400" b="1" dirty="0">
                <a:solidFill>
                  <a:schemeClr val="tx1"/>
                </a:solidFill>
                <a:latin typeface="Meiryo UI" panose="020B0604030504040204" pitchFamily="50" charset="-128"/>
                <a:ea typeface="Meiryo UI" panose="020B0604030504040204" pitchFamily="50" charset="-128"/>
              </a:rPr>
              <a:t>（３）事前復興まちづくり計画策定の意義と効果</a:t>
            </a:r>
            <a:endParaRPr lang="en-US" altLang="ja-JP" sz="1400" b="1" dirty="0">
              <a:solidFill>
                <a:schemeClr val="tx1"/>
              </a:solidFill>
              <a:latin typeface="Meiryo UI" panose="020B0604030504040204" pitchFamily="50" charset="-128"/>
              <a:ea typeface="Meiryo UI" panose="020B0604030504040204" pitchFamily="50" charset="-128"/>
            </a:endParaRPr>
          </a:p>
          <a:p>
            <a:pPr marL="179388" indent="-179388"/>
            <a:r>
              <a:rPr lang="ja-JP" altLang="en-US" sz="1400" b="1" dirty="0">
                <a:solidFill>
                  <a:schemeClr val="tx1"/>
                </a:solidFill>
                <a:latin typeface="Meiryo UI" panose="020B0604030504040204" pitchFamily="50" charset="-128"/>
                <a:ea typeface="Meiryo UI" panose="020B0604030504040204" pitchFamily="50" charset="-128"/>
              </a:rPr>
              <a:t>　</a:t>
            </a:r>
            <a:endParaRPr lang="en-US" altLang="ja-JP" sz="12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4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4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4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4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4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4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4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4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4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4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200" dirty="0">
              <a:solidFill>
                <a:schemeClr val="tx1"/>
              </a:solidFill>
              <a:latin typeface="Meiryo UI" panose="020B0604030504040204" pitchFamily="50" charset="-128"/>
              <a:ea typeface="Meiryo UI" panose="020B0604030504040204" pitchFamily="50" charset="-128"/>
            </a:endParaRPr>
          </a:p>
        </p:txBody>
      </p:sp>
      <p:graphicFrame>
        <p:nvGraphicFramePr>
          <p:cNvPr id="9" name="表 8">
            <a:extLst>
              <a:ext uri="{FF2B5EF4-FFF2-40B4-BE49-F238E27FC236}">
                <a16:creationId xmlns:a16="http://schemas.microsoft.com/office/drawing/2014/main" id="{0A07C10E-B6FF-C849-6CD2-036710F55A3A}"/>
              </a:ext>
            </a:extLst>
          </p:cNvPr>
          <p:cNvGraphicFramePr>
            <a:graphicFrameLocks noGrp="1"/>
          </p:cNvGraphicFramePr>
          <p:nvPr>
            <p:extLst>
              <p:ext uri="{D42A27DB-BD31-4B8C-83A1-F6EECF244321}">
                <p14:modId xmlns:p14="http://schemas.microsoft.com/office/powerpoint/2010/main" val="3563366903"/>
              </p:ext>
            </p:extLst>
          </p:nvPr>
        </p:nvGraphicFramePr>
        <p:xfrm>
          <a:off x="533216" y="1906527"/>
          <a:ext cx="5255379" cy="1575993"/>
        </p:xfrm>
        <a:graphic>
          <a:graphicData uri="http://schemas.openxmlformats.org/drawingml/2006/table">
            <a:tbl>
              <a:tblPr firstRow="1" firstCol="1" bandRow="1">
                <a:tableStyleId>{5940675A-B579-460E-94D1-54222C63F5DA}</a:tableStyleId>
              </a:tblPr>
              <a:tblGrid>
                <a:gridCol w="936104">
                  <a:extLst>
                    <a:ext uri="{9D8B030D-6E8A-4147-A177-3AD203B41FA5}">
                      <a16:colId xmlns:a16="http://schemas.microsoft.com/office/drawing/2014/main" val="1558458597"/>
                    </a:ext>
                  </a:extLst>
                </a:gridCol>
                <a:gridCol w="936104">
                  <a:extLst>
                    <a:ext uri="{9D8B030D-6E8A-4147-A177-3AD203B41FA5}">
                      <a16:colId xmlns:a16="http://schemas.microsoft.com/office/drawing/2014/main" val="1622396561"/>
                    </a:ext>
                  </a:extLst>
                </a:gridCol>
                <a:gridCol w="3383171">
                  <a:extLst>
                    <a:ext uri="{9D8B030D-6E8A-4147-A177-3AD203B41FA5}">
                      <a16:colId xmlns:a16="http://schemas.microsoft.com/office/drawing/2014/main" val="81501842"/>
                    </a:ext>
                  </a:extLst>
                </a:gridCol>
              </a:tblGrid>
              <a:tr h="175110">
                <a:tc gridSpan="2">
                  <a:txBody>
                    <a:bodyPr/>
                    <a:lstStyle/>
                    <a:p>
                      <a:pPr algn="ctr"/>
                      <a:r>
                        <a:rPr lang="ja-JP" sz="1000" kern="0" dirty="0">
                          <a:effectLst/>
                          <a:latin typeface="Meiryo UI" panose="020B0604030504040204" pitchFamily="50" charset="-128"/>
                          <a:ea typeface="Meiryo UI" panose="020B0604030504040204" pitchFamily="50" charset="-128"/>
                        </a:rPr>
                        <a:t>項目</a:t>
                      </a:r>
                      <a:endParaRPr lang="ja-JP" sz="10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48730" marR="48730" marT="0" marB="0" anchor="ctr">
                    <a:solidFill>
                      <a:schemeClr val="bg1">
                        <a:lumMod val="85000"/>
                      </a:schemeClr>
                    </a:solidFill>
                  </a:tcPr>
                </a:tc>
                <a:tc hMerge="1">
                  <a:txBody>
                    <a:bodyPr/>
                    <a:lstStyle/>
                    <a:p>
                      <a:endParaRPr kumimoji="1" lang="ja-JP" altLang="en-US"/>
                    </a:p>
                  </a:txBody>
                  <a:tcPr/>
                </a:tc>
                <a:tc>
                  <a:txBody>
                    <a:bodyPr/>
                    <a:lstStyle/>
                    <a:p>
                      <a:pPr algn="ctr"/>
                      <a:r>
                        <a:rPr lang="ja-JP" sz="1000" kern="0" dirty="0">
                          <a:effectLst/>
                          <a:latin typeface="Meiryo UI" panose="020B0604030504040204" pitchFamily="50" charset="-128"/>
                          <a:ea typeface="Meiryo UI" panose="020B0604030504040204" pitchFamily="50" charset="-128"/>
                        </a:rPr>
                        <a:t>想定される記載内容の例示</a:t>
                      </a:r>
                      <a:endParaRPr lang="ja-JP" sz="10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48730" marR="48730" marT="0" marB="0" anchor="ctr">
                    <a:solidFill>
                      <a:schemeClr val="bg1">
                        <a:lumMod val="85000"/>
                      </a:schemeClr>
                    </a:solidFill>
                  </a:tcPr>
                </a:tc>
                <a:extLst>
                  <a:ext uri="{0D108BD9-81ED-4DB2-BD59-A6C34878D82A}">
                    <a16:rowId xmlns:a16="http://schemas.microsoft.com/office/drawing/2014/main" val="1711875135"/>
                  </a:ext>
                </a:extLst>
              </a:tr>
              <a:tr h="175110">
                <a:tc gridSpan="2">
                  <a:txBody>
                    <a:bodyPr/>
                    <a:lstStyle/>
                    <a:p>
                      <a:pPr marL="127635" indent="-127635" algn="l"/>
                      <a:r>
                        <a:rPr lang="ja-JP" sz="1000" kern="0" dirty="0">
                          <a:effectLst/>
                          <a:latin typeface="Meiryo UI" panose="020B0604030504040204" pitchFamily="50" charset="-128"/>
                          <a:ea typeface="Meiryo UI" panose="020B0604030504040204" pitchFamily="50" charset="-128"/>
                        </a:rPr>
                        <a:t>①被害想定やまちの課題</a:t>
                      </a:r>
                      <a:endParaRPr lang="ja-JP" sz="10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48730" marR="48730" marT="0" marB="0" anchor="ctr">
                    <a:solidFill>
                      <a:schemeClr val="bg1">
                        <a:lumMod val="85000"/>
                      </a:schemeClr>
                    </a:solidFill>
                  </a:tcPr>
                </a:tc>
                <a:tc hMerge="1">
                  <a:txBody>
                    <a:bodyPr/>
                    <a:lstStyle/>
                    <a:p>
                      <a:endParaRPr kumimoji="1" lang="ja-JP" altLang="en-US"/>
                    </a:p>
                  </a:txBody>
                  <a:tcPr/>
                </a:tc>
                <a:tc>
                  <a:txBody>
                    <a:bodyPr/>
                    <a:lstStyle/>
                    <a:p>
                      <a:pPr algn="just"/>
                      <a:r>
                        <a:rPr lang="ja-JP" sz="1000" kern="0" dirty="0">
                          <a:effectLst/>
                          <a:latin typeface="Meiryo UI" panose="020B0604030504040204" pitchFamily="50" charset="-128"/>
                          <a:ea typeface="Meiryo UI" panose="020B0604030504040204" pitchFamily="50" charset="-128"/>
                        </a:rPr>
                        <a:t>・地域特性</a:t>
                      </a:r>
                      <a:r>
                        <a:rPr lang="ja-JP" altLang="en-US" sz="1000" kern="0" dirty="0">
                          <a:effectLst/>
                          <a:latin typeface="Meiryo UI" panose="020B0604030504040204" pitchFamily="50" charset="-128"/>
                          <a:ea typeface="Meiryo UI" panose="020B0604030504040204" pitchFamily="50" charset="-128"/>
                        </a:rPr>
                        <a:t>、</a:t>
                      </a:r>
                      <a:r>
                        <a:rPr lang="ja-JP" sz="1000" kern="0" dirty="0">
                          <a:effectLst/>
                          <a:latin typeface="Meiryo UI" panose="020B0604030504040204" pitchFamily="50" charset="-128"/>
                          <a:ea typeface="Meiryo UI" panose="020B0604030504040204" pitchFamily="50" charset="-128"/>
                        </a:rPr>
                        <a:t>被害の分布、規模等</a:t>
                      </a:r>
                      <a:r>
                        <a:rPr lang="ja-JP" altLang="en-US" sz="1000" kern="0" dirty="0">
                          <a:effectLst/>
                          <a:latin typeface="Meiryo UI" panose="020B0604030504040204" pitchFamily="50" charset="-128"/>
                          <a:ea typeface="Meiryo UI" panose="020B0604030504040204" pitchFamily="50" charset="-128"/>
                        </a:rPr>
                        <a:t>、復興時の課題</a:t>
                      </a:r>
                      <a:endParaRPr lang="en-US" altLang="ja-JP" sz="1000" kern="0" dirty="0">
                        <a:effectLst/>
                        <a:latin typeface="Meiryo UI" panose="020B0604030504040204" pitchFamily="50" charset="-128"/>
                        <a:ea typeface="Meiryo UI" panose="020B0604030504040204" pitchFamily="50" charset="-128"/>
                      </a:endParaRPr>
                    </a:p>
                  </a:txBody>
                  <a:tcPr marL="48730" marR="48730" marT="0" marB="0" anchor="ctr"/>
                </a:tc>
                <a:extLst>
                  <a:ext uri="{0D108BD9-81ED-4DB2-BD59-A6C34878D82A}">
                    <a16:rowId xmlns:a16="http://schemas.microsoft.com/office/drawing/2014/main" val="3785008096"/>
                  </a:ext>
                </a:extLst>
              </a:tr>
              <a:tr h="350221">
                <a:tc gridSpan="2">
                  <a:txBody>
                    <a:bodyPr/>
                    <a:lstStyle/>
                    <a:p>
                      <a:pPr marL="127635" indent="-127635" algn="l"/>
                      <a:r>
                        <a:rPr lang="ja-JP" sz="1000" kern="0" dirty="0">
                          <a:effectLst/>
                          <a:latin typeface="Meiryo UI" panose="020B0604030504040204" pitchFamily="50" charset="-128"/>
                          <a:ea typeface="Meiryo UI" panose="020B0604030504040204" pitchFamily="50" charset="-128"/>
                        </a:rPr>
                        <a:t>②復興まちづくりの目標・実施方針</a:t>
                      </a:r>
                      <a:endParaRPr lang="ja-JP" sz="10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48730" marR="48730" marT="0" marB="0" anchor="ctr">
                    <a:solidFill>
                      <a:schemeClr val="bg1">
                        <a:lumMod val="85000"/>
                      </a:schemeClr>
                    </a:solidFill>
                  </a:tcPr>
                </a:tc>
                <a:tc hMerge="1">
                  <a:txBody>
                    <a:bodyPr/>
                    <a:lstStyle/>
                    <a:p>
                      <a:endParaRPr kumimoji="1" lang="ja-JP" altLang="en-US"/>
                    </a:p>
                  </a:txBody>
                  <a:tcPr/>
                </a:tc>
                <a:tc>
                  <a:txBody>
                    <a:bodyPr/>
                    <a:lstStyle/>
                    <a:p>
                      <a:pPr algn="just"/>
                      <a:r>
                        <a:rPr lang="ja-JP" sz="1000" kern="0" dirty="0">
                          <a:effectLst/>
                          <a:latin typeface="Meiryo UI" panose="020B0604030504040204" pitchFamily="50" charset="-128"/>
                          <a:ea typeface="Meiryo UI" panose="020B0604030504040204" pitchFamily="50" charset="-128"/>
                        </a:rPr>
                        <a:t>・復興まちづくりの目標</a:t>
                      </a:r>
                      <a:r>
                        <a:rPr lang="ja-JP" altLang="en-US" sz="1000" kern="0" dirty="0">
                          <a:effectLst/>
                          <a:latin typeface="Meiryo UI" panose="020B0604030504040204" pitchFamily="50" charset="-128"/>
                          <a:ea typeface="Meiryo UI" panose="020B0604030504040204" pitchFamily="50" charset="-128"/>
                        </a:rPr>
                        <a:t>、</a:t>
                      </a:r>
                      <a:r>
                        <a:rPr lang="ja-JP" altLang="ja-JP" sz="1000" kern="0" dirty="0">
                          <a:effectLst/>
                          <a:latin typeface="Meiryo UI" panose="020B0604030504040204" pitchFamily="50" charset="-128"/>
                          <a:ea typeface="Meiryo UI" panose="020B0604030504040204" pitchFamily="50" charset="-128"/>
                        </a:rPr>
                        <a:t>基本的な考え方</a:t>
                      </a:r>
                      <a:r>
                        <a:rPr lang="ja-JP" altLang="en-US" sz="1000" kern="0" dirty="0">
                          <a:effectLst/>
                          <a:latin typeface="Meiryo UI" panose="020B0604030504040204" pitchFamily="50" charset="-128"/>
                          <a:ea typeface="Meiryo UI" panose="020B0604030504040204" pitchFamily="50" charset="-128"/>
                        </a:rPr>
                        <a:t>　</a:t>
                      </a:r>
                      <a:r>
                        <a:rPr lang="ja-JP" altLang="ja-JP" sz="1000" kern="0" dirty="0">
                          <a:effectLst/>
                          <a:latin typeface="Meiryo UI" panose="020B0604030504040204" pitchFamily="50" charset="-128"/>
                          <a:ea typeface="Meiryo UI" panose="020B0604030504040204" pitchFamily="50" charset="-128"/>
                        </a:rPr>
                        <a:t>・将来の都市構造</a:t>
                      </a:r>
                      <a:endParaRPr lang="en-US" altLang="ja-JP" sz="1000" kern="0" dirty="0">
                        <a:effectLst/>
                        <a:latin typeface="Meiryo UI" panose="020B0604030504040204" pitchFamily="50" charset="-128"/>
                        <a:ea typeface="Meiryo UI" panose="020B0604030504040204" pitchFamily="50" charset="-128"/>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ja-JP" sz="1000" kern="0" dirty="0">
                          <a:effectLst/>
                          <a:latin typeface="Meiryo UI" panose="020B0604030504040204" pitchFamily="50" charset="-128"/>
                          <a:ea typeface="Meiryo UI" panose="020B0604030504040204" pitchFamily="50" charset="-128"/>
                        </a:rPr>
                        <a:t>・復興まちづくりの方針</a:t>
                      </a:r>
                      <a:r>
                        <a:rPr lang="ja-JP" altLang="en-US" sz="1000" kern="0" dirty="0">
                          <a:effectLst/>
                          <a:latin typeface="Meiryo UI" panose="020B0604030504040204" pitchFamily="50" charset="-128"/>
                          <a:ea typeface="Meiryo UI" panose="020B0604030504040204" pitchFamily="50" charset="-128"/>
                        </a:rPr>
                        <a:t>　　　　　　　　　　　　・</a:t>
                      </a:r>
                      <a:r>
                        <a:rPr lang="ja-JP" altLang="ja-JP" sz="1000" kern="0" dirty="0">
                          <a:effectLst/>
                          <a:latin typeface="Meiryo UI" panose="020B0604030504040204" pitchFamily="50" charset="-128"/>
                          <a:ea typeface="Meiryo UI" panose="020B0604030504040204" pitchFamily="50" charset="-128"/>
                        </a:rPr>
                        <a:t>分野別の方針</a:t>
                      </a:r>
                      <a:endParaRPr lang="ja-JP" sz="10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48730" marR="48730" marT="0" marB="0" anchor="ctr"/>
                </a:tc>
                <a:extLst>
                  <a:ext uri="{0D108BD9-81ED-4DB2-BD59-A6C34878D82A}">
                    <a16:rowId xmlns:a16="http://schemas.microsoft.com/office/drawing/2014/main" val="1749508117"/>
                  </a:ext>
                </a:extLst>
              </a:tr>
              <a:tr h="175110">
                <a:tc gridSpan="2">
                  <a:txBody>
                    <a:bodyPr/>
                    <a:lstStyle/>
                    <a:p>
                      <a:pPr marL="127635" indent="-127635" algn="l"/>
                      <a:r>
                        <a:rPr lang="ja-JP" sz="1000" kern="0" dirty="0">
                          <a:effectLst/>
                          <a:latin typeface="Meiryo UI" panose="020B0604030504040204" pitchFamily="50" charset="-128"/>
                          <a:ea typeface="Meiryo UI" panose="020B0604030504040204" pitchFamily="50" charset="-128"/>
                        </a:rPr>
                        <a:t>③目標の実現に向けた課題</a:t>
                      </a:r>
                      <a:endParaRPr lang="ja-JP" sz="10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48730" marR="48730" marT="0" marB="0" anchor="ctr">
                    <a:solidFill>
                      <a:schemeClr val="bg1">
                        <a:lumMod val="85000"/>
                      </a:schemeClr>
                    </a:solidFill>
                  </a:tcPr>
                </a:tc>
                <a:tc hMerge="1">
                  <a:txBody>
                    <a:bodyPr/>
                    <a:lstStyle/>
                    <a:p>
                      <a:endParaRPr kumimoji="1" lang="ja-JP" altLang="en-US"/>
                    </a:p>
                  </a:txBody>
                  <a:tcPr/>
                </a:tc>
                <a:tc>
                  <a:txBody>
                    <a:bodyPr/>
                    <a:lstStyle/>
                    <a:p>
                      <a:pPr algn="just"/>
                      <a:r>
                        <a:rPr lang="ja-JP" sz="1000" kern="0" dirty="0">
                          <a:effectLst/>
                          <a:latin typeface="Meiryo UI" panose="020B0604030504040204" pitchFamily="50" charset="-128"/>
                          <a:ea typeface="Meiryo UI" panose="020B0604030504040204" pitchFamily="50" charset="-128"/>
                        </a:rPr>
                        <a:t>・目標を実現するための課題</a:t>
                      </a:r>
                      <a:endParaRPr lang="ja-JP" sz="10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48730" marR="48730" marT="0" marB="0" anchor="ctr"/>
                </a:tc>
                <a:extLst>
                  <a:ext uri="{0D108BD9-81ED-4DB2-BD59-A6C34878D82A}">
                    <a16:rowId xmlns:a16="http://schemas.microsoft.com/office/drawing/2014/main" val="76387032"/>
                  </a:ext>
                </a:extLst>
              </a:tr>
              <a:tr h="350221">
                <a:tc rowSpan="2">
                  <a:txBody>
                    <a:bodyPr/>
                    <a:lstStyle/>
                    <a:p>
                      <a:pPr marL="127635" indent="-127635" algn="l"/>
                      <a:r>
                        <a:rPr lang="ja-JP" sz="1000" kern="0" dirty="0">
                          <a:effectLst/>
                          <a:latin typeface="Meiryo UI" panose="020B0604030504040204" pitchFamily="50" charset="-128"/>
                          <a:ea typeface="Meiryo UI" panose="020B0604030504040204" pitchFamily="50" charset="-128"/>
                        </a:rPr>
                        <a:t>④課題解決の</a:t>
                      </a:r>
                      <a:endParaRPr lang="en-US" altLang="ja-JP" sz="1000" kern="0" dirty="0">
                        <a:effectLst/>
                        <a:latin typeface="Meiryo UI" panose="020B0604030504040204" pitchFamily="50" charset="-128"/>
                        <a:ea typeface="Meiryo UI" panose="020B0604030504040204" pitchFamily="50" charset="-128"/>
                      </a:endParaRPr>
                    </a:p>
                    <a:p>
                      <a:pPr marL="127635" indent="-127635" algn="l"/>
                      <a:r>
                        <a:rPr lang="ja-JP" altLang="en-US" sz="1000" kern="0" dirty="0">
                          <a:effectLst/>
                          <a:latin typeface="Meiryo UI" panose="020B0604030504040204" pitchFamily="50" charset="-128"/>
                          <a:ea typeface="Meiryo UI" panose="020B0604030504040204" pitchFamily="50" charset="-128"/>
                        </a:rPr>
                        <a:t>　</a:t>
                      </a:r>
                      <a:r>
                        <a:rPr lang="ja-JP" sz="1000" kern="0" dirty="0">
                          <a:effectLst/>
                          <a:latin typeface="Meiryo UI" panose="020B0604030504040204" pitchFamily="50" charset="-128"/>
                          <a:ea typeface="Meiryo UI" panose="020B0604030504040204" pitchFamily="50" charset="-128"/>
                        </a:rPr>
                        <a:t>ための対応策</a:t>
                      </a:r>
                      <a:endParaRPr lang="ja-JP" sz="10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48730" marR="48730" marT="0" marB="0" anchor="ctr">
                    <a:solidFill>
                      <a:schemeClr val="bg1">
                        <a:lumMod val="85000"/>
                      </a:schemeClr>
                    </a:solidFill>
                  </a:tcPr>
                </a:tc>
                <a:tc>
                  <a:txBody>
                    <a:bodyPr/>
                    <a:lstStyle/>
                    <a:p>
                      <a:pPr marL="0" indent="0" algn="l"/>
                      <a:r>
                        <a:rPr lang="ja-JP" sz="1000" kern="0" dirty="0">
                          <a:effectLst/>
                          <a:latin typeface="Meiryo UI" panose="020B0604030504040204" pitchFamily="50" charset="-128"/>
                          <a:ea typeface="Meiryo UI" panose="020B0604030504040204" pitchFamily="50" charset="-128"/>
                        </a:rPr>
                        <a:t>事前に決めて</a:t>
                      </a:r>
                      <a:endParaRPr lang="en-US" altLang="ja-JP" sz="1000" kern="0" dirty="0">
                        <a:effectLst/>
                        <a:latin typeface="Meiryo UI" panose="020B0604030504040204" pitchFamily="50" charset="-128"/>
                        <a:ea typeface="Meiryo UI" panose="020B0604030504040204" pitchFamily="50" charset="-128"/>
                      </a:endParaRPr>
                    </a:p>
                    <a:p>
                      <a:pPr marL="0" indent="0" algn="l"/>
                      <a:r>
                        <a:rPr lang="ja-JP" sz="1000" kern="0" dirty="0">
                          <a:effectLst/>
                          <a:latin typeface="Meiryo UI" panose="020B0604030504040204" pitchFamily="50" charset="-128"/>
                          <a:ea typeface="Meiryo UI" panose="020B0604030504040204" pitchFamily="50" charset="-128"/>
                        </a:rPr>
                        <a:t>おくべき事項</a:t>
                      </a:r>
                      <a:endParaRPr lang="ja-JP" sz="10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48730" marR="48730" marT="0" marB="0" anchor="ctr">
                    <a:solidFill>
                      <a:schemeClr val="bg1">
                        <a:lumMod val="85000"/>
                      </a:schemeClr>
                    </a:solidFill>
                  </a:tcPr>
                </a:tc>
                <a:tc>
                  <a:txBody>
                    <a:bodyPr/>
                    <a:lstStyle/>
                    <a:p>
                      <a:pPr algn="just"/>
                      <a:r>
                        <a:rPr lang="ja-JP" sz="1000" kern="0" dirty="0">
                          <a:effectLst/>
                          <a:latin typeface="Meiryo UI" panose="020B0604030504040204" pitchFamily="50" charset="-128"/>
                          <a:ea typeface="Meiryo UI" panose="020B0604030504040204" pitchFamily="50" charset="-128"/>
                        </a:rPr>
                        <a:t>・体制</a:t>
                      </a:r>
                      <a:r>
                        <a:rPr lang="ja-JP" altLang="en-US" sz="1000" kern="0" dirty="0">
                          <a:effectLst/>
                          <a:latin typeface="Meiryo UI" panose="020B0604030504040204" pitchFamily="50" charset="-128"/>
                          <a:ea typeface="Meiryo UI" panose="020B0604030504040204" pitchFamily="50" charset="-128"/>
                        </a:rPr>
                        <a:t>、</a:t>
                      </a:r>
                      <a:r>
                        <a:rPr lang="ja-JP" altLang="ja-JP" sz="1000" kern="0" dirty="0">
                          <a:effectLst/>
                          <a:latin typeface="Meiryo UI" panose="020B0604030504040204" pitchFamily="50" charset="-128"/>
                          <a:ea typeface="Meiryo UI" panose="020B0604030504040204" pitchFamily="50" charset="-128"/>
                        </a:rPr>
                        <a:t>手順</a:t>
                      </a:r>
                      <a:r>
                        <a:rPr lang="ja-JP" altLang="en-US" sz="1000" kern="0" dirty="0">
                          <a:effectLst/>
                          <a:latin typeface="Meiryo UI" panose="020B0604030504040204" pitchFamily="50" charset="-128"/>
                          <a:ea typeface="Meiryo UI" panose="020B0604030504040204" pitchFamily="50" charset="-128"/>
                        </a:rPr>
                        <a:t>に関わること</a:t>
                      </a:r>
                      <a:endParaRPr lang="en-US" altLang="ja-JP" sz="1000" kern="0" dirty="0">
                        <a:effectLst/>
                        <a:latin typeface="Meiryo UI" panose="020B0604030504040204" pitchFamily="50" charset="-128"/>
                        <a:ea typeface="Meiryo UI" panose="020B0604030504040204" pitchFamily="50" charset="-128"/>
                      </a:endParaRPr>
                    </a:p>
                    <a:p>
                      <a:pPr algn="just"/>
                      <a:r>
                        <a:rPr lang="ja-JP" altLang="en-US" sz="1000" kern="0" dirty="0">
                          <a:effectLst/>
                          <a:latin typeface="Meiryo UI" panose="020B0604030504040204" pitchFamily="50" charset="-128"/>
                          <a:ea typeface="Meiryo UI" panose="020B0604030504040204" pitchFamily="50" charset="-128"/>
                        </a:rPr>
                        <a:t>・</a:t>
                      </a:r>
                      <a:r>
                        <a:rPr lang="ja-JP" altLang="ja-JP" sz="1000" kern="0" dirty="0">
                          <a:effectLst/>
                          <a:latin typeface="Meiryo UI" panose="020B0604030504040204" pitchFamily="50" charset="-128"/>
                          <a:ea typeface="Meiryo UI" panose="020B0604030504040204" pitchFamily="50" charset="-128"/>
                        </a:rPr>
                        <a:t>復興まちづくりの工程に関すること</a:t>
                      </a:r>
                      <a:endParaRPr lang="ja-JP" sz="10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48730" marR="48730" marT="0" marB="0" anchor="ctr"/>
                </a:tc>
                <a:extLst>
                  <a:ext uri="{0D108BD9-81ED-4DB2-BD59-A6C34878D82A}">
                    <a16:rowId xmlns:a16="http://schemas.microsoft.com/office/drawing/2014/main" val="3228697403"/>
                  </a:ext>
                </a:extLst>
              </a:tr>
              <a:tr h="350221">
                <a:tc vMerge="1">
                  <a:txBody>
                    <a:bodyPr/>
                    <a:lstStyle/>
                    <a:p>
                      <a:endParaRPr kumimoji="1" lang="ja-JP" altLang="en-US"/>
                    </a:p>
                  </a:txBody>
                  <a:tcPr/>
                </a:tc>
                <a:tc>
                  <a:txBody>
                    <a:bodyPr/>
                    <a:lstStyle/>
                    <a:p>
                      <a:pPr algn="l"/>
                      <a:r>
                        <a:rPr lang="ja-JP" sz="1000" kern="0" dirty="0">
                          <a:effectLst/>
                          <a:latin typeface="Meiryo UI" panose="020B0604030504040204" pitchFamily="50" charset="-128"/>
                          <a:ea typeface="Meiryo UI" panose="020B0604030504040204" pitchFamily="50" charset="-128"/>
                        </a:rPr>
                        <a:t>事前に実施</a:t>
                      </a:r>
                      <a:endParaRPr lang="en-US" altLang="ja-JP" sz="1000" kern="0" dirty="0">
                        <a:effectLst/>
                        <a:latin typeface="Meiryo UI" panose="020B0604030504040204" pitchFamily="50" charset="-128"/>
                        <a:ea typeface="Meiryo UI" panose="020B0604030504040204" pitchFamily="50" charset="-128"/>
                      </a:endParaRPr>
                    </a:p>
                    <a:p>
                      <a:pPr algn="l"/>
                      <a:r>
                        <a:rPr lang="ja-JP" altLang="en-US" sz="1000" kern="0" dirty="0">
                          <a:effectLst/>
                          <a:latin typeface="Meiryo UI" panose="020B0604030504040204" pitchFamily="50" charset="-128"/>
                          <a:ea typeface="Meiryo UI" panose="020B0604030504040204" pitchFamily="50" charset="-128"/>
                        </a:rPr>
                        <a:t>す</a:t>
                      </a:r>
                      <a:r>
                        <a:rPr lang="ja-JP" sz="1000" kern="0" dirty="0">
                          <a:effectLst/>
                          <a:latin typeface="Meiryo UI" panose="020B0604030504040204" pitchFamily="50" charset="-128"/>
                          <a:ea typeface="Meiryo UI" panose="020B0604030504040204" pitchFamily="50" charset="-128"/>
                        </a:rPr>
                        <a:t>べき事項</a:t>
                      </a:r>
                      <a:endParaRPr lang="ja-JP" sz="10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48730" marR="48730" marT="0" marB="0" anchor="ctr">
                    <a:solidFill>
                      <a:schemeClr val="bg1">
                        <a:lumMod val="85000"/>
                      </a:schemeClr>
                    </a:solidFill>
                  </a:tcPr>
                </a:tc>
                <a:tc>
                  <a:txBody>
                    <a:bodyPr/>
                    <a:lstStyle/>
                    <a:p>
                      <a:pPr algn="just"/>
                      <a:r>
                        <a:rPr lang="ja-JP" sz="1000" kern="0" dirty="0">
                          <a:effectLst/>
                          <a:latin typeface="Meiryo UI" panose="020B0604030504040204" pitchFamily="50" charset="-128"/>
                          <a:ea typeface="Meiryo UI" panose="020B0604030504040204" pitchFamily="50" charset="-128"/>
                        </a:rPr>
                        <a:t>・職員訓練</a:t>
                      </a:r>
                      <a:r>
                        <a:rPr lang="ja-JP" altLang="en-US" sz="1000" kern="0" dirty="0">
                          <a:effectLst/>
                          <a:latin typeface="Meiryo UI" panose="020B0604030504040204" pitchFamily="50" charset="-128"/>
                          <a:ea typeface="Meiryo UI" panose="020B0604030504040204" pitchFamily="50" charset="-128"/>
                        </a:rPr>
                        <a:t>　　　　　　　　　　　　　  </a:t>
                      </a:r>
                      <a:r>
                        <a:rPr lang="ja-JP" altLang="ja-JP" sz="1000" kern="0" dirty="0">
                          <a:effectLst/>
                          <a:latin typeface="Meiryo UI" panose="020B0604030504040204" pitchFamily="50" charset="-128"/>
                          <a:ea typeface="Meiryo UI" panose="020B0604030504040204" pitchFamily="50" charset="-128"/>
                        </a:rPr>
                        <a:t>・住民との復興訓練等</a:t>
                      </a:r>
                      <a:endParaRPr lang="en-US" altLang="ja-JP" sz="1000" kern="0" dirty="0">
                        <a:effectLst/>
                        <a:latin typeface="Meiryo UI" panose="020B0604030504040204" pitchFamily="50" charset="-128"/>
                        <a:ea typeface="Meiryo UI" panose="020B0604030504040204" pitchFamily="50" charset="-128"/>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ja-JP" altLang="ja-JP" sz="1000" kern="0" dirty="0">
                          <a:effectLst/>
                          <a:latin typeface="Meiryo UI" panose="020B0604030504040204" pitchFamily="50" charset="-128"/>
                          <a:ea typeface="Meiryo UI" panose="020B0604030504040204" pitchFamily="50" charset="-128"/>
                        </a:rPr>
                        <a:t>・</a:t>
                      </a:r>
                      <a:r>
                        <a:rPr lang="ja-JP" altLang="en-US" sz="1000" kern="0" dirty="0">
                          <a:effectLst/>
                          <a:latin typeface="Meiryo UI" panose="020B0604030504040204" pitchFamily="50" charset="-128"/>
                          <a:ea typeface="Meiryo UI" panose="020B0604030504040204" pitchFamily="50" charset="-128"/>
                        </a:rPr>
                        <a:t>基礎データの準備に関すること　　</a:t>
                      </a:r>
                      <a:r>
                        <a:rPr lang="ja-JP" sz="1000" kern="0" dirty="0">
                          <a:effectLst/>
                          <a:latin typeface="Meiryo UI" panose="020B0604030504040204" pitchFamily="50" charset="-128"/>
                          <a:ea typeface="Meiryo UI" panose="020B0604030504040204" pitchFamily="50" charset="-128"/>
                        </a:rPr>
                        <a:t>・防災・減災対策</a:t>
                      </a:r>
                      <a:r>
                        <a:rPr lang="ja-JP" altLang="en-US" sz="1000" kern="0" dirty="0">
                          <a:effectLst/>
                          <a:latin typeface="Meiryo UI" panose="020B0604030504040204" pitchFamily="50" charset="-128"/>
                          <a:ea typeface="Meiryo UI" panose="020B0604030504040204" pitchFamily="50" charset="-128"/>
                        </a:rPr>
                        <a:t>　　　等</a:t>
                      </a:r>
                      <a:endParaRPr lang="ja-JP" sz="10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48730" marR="48730" marT="0" marB="0" anchor="ctr"/>
                </a:tc>
                <a:extLst>
                  <a:ext uri="{0D108BD9-81ED-4DB2-BD59-A6C34878D82A}">
                    <a16:rowId xmlns:a16="http://schemas.microsoft.com/office/drawing/2014/main" val="3707575921"/>
                  </a:ext>
                </a:extLst>
              </a:tr>
            </a:tbl>
          </a:graphicData>
        </a:graphic>
      </p:graphicFrame>
      <p:sp>
        <p:nvSpPr>
          <p:cNvPr id="3" name="Rectangle 2">
            <a:extLst>
              <a:ext uri="{FF2B5EF4-FFF2-40B4-BE49-F238E27FC236}">
                <a16:creationId xmlns:a16="http://schemas.microsoft.com/office/drawing/2014/main" id="{453A6CE0-7921-1219-0417-A839B4AAB5F1}"/>
              </a:ext>
            </a:extLst>
          </p:cNvPr>
          <p:cNvSpPr>
            <a:spLocks noGrp="1" noChangeArrowheads="1"/>
          </p:cNvSpPr>
          <p:nvPr>
            <p:ph type="title"/>
          </p:nvPr>
        </p:nvSpPr>
        <p:spPr>
          <a:xfrm>
            <a:off x="0" y="0"/>
            <a:ext cx="7709936" cy="476250"/>
          </a:xfrm>
        </p:spPr>
        <p:txBody>
          <a:bodyPr/>
          <a:lstStyle/>
          <a:p>
            <a:pPr eaLnBrk="1" hangingPunct="1"/>
            <a:r>
              <a:rPr lang="ja-JP" altLang="en-US" sz="2400" dirty="0"/>
              <a:t>事前復興まちづくり計画検討のためのガイドライン</a:t>
            </a:r>
            <a:r>
              <a:rPr lang="en-US" altLang="ja-JP" sz="2400" dirty="0"/>
              <a:t>【</a:t>
            </a:r>
            <a:r>
              <a:rPr lang="ja-JP" altLang="en-US" sz="2400" dirty="0"/>
              <a:t>概要</a:t>
            </a:r>
            <a:r>
              <a:rPr lang="en-US" altLang="ja-JP" sz="2400" dirty="0"/>
              <a:t>】</a:t>
            </a:r>
            <a:r>
              <a:rPr lang="ja-JP" altLang="en-US" sz="2400" dirty="0"/>
              <a:t>②</a:t>
            </a:r>
          </a:p>
        </p:txBody>
      </p:sp>
      <p:sp>
        <p:nvSpPr>
          <p:cNvPr id="8" name="角丸四角形 2">
            <a:extLst>
              <a:ext uri="{FF2B5EF4-FFF2-40B4-BE49-F238E27FC236}">
                <a16:creationId xmlns:a16="http://schemas.microsoft.com/office/drawing/2014/main" id="{BB70CE64-D331-EC6D-87C5-0E8AF2CE96AC}"/>
              </a:ext>
            </a:extLst>
          </p:cNvPr>
          <p:cNvSpPr/>
          <p:nvPr/>
        </p:nvSpPr>
        <p:spPr>
          <a:xfrm>
            <a:off x="471915" y="1410340"/>
            <a:ext cx="5256584" cy="506492"/>
          </a:xfrm>
          <a:prstGeom prst="roundRect">
            <a:avLst>
              <a:gd name="adj" fmla="val 4254"/>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9388" indent="-179388">
              <a:buFont typeface="Arial" panose="020B0604020202020204" pitchFamily="34" charset="0"/>
              <a:buChar char="•"/>
            </a:pPr>
            <a:r>
              <a:rPr lang="ja-JP" altLang="en-US" sz="1050" dirty="0">
                <a:solidFill>
                  <a:schemeClr val="tx1"/>
                </a:solidFill>
                <a:latin typeface="Meiryo UI" panose="020B0604030504040204" pitchFamily="50" charset="-128"/>
                <a:ea typeface="Meiryo UI" panose="020B0604030504040204" pitchFamily="50" charset="-128"/>
              </a:rPr>
              <a:t>面的整備等の復興まちづくり事業の検討が必要となる大規模な災害を想定</a:t>
            </a:r>
            <a:endParaRPr kumimoji="1" lang="en-US" altLang="ja-JP" sz="1050" dirty="0">
              <a:solidFill>
                <a:schemeClr val="tx1"/>
              </a:solidFill>
              <a:latin typeface="Meiryo UI" panose="020B0604030504040204" pitchFamily="50" charset="-128"/>
              <a:ea typeface="Meiryo UI" panose="020B0604030504040204" pitchFamily="50" charset="-128"/>
            </a:endParaRPr>
          </a:p>
        </p:txBody>
      </p:sp>
      <p:sp>
        <p:nvSpPr>
          <p:cNvPr id="10" name="角丸四角形 2">
            <a:extLst>
              <a:ext uri="{FF2B5EF4-FFF2-40B4-BE49-F238E27FC236}">
                <a16:creationId xmlns:a16="http://schemas.microsoft.com/office/drawing/2014/main" id="{C22B1778-B5A2-0848-AB4D-16D6999DCACF}"/>
              </a:ext>
            </a:extLst>
          </p:cNvPr>
          <p:cNvSpPr/>
          <p:nvPr/>
        </p:nvSpPr>
        <p:spPr>
          <a:xfrm>
            <a:off x="6153102" y="764306"/>
            <a:ext cx="3654322" cy="6037413"/>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9388" indent="-179388"/>
            <a:r>
              <a:rPr lang="ja-JP" altLang="en-US" sz="1400" b="1" dirty="0">
                <a:solidFill>
                  <a:schemeClr val="tx1"/>
                </a:solidFill>
                <a:latin typeface="Meiryo UI" panose="020B0604030504040204" pitchFamily="50" charset="-128"/>
                <a:ea typeface="Meiryo UI" panose="020B0604030504040204" pitchFamily="50" charset="-128"/>
              </a:rPr>
              <a:t>２　計画検討の進め方</a:t>
            </a:r>
            <a:endParaRPr lang="en-US" altLang="ja-JP" sz="1400" b="1" dirty="0">
              <a:solidFill>
                <a:schemeClr val="tx1"/>
              </a:solidFill>
              <a:latin typeface="Meiryo UI" panose="020B0604030504040204" pitchFamily="50" charset="-128"/>
              <a:ea typeface="Meiryo UI" panose="020B0604030504040204" pitchFamily="50" charset="-128"/>
            </a:endParaRPr>
          </a:p>
          <a:p>
            <a:pPr marL="179388" indent="-179388"/>
            <a:r>
              <a:rPr lang="ja-JP" altLang="en-US" sz="1400" b="1" dirty="0">
                <a:solidFill>
                  <a:schemeClr val="tx1"/>
                </a:solidFill>
                <a:latin typeface="Meiryo UI" panose="020B0604030504040204" pitchFamily="50" charset="-128"/>
                <a:ea typeface="Meiryo UI" panose="020B0604030504040204" pitchFamily="50" charset="-128"/>
              </a:rPr>
              <a:t>（１）検討の進め方</a:t>
            </a:r>
            <a:endParaRPr lang="en-US" altLang="ja-JP" sz="14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4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4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4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4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4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4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400" b="1" dirty="0">
              <a:solidFill>
                <a:schemeClr val="tx1"/>
              </a:solidFill>
              <a:latin typeface="Meiryo UI" panose="020B0604030504040204" pitchFamily="50" charset="-128"/>
              <a:ea typeface="Meiryo UI" panose="020B0604030504040204" pitchFamily="50" charset="-128"/>
            </a:endParaRPr>
          </a:p>
        </p:txBody>
      </p:sp>
      <p:sp>
        <p:nvSpPr>
          <p:cNvPr id="6" name="角丸四角形 1">
            <a:extLst>
              <a:ext uri="{FF2B5EF4-FFF2-40B4-BE49-F238E27FC236}">
                <a16:creationId xmlns:a16="http://schemas.microsoft.com/office/drawing/2014/main" id="{13529033-0A53-929F-B1D4-4F61D2AEEF16}"/>
              </a:ext>
            </a:extLst>
          </p:cNvPr>
          <p:cNvSpPr/>
          <p:nvPr/>
        </p:nvSpPr>
        <p:spPr>
          <a:xfrm>
            <a:off x="56456" y="623546"/>
            <a:ext cx="2160000" cy="288000"/>
          </a:xfrm>
          <a:prstGeom prst="roundRect">
            <a:avLst/>
          </a:prstGeom>
          <a:solidFill>
            <a:schemeClr val="accent6"/>
          </a:solidFill>
          <a:ln>
            <a:solidFill>
              <a:schemeClr val="accent6"/>
            </a:solidFill>
          </a:ln>
        </p:spPr>
        <p:style>
          <a:lnRef idx="2">
            <a:schemeClr val="accent2"/>
          </a:lnRef>
          <a:fillRef idx="1">
            <a:schemeClr val="lt1"/>
          </a:fillRef>
          <a:effectRef idx="0">
            <a:schemeClr val="accent2"/>
          </a:effectRef>
          <a:fontRef idx="minor">
            <a:schemeClr val="dk1"/>
          </a:fontRef>
        </p:style>
        <p:txBody>
          <a:bodyPr rtlCol="0" anchor="ctr"/>
          <a:lstStyle/>
          <a:p>
            <a:pPr algn="ctr">
              <a:lnSpc>
                <a:spcPct val="150000"/>
              </a:lnSpc>
            </a:pPr>
            <a:r>
              <a:rPr lang="ja-JP" altLang="en-US" sz="1400"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ガイドラインの概要</a:t>
            </a:r>
          </a:p>
        </p:txBody>
      </p:sp>
      <p:cxnSp>
        <p:nvCxnSpPr>
          <p:cNvPr id="41" name="直線コネクタ 40">
            <a:extLst>
              <a:ext uri="{FF2B5EF4-FFF2-40B4-BE49-F238E27FC236}">
                <a16:creationId xmlns:a16="http://schemas.microsoft.com/office/drawing/2014/main" id="{A6857561-3026-6F90-E362-838C2382031F}"/>
              </a:ext>
            </a:extLst>
          </p:cNvPr>
          <p:cNvCxnSpPr>
            <a:cxnSpLocks/>
          </p:cNvCxnSpPr>
          <p:nvPr/>
        </p:nvCxnSpPr>
        <p:spPr>
          <a:xfrm>
            <a:off x="693760" y="5477643"/>
            <a:ext cx="5153897" cy="0"/>
          </a:xfrm>
          <a:prstGeom prst="line">
            <a:avLst/>
          </a:prstGeom>
          <a:ln w="19050">
            <a:solidFill>
              <a:schemeClr val="tx1">
                <a:lumMod val="50000"/>
                <a:lumOff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48" name="角丸四角形吹き出し 2093">
            <a:extLst>
              <a:ext uri="{FF2B5EF4-FFF2-40B4-BE49-F238E27FC236}">
                <a16:creationId xmlns:a16="http://schemas.microsoft.com/office/drawing/2014/main" id="{4327B91C-57A4-0AA1-4CD6-5E5CBE8BD6DF}"/>
              </a:ext>
            </a:extLst>
          </p:cNvPr>
          <p:cNvSpPr/>
          <p:nvPr/>
        </p:nvSpPr>
        <p:spPr>
          <a:xfrm>
            <a:off x="1859650" y="5002493"/>
            <a:ext cx="927501" cy="414340"/>
          </a:xfrm>
          <a:prstGeom prst="wedgeRoundRectCallout">
            <a:avLst>
              <a:gd name="adj1" fmla="val -60267"/>
              <a:gd name="adj2" fmla="val 76946"/>
              <a:gd name="adj3" fmla="val 16667"/>
            </a:avLst>
          </a:prstGeom>
          <a:solidFill>
            <a:schemeClr val="accent5"/>
          </a:solidFill>
          <a:ln w="127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Meiryo UI" panose="020B0604030504040204" pitchFamily="50" charset="-128"/>
                <a:ea typeface="Meiryo UI" panose="020B0604030504040204" pitchFamily="50" charset="-128"/>
              </a:rPr>
              <a:t>業務が輻輳し</a:t>
            </a:r>
            <a:r>
              <a:rPr lang="ja-JP" altLang="en-US" sz="700" dirty="0">
                <a:solidFill>
                  <a:schemeClr val="tx1"/>
                </a:solidFill>
                <a:latin typeface="Meiryo UI" panose="020B0604030504040204" pitchFamily="50" charset="-128"/>
                <a:ea typeface="Meiryo UI" panose="020B0604030504040204" pitchFamily="50" charset="-128"/>
              </a:rPr>
              <a:t>、復興に向けて始動ができない</a:t>
            </a:r>
            <a:endParaRPr kumimoji="1" lang="en-US" altLang="ja-JP" sz="700" dirty="0">
              <a:solidFill>
                <a:schemeClr val="tx1"/>
              </a:solidFill>
              <a:latin typeface="Meiryo UI" panose="020B0604030504040204" pitchFamily="50" charset="-128"/>
              <a:ea typeface="Meiryo UI" panose="020B0604030504040204" pitchFamily="50" charset="-128"/>
            </a:endParaRPr>
          </a:p>
        </p:txBody>
      </p:sp>
      <p:sp>
        <p:nvSpPr>
          <p:cNvPr id="60" name="角丸四角形吹き出し 117">
            <a:extLst>
              <a:ext uri="{FF2B5EF4-FFF2-40B4-BE49-F238E27FC236}">
                <a16:creationId xmlns:a16="http://schemas.microsoft.com/office/drawing/2014/main" id="{FBBCC240-A828-C158-511D-A402FA3F0264}"/>
              </a:ext>
            </a:extLst>
          </p:cNvPr>
          <p:cNvSpPr/>
          <p:nvPr/>
        </p:nvSpPr>
        <p:spPr>
          <a:xfrm>
            <a:off x="4718176" y="6305397"/>
            <a:ext cx="1129481" cy="350594"/>
          </a:xfrm>
          <a:prstGeom prst="wedgeRoundRectCallout">
            <a:avLst>
              <a:gd name="adj1" fmla="val -179723"/>
              <a:gd name="adj2" fmla="val -65781"/>
              <a:gd name="adj3" fmla="val 16667"/>
            </a:avLst>
          </a:prstGeom>
          <a:solidFill>
            <a:srgbClr val="92D050"/>
          </a:solidFill>
          <a:ln w="127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700" dirty="0">
                <a:solidFill>
                  <a:schemeClr val="tx1"/>
                </a:solidFill>
                <a:latin typeface="Meiryo UI" panose="020B0604030504040204" pitchFamily="50" charset="-128"/>
                <a:ea typeface="Meiryo UI" panose="020B0604030504040204" pitchFamily="50" charset="-128"/>
              </a:rPr>
              <a:t>復興期間が短縮し、</a:t>
            </a:r>
            <a:endParaRPr lang="en-US" altLang="ja-JP" sz="700" dirty="0">
              <a:solidFill>
                <a:schemeClr val="tx1"/>
              </a:solidFill>
              <a:latin typeface="Meiryo UI" panose="020B0604030504040204" pitchFamily="50" charset="-128"/>
              <a:ea typeface="Meiryo UI" panose="020B0604030504040204" pitchFamily="50" charset="-128"/>
            </a:endParaRPr>
          </a:p>
          <a:p>
            <a:pPr algn="ctr"/>
            <a:r>
              <a:rPr lang="ja-JP" altLang="en-US" sz="700" dirty="0">
                <a:solidFill>
                  <a:schemeClr val="tx1"/>
                </a:solidFill>
                <a:latin typeface="Meiryo UI" panose="020B0604030504040204" pitchFamily="50" charset="-128"/>
                <a:ea typeface="Meiryo UI" panose="020B0604030504040204" pitchFamily="50" charset="-128"/>
              </a:rPr>
              <a:t>人口流出が抑制できる</a:t>
            </a:r>
            <a:endParaRPr lang="en-US" altLang="ja-JP" sz="700" dirty="0">
              <a:solidFill>
                <a:schemeClr val="tx1"/>
              </a:solidFill>
              <a:latin typeface="Meiryo UI" panose="020B0604030504040204" pitchFamily="50" charset="-128"/>
              <a:ea typeface="Meiryo UI" panose="020B0604030504040204" pitchFamily="50" charset="-128"/>
            </a:endParaRPr>
          </a:p>
        </p:txBody>
      </p:sp>
      <p:sp>
        <p:nvSpPr>
          <p:cNvPr id="61" name="角丸四角形吹き出し 118">
            <a:extLst>
              <a:ext uri="{FF2B5EF4-FFF2-40B4-BE49-F238E27FC236}">
                <a16:creationId xmlns:a16="http://schemas.microsoft.com/office/drawing/2014/main" id="{9577BBE1-CFA9-75A9-980B-03442D8D9649}"/>
              </a:ext>
            </a:extLst>
          </p:cNvPr>
          <p:cNvSpPr/>
          <p:nvPr/>
        </p:nvSpPr>
        <p:spPr>
          <a:xfrm>
            <a:off x="4729137" y="5896296"/>
            <a:ext cx="1119475" cy="352905"/>
          </a:xfrm>
          <a:prstGeom prst="wedgeRoundRectCallout">
            <a:avLst>
              <a:gd name="adj1" fmla="val -70583"/>
              <a:gd name="adj2" fmla="val 46726"/>
              <a:gd name="adj3" fmla="val 16667"/>
            </a:avLst>
          </a:prstGeom>
          <a:solidFill>
            <a:srgbClr val="92D050"/>
          </a:solidFill>
          <a:ln w="127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700" dirty="0">
                <a:solidFill>
                  <a:schemeClr val="tx1"/>
                </a:solidFill>
                <a:latin typeface="Meiryo UI" panose="020B0604030504040204" pitchFamily="50" charset="-128"/>
                <a:ea typeface="Meiryo UI" panose="020B0604030504040204" pitchFamily="50" charset="-128"/>
              </a:rPr>
              <a:t>復興方針等の考え方が整理されているので、検討期間が短縮</a:t>
            </a:r>
            <a:endParaRPr kumimoji="1" lang="en-US" altLang="ja-JP" sz="700" dirty="0">
              <a:solidFill>
                <a:schemeClr val="tx1"/>
              </a:solidFill>
              <a:latin typeface="Meiryo UI" panose="020B0604030504040204" pitchFamily="50" charset="-128"/>
              <a:ea typeface="Meiryo UI" panose="020B0604030504040204" pitchFamily="50" charset="-128"/>
            </a:endParaRPr>
          </a:p>
        </p:txBody>
      </p:sp>
      <p:sp>
        <p:nvSpPr>
          <p:cNvPr id="63" name="下矢印 2104">
            <a:extLst>
              <a:ext uri="{FF2B5EF4-FFF2-40B4-BE49-F238E27FC236}">
                <a16:creationId xmlns:a16="http://schemas.microsoft.com/office/drawing/2014/main" id="{B6DCF2EB-2200-94BB-99AC-C4DD351F5FF7}"/>
              </a:ext>
            </a:extLst>
          </p:cNvPr>
          <p:cNvSpPr/>
          <p:nvPr/>
        </p:nvSpPr>
        <p:spPr>
          <a:xfrm rot="16200000">
            <a:off x="2444878" y="5715689"/>
            <a:ext cx="1179577" cy="204768"/>
          </a:xfrm>
          <a:prstGeom prst="downArrow">
            <a:avLst/>
          </a:prstGeom>
          <a:solidFill>
            <a:schemeClr val="accent6"/>
          </a:solidFill>
          <a:ln>
            <a:solidFill>
              <a:schemeClr val="accent6"/>
            </a:solidFill>
          </a:ln>
        </p:spPr>
        <p:style>
          <a:lnRef idx="2">
            <a:schemeClr val="accent2"/>
          </a:lnRef>
          <a:fillRef idx="1">
            <a:schemeClr val="lt1"/>
          </a:fillRef>
          <a:effectRef idx="0">
            <a:schemeClr val="accent2"/>
          </a:effectRef>
          <a:fontRef idx="minor">
            <a:schemeClr val="dk1"/>
          </a:fontRef>
        </p:style>
        <p:txBody>
          <a:bodyPr rtlCol="0" anchor="ctr"/>
          <a:lstStyle/>
          <a:p>
            <a:pPr algn="ctr">
              <a:lnSpc>
                <a:spcPct val="150000"/>
              </a:lnSpc>
            </a:pPr>
            <a:endParaRPr lang="ja-JP" altLang="en-US" b="1">
              <a:solidFill>
                <a:srgbClr val="FFFFFF"/>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6" name="テキスト ボックス 5537">
            <a:extLst>
              <a:ext uri="{FF2B5EF4-FFF2-40B4-BE49-F238E27FC236}">
                <a16:creationId xmlns:a16="http://schemas.microsoft.com/office/drawing/2014/main" id="{7F5EF5A6-1EA9-191C-8069-557EB50F920D}"/>
              </a:ext>
            </a:extLst>
          </p:cNvPr>
          <p:cNvSpPr txBox="1">
            <a:spLocks noChangeArrowheads="1"/>
          </p:cNvSpPr>
          <p:nvPr/>
        </p:nvSpPr>
        <p:spPr bwMode="auto">
          <a:xfrm>
            <a:off x="344692" y="4704348"/>
            <a:ext cx="2729215" cy="203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1000" dirty="0">
                <a:latin typeface="Meiryo UI" panose="020B0604030504040204" pitchFamily="50" charset="-128"/>
                <a:ea typeface="Meiryo UI" panose="020B0604030504040204" pitchFamily="50" charset="-128"/>
                <a:cs typeface="Arial" panose="020B0604020202020204" pitchFamily="34" charset="0"/>
              </a:rPr>
              <a:t>＜事前復興まちづくり計画を策定していない場合＞</a:t>
            </a:r>
            <a:endParaRPr kumimoji="0" lang="ja-JP" altLang="ja-JP" sz="10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68" name="角丸四角形吹き出し 116">
            <a:extLst>
              <a:ext uri="{FF2B5EF4-FFF2-40B4-BE49-F238E27FC236}">
                <a16:creationId xmlns:a16="http://schemas.microsoft.com/office/drawing/2014/main" id="{47FB6B98-950F-F96A-3C7D-65086A7E4BCB}"/>
              </a:ext>
            </a:extLst>
          </p:cNvPr>
          <p:cNvSpPr/>
          <p:nvPr/>
        </p:nvSpPr>
        <p:spPr>
          <a:xfrm>
            <a:off x="4731450" y="5518171"/>
            <a:ext cx="1109004" cy="324654"/>
          </a:xfrm>
          <a:prstGeom prst="wedgeRoundRectCallout">
            <a:avLst>
              <a:gd name="adj1" fmla="val -74991"/>
              <a:gd name="adj2" fmla="val 70452"/>
              <a:gd name="adj3" fmla="val 16667"/>
            </a:avLst>
          </a:prstGeom>
          <a:solidFill>
            <a:srgbClr val="92D050"/>
          </a:solidFill>
          <a:ln w="127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700" dirty="0">
                <a:solidFill>
                  <a:schemeClr val="tx1"/>
                </a:solidFill>
                <a:latin typeface="Meiryo UI" panose="020B0604030504040204" pitchFamily="50" charset="-128"/>
                <a:ea typeface="Meiryo UI" panose="020B0604030504040204" pitchFamily="50" charset="-128"/>
              </a:rPr>
              <a:t>準備しているため復興に向けた業務に着手</a:t>
            </a:r>
            <a:endParaRPr kumimoji="1" lang="en-US" altLang="ja-JP" sz="700" dirty="0">
              <a:solidFill>
                <a:schemeClr val="tx1"/>
              </a:solidFill>
              <a:latin typeface="Meiryo UI" panose="020B0604030504040204" pitchFamily="50" charset="-128"/>
              <a:ea typeface="Meiryo UI" panose="020B0604030504040204" pitchFamily="50" charset="-128"/>
            </a:endParaRPr>
          </a:p>
        </p:txBody>
      </p:sp>
      <p:sp>
        <p:nvSpPr>
          <p:cNvPr id="69" name="テキスト ボックス 5537">
            <a:extLst>
              <a:ext uri="{FF2B5EF4-FFF2-40B4-BE49-F238E27FC236}">
                <a16:creationId xmlns:a16="http://schemas.microsoft.com/office/drawing/2014/main" id="{83A68164-3FDE-A217-CB4F-4ECD7ED49522}"/>
              </a:ext>
            </a:extLst>
          </p:cNvPr>
          <p:cNvSpPr txBox="1">
            <a:spLocks noChangeArrowheads="1"/>
          </p:cNvSpPr>
          <p:nvPr/>
        </p:nvSpPr>
        <p:spPr bwMode="auto">
          <a:xfrm>
            <a:off x="191906" y="5551093"/>
            <a:ext cx="249723" cy="680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1100" b="1" dirty="0">
                <a:solidFill>
                  <a:srgbClr val="0070C0"/>
                </a:solidFill>
                <a:latin typeface="ＭＳ ゴシック" panose="020B0609070205080204" pitchFamily="49" charset="-128"/>
                <a:ea typeface="ＭＳ ゴシック" panose="020B0609070205080204" pitchFamily="49" charset="-128"/>
                <a:cs typeface="Arial" panose="020B0604020202020204" pitchFamily="34" charset="0"/>
              </a:rPr>
              <a:t>時</a:t>
            </a:r>
            <a:endParaRPr kumimoji="0" lang="en-US" altLang="ja-JP" sz="1100" b="1" dirty="0">
              <a:solidFill>
                <a:srgbClr val="0070C0"/>
              </a:solidFill>
              <a:latin typeface="ＭＳ ゴシック" panose="020B0609070205080204" pitchFamily="49" charset="-128"/>
              <a:ea typeface="ＭＳ ゴシック" panose="020B0609070205080204" pitchFamily="49" charset="-128"/>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1100" b="1" dirty="0">
                <a:solidFill>
                  <a:srgbClr val="0070C0"/>
                </a:solidFill>
                <a:latin typeface="ＭＳ ゴシック" panose="020B0609070205080204" pitchFamily="49" charset="-128"/>
                <a:ea typeface="ＭＳ ゴシック" panose="020B0609070205080204" pitchFamily="49" charset="-128"/>
                <a:cs typeface="Arial" panose="020B0604020202020204" pitchFamily="34" charset="0"/>
              </a:rPr>
              <a:t>間</a:t>
            </a:r>
            <a:endParaRPr kumimoji="0" lang="en-US" altLang="ja-JP" sz="1100" b="1" dirty="0">
              <a:solidFill>
                <a:srgbClr val="0070C0"/>
              </a:solidFill>
              <a:latin typeface="ＭＳ ゴシック" panose="020B0609070205080204" pitchFamily="49" charset="-128"/>
              <a:ea typeface="ＭＳ ゴシック" panose="020B0609070205080204" pitchFamily="49" charset="-128"/>
              <a:cs typeface="Arial" panose="020B0604020202020204" pitchFamily="34" charset="0"/>
            </a:endParaRPr>
          </a:p>
        </p:txBody>
      </p:sp>
      <p:sp>
        <p:nvSpPr>
          <p:cNvPr id="71" name="角丸四角形吹き出し 81">
            <a:extLst>
              <a:ext uri="{FF2B5EF4-FFF2-40B4-BE49-F238E27FC236}">
                <a16:creationId xmlns:a16="http://schemas.microsoft.com/office/drawing/2014/main" id="{AF0A1429-C2C6-2AA4-B427-AB654BE9B661}"/>
              </a:ext>
            </a:extLst>
          </p:cNvPr>
          <p:cNvSpPr/>
          <p:nvPr/>
        </p:nvSpPr>
        <p:spPr>
          <a:xfrm>
            <a:off x="1813732" y="5990342"/>
            <a:ext cx="965406" cy="270581"/>
          </a:xfrm>
          <a:prstGeom prst="wedgeRoundRectCallout">
            <a:avLst>
              <a:gd name="adj1" fmla="val -117735"/>
              <a:gd name="adj2" fmla="val 76532"/>
              <a:gd name="adj3" fmla="val 16667"/>
            </a:avLst>
          </a:prstGeom>
          <a:solidFill>
            <a:schemeClr val="accent5"/>
          </a:solidFill>
          <a:ln w="127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700" dirty="0">
                <a:solidFill>
                  <a:schemeClr val="tx1"/>
                </a:solidFill>
                <a:latin typeface="Meiryo UI" panose="020B0604030504040204" pitchFamily="50" charset="-128"/>
                <a:ea typeface="Meiryo UI" panose="020B0604030504040204" pitchFamily="50" charset="-128"/>
              </a:rPr>
              <a:t>復旧・復興方針の</a:t>
            </a:r>
            <a:endParaRPr lang="en-US" altLang="ja-JP" sz="700" dirty="0">
              <a:solidFill>
                <a:schemeClr val="tx1"/>
              </a:solidFill>
              <a:latin typeface="Meiryo UI" panose="020B0604030504040204" pitchFamily="50" charset="-128"/>
              <a:ea typeface="Meiryo UI" panose="020B0604030504040204" pitchFamily="50" charset="-128"/>
            </a:endParaRPr>
          </a:p>
          <a:p>
            <a:pPr algn="ctr"/>
            <a:r>
              <a:rPr lang="ja-JP" altLang="en-US" sz="700" dirty="0">
                <a:solidFill>
                  <a:schemeClr val="tx1"/>
                </a:solidFill>
                <a:latin typeface="Meiryo UI" panose="020B0604030504040204" pitchFamily="50" charset="-128"/>
                <a:ea typeface="Meiryo UI" panose="020B0604030504040204" pitchFamily="50" charset="-128"/>
              </a:rPr>
              <a:t>検討に長時間を要す</a:t>
            </a:r>
            <a:endParaRPr kumimoji="1" lang="en-US" altLang="ja-JP" sz="700" dirty="0">
              <a:solidFill>
                <a:schemeClr val="tx1"/>
              </a:solidFill>
              <a:latin typeface="Meiryo UI" panose="020B0604030504040204" pitchFamily="50" charset="-128"/>
              <a:ea typeface="Meiryo UI" panose="020B0604030504040204" pitchFamily="50" charset="-128"/>
            </a:endParaRPr>
          </a:p>
        </p:txBody>
      </p:sp>
      <p:sp>
        <p:nvSpPr>
          <p:cNvPr id="72" name="角丸四角形吹き出し 85">
            <a:extLst>
              <a:ext uri="{FF2B5EF4-FFF2-40B4-BE49-F238E27FC236}">
                <a16:creationId xmlns:a16="http://schemas.microsoft.com/office/drawing/2014/main" id="{33B175A9-5C77-C20F-ED10-B015C62ADAFB}"/>
              </a:ext>
            </a:extLst>
          </p:cNvPr>
          <p:cNvSpPr/>
          <p:nvPr/>
        </p:nvSpPr>
        <p:spPr>
          <a:xfrm>
            <a:off x="1841890" y="5521015"/>
            <a:ext cx="937740" cy="418551"/>
          </a:xfrm>
          <a:prstGeom prst="wedgeRoundRectCallout">
            <a:avLst>
              <a:gd name="adj1" fmla="val -78915"/>
              <a:gd name="adj2" fmla="val 44608"/>
              <a:gd name="adj3" fmla="val 16667"/>
            </a:avLst>
          </a:prstGeom>
          <a:solidFill>
            <a:schemeClr val="accent5"/>
          </a:solidFill>
          <a:ln w="127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700" dirty="0">
                <a:solidFill>
                  <a:schemeClr val="tx1"/>
                </a:solidFill>
                <a:latin typeface="Meiryo UI" panose="020B0604030504040204" pitchFamily="50" charset="-128"/>
                <a:ea typeface="Meiryo UI" panose="020B0604030504040204" pitchFamily="50" charset="-128"/>
              </a:rPr>
              <a:t>復興に向けた業務に空白が生まれ着手が遅れ</a:t>
            </a:r>
            <a:endParaRPr kumimoji="1" lang="en-US" altLang="ja-JP" sz="700" dirty="0">
              <a:solidFill>
                <a:schemeClr val="tx1"/>
              </a:solidFill>
              <a:latin typeface="Meiryo UI" panose="020B0604030504040204" pitchFamily="50" charset="-128"/>
              <a:ea typeface="Meiryo UI" panose="020B0604030504040204" pitchFamily="50" charset="-128"/>
            </a:endParaRPr>
          </a:p>
        </p:txBody>
      </p:sp>
      <p:cxnSp>
        <p:nvCxnSpPr>
          <p:cNvPr id="77" name="直線コネクタ 76">
            <a:extLst>
              <a:ext uri="{FF2B5EF4-FFF2-40B4-BE49-F238E27FC236}">
                <a16:creationId xmlns:a16="http://schemas.microsoft.com/office/drawing/2014/main" id="{BA8EAEB1-214E-3058-5723-87AEFA9D2F3E}"/>
              </a:ext>
            </a:extLst>
          </p:cNvPr>
          <p:cNvCxnSpPr>
            <a:cxnSpLocks/>
          </p:cNvCxnSpPr>
          <p:nvPr/>
        </p:nvCxnSpPr>
        <p:spPr>
          <a:xfrm flipV="1">
            <a:off x="1834248" y="6311932"/>
            <a:ext cx="1503733" cy="377407"/>
          </a:xfrm>
          <a:prstGeom prst="line">
            <a:avLst/>
          </a:prstGeom>
          <a:ln w="19050">
            <a:solidFill>
              <a:schemeClr val="tx1">
                <a:lumMod val="50000"/>
                <a:lumOff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78" name="直線コネクタ 77">
            <a:extLst>
              <a:ext uri="{FF2B5EF4-FFF2-40B4-BE49-F238E27FC236}">
                <a16:creationId xmlns:a16="http://schemas.microsoft.com/office/drawing/2014/main" id="{941F1331-A2E6-5A33-4B92-5A1CEB21EE70}"/>
              </a:ext>
            </a:extLst>
          </p:cNvPr>
          <p:cNvCxnSpPr>
            <a:cxnSpLocks/>
          </p:cNvCxnSpPr>
          <p:nvPr/>
        </p:nvCxnSpPr>
        <p:spPr>
          <a:xfrm>
            <a:off x="632520" y="6689339"/>
            <a:ext cx="5207933" cy="0"/>
          </a:xfrm>
          <a:prstGeom prst="line">
            <a:avLst/>
          </a:prstGeom>
          <a:ln w="19050">
            <a:solidFill>
              <a:schemeClr val="tx1">
                <a:lumMod val="50000"/>
                <a:lumOff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89" name="テキスト ボックス 5525">
            <a:extLst>
              <a:ext uri="{FF2B5EF4-FFF2-40B4-BE49-F238E27FC236}">
                <a16:creationId xmlns:a16="http://schemas.microsoft.com/office/drawing/2014/main" id="{071D90B2-4E78-0C81-0303-26D465823296}"/>
              </a:ext>
            </a:extLst>
          </p:cNvPr>
          <p:cNvSpPr txBox="1">
            <a:spLocks/>
          </p:cNvSpPr>
          <p:nvPr/>
        </p:nvSpPr>
        <p:spPr>
          <a:xfrm>
            <a:off x="482772" y="3804231"/>
            <a:ext cx="5534527" cy="582119"/>
          </a:xfrm>
          <a:prstGeom prst="rect">
            <a:avLst/>
          </a:prstGeom>
          <a:noFill/>
          <a:ln w="12700">
            <a:noFill/>
            <a:prstDash val="dash"/>
          </a:ln>
        </p:spPr>
        <p:txBody>
          <a:bodyPr rot="0" spcFirstLastPara="0" vert="horz" wrap="square" lIns="91440" tIns="45720" rIns="91440" bIns="45720" numCol="1" spcCol="0" rtlCol="0" fromWordArt="0" anchor="t" anchorCtr="0" forceAA="0" compatLnSpc="1">
            <a:prstTxWarp prst="textNoShape">
              <a:avLst/>
            </a:prstTxWarp>
            <a:noAutofit/>
          </a:bodyPr>
          <a:lstStyle/>
          <a:p>
            <a:pPr marL="171450" indent="-171450">
              <a:buFont typeface="Arial" panose="020B0604020202020204" pitchFamily="34" charset="0"/>
              <a:buChar char="•"/>
            </a:pPr>
            <a:r>
              <a:rPr lang="ja-JP" altLang="en-US" sz="1050" kern="100" dirty="0">
                <a:latin typeface="Meiryo UI" panose="020B0604030504040204" pitchFamily="50" charset="-128"/>
                <a:ea typeface="Meiryo UI" panose="020B0604030504040204" pitchFamily="50" charset="-128"/>
                <a:cs typeface="Arial" panose="020B0604020202020204" pitchFamily="34" charset="0"/>
              </a:rPr>
              <a:t>計画をとりまとめることで、復興まちづくりの目標や市街地整備等に関する実施方針が定まり、発災後に早期かつ的確な復興を行うことができる</a:t>
            </a:r>
            <a:endParaRPr lang="en-US" altLang="ja-JP" sz="1050" kern="100" dirty="0">
              <a:latin typeface="Meiryo UI" panose="020B0604030504040204" pitchFamily="50" charset="-128"/>
              <a:ea typeface="Meiryo UI" panose="020B0604030504040204" pitchFamily="50" charset="-128"/>
              <a:cs typeface="Arial" panose="020B0604020202020204" pitchFamily="34" charset="0"/>
            </a:endParaRPr>
          </a:p>
          <a:p>
            <a:pPr marL="171450" indent="-171450">
              <a:buFont typeface="Arial" panose="020B0604020202020204" pitchFamily="34" charset="0"/>
              <a:buChar char="•"/>
            </a:pPr>
            <a:r>
              <a:rPr lang="ja-JP" altLang="en-US" sz="1050" u="sng" kern="100" dirty="0">
                <a:latin typeface="Meiryo UI" panose="020B0604030504040204" pitchFamily="50" charset="-128"/>
                <a:ea typeface="Meiryo UI" panose="020B0604030504040204" pitchFamily="50" charset="-128"/>
                <a:cs typeface="Arial" panose="020B0604020202020204" pitchFamily="34" charset="0"/>
              </a:rPr>
              <a:t>計画の検討プロセスを経ることで、市町村職員の能力向上や住民の意識向上等が図られる</a:t>
            </a:r>
            <a:endParaRPr lang="ja-JP" sz="1050" u="sng" kern="100" dirty="0">
              <a:effectLst/>
              <a:latin typeface="Meiryo UI" panose="020B0604030504040204" pitchFamily="50" charset="-128"/>
              <a:ea typeface="Meiryo UI" panose="020B0604030504040204" pitchFamily="50" charset="-128"/>
              <a:cs typeface="Arial" panose="020B0604020202020204" pitchFamily="34" charset="0"/>
            </a:endParaRPr>
          </a:p>
        </p:txBody>
      </p:sp>
      <p:pic>
        <p:nvPicPr>
          <p:cNvPr id="92" name="図 91">
            <a:extLst>
              <a:ext uri="{FF2B5EF4-FFF2-40B4-BE49-F238E27FC236}">
                <a16:creationId xmlns:a16="http://schemas.microsoft.com/office/drawing/2014/main" id="{50330587-EDDE-73C0-D174-22FBA14833F8}"/>
              </a:ext>
            </a:extLst>
          </p:cNvPr>
          <p:cNvPicPr>
            <a:picLocks noChangeAspect="1"/>
          </p:cNvPicPr>
          <p:nvPr/>
        </p:nvPicPr>
        <p:blipFill>
          <a:blip r:embed="rId2"/>
          <a:stretch>
            <a:fillRect/>
          </a:stretch>
        </p:blipFill>
        <p:spPr>
          <a:xfrm>
            <a:off x="408653" y="4994695"/>
            <a:ext cx="1427045" cy="1767619"/>
          </a:xfrm>
          <a:prstGeom prst="rect">
            <a:avLst/>
          </a:prstGeom>
        </p:spPr>
      </p:pic>
      <p:pic>
        <p:nvPicPr>
          <p:cNvPr id="93" name="図 92">
            <a:extLst>
              <a:ext uri="{FF2B5EF4-FFF2-40B4-BE49-F238E27FC236}">
                <a16:creationId xmlns:a16="http://schemas.microsoft.com/office/drawing/2014/main" id="{92073DF2-4C54-7FB1-298A-0C76DD27AA81}"/>
              </a:ext>
            </a:extLst>
          </p:cNvPr>
          <p:cNvPicPr>
            <a:picLocks noChangeAspect="1"/>
          </p:cNvPicPr>
          <p:nvPr/>
        </p:nvPicPr>
        <p:blipFill>
          <a:blip r:embed="rId3"/>
          <a:stretch>
            <a:fillRect/>
          </a:stretch>
        </p:blipFill>
        <p:spPr>
          <a:xfrm>
            <a:off x="3181468" y="4938135"/>
            <a:ext cx="1432817" cy="1759879"/>
          </a:xfrm>
          <a:prstGeom prst="rect">
            <a:avLst/>
          </a:prstGeom>
        </p:spPr>
      </p:pic>
      <p:sp>
        <p:nvSpPr>
          <p:cNvPr id="59" name="角丸四角形吹き出し 116">
            <a:extLst>
              <a:ext uri="{FF2B5EF4-FFF2-40B4-BE49-F238E27FC236}">
                <a16:creationId xmlns:a16="http://schemas.microsoft.com/office/drawing/2014/main" id="{F303521C-A608-5072-C89C-C702EBEDC8A0}"/>
              </a:ext>
            </a:extLst>
          </p:cNvPr>
          <p:cNvSpPr/>
          <p:nvPr/>
        </p:nvSpPr>
        <p:spPr>
          <a:xfrm>
            <a:off x="4729138" y="4985312"/>
            <a:ext cx="1111315" cy="431521"/>
          </a:xfrm>
          <a:prstGeom prst="wedgeRoundRectCallout">
            <a:avLst>
              <a:gd name="adj1" fmla="val -71876"/>
              <a:gd name="adj2" fmla="val 57271"/>
              <a:gd name="adj3" fmla="val 16667"/>
            </a:avLst>
          </a:prstGeom>
          <a:solidFill>
            <a:srgbClr val="92D050"/>
          </a:solidFill>
          <a:ln w="127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700" dirty="0">
                <a:solidFill>
                  <a:schemeClr val="tx1"/>
                </a:solidFill>
                <a:latin typeface="Meiryo UI" panose="020B0604030504040204" pitchFamily="50" charset="-128"/>
                <a:ea typeface="Meiryo UI" panose="020B0604030504040204" pitchFamily="50" charset="-128"/>
              </a:rPr>
              <a:t>被災前に整理されているので速やかに復興に向けた始動ができる</a:t>
            </a:r>
            <a:endParaRPr kumimoji="1" lang="en-US" altLang="ja-JP" sz="700" dirty="0">
              <a:solidFill>
                <a:schemeClr val="tx1"/>
              </a:solidFill>
              <a:latin typeface="Meiryo UI" panose="020B0604030504040204" pitchFamily="50" charset="-128"/>
              <a:ea typeface="Meiryo UI" panose="020B0604030504040204" pitchFamily="50" charset="-128"/>
            </a:endParaRPr>
          </a:p>
        </p:txBody>
      </p:sp>
      <p:sp>
        <p:nvSpPr>
          <p:cNvPr id="73" name="角丸四角形吹き出し 94">
            <a:extLst>
              <a:ext uri="{FF2B5EF4-FFF2-40B4-BE49-F238E27FC236}">
                <a16:creationId xmlns:a16="http://schemas.microsoft.com/office/drawing/2014/main" id="{A3FCC948-0FDF-6DDC-587E-B4DFE0D67A4F}"/>
              </a:ext>
            </a:extLst>
          </p:cNvPr>
          <p:cNvSpPr/>
          <p:nvPr/>
        </p:nvSpPr>
        <p:spPr>
          <a:xfrm>
            <a:off x="1815485" y="6314562"/>
            <a:ext cx="965406" cy="327749"/>
          </a:xfrm>
          <a:prstGeom prst="wedgeRoundRectCallout">
            <a:avLst>
              <a:gd name="adj1" fmla="val -167702"/>
              <a:gd name="adj2" fmla="val 63305"/>
              <a:gd name="adj3" fmla="val 16667"/>
            </a:avLst>
          </a:prstGeom>
          <a:solidFill>
            <a:schemeClr val="accent5"/>
          </a:solidFill>
          <a:ln w="127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700" dirty="0">
                <a:solidFill>
                  <a:schemeClr val="tx1"/>
                </a:solidFill>
                <a:latin typeface="Meiryo UI" panose="020B0604030504040204" pitchFamily="50" charset="-128"/>
                <a:ea typeface="Meiryo UI" panose="020B0604030504040204" pitchFamily="50" charset="-128"/>
              </a:rPr>
              <a:t>復興期間を要し</a:t>
            </a:r>
            <a:endParaRPr lang="en-US" altLang="ja-JP" sz="700" dirty="0">
              <a:solidFill>
                <a:schemeClr val="tx1"/>
              </a:solidFill>
              <a:latin typeface="Meiryo UI" panose="020B0604030504040204" pitchFamily="50" charset="-128"/>
              <a:ea typeface="Meiryo UI" panose="020B0604030504040204" pitchFamily="50" charset="-128"/>
            </a:endParaRPr>
          </a:p>
          <a:p>
            <a:pPr algn="ctr"/>
            <a:r>
              <a:rPr lang="ja-JP" altLang="en-US" sz="700" dirty="0">
                <a:solidFill>
                  <a:schemeClr val="tx1"/>
                </a:solidFill>
                <a:latin typeface="Meiryo UI" panose="020B0604030504040204" pitchFamily="50" charset="-128"/>
                <a:ea typeface="Meiryo UI" panose="020B0604030504040204" pitchFamily="50" charset="-128"/>
              </a:rPr>
              <a:t>被災地に住民が</a:t>
            </a:r>
            <a:endParaRPr lang="en-US" altLang="ja-JP" sz="700" dirty="0">
              <a:solidFill>
                <a:schemeClr val="tx1"/>
              </a:solidFill>
              <a:latin typeface="Meiryo UI" panose="020B0604030504040204" pitchFamily="50" charset="-128"/>
              <a:ea typeface="Meiryo UI" panose="020B0604030504040204" pitchFamily="50" charset="-128"/>
            </a:endParaRPr>
          </a:p>
          <a:p>
            <a:pPr algn="ctr"/>
            <a:r>
              <a:rPr lang="ja-JP" altLang="en-US" sz="700" dirty="0">
                <a:solidFill>
                  <a:schemeClr val="tx1"/>
                </a:solidFill>
                <a:latin typeface="Meiryo UI" panose="020B0604030504040204" pitchFamily="50" charset="-128"/>
                <a:ea typeface="Meiryo UI" panose="020B0604030504040204" pitchFamily="50" charset="-128"/>
              </a:rPr>
              <a:t>戻らない</a:t>
            </a:r>
            <a:endParaRPr kumimoji="1" lang="en-US" altLang="ja-JP" sz="700" dirty="0">
              <a:solidFill>
                <a:schemeClr val="tx1"/>
              </a:solidFill>
              <a:latin typeface="Meiryo UI" panose="020B0604030504040204" pitchFamily="50" charset="-128"/>
              <a:ea typeface="Meiryo UI" panose="020B0604030504040204" pitchFamily="50" charset="-128"/>
            </a:endParaRPr>
          </a:p>
        </p:txBody>
      </p:sp>
      <p:sp>
        <p:nvSpPr>
          <p:cNvPr id="108" name="テキスト ボックス 5525">
            <a:extLst>
              <a:ext uri="{FF2B5EF4-FFF2-40B4-BE49-F238E27FC236}">
                <a16:creationId xmlns:a16="http://schemas.microsoft.com/office/drawing/2014/main" id="{B704CE6C-1B9B-AC38-7A8A-E579F1362912}"/>
              </a:ext>
            </a:extLst>
          </p:cNvPr>
          <p:cNvSpPr txBox="1">
            <a:spLocks/>
          </p:cNvSpPr>
          <p:nvPr/>
        </p:nvSpPr>
        <p:spPr>
          <a:xfrm>
            <a:off x="6311492" y="4603874"/>
            <a:ext cx="3420182" cy="419741"/>
          </a:xfrm>
          <a:prstGeom prst="rect">
            <a:avLst/>
          </a:prstGeom>
          <a:noFill/>
          <a:ln w="12700">
            <a:noFill/>
            <a:prstDash val="dash"/>
          </a:ln>
        </p:spPr>
        <p:txBody>
          <a:bodyPr rot="0" spcFirstLastPara="0" vert="horz" wrap="square" lIns="91440" tIns="45720" rIns="91440" bIns="45720" numCol="1" spcCol="0" rtlCol="0" fromWordArt="0" anchor="t" anchorCtr="0" forceAA="0" compatLnSpc="1">
            <a:prstTxWarp prst="textNoShape">
              <a:avLst/>
            </a:prstTxWarp>
            <a:noAutofit/>
          </a:bodyPr>
          <a:lstStyle/>
          <a:p>
            <a:pPr marL="228600" indent="-228600">
              <a:buFont typeface="Arial" panose="020B0604020202020204" pitchFamily="34" charset="0"/>
              <a:buChar char="•"/>
            </a:pPr>
            <a:r>
              <a:rPr lang="ja-JP" altLang="en-US" sz="1050" kern="100" dirty="0">
                <a:latin typeface="Meiryo UI" panose="020B0604030504040204" pitchFamily="50" charset="-128"/>
                <a:ea typeface="Meiryo UI" panose="020B0604030504040204" pitchFamily="50" charset="-128"/>
                <a:cs typeface="Arial" panose="020B0604020202020204" pitchFamily="34" charset="0"/>
              </a:rPr>
              <a:t>単独の計画としてとりまとめる方法と、法定計画等の中にまとめて位置づける方法等がある。</a:t>
            </a:r>
            <a:endParaRPr lang="ja-JP" sz="1050" kern="100" dirty="0">
              <a:effectLst/>
              <a:latin typeface="Meiryo UI" panose="020B0604030504040204" pitchFamily="50" charset="-128"/>
              <a:ea typeface="Meiryo UI" panose="020B0604030504040204" pitchFamily="50" charset="-128"/>
              <a:cs typeface="Arial" panose="020B0604020202020204" pitchFamily="34" charset="0"/>
            </a:endParaRPr>
          </a:p>
        </p:txBody>
      </p:sp>
      <p:sp>
        <p:nvSpPr>
          <p:cNvPr id="109" name="テキスト ボックス 5525">
            <a:extLst>
              <a:ext uri="{FF2B5EF4-FFF2-40B4-BE49-F238E27FC236}">
                <a16:creationId xmlns:a16="http://schemas.microsoft.com/office/drawing/2014/main" id="{1AAF313E-8179-44F9-B2C5-E1399CC0084B}"/>
              </a:ext>
            </a:extLst>
          </p:cNvPr>
          <p:cNvSpPr txBox="1">
            <a:spLocks/>
          </p:cNvSpPr>
          <p:nvPr/>
        </p:nvSpPr>
        <p:spPr>
          <a:xfrm>
            <a:off x="6312586" y="5229200"/>
            <a:ext cx="3392941" cy="699661"/>
          </a:xfrm>
          <a:prstGeom prst="rect">
            <a:avLst/>
          </a:prstGeom>
          <a:noFill/>
          <a:ln w="12700">
            <a:noFill/>
            <a:prstDash val="dash"/>
          </a:ln>
        </p:spPr>
        <p:txBody>
          <a:bodyPr rot="0" spcFirstLastPara="0" vert="horz" wrap="square" lIns="91440" tIns="45720" rIns="91440" bIns="45720" numCol="1" spcCol="0" rtlCol="0" fromWordArt="0" anchor="t" anchorCtr="0" forceAA="0" compatLnSpc="1">
            <a:prstTxWarp prst="textNoShape">
              <a:avLst/>
            </a:prstTxWarp>
            <a:noAutofit/>
          </a:bodyPr>
          <a:lstStyle/>
          <a:p>
            <a:pPr marL="228600" indent="-228600">
              <a:buFont typeface="Arial" panose="020B0604020202020204" pitchFamily="34" charset="0"/>
              <a:buChar char="•"/>
            </a:pPr>
            <a:r>
              <a:rPr lang="ja-JP" altLang="en-US" sz="1050" kern="100" dirty="0">
                <a:latin typeface="Meiryo UI" panose="020B0604030504040204" pitchFamily="50" charset="-128"/>
                <a:ea typeface="Meiryo UI" panose="020B0604030504040204" pitchFamily="50" charset="-128"/>
                <a:cs typeface="Arial" panose="020B0604020202020204" pitchFamily="34" charset="0"/>
              </a:rPr>
              <a:t>計画のとりまとめには住民意見を反映することが望ましい。</a:t>
            </a:r>
            <a:endParaRPr lang="en-US" altLang="ja-JP" sz="1050" kern="100" dirty="0">
              <a:latin typeface="Meiryo UI" panose="020B0604030504040204" pitchFamily="50" charset="-128"/>
              <a:ea typeface="Meiryo UI" panose="020B0604030504040204" pitchFamily="50" charset="-128"/>
              <a:cs typeface="Arial" panose="020B0604020202020204" pitchFamily="34" charset="0"/>
            </a:endParaRPr>
          </a:p>
          <a:p>
            <a:pPr marL="228600" indent="-228600">
              <a:buFont typeface="Arial" panose="020B0604020202020204" pitchFamily="34" charset="0"/>
              <a:buChar char="•"/>
            </a:pPr>
            <a:r>
              <a:rPr lang="ja-JP" altLang="en-US" sz="1050" kern="100" dirty="0">
                <a:latin typeface="Meiryo UI" panose="020B0604030504040204" pitchFamily="50" charset="-128"/>
                <a:ea typeface="Meiryo UI" panose="020B0604030504040204" pitchFamily="50" charset="-128"/>
                <a:cs typeface="Arial" panose="020B0604020202020204" pitchFamily="34" charset="0"/>
              </a:rPr>
              <a:t>行政として計画の素案を策定してから住民の意見を聞く方法や、検討の初期段階から住民と意見交換し、計画を検討する方法等がある。</a:t>
            </a:r>
            <a:endParaRPr lang="ja-JP" sz="1050" kern="100" dirty="0">
              <a:effectLst/>
              <a:latin typeface="Meiryo UI" panose="020B0604030504040204" pitchFamily="50" charset="-128"/>
              <a:ea typeface="Meiryo UI" panose="020B0604030504040204" pitchFamily="50" charset="-128"/>
              <a:cs typeface="Arial" panose="020B0604020202020204" pitchFamily="34" charset="0"/>
            </a:endParaRPr>
          </a:p>
        </p:txBody>
      </p:sp>
      <p:sp>
        <p:nvSpPr>
          <p:cNvPr id="111" name="角丸四角形 2">
            <a:extLst>
              <a:ext uri="{FF2B5EF4-FFF2-40B4-BE49-F238E27FC236}">
                <a16:creationId xmlns:a16="http://schemas.microsoft.com/office/drawing/2014/main" id="{6C2C2A5C-1E49-B1E4-E2AC-3C37E05457CD}"/>
              </a:ext>
            </a:extLst>
          </p:cNvPr>
          <p:cNvSpPr/>
          <p:nvPr/>
        </p:nvSpPr>
        <p:spPr>
          <a:xfrm>
            <a:off x="6116653" y="5905244"/>
            <a:ext cx="3516867" cy="332068"/>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9388" indent="-179388"/>
            <a:r>
              <a:rPr lang="ja-JP" altLang="en-US" sz="1400" b="1" dirty="0">
                <a:solidFill>
                  <a:schemeClr val="tx1"/>
                </a:solidFill>
                <a:latin typeface="Meiryo UI" panose="020B0604030504040204" pitchFamily="50" charset="-128"/>
                <a:ea typeface="Meiryo UI" panose="020B0604030504040204" pitchFamily="50" charset="-128"/>
              </a:rPr>
              <a:t>（４）公表方法</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112" name="角丸四角形 2">
            <a:extLst>
              <a:ext uri="{FF2B5EF4-FFF2-40B4-BE49-F238E27FC236}">
                <a16:creationId xmlns:a16="http://schemas.microsoft.com/office/drawing/2014/main" id="{B754B988-AA4E-E33C-E67A-3EDE9FAAF57D}"/>
              </a:ext>
            </a:extLst>
          </p:cNvPr>
          <p:cNvSpPr/>
          <p:nvPr/>
        </p:nvSpPr>
        <p:spPr>
          <a:xfrm>
            <a:off x="6076778" y="4326686"/>
            <a:ext cx="3516867" cy="277188"/>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9388" indent="-179388"/>
            <a:r>
              <a:rPr lang="ja-JP" altLang="en-US" sz="1400" b="1" dirty="0">
                <a:solidFill>
                  <a:schemeClr val="tx1"/>
                </a:solidFill>
                <a:latin typeface="Meiryo UI" panose="020B0604030504040204" pitchFamily="50" charset="-128"/>
                <a:ea typeface="Meiryo UI" panose="020B0604030504040204" pitchFamily="50" charset="-128"/>
              </a:rPr>
              <a:t>（２）とりまとめる方法</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113" name="角丸四角形 2">
            <a:extLst>
              <a:ext uri="{FF2B5EF4-FFF2-40B4-BE49-F238E27FC236}">
                <a16:creationId xmlns:a16="http://schemas.microsoft.com/office/drawing/2014/main" id="{3883D197-BE61-5718-534C-BD8A15E4D08F}"/>
              </a:ext>
            </a:extLst>
          </p:cNvPr>
          <p:cNvSpPr/>
          <p:nvPr/>
        </p:nvSpPr>
        <p:spPr>
          <a:xfrm>
            <a:off x="6097367" y="4992198"/>
            <a:ext cx="3516867" cy="301347"/>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9388" indent="-179388"/>
            <a:r>
              <a:rPr lang="ja-JP" altLang="en-US" sz="1400" b="1" dirty="0">
                <a:solidFill>
                  <a:schemeClr val="tx1"/>
                </a:solidFill>
                <a:latin typeface="Meiryo UI" panose="020B0604030504040204" pitchFamily="50" charset="-128"/>
                <a:ea typeface="Meiryo UI" panose="020B0604030504040204" pitchFamily="50" charset="-128"/>
              </a:rPr>
              <a:t>（３）住民との関わり方</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80" name="テキスト ボックス 5537">
            <a:extLst>
              <a:ext uri="{FF2B5EF4-FFF2-40B4-BE49-F238E27FC236}">
                <a16:creationId xmlns:a16="http://schemas.microsoft.com/office/drawing/2014/main" id="{7F5EF5A6-1EA9-191C-8069-557EB50F920D}"/>
              </a:ext>
            </a:extLst>
          </p:cNvPr>
          <p:cNvSpPr txBox="1">
            <a:spLocks noChangeArrowheads="1"/>
          </p:cNvSpPr>
          <p:nvPr/>
        </p:nvSpPr>
        <p:spPr bwMode="auto">
          <a:xfrm>
            <a:off x="3172615" y="4704348"/>
            <a:ext cx="2729215" cy="203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1000" dirty="0">
                <a:latin typeface="Meiryo UI" panose="020B0604030504040204" pitchFamily="50" charset="-128"/>
                <a:ea typeface="Meiryo UI" panose="020B0604030504040204" pitchFamily="50" charset="-128"/>
                <a:cs typeface="Arial" panose="020B0604020202020204" pitchFamily="34" charset="0"/>
              </a:rPr>
              <a:t>＜事前復興まちづくり計画を策定している場合＞</a:t>
            </a:r>
            <a:endParaRPr kumimoji="0" lang="ja-JP" altLang="ja-JP" sz="10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4" name="正方形/長方形 3"/>
          <p:cNvSpPr/>
          <p:nvPr/>
        </p:nvSpPr>
        <p:spPr>
          <a:xfrm>
            <a:off x="327518" y="4348881"/>
            <a:ext cx="3871573" cy="307777"/>
          </a:xfrm>
          <a:prstGeom prst="rect">
            <a:avLst/>
          </a:prstGeom>
        </p:spPr>
        <p:txBody>
          <a:bodyPr wrap="none">
            <a:spAutoFit/>
          </a:bodyPr>
          <a:lstStyle/>
          <a:p>
            <a:pPr marL="179388" indent="-179388"/>
            <a:r>
              <a:rPr lang="ja-JP" altLang="en-US" sz="1400" b="1" dirty="0">
                <a:latin typeface="Meiryo UI" panose="020B0604030504040204" pitchFamily="50" charset="-128"/>
                <a:ea typeface="Meiryo UI" panose="020B0604030504040204" pitchFamily="50" charset="-128"/>
              </a:rPr>
              <a:t>■事前復興まちづくり計画による効果（イメージ）</a:t>
            </a:r>
            <a:endParaRPr lang="en-US" altLang="ja-JP" sz="1400" b="1" dirty="0">
              <a:latin typeface="Meiryo UI" panose="020B0604030504040204" pitchFamily="50" charset="-128"/>
              <a:ea typeface="Meiryo UI" panose="020B0604030504040204" pitchFamily="50" charset="-128"/>
            </a:endParaRPr>
          </a:p>
        </p:txBody>
      </p:sp>
      <p:sp>
        <p:nvSpPr>
          <p:cNvPr id="82" name="テキスト ボックス 5517">
            <a:extLst>
              <a:ext uri="{FF2B5EF4-FFF2-40B4-BE49-F238E27FC236}">
                <a16:creationId xmlns:a16="http://schemas.microsoft.com/office/drawing/2014/main" id="{6EEC7202-2FCC-FDB8-50B2-ED41F6F067DB}"/>
              </a:ext>
            </a:extLst>
          </p:cNvPr>
          <p:cNvSpPr txBox="1">
            <a:spLocks/>
          </p:cNvSpPr>
          <p:nvPr/>
        </p:nvSpPr>
        <p:spPr>
          <a:xfrm>
            <a:off x="6443676" y="1294376"/>
            <a:ext cx="2757796" cy="396000"/>
          </a:xfrm>
          <a:prstGeom prst="rect">
            <a:avLst/>
          </a:prstGeom>
          <a:solidFill>
            <a:schemeClr val="bg1"/>
          </a:solidFill>
          <a:ln w="9525">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r>
              <a:rPr lang="ja-JP" sz="1050" b="1" kern="100" dirty="0">
                <a:effectLst/>
                <a:latin typeface="Meiryo UI" panose="020B0604030504040204" pitchFamily="50" charset="-128"/>
                <a:ea typeface="Meiryo UI" panose="020B0604030504040204" pitchFamily="50" charset="-128"/>
                <a:cs typeface="Arial" panose="020B0604020202020204" pitchFamily="34" charset="0"/>
              </a:rPr>
              <a:t>【準備段階における実施事項】</a:t>
            </a:r>
            <a:endParaRPr lang="en-US" altLang="ja-JP" sz="1050" kern="100" dirty="0">
              <a:effectLst/>
              <a:latin typeface="Meiryo UI" panose="020B0604030504040204" pitchFamily="50" charset="-128"/>
              <a:ea typeface="Meiryo UI" panose="020B0604030504040204" pitchFamily="50" charset="-128"/>
              <a:cs typeface="Arial" panose="020B0604020202020204" pitchFamily="34" charset="0"/>
            </a:endParaRPr>
          </a:p>
          <a:p>
            <a:pPr algn="ctr"/>
            <a:r>
              <a:rPr lang="ja-JP" altLang="en-US" sz="1050" kern="100" dirty="0">
                <a:latin typeface="Meiryo UI" panose="020B0604030504040204" pitchFamily="50" charset="-128"/>
                <a:ea typeface="Meiryo UI" panose="020B0604030504040204" pitchFamily="50" charset="-128"/>
                <a:cs typeface="Arial" panose="020B0604020202020204" pitchFamily="34" charset="0"/>
              </a:rPr>
              <a:t>●検討体制の構築</a:t>
            </a:r>
            <a:r>
              <a:rPr lang="en-US" altLang="ja-JP" sz="1050" kern="100" dirty="0">
                <a:latin typeface="Meiryo UI" panose="020B0604030504040204" pitchFamily="50" charset="-128"/>
                <a:ea typeface="Meiryo UI" panose="020B0604030504040204" pitchFamily="50" charset="-128"/>
                <a:cs typeface="Arial" panose="020B0604020202020204" pitchFamily="34" charset="0"/>
              </a:rPr>
              <a:t>/</a:t>
            </a:r>
            <a:r>
              <a:rPr lang="ja-JP" altLang="en-US" sz="1050" kern="100" dirty="0">
                <a:latin typeface="Meiryo UI" panose="020B0604030504040204" pitchFamily="50" charset="-128"/>
                <a:ea typeface="Meiryo UI" panose="020B0604030504040204" pitchFamily="50" charset="-128"/>
                <a:cs typeface="Arial" panose="020B0604020202020204" pitchFamily="34" charset="0"/>
              </a:rPr>
              <a:t>●基礎データの収集</a:t>
            </a:r>
            <a:endParaRPr lang="ja-JP" sz="1050" kern="100" dirty="0">
              <a:effectLst/>
              <a:latin typeface="Meiryo UI" panose="020B0604030504040204" pitchFamily="50" charset="-128"/>
              <a:ea typeface="Meiryo UI" panose="020B0604030504040204" pitchFamily="50" charset="-128"/>
              <a:cs typeface="Arial" panose="020B0604020202020204" pitchFamily="34" charset="0"/>
            </a:endParaRPr>
          </a:p>
        </p:txBody>
      </p:sp>
      <p:sp>
        <p:nvSpPr>
          <p:cNvPr id="83" name="テキスト ボックス 5523">
            <a:extLst>
              <a:ext uri="{FF2B5EF4-FFF2-40B4-BE49-F238E27FC236}">
                <a16:creationId xmlns:a16="http://schemas.microsoft.com/office/drawing/2014/main" id="{9E763DB2-C31C-CC53-5630-80F3A5883120}"/>
              </a:ext>
            </a:extLst>
          </p:cNvPr>
          <p:cNvSpPr txBox="1">
            <a:spLocks/>
          </p:cNvSpPr>
          <p:nvPr/>
        </p:nvSpPr>
        <p:spPr>
          <a:xfrm>
            <a:off x="6440676" y="1861739"/>
            <a:ext cx="2756501" cy="1324571"/>
          </a:xfrm>
          <a:prstGeom prst="rect">
            <a:avLst/>
          </a:prstGeom>
          <a:solidFill>
            <a:schemeClr val="bg1"/>
          </a:solidFill>
          <a:ln w="9525">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indent="421005" algn="l"/>
            <a:r>
              <a:rPr lang="ja-JP" sz="1050" b="1" kern="100" dirty="0">
                <a:effectLst/>
                <a:latin typeface="Meiryo UI" panose="020B0604030504040204" pitchFamily="50" charset="-128"/>
                <a:ea typeface="Meiryo UI" panose="020B0604030504040204" pitchFamily="50" charset="-128"/>
                <a:cs typeface="Arial" panose="020B0604020202020204" pitchFamily="34" charset="0"/>
              </a:rPr>
              <a:t>【検討段階における実施事項】　</a:t>
            </a:r>
            <a:endParaRPr lang="ja-JP" sz="1050" kern="100" dirty="0">
              <a:effectLst/>
              <a:latin typeface="Meiryo UI" panose="020B0604030504040204" pitchFamily="50" charset="-128"/>
              <a:ea typeface="Meiryo UI" panose="020B0604030504040204" pitchFamily="50" charset="-128"/>
              <a:cs typeface="Arial" panose="020B0604020202020204" pitchFamily="34" charset="0"/>
            </a:endParaRPr>
          </a:p>
          <a:p>
            <a:pPr algn="ctr"/>
            <a:r>
              <a:rPr lang="en-US" sz="1050" kern="100" dirty="0">
                <a:effectLst/>
                <a:latin typeface="Meiryo UI" panose="020B0604030504040204" pitchFamily="50" charset="-128"/>
                <a:ea typeface="Meiryo UI" panose="020B0604030504040204" pitchFamily="50" charset="-128"/>
                <a:cs typeface="Arial" panose="020B0604020202020204" pitchFamily="34" charset="0"/>
              </a:rPr>
              <a:t> </a:t>
            </a:r>
            <a:endParaRPr lang="ja-JP" sz="1050" kern="100" dirty="0">
              <a:effectLst/>
              <a:latin typeface="Meiryo UI" panose="020B0604030504040204" pitchFamily="50" charset="-128"/>
              <a:ea typeface="Meiryo UI" panose="020B0604030504040204" pitchFamily="50" charset="-128"/>
              <a:cs typeface="Arial" panose="020B0604020202020204" pitchFamily="34" charset="0"/>
            </a:endParaRPr>
          </a:p>
        </p:txBody>
      </p:sp>
      <p:sp>
        <p:nvSpPr>
          <p:cNvPr id="84" name="テキスト ボックス 5525">
            <a:extLst>
              <a:ext uri="{FF2B5EF4-FFF2-40B4-BE49-F238E27FC236}">
                <a16:creationId xmlns:a16="http://schemas.microsoft.com/office/drawing/2014/main" id="{2425CA21-82A8-CE77-F436-EDF2B28474FC}"/>
              </a:ext>
            </a:extLst>
          </p:cNvPr>
          <p:cNvSpPr txBox="1">
            <a:spLocks/>
          </p:cNvSpPr>
          <p:nvPr/>
        </p:nvSpPr>
        <p:spPr>
          <a:xfrm>
            <a:off x="6494355" y="2105475"/>
            <a:ext cx="2436146" cy="1017069"/>
          </a:xfrm>
          <a:prstGeom prst="rect">
            <a:avLst/>
          </a:prstGeom>
          <a:solidFill>
            <a:sysClr val="window" lastClr="FFFFFF"/>
          </a:solidFill>
          <a:ln w="9525">
            <a:solidFill>
              <a:prstClr val="black"/>
            </a:solidFill>
            <a:prstDash val="dash"/>
          </a:ln>
        </p:spPr>
        <p:txBody>
          <a:bodyPr rot="0" spcFirstLastPara="0" vert="horz" wrap="square" lIns="91440" tIns="45720" rIns="91440" bIns="45720" numCol="1" spcCol="0" rtlCol="0" fromWordArt="0" anchor="t" anchorCtr="0" forceAA="0" compatLnSpc="1">
            <a:prstTxWarp prst="textNoShape">
              <a:avLst/>
            </a:prstTxWarp>
            <a:noAutofit/>
          </a:bodyPr>
          <a:lstStyle/>
          <a:p>
            <a:pPr algn="l"/>
            <a:r>
              <a:rPr lang="ja-JP" sz="1050" kern="100" dirty="0">
                <a:effectLst/>
                <a:latin typeface="Meiryo UI" panose="020B0604030504040204" pitchFamily="50" charset="-128"/>
                <a:ea typeface="Meiryo UI" panose="020B0604030504040204" pitchFamily="50" charset="-128"/>
                <a:cs typeface="Arial" panose="020B0604020202020204" pitchFamily="34" charset="0"/>
              </a:rPr>
              <a:t>●復興課題の整理</a:t>
            </a:r>
          </a:p>
          <a:p>
            <a:pPr algn="l"/>
            <a:r>
              <a:rPr lang="ja-JP" sz="1050" kern="100" dirty="0">
                <a:effectLst/>
                <a:latin typeface="Meiryo UI" panose="020B0604030504040204" pitchFamily="50" charset="-128"/>
                <a:ea typeface="Meiryo UI" panose="020B0604030504040204" pitchFamily="50" charset="-128"/>
                <a:cs typeface="Arial" panose="020B0604020202020204" pitchFamily="34" charset="0"/>
              </a:rPr>
              <a:t>●復興まちづくりの目標</a:t>
            </a:r>
            <a:r>
              <a:rPr lang="ja-JP" altLang="en-US" sz="1050" kern="100" dirty="0">
                <a:latin typeface="Meiryo UI" panose="020B0604030504040204" pitchFamily="50" charset="-128"/>
                <a:ea typeface="Meiryo UI" panose="020B0604030504040204" pitchFamily="50" charset="-128"/>
                <a:cs typeface="Arial" panose="020B0604020202020204" pitchFamily="34" charset="0"/>
              </a:rPr>
              <a:t>、</a:t>
            </a:r>
            <a:r>
              <a:rPr lang="ja-JP" sz="1050" kern="100" dirty="0">
                <a:effectLst/>
                <a:latin typeface="Meiryo UI" panose="020B0604030504040204" pitchFamily="50" charset="-128"/>
                <a:ea typeface="Meiryo UI" panose="020B0604030504040204" pitchFamily="50" charset="-128"/>
                <a:cs typeface="Arial" panose="020B0604020202020204" pitchFamily="34" charset="0"/>
              </a:rPr>
              <a:t>実施方針の検討</a:t>
            </a:r>
          </a:p>
          <a:p>
            <a:pPr algn="l"/>
            <a:r>
              <a:rPr lang="ja-JP" sz="1050" kern="100" dirty="0">
                <a:effectLst/>
                <a:latin typeface="Meiryo UI" panose="020B0604030504040204" pitchFamily="50" charset="-128"/>
                <a:ea typeface="Meiryo UI" panose="020B0604030504040204" pitchFamily="50" charset="-128"/>
                <a:cs typeface="Arial" panose="020B0604020202020204" pitchFamily="34" charset="0"/>
              </a:rPr>
              <a:t>●目標実現に向けた課題の整理</a:t>
            </a:r>
          </a:p>
          <a:p>
            <a:pPr algn="l"/>
            <a:r>
              <a:rPr lang="ja-JP" sz="1050" kern="100" dirty="0">
                <a:effectLst/>
                <a:latin typeface="Meiryo UI" panose="020B0604030504040204" pitchFamily="50" charset="-128"/>
                <a:ea typeface="Meiryo UI" panose="020B0604030504040204" pitchFamily="50" charset="-128"/>
                <a:cs typeface="Arial" panose="020B0604020202020204" pitchFamily="34" charset="0"/>
              </a:rPr>
              <a:t>●課題解決のための方策の整理</a:t>
            </a:r>
          </a:p>
          <a:p>
            <a:pPr algn="l"/>
            <a:r>
              <a:rPr lang="ja-JP" sz="1050" kern="100" dirty="0">
                <a:effectLst/>
                <a:latin typeface="Meiryo UI" panose="020B0604030504040204" pitchFamily="50" charset="-128"/>
                <a:ea typeface="Meiryo UI" panose="020B0604030504040204" pitchFamily="50" charset="-128"/>
                <a:cs typeface="Arial" panose="020B0604020202020204" pitchFamily="34" charset="0"/>
              </a:rPr>
              <a:t>●目標実現のための対応策</a:t>
            </a:r>
            <a:endParaRPr lang="en-US" altLang="ja-JP" sz="1050" kern="100" dirty="0">
              <a:effectLst/>
              <a:latin typeface="Meiryo UI" panose="020B0604030504040204" pitchFamily="50" charset="-128"/>
              <a:ea typeface="Meiryo UI" panose="020B0604030504040204" pitchFamily="50" charset="-128"/>
              <a:cs typeface="Arial" panose="020B0604020202020204" pitchFamily="34" charset="0"/>
            </a:endParaRPr>
          </a:p>
          <a:p>
            <a:pPr algn="l"/>
            <a:r>
              <a:rPr lang="ja-JP" altLang="en-US" sz="1050" kern="100" dirty="0">
                <a:effectLst/>
                <a:latin typeface="Meiryo UI" panose="020B0604030504040204" pitchFamily="50" charset="-128"/>
                <a:ea typeface="Meiryo UI" panose="020B0604030504040204" pitchFamily="50" charset="-128"/>
                <a:cs typeface="Arial" panose="020B0604020202020204" pitchFamily="34" charset="0"/>
              </a:rPr>
              <a:t>●住民意見の反映</a:t>
            </a:r>
            <a:r>
              <a:rPr lang="en-US" sz="1050" kern="100" dirty="0">
                <a:effectLst/>
                <a:latin typeface="Meiryo UI" panose="020B0604030504040204" pitchFamily="50" charset="-128"/>
                <a:ea typeface="Meiryo UI" panose="020B0604030504040204" pitchFamily="50" charset="-128"/>
                <a:cs typeface="Arial" panose="020B0604020202020204" pitchFamily="34" charset="0"/>
              </a:rPr>
              <a:t> </a:t>
            </a:r>
            <a:endParaRPr lang="ja-JP" sz="1050" kern="100" dirty="0">
              <a:effectLst/>
              <a:latin typeface="Meiryo UI" panose="020B0604030504040204" pitchFamily="50" charset="-128"/>
              <a:ea typeface="Meiryo UI" panose="020B0604030504040204" pitchFamily="50" charset="-128"/>
              <a:cs typeface="Arial" panose="020B0604020202020204" pitchFamily="34" charset="0"/>
            </a:endParaRPr>
          </a:p>
        </p:txBody>
      </p:sp>
      <p:sp>
        <p:nvSpPr>
          <p:cNvPr id="85" name="テキスト ボックス 5531">
            <a:extLst>
              <a:ext uri="{FF2B5EF4-FFF2-40B4-BE49-F238E27FC236}">
                <a16:creationId xmlns:a16="http://schemas.microsoft.com/office/drawing/2014/main" id="{6E56EAB2-0B8E-3579-9BA0-214C17820324}"/>
              </a:ext>
            </a:extLst>
          </p:cNvPr>
          <p:cNvSpPr txBox="1">
            <a:spLocks/>
          </p:cNvSpPr>
          <p:nvPr/>
        </p:nvSpPr>
        <p:spPr>
          <a:xfrm>
            <a:off x="6458165" y="3386653"/>
            <a:ext cx="2739011" cy="894757"/>
          </a:xfrm>
          <a:prstGeom prst="rect">
            <a:avLst/>
          </a:prstGeom>
          <a:solidFill>
            <a:schemeClr val="bg1"/>
          </a:solidFill>
          <a:ln w="9525">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r>
              <a:rPr lang="ja-JP" sz="1050" b="1" kern="100" dirty="0">
                <a:effectLst/>
                <a:latin typeface="Meiryo UI" panose="020B0604030504040204" pitchFamily="50" charset="-128"/>
                <a:ea typeface="Meiryo UI" panose="020B0604030504040204" pitchFamily="50" charset="-128"/>
                <a:cs typeface="Arial" panose="020B0604020202020204" pitchFamily="34" charset="0"/>
              </a:rPr>
              <a:t>【計画策定後における実施事項】</a:t>
            </a:r>
            <a:endParaRPr lang="en-US" altLang="ja-JP" sz="1050" b="1" kern="100" dirty="0">
              <a:effectLst/>
              <a:latin typeface="Meiryo UI" panose="020B0604030504040204" pitchFamily="50" charset="-128"/>
              <a:ea typeface="Meiryo UI" panose="020B0604030504040204" pitchFamily="50" charset="-128"/>
              <a:cs typeface="Arial" panose="020B0604020202020204" pitchFamily="34" charset="0"/>
            </a:endParaRPr>
          </a:p>
        </p:txBody>
      </p:sp>
      <p:sp>
        <p:nvSpPr>
          <p:cNvPr id="86" name="テキスト ボックス 5532">
            <a:extLst>
              <a:ext uri="{FF2B5EF4-FFF2-40B4-BE49-F238E27FC236}">
                <a16:creationId xmlns:a16="http://schemas.microsoft.com/office/drawing/2014/main" id="{F56AE4A6-7A0B-3416-F292-7A696D744AF9}"/>
              </a:ext>
            </a:extLst>
          </p:cNvPr>
          <p:cNvSpPr txBox="1"/>
          <p:nvPr/>
        </p:nvSpPr>
        <p:spPr>
          <a:xfrm>
            <a:off x="9062621" y="2804860"/>
            <a:ext cx="153589" cy="393276"/>
          </a:xfrm>
          <a:prstGeom prst="rect">
            <a:avLst/>
          </a:prstGeom>
          <a:noFill/>
          <a:ln w="12700">
            <a:noFill/>
            <a:prstDash val="dash"/>
          </a:ln>
        </p:spPr>
        <p:txBody>
          <a:bodyPr rot="0" spcFirstLastPara="0" vert="eaVert" wrap="square" lIns="91440" tIns="45720" rIns="91440" bIns="45720" numCol="1" spcCol="0" rtlCol="0" fromWordArt="0" anchor="t" anchorCtr="0" forceAA="0" compatLnSpc="1">
            <a:prstTxWarp prst="textNoShape">
              <a:avLst/>
            </a:prstTxWarp>
            <a:noAutofit/>
          </a:bodyPr>
          <a:lstStyle/>
          <a:p>
            <a:pPr algn="ctr"/>
            <a:r>
              <a:rPr lang="ja-JP" sz="1050" kern="100" dirty="0">
                <a:effectLst/>
                <a:latin typeface="Meiryo UI" panose="020B0604030504040204" pitchFamily="50" charset="-128"/>
                <a:ea typeface="Meiryo UI" panose="020B0604030504040204" pitchFamily="50" charset="-128"/>
                <a:cs typeface="Arial" panose="020B0604020202020204" pitchFamily="34" charset="0"/>
              </a:rPr>
              <a:t>公表</a:t>
            </a:r>
          </a:p>
        </p:txBody>
      </p:sp>
      <p:sp>
        <p:nvSpPr>
          <p:cNvPr id="91" name="テキスト ボックス 810945542">
            <a:extLst>
              <a:ext uri="{FF2B5EF4-FFF2-40B4-BE49-F238E27FC236}">
                <a16:creationId xmlns:a16="http://schemas.microsoft.com/office/drawing/2014/main" id="{E6EBAC11-9E87-FB45-7A89-EBDCA04ED290}"/>
              </a:ext>
            </a:extLst>
          </p:cNvPr>
          <p:cNvSpPr txBox="1"/>
          <p:nvPr/>
        </p:nvSpPr>
        <p:spPr>
          <a:xfrm>
            <a:off x="9142417" y="2147455"/>
            <a:ext cx="563945" cy="39751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133350" indent="-133350" algn="just">
              <a:lnSpc>
                <a:spcPts val="1000"/>
              </a:lnSpc>
            </a:pPr>
            <a:r>
              <a:rPr lang="ja-JP" sz="1050" kern="100" dirty="0">
                <a:effectLst/>
                <a:latin typeface="Meiryo UI" panose="020B0604030504040204" pitchFamily="50" charset="-128"/>
                <a:ea typeface="Meiryo UI" panose="020B0604030504040204" pitchFamily="50" charset="-128"/>
                <a:cs typeface="Arial" panose="020B0604020202020204" pitchFamily="34" charset="0"/>
              </a:rPr>
              <a:t>フィード</a:t>
            </a:r>
          </a:p>
          <a:p>
            <a:pPr marL="133350" indent="-133350" algn="just">
              <a:lnSpc>
                <a:spcPts val="1000"/>
              </a:lnSpc>
            </a:pPr>
            <a:r>
              <a:rPr lang="ja-JP" sz="1050" kern="100" dirty="0">
                <a:effectLst/>
                <a:latin typeface="Meiryo UI" panose="020B0604030504040204" pitchFamily="50" charset="-128"/>
                <a:ea typeface="Meiryo UI" panose="020B0604030504040204" pitchFamily="50" charset="-128"/>
                <a:cs typeface="Arial" panose="020B0604020202020204" pitchFamily="34" charset="0"/>
              </a:rPr>
              <a:t>バック</a:t>
            </a:r>
          </a:p>
        </p:txBody>
      </p:sp>
      <p:cxnSp>
        <p:nvCxnSpPr>
          <p:cNvPr id="94" name="直線矢印コネクタ 93">
            <a:extLst>
              <a:ext uri="{FF2B5EF4-FFF2-40B4-BE49-F238E27FC236}">
                <a16:creationId xmlns:a16="http://schemas.microsoft.com/office/drawing/2014/main" id="{DB052986-B882-9A43-34F0-3E86CC2EF1CE}"/>
              </a:ext>
            </a:extLst>
          </p:cNvPr>
          <p:cNvCxnSpPr>
            <a:cxnSpLocks/>
          </p:cNvCxnSpPr>
          <p:nvPr/>
        </p:nvCxnSpPr>
        <p:spPr>
          <a:xfrm>
            <a:off x="7709936" y="3028619"/>
            <a:ext cx="118813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 name="正方形/長方形 6"/>
          <p:cNvSpPr/>
          <p:nvPr/>
        </p:nvSpPr>
        <p:spPr>
          <a:xfrm>
            <a:off x="6560923" y="3633639"/>
            <a:ext cx="2576774" cy="577081"/>
          </a:xfrm>
          <a:prstGeom prst="rect">
            <a:avLst/>
          </a:prstGeom>
          <a:ln>
            <a:solidFill>
              <a:schemeClr val="tx1"/>
            </a:solidFill>
            <a:prstDash val="dash"/>
          </a:ln>
        </p:spPr>
        <p:txBody>
          <a:bodyPr wrap="square">
            <a:spAutoFit/>
          </a:bodyPr>
          <a:lstStyle/>
          <a:p>
            <a:pPr>
              <a:spcBef>
                <a:spcPts val="600"/>
              </a:spcBef>
            </a:pPr>
            <a:r>
              <a:rPr lang="ja-JP" altLang="en-US" sz="1050" kern="100" dirty="0">
                <a:latin typeface="Meiryo UI" panose="020B0604030504040204" pitchFamily="50" charset="-128"/>
                <a:ea typeface="Meiryo UI" panose="020B0604030504040204" pitchFamily="50" charset="-128"/>
                <a:cs typeface="Arial" panose="020B0604020202020204" pitchFamily="34" charset="0"/>
              </a:rPr>
              <a:t>●復興訓練の実施</a:t>
            </a:r>
          </a:p>
          <a:p>
            <a:r>
              <a:rPr lang="ja-JP" altLang="en-US" sz="1050" kern="100" dirty="0">
                <a:latin typeface="Meiryo UI" panose="020B0604030504040204" pitchFamily="50" charset="-128"/>
                <a:ea typeface="Meiryo UI" panose="020B0604030504040204" pitchFamily="50" charset="-128"/>
                <a:cs typeface="Arial" panose="020B0604020202020204" pitchFamily="34" charset="0"/>
              </a:rPr>
              <a:t>●地区別の復興まちづくりの方針のとりまとめ</a:t>
            </a:r>
          </a:p>
          <a:p>
            <a:r>
              <a:rPr lang="ja-JP" altLang="en-US" sz="1050" kern="100" dirty="0">
                <a:latin typeface="Meiryo UI" panose="020B0604030504040204" pitchFamily="50" charset="-128"/>
                <a:ea typeface="Meiryo UI" panose="020B0604030504040204" pitchFamily="50" charset="-128"/>
                <a:cs typeface="Arial" panose="020B0604020202020204" pitchFamily="34" charset="0"/>
              </a:rPr>
              <a:t>●計画の点検・見直し</a:t>
            </a:r>
          </a:p>
        </p:txBody>
      </p:sp>
      <p:sp>
        <p:nvSpPr>
          <p:cNvPr id="13" name="二等辺三角形 12"/>
          <p:cNvSpPr/>
          <p:nvPr/>
        </p:nvSpPr>
        <p:spPr>
          <a:xfrm flipV="1">
            <a:off x="7403163" y="1725185"/>
            <a:ext cx="864096" cy="108000"/>
          </a:xfrm>
          <a:prstGeom prst="triangl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5" name="二等辺三角形 94"/>
          <p:cNvSpPr/>
          <p:nvPr/>
        </p:nvSpPr>
        <p:spPr>
          <a:xfrm flipV="1">
            <a:off x="7403163" y="3233377"/>
            <a:ext cx="864096" cy="108000"/>
          </a:xfrm>
          <a:prstGeom prst="triangl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9389853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2">
            <a:extLst>
              <a:ext uri="{FF2B5EF4-FFF2-40B4-BE49-F238E27FC236}">
                <a16:creationId xmlns:a16="http://schemas.microsoft.com/office/drawing/2014/main" id="{D6AE6AB0-AA71-CEB6-4130-5479BB4E9AD0}"/>
              </a:ext>
            </a:extLst>
          </p:cNvPr>
          <p:cNvSpPr/>
          <p:nvPr/>
        </p:nvSpPr>
        <p:spPr>
          <a:xfrm>
            <a:off x="215856" y="2772858"/>
            <a:ext cx="3492048" cy="394068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9388" indent="-179388"/>
            <a:r>
              <a:rPr lang="ja-JP" altLang="en-US" sz="1200" b="1" dirty="0">
                <a:solidFill>
                  <a:schemeClr val="tx1"/>
                </a:solidFill>
                <a:latin typeface="Meiryo UI" panose="020B0604030504040204" pitchFamily="50" charset="-128"/>
                <a:ea typeface="Meiryo UI" panose="020B0604030504040204" pitchFamily="50" charset="-128"/>
              </a:rPr>
              <a:t>２　検討段階</a:t>
            </a:r>
            <a:endParaRPr lang="en-US" altLang="ja-JP" sz="1200" b="1" dirty="0">
              <a:solidFill>
                <a:schemeClr val="tx1"/>
              </a:solidFill>
              <a:latin typeface="Meiryo UI" panose="020B0604030504040204" pitchFamily="50" charset="-128"/>
              <a:ea typeface="Meiryo UI" panose="020B0604030504040204" pitchFamily="50" charset="-128"/>
            </a:endParaRPr>
          </a:p>
          <a:p>
            <a:pPr marL="179388" marR="0" lvl="0" indent="-179388" algn="l" defTabSz="914400" rtl="0" eaLnBrk="1" fontAlgn="base" latinLnBrk="0" hangingPunct="1">
              <a:lnSpc>
                <a:spcPct val="100000"/>
              </a:lnSpc>
              <a:spcBef>
                <a:spcPct val="0"/>
              </a:spcBef>
              <a:spcAft>
                <a:spcPct val="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－１　復興課題の整理</a:t>
            </a:r>
            <a:endParaRPr kumimoji="1" lang="en-US" altLang="ja-JP" sz="12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79388" marR="0" lvl="0" indent="-179388" algn="l" defTabSz="914400" rtl="0" eaLnBrk="1" fontAlgn="base" latinLnBrk="0" hangingPunct="1">
              <a:lnSpc>
                <a:spcPct val="100000"/>
              </a:lnSpc>
              <a:spcBef>
                <a:spcPct val="0"/>
              </a:spcBef>
              <a:spcAft>
                <a:spcPct val="0"/>
              </a:spcAft>
              <a:buClrTx/>
              <a:buSzTx/>
              <a:buFontTx/>
              <a:buNone/>
              <a:tabLst/>
              <a:defRPr/>
            </a:pPr>
            <a:endParaRPr lang="en-US" altLang="ja-JP" sz="1200" b="1" dirty="0">
              <a:solidFill>
                <a:srgbClr val="000000"/>
              </a:solidFill>
              <a:latin typeface="Meiryo UI" panose="020B0604030504040204" pitchFamily="50" charset="-128"/>
              <a:ea typeface="Meiryo UI" panose="020B0604030504040204" pitchFamily="50" charset="-128"/>
            </a:endParaRPr>
          </a:p>
          <a:p>
            <a:pPr marL="179388" marR="0" lvl="0" indent="-179388" algn="l" defTabSz="914400" rtl="0" eaLnBrk="1" fontAlgn="base" latinLnBrk="0" hangingPunct="1">
              <a:lnSpc>
                <a:spcPct val="100000"/>
              </a:lnSpc>
              <a:spcBef>
                <a:spcPct val="0"/>
              </a:spcBef>
              <a:spcAft>
                <a:spcPct val="0"/>
              </a:spcAft>
              <a:buClrTx/>
              <a:buSzTx/>
              <a:buFontTx/>
              <a:buNone/>
              <a:tabLst/>
              <a:defRPr/>
            </a:pPr>
            <a:endParaRPr kumimoji="1" lang="en-US" altLang="ja-JP" sz="12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79388" indent="-179388"/>
            <a:endParaRPr lang="en-US" altLang="ja-JP" sz="1200" dirty="0">
              <a:solidFill>
                <a:schemeClr val="tx1"/>
              </a:solidFill>
              <a:latin typeface="Meiryo UI" panose="020B0604030504040204" pitchFamily="50" charset="-128"/>
              <a:ea typeface="Meiryo UI" panose="020B0604030504040204" pitchFamily="50" charset="-128"/>
            </a:endParaRPr>
          </a:p>
        </p:txBody>
      </p:sp>
      <p:sp>
        <p:nvSpPr>
          <p:cNvPr id="3" name="Rectangle 2">
            <a:extLst>
              <a:ext uri="{FF2B5EF4-FFF2-40B4-BE49-F238E27FC236}">
                <a16:creationId xmlns:a16="http://schemas.microsoft.com/office/drawing/2014/main" id="{11F8F9B4-1D10-D201-1D52-25D5B14951B1}"/>
              </a:ext>
            </a:extLst>
          </p:cNvPr>
          <p:cNvSpPr>
            <a:spLocks noGrp="1" noChangeArrowheads="1"/>
          </p:cNvSpPr>
          <p:nvPr>
            <p:ph type="title"/>
          </p:nvPr>
        </p:nvSpPr>
        <p:spPr>
          <a:xfrm>
            <a:off x="-1" y="0"/>
            <a:ext cx="7730195" cy="476250"/>
          </a:xfrm>
        </p:spPr>
        <p:txBody>
          <a:bodyPr/>
          <a:lstStyle/>
          <a:p>
            <a:pPr eaLnBrk="1" hangingPunct="1"/>
            <a:r>
              <a:rPr lang="ja-JP" altLang="en-US" sz="2400" dirty="0"/>
              <a:t>事前復興まちづくり計画検討のためのガイドライン</a:t>
            </a:r>
            <a:r>
              <a:rPr lang="en-US" altLang="ja-JP" sz="2400" dirty="0"/>
              <a:t>【</a:t>
            </a:r>
            <a:r>
              <a:rPr lang="ja-JP" altLang="en-US" sz="2400" dirty="0"/>
              <a:t>概要</a:t>
            </a:r>
            <a:r>
              <a:rPr lang="en-US" altLang="ja-JP" sz="2400" dirty="0"/>
              <a:t>】</a:t>
            </a:r>
            <a:r>
              <a:rPr lang="ja-JP" altLang="en-US" sz="2400" dirty="0"/>
              <a:t>③</a:t>
            </a:r>
          </a:p>
        </p:txBody>
      </p:sp>
      <p:sp>
        <p:nvSpPr>
          <p:cNvPr id="6" name="角丸四角形 2">
            <a:extLst>
              <a:ext uri="{FF2B5EF4-FFF2-40B4-BE49-F238E27FC236}">
                <a16:creationId xmlns:a16="http://schemas.microsoft.com/office/drawing/2014/main" id="{B1E6C737-D077-8F29-E85A-FBA9DCE8A6F0}"/>
              </a:ext>
            </a:extLst>
          </p:cNvPr>
          <p:cNvSpPr/>
          <p:nvPr/>
        </p:nvSpPr>
        <p:spPr>
          <a:xfrm>
            <a:off x="95916" y="692696"/>
            <a:ext cx="1842290" cy="2032216"/>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9388" indent="-179388"/>
            <a:endParaRPr lang="en-US" altLang="ja-JP" sz="1400" b="1" dirty="0">
              <a:solidFill>
                <a:schemeClr val="tx1"/>
              </a:solidFill>
              <a:latin typeface="Meiryo UI" panose="020B0604030504040204" pitchFamily="50" charset="-128"/>
              <a:ea typeface="Meiryo UI" panose="020B0604030504040204" pitchFamily="50" charset="-128"/>
            </a:endParaRPr>
          </a:p>
          <a:p>
            <a:pPr marL="179388" indent="-179388"/>
            <a:r>
              <a:rPr lang="ja-JP" altLang="en-US" sz="1200" b="1" dirty="0">
                <a:solidFill>
                  <a:schemeClr val="tx1"/>
                </a:solidFill>
                <a:latin typeface="Meiryo UI" panose="020B0604030504040204" pitchFamily="50" charset="-128"/>
                <a:ea typeface="Meiryo UI" panose="020B0604030504040204" pitchFamily="50" charset="-128"/>
              </a:rPr>
              <a:t>１　準備段階</a:t>
            </a:r>
            <a:endParaRPr lang="en-US" altLang="ja-JP" sz="1200" b="1" dirty="0">
              <a:solidFill>
                <a:schemeClr val="tx1"/>
              </a:solidFill>
              <a:latin typeface="Meiryo UI" panose="020B0604030504040204" pitchFamily="50" charset="-128"/>
              <a:ea typeface="Meiryo UI" panose="020B0604030504040204" pitchFamily="50" charset="-128"/>
            </a:endParaRPr>
          </a:p>
          <a:p>
            <a:pPr marL="179388" indent="-179388"/>
            <a:r>
              <a:rPr lang="ja-JP" altLang="en-US" sz="1200" b="1" dirty="0">
                <a:solidFill>
                  <a:schemeClr val="tx1"/>
                </a:solidFill>
                <a:latin typeface="Meiryo UI" panose="020B0604030504040204" pitchFamily="50" charset="-128"/>
                <a:ea typeface="Meiryo UI" panose="020B0604030504040204" pitchFamily="50" charset="-128"/>
              </a:rPr>
              <a:t>（１）検討体制の構築</a:t>
            </a:r>
            <a:endParaRPr lang="en-US" altLang="ja-JP" sz="12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2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2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200" b="1" dirty="0">
              <a:solidFill>
                <a:schemeClr val="tx1"/>
              </a:solidFill>
              <a:latin typeface="Meiryo UI" panose="020B0604030504040204" pitchFamily="50" charset="-128"/>
              <a:ea typeface="Meiryo UI" panose="020B0604030504040204" pitchFamily="50" charset="-128"/>
            </a:endParaRPr>
          </a:p>
          <a:p>
            <a:pPr marL="179388" indent="-179388"/>
            <a:r>
              <a:rPr lang="ja-JP" altLang="en-US" sz="1200" b="1" dirty="0">
                <a:solidFill>
                  <a:schemeClr val="tx1"/>
                </a:solidFill>
                <a:latin typeface="Meiryo UI" panose="020B0604030504040204" pitchFamily="50" charset="-128"/>
                <a:ea typeface="Meiryo UI" panose="020B0604030504040204" pitchFamily="50" charset="-128"/>
              </a:rPr>
              <a:t>（２）基礎データの収集</a:t>
            </a:r>
            <a:endParaRPr lang="en-US" altLang="ja-JP" sz="12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2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050" b="1" dirty="0">
              <a:solidFill>
                <a:schemeClr val="tx1"/>
              </a:solidFill>
              <a:latin typeface="Meiryo UI" panose="020B0604030504040204" pitchFamily="50" charset="-128"/>
              <a:ea typeface="Meiryo UI" panose="020B0604030504040204" pitchFamily="50" charset="-128"/>
            </a:endParaRPr>
          </a:p>
        </p:txBody>
      </p:sp>
      <p:sp>
        <p:nvSpPr>
          <p:cNvPr id="8" name="角丸四角形 1">
            <a:extLst>
              <a:ext uri="{FF2B5EF4-FFF2-40B4-BE49-F238E27FC236}">
                <a16:creationId xmlns:a16="http://schemas.microsoft.com/office/drawing/2014/main" id="{5231A7F9-4203-3F63-876B-53A830CBC813}"/>
              </a:ext>
            </a:extLst>
          </p:cNvPr>
          <p:cNvSpPr/>
          <p:nvPr/>
        </p:nvSpPr>
        <p:spPr>
          <a:xfrm>
            <a:off x="107504" y="643291"/>
            <a:ext cx="4485456" cy="264996"/>
          </a:xfrm>
          <a:prstGeom prst="roundRect">
            <a:avLst/>
          </a:prstGeom>
          <a:solidFill>
            <a:schemeClr val="accent6"/>
          </a:solidFill>
          <a:ln>
            <a:solidFill>
              <a:schemeClr val="accent6"/>
            </a:solidFill>
          </a:ln>
        </p:spPr>
        <p:style>
          <a:lnRef idx="2">
            <a:schemeClr val="accent2"/>
          </a:lnRef>
          <a:fillRef idx="1">
            <a:schemeClr val="lt1"/>
          </a:fillRef>
          <a:effectRef idx="0">
            <a:schemeClr val="accent2"/>
          </a:effectRef>
          <a:fontRef idx="minor">
            <a:schemeClr val="dk1"/>
          </a:fontRef>
        </p:style>
        <p:txBody>
          <a:bodyPr rtlCol="0" anchor="ctr"/>
          <a:lstStyle/>
          <a:p>
            <a:pPr>
              <a:lnSpc>
                <a:spcPct val="150000"/>
              </a:lnSpc>
            </a:pPr>
            <a:r>
              <a:rPr lang="ja-JP" altLang="en-US" sz="1400"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事前復興まちづくり計画策定の各段階での実施事項</a:t>
            </a:r>
          </a:p>
        </p:txBody>
      </p:sp>
      <p:sp>
        <p:nvSpPr>
          <p:cNvPr id="9" name="角丸四角形 2">
            <a:extLst>
              <a:ext uri="{FF2B5EF4-FFF2-40B4-BE49-F238E27FC236}">
                <a16:creationId xmlns:a16="http://schemas.microsoft.com/office/drawing/2014/main" id="{05B2E15B-7578-6EAC-CC2F-EE861B158DFB}"/>
              </a:ext>
            </a:extLst>
          </p:cNvPr>
          <p:cNvSpPr/>
          <p:nvPr/>
        </p:nvSpPr>
        <p:spPr>
          <a:xfrm>
            <a:off x="193432" y="1284585"/>
            <a:ext cx="1807240" cy="560239"/>
          </a:xfrm>
          <a:prstGeom prst="roundRect">
            <a:avLst>
              <a:gd name="adj" fmla="val 4254"/>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9388" indent="-179388">
              <a:buFont typeface="Arial" panose="020B0604020202020204" pitchFamily="34" charset="0"/>
              <a:buChar char="•"/>
            </a:pPr>
            <a:r>
              <a:rPr lang="ja-JP" altLang="en-US" sz="1050" dirty="0">
                <a:solidFill>
                  <a:schemeClr val="tx1"/>
                </a:solidFill>
                <a:latin typeface="Meiryo UI" panose="020B0604030504040204" pitchFamily="50" charset="-128"/>
                <a:ea typeface="Meiryo UI" panose="020B0604030504040204" pitchFamily="50" charset="-128"/>
              </a:rPr>
              <a:t>市町村のまちづくり部局を中心に関係する部局を含めた体制を構築</a:t>
            </a:r>
            <a:endParaRPr kumimoji="1" lang="en-US" altLang="ja-JP" sz="900" dirty="0">
              <a:solidFill>
                <a:schemeClr val="tx1"/>
              </a:solidFill>
              <a:latin typeface="Meiryo UI" panose="020B0604030504040204" pitchFamily="50" charset="-128"/>
              <a:ea typeface="Meiryo UI" panose="020B0604030504040204" pitchFamily="50" charset="-128"/>
            </a:endParaRPr>
          </a:p>
        </p:txBody>
      </p:sp>
      <p:sp>
        <p:nvSpPr>
          <p:cNvPr id="10" name="角丸四角形 2">
            <a:extLst>
              <a:ext uri="{FF2B5EF4-FFF2-40B4-BE49-F238E27FC236}">
                <a16:creationId xmlns:a16="http://schemas.microsoft.com/office/drawing/2014/main" id="{CC635005-A7A6-5A2B-4FB6-5354A7886D4A}"/>
              </a:ext>
            </a:extLst>
          </p:cNvPr>
          <p:cNvSpPr/>
          <p:nvPr/>
        </p:nvSpPr>
        <p:spPr>
          <a:xfrm>
            <a:off x="200472" y="2009547"/>
            <a:ext cx="1799233" cy="614376"/>
          </a:xfrm>
          <a:prstGeom prst="roundRect">
            <a:avLst>
              <a:gd name="adj" fmla="val 4254"/>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9388" indent="-179388">
              <a:buFont typeface="Arial" panose="020B0604020202020204" pitchFamily="34" charset="0"/>
              <a:buChar char="•"/>
            </a:pPr>
            <a:r>
              <a:rPr lang="ja-JP" altLang="en-US" sz="1050" dirty="0">
                <a:solidFill>
                  <a:schemeClr val="tx1"/>
                </a:solidFill>
                <a:latin typeface="Meiryo UI" panose="020B0604030504040204" pitchFamily="50" charset="-128"/>
                <a:ea typeface="Meiryo UI" panose="020B0604030504040204" pitchFamily="50" charset="-128"/>
              </a:rPr>
              <a:t>市街地整備等の課題や災害発生の可能性等を把握、整理するため、基礎データを収集</a:t>
            </a:r>
            <a:endParaRPr kumimoji="1" lang="en-US" altLang="ja-JP" sz="1050" dirty="0">
              <a:solidFill>
                <a:schemeClr val="tx1"/>
              </a:solidFill>
              <a:latin typeface="Meiryo UI" panose="020B0604030504040204" pitchFamily="50" charset="-128"/>
              <a:ea typeface="Meiryo UI" panose="020B0604030504040204" pitchFamily="50" charset="-128"/>
            </a:endParaRPr>
          </a:p>
        </p:txBody>
      </p:sp>
      <p:sp>
        <p:nvSpPr>
          <p:cNvPr id="11" name="角丸四角形 2">
            <a:extLst>
              <a:ext uri="{FF2B5EF4-FFF2-40B4-BE49-F238E27FC236}">
                <a16:creationId xmlns:a16="http://schemas.microsoft.com/office/drawing/2014/main" id="{A11C59E6-E9EA-E59A-5712-75EB28F3926F}"/>
              </a:ext>
            </a:extLst>
          </p:cNvPr>
          <p:cNvSpPr/>
          <p:nvPr/>
        </p:nvSpPr>
        <p:spPr>
          <a:xfrm>
            <a:off x="2308544" y="1100835"/>
            <a:ext cx="7342934" cy="445851"/>
          </a:xfrm>
          <a:prstGeom prst="roundRect">
            <a:avLst>
              <a:gd name="adj" fmla="val 4254"/>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9388" indent="-179388">
              <a:buFont typeface="Arial" panose="020B0604020202020204" pitchFamily="34" charset="0"/>
              <a:buChar char="•"/>
            </a:pPr>
            <a:r>
              <a:rPr kumimoji="1" lang="ja-JP" altLang="en-US" sz="1050" dirty="0">
                <a:solidFill>
                  <a:schemeClr val="tx1"/>
                </a:solidFill>
                <a:latin typeface="Meiryo UI" panose="020B0604030504040204" pitchFamily="50" charset="-128"/>
                <a:ea typeface="Meiryo UI" panose="020B0604030504040204" pitchFamily="50" charset="-128"/>
              </a:rPr>
              <a:t>復興まちづくりの目標や、基本的な考え方を検討。市町村都市計画マスタープラン等の将来都市構造を基本に、復興後の都市構造を検討。既往計画では将来像の検討に対応できない被害の場合は、新たな観点の検討も必要。</a:t>
            </a:r>
          </a:p>
        </p:txBody>
      </p:sp>
      <p:graphicFrame>
        <p:nvGraphicFramePr>
          <p:cNvPr id="12" name="表 11">
            <a:extLst>
              <a:ext uri="{FF2B5EF4-FFF2-40B4-BE49-F238E27FC236}">
                <a16:creationId xmlns:a16="http://schemas.microsoft.com/office/drawing/2014/main" id="{5FF09F6A-DDD2-67B4-AC33-8206768D757B}"/>
              </a:ext>
            </a:extLst>
          </p:cNvPr>
          <p:cNvGraphicFramePr>
            <a:graphicFrameLocks noGrp="1"/>
          </p:cNvGraphicFramePr>
          <p:nvPr>
            <p:extLst>
              <p:ext uri="{D42A27DB-BD31-4B8C-83A1-F6EECF244321}">
                <p14:modId xmlns:p14="http://schemas.microsoft.com/office/powerpoint/2010/main" val="4182880487"/>
              </p:ext>
            </p:extLst>
          </p:nvPr>
        </p:nvGraphicFramePr>
        <p:xfrm>
          <a:off x="2430504" y="2719576"/>
          <a:ext cx="3552709" cy="731520"/>
        </p:xfrm>
        <a:graphic>
          <a:graphicData uri="http://schemas.openxmlformats.org/drawingml/2006/table">
            <a:tbl>
              <a:tblPr firstRow="1" firstCol="1" bandRow="1">
                <a:tableStyleId>{5940675A-B579-460E-94D1-54222C63F5DA}</a:tableStyleId>
              </a:tblPr>
              <a:tblGrid>
                <a:gridCol w="780709">
                  <a:extLst>
                    <a:ext uri="{9D8B030D-6E8A-4147-A177-3AD203B41FA5}">
                      <a16:colId xmlns:a16="http://schemas.microsoft.com/office/drawing/2014/main" val="1845599927"/>
                    </a:ext>
                  </a:extLst>
                </a:gridCol>
                <a:gridCol w="2772000">
                  <a:extLst>
                    <a:ext uri="{9D8B030D-6E8A-4147-A177-3AD203B41FA5}">
                      <a16:colId xmlns:a16="http://schemas.microsoft.com/office/drawing/2014/main" val="2649703061"/>
                    </a:ext>
                  </a:extLst>
                </a:gridCol>
              </a:tblGrid>
              <a:tr h="0">
                <a:tc>
                  <a:txBody>
                    <a:bodyPr/>
                    <a:lstStyle/>
                    <a:p>
                      <a:pPr algn="ctr"/>
                      <a:endParaRPr lang="ja-JP" sz="8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solidFill>
                      <a:schemeClr val="bg1"/>
                    </a:solidFill>
                  </a:tcPr>
                </a:tc>
                <a:tc>
                  <a:txBody>
                    <a:bodyPr/>
                    <a:lstStyle/>
                    <a:p>
                      <a:pPr algn="ctr"/>
                      <a:r>
                        <a:rPr lang="ja-JP" sz="800" kern="100" dirty="0">
                          <a:effectLst/>
                          <a:latin typeface="Meiryo UI" panose="020B0604030504040204" pitchFamily="50" charset="-128"/>
                          <a:ea typeface="Meiryo UI" panose="020B0604030504040204" pitchFamily="50" charset="-128"/>
                        </a:rPr>
                        <a:t>概要</a:t>
                      </a:r>
                      <a:endParaRPr lang="ja-JP" sz="8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solidFill>
                      <a:schemeClr val="bg1"/>
                    </a:solidFill>
                  </a:tcPr>
                </a:tc>
                <a:extLst>
                  <a:ext uri="{0D108BD9-81ED-4DB2-BD59-A6C34878D82A}">
                    <a16:rowId xmlns:a16="http://schemas.microsoft.com/office/drawing/2014/main" val="1316132774"/>
                  </a:ext>
                </a:extLst>
              </a:tr>
              <a:tr h="120712">
                <a:tc>
                  <a:txBody>
                    <a:bodyPr/>
                    <a:lstStyle/>
                    <a:p>
                      <a:pPr algn="ctr"/>
                      <a:r>
                        <a:rPr lang="ja-JP" sz="800" kern="100" dirty="0">
                          <a:effectLst/>
                          <a:latin typeface="Meiryo UI" panose="020B0604030504040204" pitchFamily="50" charset="-128"/>
                          <a:ea typeface="Meiryo UI" panose="020B0604030504040204" pitchFamily="50" charset="-128"/>
                        </a:rPr>
                        <a:t>現地再建</a:t>
                      </a:r>
                      <a:endParaRPr lang="ja-JP" sz="8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solidFill>
                      <a:schemeClr val="bg1"/>
                    </a:solidFill>
                  </a:tcPr>
                </a:tc>
                <a:tc>
                  <a:txBody>
                    <a:bodyPr/>
                    <a:lstStyle/>
                    <a:p>
                      <a:pPr algn="just"/>
                      <a:r>
                        <a:rPr lang="ja-JP" sz="800" kern="100" dirty="0">
                          <a:effectLst/>
                          <a:latin typeface="Meiryo UI" panose="020B0604030504040204" pitchFamily="50" charset="-128"/>
                          <a:ea typeface="Meiryo UI" panose="020B0604030504040204" pitchFamily="50" charset="-128"/>
                        </a:rPr>
                        <a:t>堤防等により安全性を高めた上で、現位置で市街地等を再建</a:t>
                      </a:r>
                      <a:endParaRPr lang="ja-JP" sz="8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solidFill>
                      <a:schemeClr val="bg1"/>
                    </a:solidFill>
                  </a:tcPr>
                </a:tc>
                <a:extLst>
                  <a:ext uri="{0D108BD9-81ED-4DB2-BD59-A6C34878D82A}">
                    <a16:rowId xmlns:a16="http://schemas.microsoft.com/office/drawing/2014/main" val="1582018490"/>
                  </a:ext>
                </a:extLst>
              </a:tr>
              <a:tr h="120712">
                <a:tc>
                  <a:txBody>
                    <a:bodyPr/>
                    <a:lstStyle/>
                    <a:p>
                      <a:pPr algn="ctr"/>
                      <a:r>
                        <a:rPr lang="ja-JP" sz="800" kern="100">
                          <a:effectLst/>
                          <a:latin typeface="Meiryo UI" panose="020B0604030504040204" pitchFamily="50" charset="-128"/>
                          <a:ea typeface="Meiryo UI" panose="020B0604030504040204" pitchFamily="50" charset="-128"/>
                        </a:rPr>
                        <a:t>嵩上再建</a:t>
                      </a:r>
                      <a:endParaRPr lang="ja-JP" sz="800" kern="10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solidFill>
                      <a:schemeClr val="bg1"/>
                    </a:solidFill>
                  </a:tcPr>
                </a:tc>
                <a:tc>
                  <a:txBody>
                    <a:bodyPr/>
                    <a:lstStyle/>
                    <a:p>
                      <a:pPr algn="just"/>
                      <a:r>
                        <a:rPr lang="ja-JP" sz="800" kern="100" dirty="0">
                          <a:effectLst/>
                          <a:latin typeface="Meiryo UI" panose="020B0604030504040204" pitchFamily="50" charset="-128"/>
                          <a:ea typeface="Meiryo UI" panose="020B0604030504040204" pitchFamily="50" charset="-128"/>
                        </a:rPr>
                        <a:t>被災前の市街地等を嵩上げし、安全性を高めた嵩上げ部へ移転</a:t>
                      </a:r>
                      <a:endParaRPr lang="ja-JP" sz="8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solidFill>
                      <a:schemeClr val="bg1"/>
                    </a:solidFill>
                  </a:tcPr>
                </a:tc>
                <a:extLst>
                  <a:ext uri="{0D108BD9-81ED-4DB2-BD59-A6C34878D82A}">
                    <a16:rowId xmlns:a16="http://schemas.microsoft.com/office/drawing/2014/main" val="2427313666"/>
                  </a:ext>
                </a:extLst>
              </a:tr>
              <a:tr h="120712">
                <a:tc>
                  <a:txBody>
                    <a:bodyPr/>
                    <a:lstStyle/>
                    <a:p>
                      <a:pPr algn="ctr"/>
                      <a:r>
                        <a:rPr lang="ja-JP" sz="800" kern="100">
                          <a:effectLst/>
                          <a:latin typeface="Meiryo UI" panose="020B0604030504040204" pitchFamily="50" charset="-128"/>
                          <a:ea typeface="Meiryo UI" panose="020B0604030504040204" pitchFamily="50" charset="-128"/>
                        </a:rPr>
                        <a:t>新市街地整備</a:t>
                      </a:r>
                      <a:endParaRPr lang="ja-JP" sz="800" kern="10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solidFill>
                      <a:schemeClr val="bg1"/>
                    </a:solidFill>
                  </a:tcPr>
                </a:tc>
                <a:tc>
                  <a:txBody>
                    <a:bodyPr/>
                    <a:lstStyle/>
                    <a:p>
                      <a:pPr algn="just"/>
                      <a:r>
                        <a:rPr lang="ja-JP" sz="800" kern="100" dirty="0">
                          <a:effectLst/>
                          <a:latin typeface="Meiryo UI" panose="020B0604030504040204" pitchFamily="50" charset="-128"/>
                          <a:ea typeface="Meiryo UI" panose="020B0604030504040204" pitchFamily="50" charset="-128"/>
                        </a:rPr>
                        <a:t>高台等に新たな市街地等を整備し、都市機能を移転</a:t>
                      </a:r>
                      <a:endParaRPr lang="ja-JP" sz="8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solidFill>
                      <a:schemeClr val="bg1"/>
                    </a:solidFill>
                  </a:tcPr>
                </a:tc>
                <a:extLst>
                  <a:ext uri="{0D108BD9-81ED-4DB2-BD59-A6C34878D82A}">
                    <a16:rowId xmlns:a16="http://schemas.microsoft.com/office/drawing/2014/main" val="2840142314"/>
                  </a:ext>
                </a:extLst>
              </a:tr>
              <a:tr h="120712">
                <a:tc>
                  <a:txBody>
                    <a:bodyPr/>
                    <a:lstStyle/>
                    <a:p>
                      <a:pPr algn="ctr"/>
                      <a:r>
                        <a:rPr lang="ja-JP" sz="800" kern="100" dirty="0">
                          <a:effectLst/>
                          <a:latin typeface="Meiryo UI" panose="020B0604030504040204" pitchFamily="50" charset="-128"/>
                          <a:ea typeface="Meiryo UI" panose="020B0604030504040204" pitchFamily="50" charset="-128"/>
                        </a:rPr>
                        <a:t>嵩上再建＋</a:t>
                      </a:r>
                      <a:endParaRPr lang="en-US" altLang="ja-JP" sz="800" kern="100" dirty="0">
                        <a:effectLst/>
                        <a:latin typeface="Meiryo UI" panose="020B0604030504040204" pitchFamily="50" charset="-128"/>
                        <a:ea typeface="Meiryo UI" panose="020B0604030504040204" pitchFamily="50" charset="-128"/>
                      </a:endParaRPr>
                    </a:p>
                    <a:p>
                      <a:pPr algn="ctr"/>
                      <a:r>
                        <a:rPr lang="ja-JP" sz="800" kern="100" dirty="0">
                          <a:effectLst/>
                          <a:latin typeface="Meiryo UI" panose="020B0604030504040204" pitchFamily="50" charset="-128"/>
                          <a:ea typeface="Meiryo UI" panose="020B0604030504040204" pitchFamily="50" charset="-128"/>
                        </a:rPr>
                        <a:t>高台移転</a:t>
                      </a:r>
                      <a:endParaRPr lang="ja-JP" sz="8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solidFill>
                      <a:schemeClr val="bg1"/>
                    </a:solidFill>
                  </a:tcPr>
                </a:tc>
                <a:tc>
                  <a:txBody>
                    <a:bodyPr/>
                    <a:lstStyle/>
                    <a:p>
                      <a:pPr algn="just"/>
                      <a:r>
                        <a:rPr lang="ja-JP" altLang="en-US" sz="800" kern="100" dirty="0">
                          <a:effectLst/>
                          <a:latin typeface="Meiryo UI" panose="020B0604030504040204" pitchFamily="50" charset="-128"/>
                          <a:ea typeface="Meiryo UI" panose="020B0604030504040204" pitchFamily="50" charset="-128"/>
                        </a:rPr>
                        <a:t>嵩上げに加え、一部は高台移転、現地再建等と組み合わせ</a:t>
                      </a:r>
                    </a:p>
                    <a:p>
                      <a:pPr algn="just"/>
                      <a:r>
                        <a:rPr lang="ja-JP" altLang="en-US" sz="800" kern="100" dirty="0">
                          <a:effectLst/>
                          <a:latin typeface="Meiryo UI" panose="020B0604030504040204" pitchFamily="50" charset="-128"/>
                          <a:ea typeface="Meiryo UI" panose="020B0604030504040204" pitchFamily="50" charset="-128"/>
                        </a:rPr>
                        <a:t>被災の恐れのある区域は非可住地とし、高台を可住地とする</a:t>
                      </a:r>
                      <a:endParaRPr lang="ja-JP" sz="8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solidFill>
                      <a:schemeClr val="bg1"/>
                    </a:solidFill>
                  </a:tcPr>
                </a:tc>
                <a:extLst>
                  <a:ext uri="{0D108BD9-81ED-4DB2-BD59-A6C34878D82A}">
                    <a16:rowId xmlns:a16="http://schemas.microsoft.com/office/drawing/2014/main" val="3361189959"/>
                  </a:ext>
                </a:extLst>
              </a:tr>
            </a:tbl>
          </a:graphicData>
        </a:graphic>
      </p:graphicFrame>
      <p:graphicFrame>
        <p:nvGraphicFramePr>
          <p:cNvPr id="13" name="表 12">
            <a:extLst>
              <a:ext uri="{FF2B5EF4-FFF2-40B4-BE49-F238E27FC236}">
                <a16:creationId xmlns:a16="http://schemas.microsoft.com/office/drawing/2014/main" id="{90C32C41-F63C-4EAA-C50F-5FB3D371D049}"/>
              </a:ext>
            </a:extLst>
          </p:cNvPr>
          <p:cNvGraphicFramePr>
            <a:graphicFrameLocks noGrp="1"/>
          </p:cNvGraphicFramePr>
          <p:nvPr>
            <p:extLst>
              <p:ext uri="{D42A27DB-BD31-4B8C-83A1-F6EECF244321}">
                <p14:modId xmlns:p14="http://schemas.microsoft.com/office/powerpoint/2010/main" val="1151906685"/>
              </p:ext>
            </p:extLst>
          </p:nvPr>
        </p:nvGraphicFramePr>
        <p:xfrm>
          <a:off x="2406385" y="3788501"/>
          <a:ext cx="3605971" cy="1097280"/>
        </p:xfrm>
        <a:graphic>
          <a:graphicData uri="http://schemas.openxmlformats.org/drawingml/2006/table">
            <a:tbl>
              <a:tblPr firstRow="1" firstCol="1" bandRow="1">
                <a:tableStyleId>{5940675A-B579-460E-94D1-54222C63F5DA}</a:tableStyleId>
              </a:tblPr>
              <a:tblGrid>
                <a:gridCol w="735154">
                  <a:extLst>
                    <a:ext uri="{9D8B030D-6E8A-4147-A177-3AD203B41FA5}">
                      <a16:colId xmlns:a16="http://schemas.microsoft.com/office/drawing/2014/main" val="3489389881"/>
                    </a:ext>
                  </a:extLst>
                </a:gridCol>
                <a:gridCol w="735956">
                  <a:extLst>
                    <a:ext uri="{9D8B030D-6E8A-4147-A177-3AD203B41FA5}">
                      <a16:colId xmlns:a16="http://schemas.microsoft.com/office/drawing/2014/main" val="2159510436"/>
                    </a:ext>
                  </a:extLst>
                </a:gridCol>
                <a:gridCol w="802861">
                  <a:extLst>
                    <a:ext uri="{9D8B030D-6E8A-4147-A177-3AD203B41FA5}">
                      <a16:colId xmlns:a16="http://schemas.microsoft.com/office/drawing/2014/main" val="3725980553"/>
                    </a:ext>
                  </a:extLst>
                </a:gridCol>
                <a:gridCol w="1332000">
                  <a:extLst>
                    <a:ext uri="{9D8B030D-6E8A-4147-A177-3AD203B41FA5}">
                      <a16:colId xmlns:a16="http://schemas.microsoft.com/office/drawing/2014/main" val="68724722"/>
                    </a:ext>
                  </a:extLst>
                </a:gridCol>
              </a:tblGrid>
              <a:tr h="104775">
                <a:tc>
                  <a:txBody>
                    <a:bodyPr/>
                    <a:lstStyle/>
                    <a:p>
                      <a:pPr algn="ctr"/>
                      <a:r>
                        <a:rPr lang="ja-JP" sz="800" kern="100" dirty="0">
                          <a:effectLst/>
                          <a:latin typeface="Meiryo UI" panose="020B0604030504040204" pitchFamily="50" charset="-128"/>
                          <a:ea typeface="Meiryo UI" panose="020B0604030504040204" pitchFamily="50" charset="-128"/>
                        </a:rPr>
                        <a:t>被害想定</a:t>
                      </a:r>
                      <a:endParaRPr lang="ja-JP" sz="8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solidFill>
                      <a:schemeClr val="bg1"/>
                    </a:solidFill>
                  </a:tcPr>
                </a:tc>
                <a:tc>
                  <a:txBody>
                    <a:bodyPr/>
                    <a:lstStyle/>
                    <a:p>
                      <a:pPr algn="ctr"/>
                      <a:r>
                        <a:rPr lang="ja-JP" sz="800" kern="100" dirty="0">
                          <a:effectLst/>
                          <a:latin typeface="Meiryo UI" panose="020B0604030504040204" pitchFamily="50" charset="-128"/>
                          <a:ea typeface="Meiryo UI" panose="020B0604030504040204" pitchFamily="50" charset="-128"/>
                        </a:rPr>
                        <a:t>基盤整備</a:t>
                      </a:r>
                      <a:endParaRPr lang="ja-JP" sz="8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solidFill>
                      <a:schemeClr val="bg1"/>
                    </a:solidFill>
                  </a:tcPr>
                </a:tc>
                <a:tc>
                  <a:txBody>
                    <a:bodyPr/>
                    <a:lstStyle/>
                    <a:p>
                      <a:pPr algn="ctr"/>
                      <a:r>
                        <a:rPr lang="ja-JP" sz="800" kern="100" dirty="0">
                          <a:effectLst/>
                          <a:latin typeface="Meiryo UI" panose="020B0604030504040204" pitchFamily="50" charset="-128"/>
                          <a:ea typeface="Meiryo UI" panose="020B0604030504040204" pitchFamily="50" charset="-128"/>
                        </a:rPr>
                        <a:t>復興パターン</a:t>
                      </a:r>
                      <a:endParaRPr lang="ja-JP" sz="8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solidFill>
                      <a:schemeClr val="bg1"/>
                    </a:solidFill>
                  </a:tcPr>
                </a:tc>
                <a:tc>
                  <a:txBody>
                    <a:bodyPr/>
                    <a:lstStyle/>
                    <a:p>
                      <a:pPr algn="ctr"/>
                      <a:r>
                        <a:rPr lang="ja-JP" sz="800" kern="100" dirty="0">
                          <a:effectLst/>
                          <a:latin typeface="Meiryo UI" panose="020B0604030504040204" pitchFamily="50" charset="-128"/>
                          <a:ea typeface="Meiryo UI" panose="020B0604030504040204" pitchFamily="50" charset="-128"/>
                        </a:rPr>
                        <a:t>概要</a:t>
                      </a:r>
                      <a:endParaRPr lang="ja-JP" sz="8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solidFill>
                      <a:schemeClr val="bg1"/>
                    </a:solidFill>
                  </a:tcPr>
                </a:tc>
                <a:extLst>
                  <a:ext uri="{0D108BD9-81ED-4DB2-BD59-A6C34878D82A}">
                    <a16:rowId xmlns:a16="http://schemas.microsoft.com/office/drawing/2014/main" val="2948274423"/>
                  </a:ext>
                </a:extLst>
              </a:tr>
              <a:tr h="209550">
                <a:tc>
                  <a:txBody>
                    <a:bodyPr/>
                    <a:lstStyle/>
                    <a:p>
                      <a:pPr algn="ctr"/>
                      <a:r>
                        <a:rPr lang="ja-JP" sz="800" kern="100" dirty="0">
                          <a:effectLst/>
                          <a:latin typeface="Meiryo UI" panose="020B0604030504040204" pitchFamily="50" charset="-128"/>
                          <a:ea typeface="Meiryo UI" panose="020B0604030504040204" pitchFamily="50" charset="-128"/>
                        </a:rPr>
                        <a:t>被害程度　大</a:t>
                      </a:r>
                      <a:endParaRPr lang="ja-JP" sz="8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solidFill>
                      <a:schemeClr val="bg1"/>
                    </a:solidFill>
                  </a:tcPr>
                </a:tc>
                <a:tc>
                  <a:txBody>
                    <a:bodyPr/>
                    <a:lstStyle/>
                    <a:p>
                      <a:pPr algn="ctr"/>
                      <a:r>
                        <a:rPr lang="ja-JP" sz="800" kern="100" dirty="0">
                          <a:effectLst/>
                          <a:latin typeface="Meiryo UI" panose="020B0604030504040204" pitchFamily="50" charset="-128"/>
                          <a:ea typeface="Meiryo UI" panose="020B0604030504040204" pitchFamily="50" charset="-128"/>
                        </a:rPr>
                        <a:t>整備</a:t>
                      </a:r>
                      <a:r>
                        <a:rPr lang="ja-JP" altLang="en-US" sz="800" kern="100" dirty="0">
                          <a:effectLst/>
                          <a:latin typeface="Meiryo UI" panose="020B0604030504040204" pitchFamily="50" charset="-128"/>
                          <a:ea typeface="Meiryo UI" panose="020B0604030504040204" pitchFamily="50" charset="-128"/>
                        </a:rPr>
                        <a:t>不十分</a:t>
                      </a:r>
                      <a:endParaRPr lang="ja-JP" sz="8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solidFill>
                      <a:schemeClr val="bg1"/>
                    </a:solidFill>
                  </a:tcPr>
                </a:tc>
                <a:tc>
                  <a:txBody>
                    <a:bodyPr/>
                    <a:lstStyle/>
                    <a:p>
                      <a:pPr algn="ctr"/>
                      <a:r>
                        <a:rPr lang="ja-JP" sz="800" kern="100" dirty="0">
                          <a:effectLst/>
                          <a:latin typeface="Meiryo UI" panose="020B0604030504040204" pitchFamily="50" charset="-128"/>
                          <a:ea typeface="Meiryo UI" panose="020B0604030504040204" pitchFamily="50" charset="-128"/>
                        </a:rPr>
                        <a:t>市街地改造</a:t>
                      </a:r>
                      <a:endParaRPr lang="ja-JP" sz="8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solidFill>
                      <a:schemeClr val="bg1"/>
                    </a:solidFill>
                  </a:tcPr>
                </a:tc>
                <a:tc>
                  <a:txBody>
                    <a:bodyPr/>
                    <a:lstStyle/>
                    <a:p>
                      <a:pPr algn="just"/>
                      <a:r>
                        <a:rPr lang="ja-JP" sz="8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土地区画整理事業等の面整備により復興を進める</a:t>
                      </a:r>
                      <a:endParaRPr lang="ja-JP" sz="800" kern="100" dirty="0">
                        <a:solidFill>
                          <a:schemeClr val="tx1"/>
                        </a:solidFill>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solidFill>
                      <a:schemeClr val="bg1"/>
                    </a:solidFill>
                  </a:tcPr>
                </a:tc>
                <a:extLst>
                  <a:ext uri="{0D108BD9-81ED-4DB2-BD59-A6C34878D82A}">
                    <a16:rowId xmlns:a16="http://schemas.microsoft.com/office/drawing/2014/main" val="574622997"/>
                  </a:ext>
                </a:extLst>
              </a:tr>
              <a:tr h="209550">
                <a:tc>
                  <a:txBody>
                    <a:bodyPr/>
                    <a:lstStyle/>
                    <a:p>
                      <a:pPr algn="ctr"/>
                      <a:r>
                        <a:rPr lang="ja-JP" sz="800" kern="100" dirty="0">
                          <a:effectLst/>
                          <a:latin typeface="Meiryo UI" panose="020B0604030504040204" pitchFamily="50" charset="-128"/>
                          <a:ea typeface="Meiryo UI" panose="020B0604030504040204" pitchFamily="50" charset="-128"/>
                        </a:rPr>
                        <a:t>被害程度　小</a:t>
                      </a:r>
                      <a:endParaRPr lang="ja-JP" sz="8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solidFill>
                      <a:schemeClr val="bg1"/>
                    </a:solidFill>
                  </a:tcPr>
                </a:tc>
                <a:tc>
                  <a:txBody>
                    <a:bodyPr/>
                    <a:lstStyle/>
                    <a:p>
                      <a:pPr algn="ctr"/>
                      <a:r>
                        <a:rPr lang="ja-JP" sz="800" kern="100" dirty="0">
                          <a:effectLst/>
                          <a:latin typeface="Meiryo UI" panose="020B0604030504040204" pitchFamily="50" charset="-128"/>
                          <a:ea typeface="Meiryo UI" panose="020B0604030504040204" pitchFamily="50" charset="-128"/>
                        </a:rPr>
                        <a:t>整備</a:t>
                      </a:r>
                      <a:r>
                        <a:rPr lang="ja-JP" altLang="en-US" sz="800" kern="100" dirty="0">
                          <a:effectLst/>
                          <a:latin typeface="Meiryo UI" panose="020B0604030504040204" pitchFamily="50" charset="-128"/>
                          <a:ea typeface="Meiryo UI" panose="020B0604030504040204" pitchFamily="50" charset="-128"/>
                          <a:cs typeface="Arial" panose="020B0604020202020204" pitchFamily="34" charset="0"/>
                        </a:rPr>
                        <a:t>不十分</a:t>
                      </a:r>
                      <a:endParaRPr lang="ja-JP" sz="8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solidFill>
                      <a:schemeClr val="bg1"/>
                    </a:solidFill>
                  </a:tcPr>
                </a:tc>
                <a:tc>
                  <a:txBody>
                    <a:bodyPr/>
                    <a:lstStyle/>
                    <a:p>
                      <a:pPr algn="ctr"/>
                      <a:r>
                        <a:rPr lang="ja-JP" sz="800" kern="100" dirty="0">
                          <a:effectLst/>
                          <a:latin typeface="Meiryo UI" panose="020B0604030504040204" pitchFamily="50" charset="-128"/>
                          <a:ea typeface="Meiryo UI" panose="020B0604030504040204" pitchFamily="50" charset="-128"/>
                        </a:rPr>
                        <a:t>修復</a:t>
                      </a:r>
                      <a:r>
                        <a:rPr lang="en-US" sz="800" kern="0" dirty="0">
                          <a:effectLst/>
                          <a:latin typeface="Meiryo UI" panose="020B0604030504040204" pitchFamily="50" charset="-128"/>
                          <a:ea typeface="Meiryo UI" panose="020B0604030504040204" pitchFamily="50" charset="-128"/>
                        </a:rPr>
                        <a:t>(</a:t>
                      </a:r>
                      <a:r>
                        <a:rPr lang="ja-JP" altLang="en-US" sz="800" kern="0" dirty="0">
                          <a:effectLst/>
                          <a:latin typeface="Meiryo UI" panose="020B0604030504040204" pitchFamily="50" charset="-128"/>
                          <a:ea typeface="Meiryo UI" panose="020B0604030504040204" pitchFamily="50" charset="-128"/>
                        </a:rPr>
                        <a:t>軽度な</a:t>
                      </a:r>
                      <a:endParaRPr lang="en-US" altLang="ja-JP" sz="800" kern="0" dirty="0">
                        <a:effectLst/>
                        <a:latin typeface="Meiryo UI" panose="020B0604030504040204" pitchFamily="50" charset="-128"/>
                        <a:ea typeface="Meiryo UI" panose="020B0604030504040204" pitchFamily="50" charset="-128"/>
                      </a:endParaRPr>
                    </a:p>
                    <a:p>
                      <a:pPr algn="ctr"/>
                      <a:r>
                        <a:rPr lang="ja-JP" sz="800" kern="0" dirty="0">
                          <a:effectLst/>
                          <a:latin typeface="Meiryo UI" panose="020B0604030504040204" pitchFamily="50" charset="-128"/>
                          <a:ea typeface="Meiryo UI" panose="020B0604030504040204" pitchFamily="50" charset="-128"/>
                        </a:rPr>
                        <a:t>基盤整備等</a:t>
                      </a:r>
                      <a:r>
                        <a:rPr lang="en-US" sz="800" kern="0" dirty="0">
                          <a:effectLst/>
                          <a:latin typeface="Meiryo UI" panose="020B0604030504040204" pitchFamily="50" charset="-128"/>
                          <a:ea typeface="Meiryo UI" panose="020B0604030504040204" pitchFamily="50" charset="-128"/>
                        </a:rPr>
                        <a:t>)</a:t>
                      </a:r>
                      <a:r>
                        <a:rPr lang="en-US" sz="800" kern="100" dirty="0">
                          <a:effectLst/>
                          <a:latin typeface="Meiryo UI" panose="020B0604030504040204" pitchFamily="50" charset="-128"/>
                          <a:ea typeface="Meiryo UI" panose="020B0604030504040204" pitchFamily="50" charset="-128"/>
                        </a:rPr>
                        <a:t> </a:t>
                      </a:r>
                      <a:endParaRPr lang="ja-JP" sz="8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solidFill>
                      <a:schemeClr val="bg1"/>
                    </a:solidFill>
                  </a:tcPr>
                </a:tc>
                <a:tc>
                  <a:txBody>
                    <a:bodyPr/>
                    <a:lstStyle/>
                    <a:p>
                      <a:pPr algn="just"/>
                      <a:r>
                        <a:rPr lang="ja-JP" sz="8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軽度な基盤整備や土地利用再編により復興を進める</a:t>
                      </a:r>
                      <a:endParaRPr lang="ja-JP" sz="800" kern="100" dirty="0">
                        <a:solidFill>
                          <a:schemeClr val="tx1"/>
                        </a:solidFill>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solidFill>
                      <a:schemeClr val="bg1"/>
                    </a:solidFill>
                  </a:tcPr>
                </a:tc>
                <a:extLst>
                  <a:ext uri="{0D108BD9-81ED-4DB2-BD59-A6C34878D82A}">
                    <a16:rowId xmlns:a16="http://schemas.microsoft.com/office/drawing/2014/main" val="1340945152"/>
                  </a:ext>
                </a:extLst>
              </a:tr>
              <a:tr h="209550">
                <a:tc>
                  <a:txBody>
                    <a:bodyPr/>
                    <a:lstStyle/>
                    <a:p>
                      <a:pPr algn="ctr"/>
                      <a:r>
                        <a:rPr lang="ja-JP" sz="800" kern="100">
                          <a:effectLst/>
                          <a:latin typeface="Meiryo UI" panose="020B0604030504040204" pitchFamily="50" charset="-128"/>
                          <a:ea typeface="Meiryo UI" panose="020B0604030504040204" pitchFamily="50" charset="-128"/>
                        </a:rPr>
                        <a:t>被害程度　大</a:t>
                      </a:r>
                      <a:endParaRPr lang="ja-JP" sz="800" kern="10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solidFill>
                      <a:schemeClr val="bg1"/>
                    </a:solidFill>
                  </a:tcPr>
                </a:tc>
                <a:tc>
                  <a:txBody>
                    <a:bodyPr/>
                    <a:lstStyle/>
                    <a:p>
                      <a:pPr algn="ctr"/>
                      <a:r>
                        <a:rPr lang="ja-JP" sz="800" kern="100" dirty="0">
                          <a:effectLst/>
                          <a:latin typeface="Meiryo UI" panose="020B0604030504040204" pitchFamily="50" charset="-128"/>
                          <a:ea typeface="Meiryo UI" panose="020B0604030504040204" pitchFamily="50" charset="-128"/>
                        </a:rPr>
                        <a:t>整備済み</a:t>
                      </a:r>
                      <a:endParaRPr lang="ja-JP" sz="8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solidFill>
                      <a:schemeClr val="bg1"/>
                    </a:solidFill>
                  </a:tcPr>
                </a:tc>
                <a:tc>
                  <a:txBody>
                    <a:bodyPr/>
                    <a:lstStyle/>
                    <a:p>
                      <a:pPr algn="ctr"/>
                      <a:r>
                        <a:rPr lang="ja-JP" sz="800" kern="100" dirty="0">
                          <a:effectLst/>
                          <a:latin typeface="Meiryo UI" panose="020B0604030504040204" pitchFamily="50" charset="-128"/>
                          <a:ea typeface="Meiryo UI" panose="020B0604030504040204" pitchFamily="50" charset="-128"/>
                        </a:rPr>
                        <a:t>修復</a:t>
                      </a:r>
                      <a:endParaRPr lang="en-US" altLang="ja-JP" sz="800" kern="100" dirty="0">
                        <a:effectLst/>
                        <a:latin typeface="Meiryo UI" panose="020B0604030504040204" pitchFamily="50" charset="-128"/>
                        <a:ea typeface="Meiryo UI" panose="020B0604030504040204" pitchFamily="50" charset="-128"/>
                      </a:endParaRPr>
                    </a:p>
                    <a:p>
                      <a:pPr algn="ctr"/>
                      <a:r>
                        <a:rPr lang="en-US" sz="800" kern="0" dirty="0">
                          <a:effectLst/>
                          <a:latin typeface="Meiryo UI" panose="020B0604030504040204" pitchFamily="50" charset="-128"/>
                          <a:ea typeface="Meiryo UI" panose="020B0604030504040204" pitchFamily="50" charset="-128"/>
                        </a:rPr>
                        <a:t>(</a:t>
                      </a:r>
                      <a:r>
                        <a:rPr lang="ja-JP" sz="800" kern="0" dirty="0">
                          <a:effectLst/>
                          <a:latin typeface="Meiryo UI" panose="020B0604030504040204" pitchFamily="50" charset="-128"/>
                          <a:ea typeface="Meiryo UI" panose="020B0604030504040204" pitchFamily="50" charset="-128"/>
                        </a:rPr>
                        <a:t>共同化等</a:t>
                      </a:r>
                      <a:r>
                        <a:rPr lang="en-US" sz="800" kern="0" dirty="0">
                          <a:effectLst/>
                          <a:latin typeface="Meiryo UI" panose="020B0604030504040204" pitchFamily="50" charset="-128"/>
                          <a:ea typeface="Meiryo UI" panose="020B0604030504040204" pitchFamily="50" charset="-128"/>
                        </a:rPr>
                        <a:t>)</a:t>
                      </a:r>
                      <a:r>
                        <a:rPr lang="en-US" sz="800" kern="100" dirty="0">
                          <a:effectLst/>
                          <a:latin typeface="Meiryo UI" panose="020B0604030504040204" pitchFamily="50" charset="-128"/>
                          <a:ea typeface="Meiryo UI" panose="020B0604030504040204" pitchFamily="50" charset="-128"/>
                        </a:rPr>
                        <a:t> </a:t>
                      </a:r>
                      <a:endParaRPr lang="ja-JP" sz="8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solidFill>
                      <a:schemeClr val="bg1"/>
                    </a:solidFill>
                  </a:tcPr>
                </a:tc>
                <a:tc>
                  <a:txBody>
                    <a:bodyPr/>
                    <a:lstStyle/>
                    <a:p>
                      <a:pPr algn="just"/>
                      <a:r>
                        <a:rPr lang="ja-JP" sz="8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共同化等、建物の再整備により復興を進める</a:t>
                      </a:r>
                      <a:endParaRPr lang="ja-JP" sz="800" kern="100" dirty="0">
                        <a:solidFill>
                          <a:schemeClr val="tx1"/>
                        </a:solidFill>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solidFill>
                      <a:schemeClr val="bg1"/>
                    </a:solidFill>
                  </a:tcPr>
                </a:tc>
                <a:extLst>
                  <a:ext uri="{0D108BD9-81ED-4DB2-BD59-A6C34878D82A}">
                    <a16:rowId xmlns:a16="http://schemas.microsoft.com/office/drawing/2014/main" val="1915157715"/>
                  </a:ext>
                </a:extLst>
              </a:tr>
              <a:tr h="209550">
                <a:tc>
                  <a:txBody>
                    <a:bodyPr/>
                    <a:lstStyle/>
                    <a:p>
                      <a:pPr algn="ctr"/>
                      <a:r>
                        <a:rPr lang="ja-JP" sz="800" kern="100" dirty="0">
                          <a:effectLst/>
                          <a:latin typeface="Meiryo UI" panose="020B0604030504040204" pitchFamily="50" charset="-128"/>
                          <a:ea typeface="Meiryo UI" panose="020B0604030504040204" pitchFamily="50" charset="-128"/>
                        </a:rPr>
                        <a:t>被害程度　小</a:t>
                      </a:r>
                      <a:endParaRPr lang="ja-JP" sz="8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solidFill>
                      <a:schemeClr val="bg1"/>
                    </a:solidFill>
                  </a:tcPr>
                </a:tc>
                <a:tc>
                  <a:txBody>
                    <a:bodyPr/>
                    <a:lstStyle/>
                    <a:p>
                      <a:pPr algn="ctr"/>
                      <a:r>
                        <a:rPr lang="ja-JP" sz="800" kern="100" dirty="0">
                          <a:effectLst/>
                          <a:latin typeface="Meiryo UI" panose="020B0604030504040204" pitchFamily="50" charset="-128"/>
                          <a:ea typeface="Meiryo UI" panose="020B0604030504040204" pitchFamily="50" charset="-128"/>
                        </a:rPr>
                        <a:t>整備済み</a:t>
                      </a:r>
                      <a:endParaRPr lang="ja-JP" sz="8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solidFill>
                      <a:schemeClr val="bg1"/>
                    </a:solidFill>
                  </a:tcPr>
                </a:tc>
                <a:tc>
                  <a:txBody>
                    <a:bodyPr/>
                    <a:lstStyle/>
                    <a:p>
                      <a:pPr algn="ctr"/>
                      <a:r>
                        <a:rPr lang="ja-JP" sz="800" kern="100" dirty="0">
                          <a:effectLst/>
                          <a:latin typeface="Meiryo UI" panose="020B0604030504040204" pitchFamily="50" charset="-128"/>
                          <a:ea typeface="Meiryo UI" panose="020B0604030504040204" pitchFamily="50" charset="-128"/>
                        </a:rPr>
                        <a:t>個別再建</a:t>
                      </a:r>
                      <a:endParaRPr lang="ja-JP" sz="8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solidFill>
                      <a:schemeClr val="bg1"/>
                    </a:solidFill>
                  </a:tcPr>
                </a:tc>
                <a:tc>
                  <a:txBody>
                    <a:bodyPr/>
                    <a:lstStyle/>
                    <a:p>
                      <a:pPr algn="just"/>
                      <a:r>
                        <a:rPr lang="ja-JP" sz="8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個別建物の建て替えで復興を進める</a:t>
                      </a:r>
                      <a:endParaRPr lang="ja-JP" sz="800" kern="100" dirty="0">
                        <a:solidFill>
                          <a:schemeClr val="tx1"/>
                        </a:solidFill>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solidFill>
                      <a:schemeClr val="bg1"/>
                    </a:solidFill>
                  </a:tcPr>
                </a:tc>
                <a:extLst>
                  <a:ext uri="{0D108BD9-81ED-4DB2-BD59-A6C34878D82A}">
                    <a16:rowId xmlns:a16="http://schemas.microsoft.com/office/drawing/2014/main" val="2621003644"/>
                  </a:ext>
                </a:extLst>
              </a:tr>
            </a:tbl>
          </a:graphicData>
        </a:graphic>
      </p:graphicFrame>
      <p:sp>
        <p:nvSpPr>
          <p:cNvPr id="15" name="テキスト ボックス 14">
            <a:extLst>
              <a:ext uri="{FF2B5EF4-FFF2-40B4-BE49-F238E27FC236}">
                <a16:creationId xmlns:a16="http://schemas.microsoft.com/office/drawing/2014/main" id="{D5F55499-2E0B-1793-0969-6F91C72AC72C}"/>
              </a:ext>
            </a:extLst>
          </p:cNvPr>
          <p:cNvSpPr txBox="1"/>
          <p:nvPr/>
        </p:nvSpPr>
        <p:spPr>
          <a:xfrm>
            <a:off x="2333572" y="3537436"/>
            <a:ext cx="2802091" cy="253916"/>
          </a:xfrm>
          <a:prstGeom prst="rect">
            <a:avLst/>
          </a:prstGeom>
          <a:noFill/>
        </p:spPr>
        <p:txBody>
          <a:bodyPr wrap="square">
            <a:spAutoFit/>
          </a:bodyPr>
          <a:lstStyle/>
          <a:p>
            <a:r>
              <a:rPr lang="ja-JP" altLang="en-US" sz="1050" dirty="0">
                <a:latin typeface="Meiryo UI" panose="020B0604030504040204" pitchFamily="50" charset="-128"/>
                <a:ea typeface="Meiryo UI" panose="020B0604030504040204" pitchFamily="50" charset="-128"/>
              </a:rPr>
              <a:t>＜地震の場合の復興パターン（イメージ）＞</a:t>
            </a:r>
          </a:p>
        </p:txBody>
      </p:sp>
      <p:sp>
        <p:nvSpPr>
          <p:cNvPr id="16" name="テキスト ボックス 15">
            <a:extLst>
              <a:ext uri="{FF2B5EF4-FFF2-40B4-BE49-F238E27FC236}">
                <a16:creationId xmlns:a16="http://schemas.microsoft.com/office/drawing/2014/main" id="{3987DE20-E3AA-E314-6A57-D3DD4AB7A8FF}"/>
              </a:ext>
            </a:extLst>
          </p:cNvPr>
          <p:cNvSpPr txBox="1"/>
          <p:nvPr/>
        </p:nvSpPr>
        <p:spPr>
          <a:xfrm>
            <a:off x="2345163" y="2436100"/>
            <a:ext cx="2802091" cy="253916"/>
          </a:xfrm>
          <a:prstGeom prst="rect">
            <a:avLst/>
          </a:prstGeom>
          <a:noFill/>
        </p:spPr>
        <p:txBody>
          <a:bodyPr wrap="square">
            <a:spAutoFit/>
          </a:bodyPr>
          <a:lstStyle/>
          <a:p>
            <a:r>
              <a:rPr lang="ja-JP" altLang="en-US" sz="1050" dirty="0">
                <a:latin typeface="Meiryo UI" panose="020B0604030504040204" pitchFamily="50" charset="-128"/>
                <a:ea typeface="Meiryo UI" panose="020B0604030504040204" pitchFamily="50" charset="-128"/>
              </a:rPr>
              <a:t>＜津波の場合の復興パターン（イメージ）＞</a:t>
            </a:r>
          </a:p>
        </p:txBody>
      </p:sp>
      <p:sp>
        <p:nvSpPr>
          <p:cNvPr id="17" name="角丸四角形 2">
            <a:extLst>
              <a:ext uri="{FF2B5EF4-FFF2-40B4-BE49-F238E27FC236}">
                <a16:creationId xmlns:a16="http://schemas.microsoft.com/office/drawing/2014/main" id="{D2C0E0FF-996A-3FA7-52D0-323C1C6AF840}"/>
              </a:ext>
            </a:extLst>
          </p:cNvPr>
          <p:cNvSpPr/>
          <p:nvPr/>
        </p:nvSpPr>
        <p:spPr>
          <a:xfrm>
            <a:off x="2267743" y="6495146"/>
            <a:ext cx="7302325" cy="246222"/>
          </a:xfrm>
          <a:prstGeom prst="roundRect">
            <a:avLst>
              <a:gd name="adj" fmla="val 4254"/>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9388" indent="-179388">
              <a:buFont typeface="Arial" panose="020B0604020202020204" pitchFamily="34" charset="0"/>
              <a:buChar char="•"/>
            </a:pPr>
            <a:r>
              <a:rPr kumimoji="1" lang="ja-JP" altLang="en-US" sz="1050" dirty="0">
                <a:solidFill>
                  <a:schemeClr val="tx1"/>
                </a:solidFill>
                <a:latin typeface="Meiryo UI" panose="020B0604030504040204" pitchFamily="50" charset="-128"/>
                <a:ea typeface="Meiryo UI" panose="020B0604030504040204" pitchFamily="50" charset="-128"/>
              </a:rPr>
              <a:t>目標実現に向けた課題を検証し整理。課題解決の方策として「事前に決めておくべき事項」と「事前に実施すべき事項」を整理。</a:t>
            </a:r>
            <a:endParaRPr kumimoji="1" lang="en-US" altLang="ja-JP" sz="1050" dirty="0">
              <a:solidFill>
                <a:schemeClr val="tx1"/>
              </a:solidFill>
              <a:latin typeface="Meiryo UI" panose="020B0604030504040204" pitchFamily="50" charset="-128"/>
              <a:ea typeface="Meiryo UI" panose="020B0604030504040204" pitchFamily="50" charset="-128"/>
            </a:endParaRPr>
          </a:p>
        </p:txBody>
      </p:sp>
      <p:sp>
        <p:nvSpPr>
          <p:cNvPr id="18" name="正方形/長方形 17">
            <a:extLst>
              <a:ext uri="{FF2B5EF4-FFF2-40B4-BE49-F238E27FC236}">
                <a16:creationId xmlns:a16="http://schemas.microsoft.com/office/drawing/2014/main" id="{C3F461D9-D83B-66F2-379D-1A531D57F5D7}"/>
              </a:ext>
            </a:extLst>
          </p:cNvPr>
          <p:cNvSpPr/>
          <p:nvPr/>
        </p:nvSpPr>
        <p:spPr>
          <a:xfrm>
            <a:off x="1866867" y="2772858"/>
            <a:ext cx="289548" cy="393198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角丸四角形 2">
            <a:extLst>
              <a:ext uri="{FF2B5EF4-FFF2-40B4-BE49-F238E27FC236}">
                <a16:creationId xmlns:a16="http://schemas.microsoft.com/office/drawing/2014/main" id="{F0ACA850-C3EA-D48A-6E28-1279C3980F03}"/>
              </a:ext>
            </a:extLst>
          </p:cNvPr>
          <p:cNvSpPr/>
          <p:nvPr/>
        </p:nvSpPr>
        <p:spPr>
          <a:xfrm>
            <a:off x="212665" y="3204562"/>
            <a:ext cx="1930945" cy="71851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9388" indent="-179388">
              <a:buFont typeface="Arial" panose="020B0604020202020204" pitchFamily="34" charset="0"/>
              <a:buChar char="•"/>
            </a:pPr>
            <a:r>
              <a:rPr kumimoji="1" lang="ja-JP" altLang="en-US" sz="1050" dirty="0">
                <a:solidFill>
                  <a:schemeClr val="tx1"/>
                </a:solidFill>
                <a:latin typeface="Meiryo UI" panose="020B0604030504040204" pitchFamily="50" charset="-128"/>
                <a:ea typeface="Meiryo UI" panose="020B0604030504040204" pitchFamily="50" charset="-128"/>
              </a:rPr>
              <a:t>災害による被害を想定。複数の被害想定や、選択肢のある復興まちづくりを検討しておくことも重要</a:t>
            </a:r>
            <a:endParaRPr kumimoji="1" lang="en-US" altLang="ja-JP" sz="1050" dirty="0">
              <a:solidFill>
                <a:schemeClr val="tx1"/>
              </a:solidFill>
              <a:latin typeface="Meiryo UI" panose="020B0604030504040204" pitchFamily="50" charset="-128"/>
              <a:ea typeface="Meiryo UI" panose="020B0604030504040204" pitchFamily="50" charset="-128"/>
            </a:endParaRPr>
          </a:p>
        </p:txBody>
      </p:sp>
      <p:pic>
        <p:nvPicPr>
          <p:cNvPr id="20" name="図 19">
            <a:extLst>
              <a:ext uri="{FF2B5EF4-FFF2-40B4-BE49-F238E27FC236}">
                <a16:creationId xmlns:a16="http://schemas.microsoft.com/office/drawing/2014/main" id="{2A5323B5-17C0-4B3A-320E-C5B40440DA1A}"/>
              </a:ext>
            </a:extLst>
          </p:cNvPr>
          <p:cNvPicPr>
            <a:picLocks noChangeAspect="1"/>
          </p:cNvPicPr>
          <p:nvPr/>
        </p:nvPicPr>
        <p:blipFill rotWithShape="1">
          <a:blip r:embed="rId3"/>
          <a:srcRect b="34250"/>
          <a:stretch/>
        </p:blipFill>
        <p:spPr>
          <a:xfrm>
            <a:off x="379604" y="3956378"/>
            <a:ext cx="1827704" cy="2289157"/>
          </a:xfrm>
          <a:prstGeom prst="rect">
            <a:avLst/>
          </a:prstGeom>
        </p:spPr>
      </p:pic>
      <p:sp>
        <p:nvSpPr>
          <p:cNvPr id="21" name="テキスト ボックス 20">
            <a:extLst>
              <a:ext uri="{FF2B5EF4-FFF2-40B4-BE49-F238E27FC236}">
                <a16:creationId xmlns:a16="http://schemas.microsoft.com/office/drawing/2014/main" id="{10807B75-5B19-6359-D18C-DE7FA2514358}"/>
              </a:ext>
            </a:extLst>
          </p:cNvPr>
          <p:cNvSpPr txBox="1"/>
          <p:nvPr/>
        </p:nvSpPr>
        <p:spPr>
          <a:xfrm>
            <a:off x="234635" y="6245424"/>
            <a:ext cx="2001909" cy="507831"/>
          </a:xfrm>
          <a:prstGeom prst="rect">
            <a:avLst/>
          </a:prstGeom>
          <a:solidFill>
            <a:schemeClr val="bg1">
              <a:alpha val="50000"/>
            </a:schemeClr>
          </a:solidFill>
        </p:spPr>
        <p:txBody>
          <a:bodyPr wrap="square">
            <a:spAutoFit/>
          </a:bodyPr>
          <a:lstStyle/>
          <a:p>
            <a:r>
              <a:rPr lang="ja-JP" altLang="en-US" sz="900" dirty="0">
                <a:latin typeface="Meiryo UI" panose="020B0604030504040204" pitchFamily="50" charset="-128"/>
                <a:ea typeface="Meiryo UI" panose="020B0604030504040204" pitchFamily="50" charset="-128"/>
              </a:rPr>
              <a:t>被害想定や市街地特性を図上で重ね合わせて復興課題を整理するイメージ（津波・水害の場合）</a:t>
            </a:r>
          </a:p>
        </p:txBody>
      </p:sp>
      <p:pic>
        <p:nvPicPr>
          <p:cNvPr id="22" name="図 21" descr="電子機器, 回路 が含まれている画像&#10;&#10;自動的に生成された説明">
            <a:extLst>
              <a:ext uri="{FF2B5EF4-FFF2-40B4-BE49-F238E27FC236}">
                <a16:creationId xmlns:a16="http://schemas.microsoft.com/office/drawing/2014/main" id="{33202C4F-9FF8-4C54-6B91-331A4215354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199204" y="3817736"/>
            <a:ext cx="1708474" cy="1013482"/>
          </a:xfrm>
          <a:prstGeom prst="rect">
            <a:avLst/>
          </a:prstGeom>
        </p:spPr>
      </p:pic>
      <p:pic>
        <p:nvPicPr>
          <p:cNvPr id="23" name="図 22" descr="マップ&#10;&#10;自動的に生成された説明">
            <a:extLst>
              <a:ext uri="{FF2B5EF4-FFF2-40B4-BE49-F238E27FC236}">
                <a16:creationId xmlns:a16="http://schemas.microsoft.com/office/drawing/2014/main" id="{CC55DA84-9299-8CD1-D89F-DD9B21CAA7E9}"/>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022720" y="3807179"/>
            <a:ext cx="1567765" cy="1013482"/>
          </a:xfrm>
          <a:prstGeom prst="rect">
            <a:avLst/>
          </a:prstGeom>
        </p:spPr>
      </p:pic>
      <p:pic>
        <p:nvPicPr>
          <p:cNvPr id="24" name="図 23" descr="タイムライン&#10;&#10;自動的に生成された説明">
            <a:extLst>
              <a:ext uri="{FF2B5EF4-FFF2-40B4-BE49-F238E27FC236}">
                <a16:creationId xmlns:a16="http://schemas.microsoft.com/office/drawing/2014/main" id="{65514914-1AB6-C853-873A-7EC50F914053}"/>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a:stretch/>
        </p:blipFill>
        <p:spPr>
          <a:xfrm>
            <a:off x="6122721" y="2503554"/>
            <a:ext cx="1553194" cy="1100375"/>
          </a:xfrm>
          <a:prstGeom prst="rect">
            <a:avLst/>
          </a:prstGeom>
        </p:spPr>
      </p:pic>
      <p:pic>
        <p:nvPicPr>
          <p:cNvPr id="25" name="図 24" descr="タイムライン&#10;&#10;自動的に生成された説明">
            <a:extLst>
              <a:ext uri="{FF2B5EF4-FFF2-40B4-BE49-F238E27FC236}">
                <a16:creationId xmlns:a16="http://schemas.microsoft.com/office/drawing/2014/main" id="{916EF2F3-E3C5-70E0-3408-5FD86103F6CA}"/>
              </a:ext>
            </a:extLst>
          </p:cNvPr>
          <p:cNvPicPr>
            <a:picLocks noChangeAspect="1"/>
          </p:cNvPicPr>
          <p:nvPr/>
        </p:nvPicPr>
        <p:blipFill rotWithShape="1">
          <a:blip r:embed="rId7" cstate="print">
            <a:extLst>
              <a:ext uri="{28A0092B-C50C-407E-A947-70E740481C1C}">
                <a14:useLocalDpi xmlns:a14="http://schemas.microsoft.com/office/drawing/2010/main" val="0"/>
              </a:ext>
            </a:extLst>
          </a:blip>
          <a:srcRect/>
          <a:stretch/>
        </p:blipFill>
        <p:spPr>
          <a:xfrm>
            <a:off x="7848155" y="2536748"/>
            <a:ext cx="1721913" cy="1074036"/>
          </a:xfrm>
          <a:prstGeom prst="rect">
            <a:avLst/>
          </a:prstGeom>
        </p:spPr>
      </p:pic>
      <p:sp>
        <p:nvSpPr>
          <p:cNvPr id="26" name="テキスト ボックス 25">
            <a:extLst>
              <a:ext uri="{FF2B5EF4-FFF2-40B4-BE49-F238E27FC236}">
                <a16:creationId xmlns:a16="http://schemas.microsoft.com/office/drawing/2014/main" id="{61E76374-8F52-C846-49FC-A8E0BFE9B7CE}"/>
              </a:ext>
            </a:extLst>
          </p:cNvPr>
          <p:cNvSpPr txBox="1"/>
          <p:nvPr/>
        </p:nvSpPr>
        <p:spPr>
          <a:xfrm>
            <a:off x="6945815" y="3610784"/>
            <a:ext cx="2903729" cy="184666"/>
          </a:xfrm>
          <a:prstGeom prst="rect">
            <a:avLst/>
          </a:prstGeom>
          <a:noFill/>
        </p:spPr>
        <p:txBody>
          <a:bodyPr wrap="square">
            <a:spAutoFit/>
          </a:bodyPr>
          <a:lstStyle/>
          <a:p>
            <a:r>
              <a:rPr lang="ja-JP" altLang="ja-JP" sz="600" kern="100" dirty="0">
                <a:effectLst/>
                <a:latin typeface="Meiryo UI" panose="020B0604030504040204" pitchFamily="50" charset="-128"/>
                <a:ea typeface="Meiryo UI" panose="020B0604030504040204" pitchFamily="50" charset="-128"/>
                <a:cs typeface="Times New Roman" panose="02020603050405020304" pitchFamily="18" charset="0"/>
              </a:rPr>
              <a:t>出典：東日本大震災による津波被害からの市街地復興事業検証委員会とりまとめ</a:t>
            </a:r>
            <a:endParaRPr lang="ja-JP" altLang="ja-JP" sz="600" kern="100" dirty="0">
              <a:effectLst/>
              <a:latin typeface="Meiryo UI" panose="020B0604030504040204" pitchFamily="50" charset="-128"/>
              <a:ea typeface="Meiryo UI" panose="020B0604030504040204" pitchFamily="50" charset="-128"/>
              <a:cs typeface="Arial" panose="020B0604020202020204" pitchFamily="34" charset="0"/>
            </a:endParaRPr>
          </a:p>
        </p:txBody>
      </p:sp>
      <p:sp>
        <p:nvSpPr>
          <p:cNvPr id="27" name="テキスト ボックス 26">
            <a:extLst>
              <a:ext uri="{FF2B5EF4-FFF2-40B4-BE49-F238E27FC236}">
                <a16:creationId xmlns:a16="http://schemas.microsoft.com/office/drawing/2014/main" id="{49230433-B50D-03A1-9273-A46ACB4E41E2}"/>
              </a:ext>
            </a:extLst>
          </p:cNvPr>
          <p:cNvSpPr txBox="1"/>
          <p:nvPr/>
        </p:nvSpPr>
        <p:spPr>
          <a:xfrm>
            <a:off x="7730195" y="4813017"/>
            <a:ext cx="1885539" cy="184666"/>
          </a:xfrm>
          <a:prstGeom prst="rect">
            <a:avLst/>
          </a:prstGeom>
          <a:noFill/>
        </p:spPr>
        <p:txBody>
          <a:bodyPr wrap="square">
            <a:spAutoFit/>
          </a:bodyPr>
          <a:lstStyle/>
          <a:p>
            <a:pPr algn="r"/>
            <a:r>
              <a:rPr lang="ja-JP" altLang="ja-JP" sz="600" kern="100" dirty="0">
                <a:effectLst/>
                <a:latin typeface="Meiryo UI" panose="020B0604030504040204" pitchFamily="50" charset="-128"/>
                <a:ea typeface="Meiryo UI" panose="020B0604030504040204" pitchFamily="50" charset="-128"/>
                <a:cs typeface="Times New Roman" panose="02020603050405020304" pitchFamily="18" charset="0"/>
              </a:rPr>
              <a:t>出典：葛飾区都市計画マスタープラン</a:t>
            </a:r>
            <a:endParaRPr lang="ja-JP" altLang="ja-JP" sz="600" kern="100" dirty="0">
              <a:effectLst/>
              <a:latin typeface="Meiryo UI" panose="020B0604030504040204" pitchFamily="50" charset="-128"/>
              <a:ea typeface="Meiryo UI" panose="020B0604030504040204" pitchFamily="50" charset="-128"/>
              <a:cs typeface="Arial" panose="020B0604020202020204" pitchFamily="34" charset="0"/>
            </a:endParaRPr>
          </a:p>
        </p:txBody>
      </p:sp>
      <p:sp>
        <p:nvSpPr>
          <p:cNvPr id="36" name="フリーフォーム: 図形 35">
            <a:extLst>
              <a:ext uri="{FF2B5EF4-FFF2-40B4-BE49-F238E27FC236}">
                <a16:creationId xmlns:a16="http://schemas.microsoft.com/office/drawing/2014/main" id="{200ED398-E744-D229-0C51-8FA2063B802D}"/>
              </a:ext>
            </a:extLst>
          </p:cNvPr>
          <p:cNvSpPr/>
          <p:nvPr/>
        </p:nvSpPr>
        <p:spPr>
          <a:xfrm>
            <a:off x="93000" y="692696"/>
            <a:ext cx="9720000" cy="6020842"/>
          </a:xfrm>
          <a:custGeom>
            <a:avLst/>
            <a:gdLst>
              <a:gd name="connsiteX0" fmla="*/ 0 w 9513455"/>
              <a:gd name="connsiteY0" fmla="*/ 2050473 h 5938982"/>
              <a:gd name="connsiteX1" fmla="*/ 1884218 w 9513455"/>
              <a:gd name="connsiteY1" fmla="*/ 2050473 h 5938982"/>
              <a:gd name="connsiteX2" fmla="*/ 1884218 w 9513455"/>
              <a:gd name="connsiteY2" fmla="*/ 0 h 5938982"/>
              <a:gd name="connsiteX3" fmla="*/ 9513455 w 9513455"/>
              <a:gd name="connsiteY3" fmla="*/ 0 h 5938982"/>
              <a:gd name="connsiteX4" fmla="*/ 9513455 w 9513455"/>
              <a:gd name="connsiteY4" fmla="*/ 5938982 h 5938982"/>
              <a:gd name="connsiteX5" fmla="*/ 18473 w 9513455"/>
              <a:gd name="connsiteY5" fmla="*/ 5938982 h 5938982"/>
              <a:gd name="connsiteX6" fmla="*/ 18473 w 9513455"/>
              <a:gd name="connsiteY6" fmla="*/ 2050473 h 59389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513455" h="5938982">
                <a:moveTo>
                  <a:pt x="0" y="2050473"/>
                </a:moveTo>
                <a:lnTo>
                  <a:pt x="1884218" y="2050473"/>
                </a:lnTo>
                <a:lnTo>
                  <a:pt x="1884218" y="0"/>
                </a:lnTo>
                <a:lnTo>
                  <a:pt x="9513455" y="0"/>
                </a:lnTo>
                <a:lnTo>
                  <a:pt x="9513455" y="5938982"/>
                </a:lnTo>
                <a:lnTo>
                  <a:pt x="18473" y="5938982"/>
                </a:lnTo>
                <a:lnTo>
                  <a:pt x="18473" y="2050473"/>
                </a:lnTo>
              </a:path>
            </a:pathLst>
          </a:custGeom>
          <a:noFill/>
          <a:ln w="127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角丸四角形 2">
            <a:extLst>
              <a:ext uri="{FF2B5EF4-FFF2-40B4-BE49-F238E27FC236}">
                <a16:creationId xmlns:a16="http://schemas.microsoft.com/office/drawing/2014/main" id="{3C422B2C-715B-C2E0-C646-FC57599F22D9}"/>
              </a:ext>
            </a:extLst>
          </p:cNvPr>
          <p:cNvSpPr/>
          <p:nvPr/>
        </p:nvSpPr>
        <p:spPr>
          <a:xfrm>
            <a:off x="2065642" y="907199"/>
            <a:ext cx="6758370" cy="258657"/>
          </a:xfrm>
          <a:prstGeom prst="roundRect">
            <a:avLst>
              <a:gd name="adj" fmla="val 1677"/>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9388" marR="0" lvl="0" indent="-179388" algn="l" defTabSz="914400" rtl="0" eaLnBrk="1" fontAlgn="base" latinLnBrk="0" hangingPunct="1">
              <a:lnSpc>
                <a:spcPct val="100000"/>
              </a:lnSpc>
              <a:spcBef>
                <a:spcPct val="0"/>
              </a:spcBef>
              <a:spcAft>
                <a:spcPct val="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ー２　復興まちづくりの目標の検討</a:t>
            </a:r>
            <a:endParaRPr lang="en-US" altLang="ja-JP" sz="1200" dirty="0">
              <a:solidFill>
                <a:schemeClr val="tx1"/>
              </a:solidFill>
              <a:latin typeface="Meiryo UI" panose="020B0604030504040204" pitchFamily="50" charset="-128"/>
              <a:ea typeface="Meiryo UI" panose="020B0604030504040204" pitchFamily="50" charset="-128"/>
            </a:endParaRPr>
          </a:p>
        </p:txBody>
      </p:sp>
      <p:sp>
        <p:nvSpPr>
          <p:cNvPr id="38" name="角丸四角形 2">
            <a:extLst>
              <a:ext uri="{FF2B5EF4-FFF2-40B4-BE49-F238E27FC236}">
                <a16:creationId xmlns:a16="http://schemas.microsoft.com/office/drawing/2014/main" id="{519F618F-7A0E-A1F2-5950-21A4AE183953}"/>
              </a:ext>
            </a:extLst>
          </p:cNvPr>
          <p:cNvSpPr/>
          <p:nvPr/>
        </p:nvSpPr>
        <p:spPr>
          <a:xfrm>
            <a:off x="2181138" y="1495253"/>
            <a:ext cx="4729225" cy="257609"/>
          </a:xfrm>
          <a:prstGeom prst="roundRect">
            <a:avLst>
              <a:gd name="adj" fmla="val 1677"/>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9388" marR="0" lvl="0" indent="-179388" algn="l" defTabSz="914400" rtl="0" eaLnBrk="1" fontAlgn="base" latinLnBrk="0" hangingPunct="1">
              <a:lnSpc>
                <a:spcPct val="100000"/>
              </a:lnSpc>
              <a:spcBef>
                <a:spcPct val="0"/>
              </a:spcBef>
              <a:spcAft>
                <a:spcPct val="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ー３　復興まちづくりの実施方針の検討</a:t>
            </a:r>
            <a:endParaRPr lang="en-US" altLang="ja-JP" sz="1200" dirty="0">
              <a:solidFill>
                <a:schemeClr val="tx1"/>
              </a:solidFill>
              <a:latin typeface="Meiryo UI" panose="020B0604030504040204" pitchFamily="50" charset="-128"/>
              <a:ea typeface="Meiryo UI" panose="020B0604030504040204" pitchFamily="50" charset="-128"/>
            </a:endParaRPr>
          </a:p>
        </p:txBody>
      </p:sp>
      <p:sp>
        <p:nvSpPr>
          <p:cNvPr id="39" name="角丸四角形 2">
            <a:extLst>
              <a:ext uri="{FF2B5EF4-FFF2-40B4-BE49-F238E27FC236}">
                <a16:creationId xmlns:a16="http://schemas.microsoft.com/office/drawing/2014/main" id="{D3A10ED8-A842-F281-3D57-251834841AA9}"/>
              </a:ext>
            </a:extLst>
          </p:cNvPr>
          <p:cNvSpPr/>
          <p:nvPr/>
        </p:nvSpPr>
        <p:spPr>
          <a:xfrm>
            <a:off x="2155070" y="6279123"/>
            <a:ext cx="6758370" cy="246221"/>
          </a:xfrm>
          <a:prstGeom prst="roundRect">
            <a:avLst>
              <a:gd name="adj" fmla="val 1677"/>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9388" indent="-179388">
              <a:defRPr/>
            </a:pPr>
            <a:r>
              <a:rPr kumimoji="1" lang="ja-JP" altLang="en-US" sz="12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ー</a:t>
            </a:r>
            <a:r>
              <a:rPr lang="ja-JP" altLang="en-US" sz="1200" b="1" dirty="0">
                <a:solidFill>
                  <a:srgbClr val="000000"/>
                </a:solidFill>
                <a:latin typeface="Meiryo UI" panose="020B0604030504040204" pitchFamily="50" charset="-128"/>
                <a:ea typeface="Meiryo UI" panose="020B0604030504040204" pitchFamily="50" charset="-128"/>
              </a:rPr>
              <a:t>４</a:t>
            </a:r>
            <a:r>
              <a:rPr kumimoji="1" lang="ja-JP" altLang="en-US" sz="12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目標の実現に向けた課題の整理と、</a:t>
            </a:r>
            <a:r>
              <a:rPr lang="ja-JP" altLang="en-US" sz="1200" b="1" dirty="0">
                <a:solidFill>
                  <a:schemeClr val="tx1"/>
                </a:solidFill>
                <a:latin typeface="Meiryo UI" panose="020B0604030504040204" pitchFamily="50" charset="-128"/>
                <a:ea typeface="Meiryo UI" panose="020B0604030504040204" pitchFamily="50" charset="-128"/>
              </a:rPr>
              <a:t>課題解決のための方策の整理</a:t>
            </a:r>
            <a:endParaRPr lang="en-US" altLang="ja-JP" sz="12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200" dirty="0">
              <a:solidFill>
                <a:schemeClr val="tx1"/>
              </a:solidFill>
              <a:latin typeface="Meiryo UI" panose="020B0604030504040204" pitchFamily="50" charset="-128"/>
              <a:ea typeface="Meiryo UI" panose="020B0604030504040204" pitchFamily="50" charset="-128"/>
            </a:endParaRPr>
          </a:p>
        </p:txBody>
      </p:sp>
      <p:sp>
        <p:nvSpPr>
          <p:cNvPr id="44" name="角丸四角形 2">
            <a:extLst>
              <a:ext uri="{FF2B5EF4-FFF2-40B4-BE49-F238E27FC236}">
                <a16:creationId xmlns:a16="http://schemas.microsoft.com/office/drawing/2014/main" id="{A9732BD1-D216-0936-C4DC-480E446E4CF3}"/>
              </a:ext>
            </a:extLst>
          </p:cNvPr>
          <p:cNvSpPr/>
          <p:nvPr/>
        </p:nvSpPr>
        <p:spPr>
          <a:xfrm>
            <a:off x="2122142" y="1687875"/>
            <a:ext cx="7919945" cy="661005"/>
          </a:xfrm>
          <a:prstGeom prst="roundRect">
            <a:avLst>
              <a:gd name="adj" fmla="val 1677"/>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9388" marR="0" lvl="0" indent="-179388" algn="l" defTabSz="914400" rtl="0" eaLnBrk="1" fontAlgn="base" latinLnBrk="0" hangingPunct="1">
              <a:lnSpc>
                <a:spcPct val="100000"/>
              </a:lnSpc>
              <a:spcBef>
                <a:spcPct val="0"/>
              </a:spcBef>
              <a:spcAft>
                <a:spcPct val="0"/>
              </a:spcAft>
              <a:buClrTx/>
              <a:buSzTx/>
              <a:buFontTx/>
              <a:buNone/>
              <a:tabLst/>
              <a:defRPr/>
            </a:pPr>
            <a:r>
              <a:rPr kumimoji="1" lang="ja-JP" altLang="en-US" sz="105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a:t>
            </a:r>
            <a:r>
              <a:rPr kumimoji="1" lang="zh-TW" altLang="en-US" sz="105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①復興検討区域</a:t>
            </a:r>
            <a:endParaRPr lang="en-US" altLang="zh-TW" sz="1050" b="1" dirty="0">
              <a:solidFill>
                <a:srgbClr val="000000"/>
              </a:solidFill>
              <a:latin typeface="Meiryo UI" panose="020B0604030504040204" pitchFamily="50" charset="-128"/>
              <a:ea typeface="Meiryo UI" panose="020B0604030504040204" pitchFamily="50" charset="-128"/>
            </a:endParaRPr>
          </a:p>
          <a:p>
            <a:pPr marL="179388" marR="0" lvl="0" indent="-179388" algn="l" defTabSz="914400" rtl="0" eaLnBrk="1" fontAlgn="base" latinLnBrk="0" hangingPunct="1">
              <a:lnSpc>
                <a:spcPct val="100000"/>
              </a:lnSpc>
              <a:spcBef>
                <a:spcPct val="0"/>
              </a:spcBef>
              <a:spcAft>
                <a:spcPct val="0"/>
              </a:spcAft>
              <a:buClrTx/>
              <a:buSzTx/>
              <a:buFontTx/>
              <a:buNone/>
              <a:tabLst/>
              <a:defRPr/>
            </a:pPr>
            <a:r>
              <a:rPr kumimoji="1" lang="ja-JP" altLang="en-US" sz="105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復興まちづくり事業の実施を検討する必要性が高くなる区域を復興検討区域として抽出。</a:t>
            </a:r>
            <a:endParaRPr kumimoji="1" lang="en-US" altLang="ja-JP" sz="105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79388" marR="0" lvl="0" indent="-179388" algn="l" defTabSz="914400" rtl="0" eaLnBrk="1" fontAlgn="base" latinLnBrk="0" hangingPunct="1">
              <a:lnSpc>
                <a:spcPct val="100000"/>
              </a:lnSpc>
              <a:spcBef>
                <a:spcPct val="0"/>
              </a:spcBef>
              <a:spcAft>
                <a:spcPct val="0"/>
              </a:spcAft>
              <a:buClrTx/>
              <a:buSzTx/>
              <a:buFontTx/>
              <a:buNone/>
              <a:tabLst/>
              <a:defRPr/>
            </a:pPr>
            <a:r>
              <a:rPr lang="ja-JP" altLang="en-US" sz="1050" b="1" dirty="0">
                <a:solidFill>
                  <a:srgbClr val="000000"/>
                </a:solidFill>
                <a:latin typeface="Meiryo UI" panose="020B0604030504040204" pitchFamily="50" charset="-128"/>
                <a:ea typeface="Meiryo UI" panose="020B0604030504040204" pitchFamily="50" charset="-128"/>
              </a:rPr>
              <a:t>　②復興パターンの検討</a:t>
            </a:r>
            <a:endParaRPr lang="en-US" altLang="ja-JP" sz="1050" b="1" dirty="0">
              <a:solidFill>
                <a:srgbClr val="000000"/>
              </a:solidFill>
              <a:latin typeface="Meiryo UI" panose="020B0604030504040204" pitchFamily="50" charset="-128"/>
              <a:ea typeface="Meiryo UI" panose="020B0604030504040204" pitchFamily="50" charset="-128"/>
            </a:endParaRPr>
          </a:p>
          <a:p>
            <a:pPr marL="179388" marR="0" lvl="0" indent="-179388" algn="l" defTabSz="914400" rtl="0" eaLnBrk="1" fontAlgn="base" latinLnBrk="0" hangingPunct="1">
              <a:lnSpc>
                <a:spcPct val="100000"/>
              </a:lnSpc>
              <a:spcBef>
                <a:spcPct val="0"/>
              </a:spcBef>
              <a:spcAft>
                <a:spcPct val="0"/>
              </a:spcAft>
              <a:buClrTx/>
              <a:buSzTx/>
              <a:buFontTx/>
              <a:buNone/>
              <a:tabLst/>
              <a:defRPr/>
            </a:pPr>
            <a:r>
              <a:rPr lang="ja-JP" altLang="en-US" sz="1050" dirty="0">
                <a:solidFill>
                  <a:srgbClr val="000000"/>
                </a:solidFill>
                <a:latin typeface="Meiryo UI" panose="020B0604030504040204" pitchFamily="50" charset="-128"/>
                <a:ea typeface="Meiryo UI" panose="020B0604030504040204" pitchFamily="50" charset="-128"/>
              </a:rPr>
              <a:t>　　　復興検討区域内を対象に基礎データや被害想定を踏まえて復興パターンを検討し復興まちづくりの方針図を作成。</a:t>
            </a:r>
          </a:p>
        </p:txBody>
      </p:sp>
      <p:sp>
        <p:nvSpPr>
          <p:cNvPr id="45" name="角丸四角形 2">
            <a:extLst>
              <a:ext uri="{FF2B5EF4-FFF2-40B4-BE49-F238E27FC236}">
                <a16:creationId xmlns:a16="http://schemas.microsoft.com/office/drawing/2014/main" id="{1F6A27B3-7CCB-3FDE-C192-4109591CF0D0}"/>
              </a:ext>
            </a:extLst>
          </p:cNvPr>
          <p:cNvSpPr/>
          <p:nvPr/>
        </p:nvSpPr>
        <p:spPr>
          <a:xfrm>
            <a:off x="2258853" y="5085184"/>
            <a:ext cx="3970746" cy="1188658"/>
          </a:xfrm>
          <a:prstGeom prst="roundRect">
            <a:avLst>
              <a:gd name="adj" fmla="val 1677"/>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9388" indent="-179388">
              <a:defRPr/>
            </a:pPr>
            <a:r>
              <a:rPr lang="ja-JP" altLang="en-US" sz="1050" b="1" dirty="0">
                <a:solidFill>
                  <a:srgbClr val="000000"/>
                </a:solidFill>
                <a:latin typeface="Meiryo UI" panose="020B0604030504040204" pitchFamily="50" charset="-128"/>
                <a:ea typeface="Meiryo UI" panose="020B0604030504040204" pitchFamily="50" charset="-128"/>
              </a:rPr>
              <a:t>③市街地整備等の実施手法、分野別の復興まちづくりの方針の検討</a:t>
            </a:r>
            <a:endParaRPr lang="en-US" altLang="ja-JP" sz="1050" b="1" dirty="0">
              <a:solidFill>
                <a:srgbClr val="000000"/>
              </a:solidFill>
              <a:latin typeface="Meiryo UI" panose="020B0604030504040204" pitchFamily="50" charset="-128"/>
              <a:ea typeface="Meiryo UI" panose="020B0604030504040204" pitchFamily="50" charset="-128"/>
            </a:endParaRPr>
          </a:p>
          <a:p>
            <a:pPr marL="179388" lvl="0" indent="-179388">
              <a:defRPr/>
            </a:pPr>
            <a:r>
              <a:rPr lang="ja-JP" altLang="en-US" sz="1050" dirty="0">
                <a:solidFill>
                  <a:srgbClr val="000000"/>
                </a:solidFill>
                <a:latin typeface="Meiryo UI" panose="020B0604030504040204" pitchFamily="50" charset="-128"/>
                <a:ea typeface="Meiryo UI" panose="020B0604030504040204" pitchFamily="50" charset="-128"/>
              </a:rPr>
              <a:t>　　活用が想定される市街地整備手法や、土地利用、市街地整備等の分野別方針を整理。</a:t>
            </a:r>
          </a:p>
          <a:p>
            <a:pPr marL="179388" lvl="0" indent="-179388">
              <a:defRPr/>
            </a:pPr>
            <a:r>
              <a:rPr lang="ja-JP" altLang="en-US" sz="1050" b="1" dirty="0">
                <a:solidFill>
                  <a:schemeClr val="tx1"/>
                </a:solidFill>
                <a:latin typeface="Meiryo UI" panose="020B0604030504040204" pitchFamily="50" charset="-128"/>
                <a:ea typeface="Meiryo UI" panose="020B0604030504040204" pitchFamily="50" charset="-128"/>
              </a:rPr>
              <a:t>④復旧</a:t>
            </a:r>
            <a:r>
              <a:rPr lang="ja-JP" altLang="en-US" sz="1050" b="1" dirty="0">
                <a:solidFill>
                  <a:srgbClr val="000000"/>
                </a:solidFill>
                <a:latin typeface="Meiryo UI" panose="020B0604030504040204" pitchFamily="50" charset="-128"/>
                <a:ea typeface="Meiryo UI" panose="020B0604030504040204" pitchFamily="50" charset="-128"/>
              </a:rPr>
              <a:t>・復興期の流れ、復興まちづくりの進め方等の整理</a:t>
            </a:r>
            <a:endParaRPr lang="en-US" altLang="ja-JP" sz="1050" b="1" dirty="0">
              <a:solidFill>
                <a:srgbClr val="000000"/>
              </a:solidFill>
              <a:latin typeface="Meiryo UI" panose="020B0604030504040204" pitchFamily="50" charset="-128"/>
              <a:ea typeface="Meiryo UI" panose="020B0604030504040204" pitchFamily="50" charset="-128"/>
            </a:endParaRPr>
          </a:p>
          <a:p>
            <a:pPr marL="179388" lvl="0" indent="-179388">
              <a:defRPr/>
            </a:pPr>
            <a:r>
              <a:rPr lang="ja-JP" altLang="en-US" sz="1050" dirty="0">
                <a:solidFill>
                  <a:srgbClr val="000000"/>
                </a:solidFill>
                <a:latin typeface="Meiryo UI" panose="020B0604030504040204" pitchFamily="50" charset="-128"/>
                <a:ea typeface="Meiryo UI" panose="020B0604030504040204" pitchFamily="50" charset="-128"/>
              </a:rPr>
              <a:t>　　復旧・復興期の流れを時系列で整理することや、復興まちづくりの進め方や住民との関わり方を整理。</a:t>
            </a:r>
          </a:p>
          <a:p>
            <a:pPr marL="179388" marR="0" lvl="0" indent="-179388" algn="l" defTabSz="914400" rtl="0" eaLnBrk="1" fontAlgn="base" latinLnBrk="0" hangingPunct="1">
              <a:lnSpc>
                <a:spcPct val="100000"/>
              </a:lnSpc>
              <a:spcBef>
                <a:spcPct val="0"/>
              </a:spcBef>
              <a:spcAft>
                <a:spcPct val="0"/>
              </a:spcAft>
              <a:buClrTx/>
              <a:buSzTx/>
              <a:buFontTx/>
              <a:buNone/>
              <a:tabLst/>
              <a:defRPr/>
            </a:pPr>
            <a:endParaRPr lang="en-US" altLang="ja-JP" sz="1050" dirty="0">
              <a:solidFill>
                <a:srgbClr val="000000"/>
              </a:solidFill>
              <a:latin typeface="Meiryo UI" panose="020B0604030504040204" pitchFamily="50" charset="-128"/>
              <a:ea typeface="Meiryo UI" panose="020B0604030504040204" pitchFamily="50" charset="-128"/>
            </a:endParaRPr>
          </a:p>
          <a:p>
            <a:pPr marL="179388" marR="0" lvl="0" indent="-179388" algn="l" defTabSz="914400" rtl="0" eaLnBrk="1" fontAlgn="base" latinLnBrk="0" hangingPunct="1">
              <a:lnSpc>
                <a:spcPct val="100000"/>
              </a:lnSpc>
              <a:spcBef>
                <a:spcPct val="0"/>
              </a:spcBef>
              <a:spcAft>
                <a:spcPct val="0"/>
              </a:spcAft>
              <a:buClrTx/>
              <a:buSzTx/>
              <a:buFontTx/>
              <a:buNone/>
              <a:tabLst/>
              <a:defRPr/>
            </a:pPr>
            <a:endParaRPr lang="en-US" altLang="ja-JP" sz="1050" dirty="0">
              <a:solidFill>
                <a:srgbClr val="000000"/>
              </a:solidFill>
              <a:latin typeface="Meiryo UI" panose="020B0604030504040204" pitchFamily="50" charset="-128"/>
              <a:ea typeface="Meiryo UI" panose="020B0604030504040204" pitchFamily="50" charset="-128"/>
            </a:endParaRPr>
          </a:p>
          <a:p>
            <a:pPr marL="179388" marR="0" lvl="0" indent="-179388" algn="l" defTabSz="914400" rtl="0" eaLnBrk="1" fontAlgn="base" latinLnBrk="0" hangingPunct="1">
              <a:lnSpc>
                <a:spcPct val="100000"/>
              </a:lnSpc>
              <a:spcBef>
                <a:spcPct val="0"/>
              </a:spcBef>
              <a:spcAft>
                <a:spcPct val="0"/>
              </a:spcAft>
              <a:buClrTx/>
              <a:buSzTx/>
              <a:buFontTx/>
              <a:buNone/>
              <a:tabLst/>
              <a:defRPr/>
            </a:pPr>
            <a:endParaRPr lang="ja-JP" altLang="en-US" sz="1050" dirty="0">
              <a:solidFill>
                <a:srgbClr val="000000"/>
              </a:solidFill>
              <a:latin typeface="Meiryo UI" panose="020B0604030504040204" pitchFamily="50" charset="-128"/>
              <a:ea typeface="Meiryo UI" panose="020B0604030504040204" pitchFamily="50" charset="-128"/>
            </a:endParaRPr>
          </a:p>
        </p:txBody>
      </p:sp>
      <p:pic>
        <p:nvPicPr>
          <p:cNvPr id="46" name="図 45">
            <a:extLst>
              <a:ext uri="{FF2B5EF4-FFF2-40B4-BE49-F238E27FC236}">
                <a16:creationId xmlns:a16="http://schemas.microsoft.com/office/drawing/2014/main" id="{0224F507-35CD-0A24-0ED6-DB245CEB5197}"/>
              </a:ext>
            </a:extLst>
          </p:cNvPr>
          <p:cNvPicPr>
            <a:picLocks noChangeAspect="1"/>
          </p:cNvPicPr>
          <p:nvPr/>
        </p:nvPicPr>
        <p:blipFill rotWithShape="1">
          <a:blip r:embed="rId8" cstate="print">
            <a:extLst>
              <a:ext uri="{28A0092B-C50C-407E-A947-70E740481C1C}">
                <a14:useLocalDpi xmlns:a14="http://schemas.microsoft.com/office/drawing/2010/main" val="0"/>
              </a:ext>
            </a:extLst>
          </a:blip>
          <a:srcRect/>
          <a:stretch/>
        </p:blipFill>
        <p:spPr bwMode="auto">
          <a:xfrm>
            <a:off x="8355054" y="5055525"/>
            <a:ext cx="1171342" cy="1510011"/>
          </a:xfrm>
          <a:prstGeom prst="rect">
            <a:avLst/>
          </a:prstGeom>
          <a:ln>
            <a:noFill/>
          </a:ln>
          <a:extLst>
            <a:ext uri="{53640926-AAD7-44D8-BBD7-CCE9431645EC}">
              <a14:shadowObscured xmlns:a14="http://schemas.microsoft.com/office/drawing/2010/main"/>
            </a:ext>
          </a:extLst>
        </p:spPr>
      </p:pic>
      <p:pic>
        <p:nvPicPr>
          <p:cNvPr id="54" name="図 53">
            <a:extLst>
              <a:ext uri="{FF2B5EF4-FFF2-40B4-BE49-F238E27FC236}">
                <a16:creationId xmlns:a16="http://schemas.microsoft.com/office/drawing/2014/main" id="{8F82B704-B015-B068-CB47-DD9313EBF0E9}"/>
              </a:ext>
            </a:extLst>
          </p:cNvPr>
          <p:cNvPicPr>
            <a:picLocks noChangeAspect="1"/>
          </p:cNvPicPr>
          <p:nvPr/>
        </p:nvPicPr>
        <p:blipFill>
          <a:blip r:embed="rId9"/>
          <a:stretch>
            <a:fillRect/>
          </a:stretch>
        </p:blipFill>
        <p:spPr>
          <a:xfrm>
            <a:off x="6396087" y="5202478"/>
            <a:ext cx="1832440" cy="922055"/>
          </a:xfrm>
          <a:prstGeom prst="rect">
            <a:avLst/>
          </a:prstGeom>
        </p:spPr>
      </p:pic>
      <p:sp>
        <p:nvSpPr>
          <p:cNvPr id="56" name="テキスト ボックス 55">
            <a:extLst>
              <a:ext uri="{FF2B5EF4-FFF2-40B4-BE49-F238E27FC236}">
                <a16:creationId xmlns:a16="http://schemas.microsoft.com/office/drawing/2014/main" id="{3D2A94DD-B3FE-1098-AC76-A76EEF96BC7A}"/>
              </a:ext>
            </a:extLst>
          </p:cNvPr>
          <p:cNvSpPr txBox="1"/>
          <p:nvPr/>
        </p:nvSpPr>
        <p:spPr>
          <a:xfrm>
            <a:off x="6321152" y="6052646"/>
            <a:ext cx="1885539" cy="184666"/>
          </a:xfrm>
          <a:prstGeom prst="rect">
            <a:avLst/>
          </a:prstGeom>
          <a:noFill/>
        </p:spPr>
        <p:txBody>
          <a:bodyPr wrap="square">
            <a:spAutoFit/>
          </a:bodyPr>
          <a:lstStyle/>
          <a:p>
            <a:r>
              <a:rPr lang="ja-JP" altLang="en-US" sz="600" dirty="0">
                <a:latin typeface="Meiryo UI" panose="020B0604030504040204" pitchFamily="50" charset="-128"/>
                <a:ea typeface="Meiryo UI" panose="020B0604030504040204" pitchFamily="50" charset="-128"/>
              </a:rPr>
              <a:t>出典：葛飾区都市計画マスタープラン</a:t>
            </a:r>
          </a:p>
        </p:txBody>
      </p:sp>
      <p:sp>
        <p:nvSpPr>
          <p:cNvPr id="41" name="テキスト ボックス 40">
            <a:extLst>
              <a:ext uri="{FF2B5EF4-FFF2-40B4-BE49-F238E27FC236}">
                <a16:creationId xmlns:a16="http://schemas.microsoft.com/office/drawing/2014/main" id="{3987DE20-E3AA-E314-6A57-D3DD4AB7A8FF}"/>
              </a:ext>
            </a:extLst>
          </p:cNvPr>
          <p:cNvSpPr txBox="1"/>
          <p:nvPr/>
        </p:nvSpPr>
        <p:spPr>
          <a:xfrm>
            <a:off x="6940593" y="4999921"/>
            <a:ext cx="2106463" cy="246221"/>
          </a:xfrm>
          <a:prstGeom prst="rect">
            <a:avLst/>
          </a:prstGeom>
          <a:noFill/>
        </p:spPr>
        <p:txBody>
          <a:bodyPr wrap="square">
            <a:spAutoFit/>
          </a:bodyPr>
          <a:lstStyle/>
          <a:p>
            <a:r>
              <a:rPr lang="ja-JP" altLang="en-US" sz="1000" dirty="0">
                <a:latin typeface="Meiryo UI" panose="020B0604030504040204" pitchFamily="50" charset="-128"/>
                <a:ea typeface="Meiryo UI" panose="020B0604030504040204" pitchFamily="50" charset="-128"/>
              </a:rPr>
              <a:t>＜復興まちづくりの方針図の作成例＞</a:t>
            </a:r>
          </a:p>
        </p:txBody>
      </p:sp>
    </p:spTree>
    <p:extLst>
      <p:ext uri="{BB962C8B-B14F-4D97-AF65-F5344CB8AC3E}">
        <p14:creationId xmlns:p14="http://schemas.microsoft.com/office/powerpoint/2010/main" val="9611958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角丸四角形 2">
            <a:extLst>
              <a:ext uri="{FF2B5EF4-FFF2-40B4-BE49-F238E27FC236}">
                <a16:creationId xmlns:a16="http://schemas.microsoft.com/office/drawing/2014/main" id="{66E028CC-30EC-CB0E-7489-038F620F710A}"/>
              </a:ext>
            </a:extLst>
          </p:cNvPr>
          <p:cNvSpPr/>
          <p:nvPr/>
        </p:nvSpPr>
        <p:spPr>
          <a:xfrm>
            <a:off x="119251" y="4261850"/>
            <a:ext cx="9652028" cy="2445384"/>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9388" indent="-179388"/>
            <a:endParaRPr lang="en-US" altLang="ja-JP" sz="105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200" dirty="0">
              <a:solidFill>
                <a:schemeClr val="tx1"/>
              </a:solidFill>
              <a:latin typeface="Meiryo UI" panose="020B0604030504040204" pitchFamily="50" charset="-128"/>
              <a:ea typeface="Meiryo UI" panose="020B0604030504040204" pitchFamily="50" charset="-128"/>
            </a:endParaRPr>
          </a:p>
        </p:txBody>
      </p:sp>
      <p:sp>
        <p:nvSpPr>
          <p:cNvPr id="2" name="Rectangle 2">
            <a:extLst>
              <a:ext uri="{FF2B5EF4-FFF2-40B4-BE49-F238E27FC236}">
                <a16:creationId xmlns:a16="http://schemas.microsoft.com/office/drawing/2014/main" id="{6984B036-8E4F-2EAC-657A-D74AAD6B4D16}"/>
              </a:ext>
            </a:extLst>
          </p:cNvPr>
          <p:cNvSpPr>
            <a:spLocks noGrp="1" noChangeArrowheads="1"/>
          </p:cNvSpPr>
          <p:nvPr>
            <p:ph type="title"/>
          </p:nvPr>
        </p:nvSpPr>
        <p:spPr>
          <a:xfrm>
            <a:off x="0" y="0"/>
            <a:ext cx="7761312" cy="476250"/>
          </a:xfrm>
        </p:spPr>
        <p:txBody>
          <a:bodyPr/>
          <a:lstStyle/>
          <a:p>
            <a:pPr eaLnBrk="1" hangingPunct="1"/>
            <a:r>
              <a:rPr lang="ja-JP" altLang="en-US" sz="2400" dirty="0"/>
              <a:t>事前復興まちづくり計画検討のためのガイドライン</a:t>
            </a:r>
            <a:r>
              <a:rPr lang="en-US" altLang="ja-JP" sz="2400" dirty="0"/>
              <a:t>【</a:t>
            </a:r>
            <a:r>
              <a:rPr lang="ja-JP" altLang="en-US" sz="2400" dirty="0"/>
              <a:t>概要</a:t>
            </a:r>
            <a:r>
              <a:rPr lang="en-US" altLang="ja-JP" sz="2400" dirty="0"/>
              <a:t>】</a:t>
            </a:r>
            <a:r>
              <a:rPr lang="ja-JP" altLang="en-US" sz="2400" dirty="0"/>
              <a:t>④</a:t>
            </a:r>
          </a:p>
        </p:txBody>
      </p:sp>
      <p:sp>
        <p:nvSpPr>
          <p:cNvPr id="3" name="角丸四角形 2">
            <a:extLst>
              <a:ext uri="{FF2B5EF4-FFF2-40B4-BE49-F238E27FC236}">
                <a16:creationId xmlns:a16="http://schemas.microsoft.com/office/drawing/2014/main" id="{655FB232-9A23-09B4-43BD-68E5F0C9FB18}"/>
              </a:ext>
            </a:extLst>
          </p:cNvPr>
          <p:cNvSpPr/>
          <p:nvPr/>
        </p:nvSpPr>
        <p:spPr>
          <a:xfrm>
            <a:off x="3283820" y="703910"/>
            <a:ext cx="3163947" cy="3370342"/>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9388" indent="-179388"/>
            <a:endParaRPr lang="en-US" altLang="ja-JP" sz="14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4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4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4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4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4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4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4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4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4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4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2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4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4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4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4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200" dirty="0">
              <a:solidFill>
                <a:schemeClr val="tx1"/>
              </a:solidFill>
              <a:latin typeface="Meiryo UI" panose="020B0604030504040204" pitchFamily="50" charset="-128"/>
              <a:ea typeface="Meiryo UI" panose="020B0604030504040204" pitchFamily="50" charset="-128"/>
            </a:endParaRPr>
          </a:p>
        </p:txBody>
      </p:sp>
      <p:sp>
        <p:nvSpPr>
          <p:cNvPr id="5" name="角丸四角形 1">
            <a:extLst>
              <a:ext uri="{FF2B5EF4-FFF2-40B4-BE49-F238E27FC236}">
                <a16:creationId xmlns:a16="http://schemas.microsoft.com/office/drawing/2014/main" id="{B3CF6BE4-C293-33BB-F001-4D5C3C91C01D}"/>
              </a:ext>
            </a:extLst>
          </p:cNvPr>
          <p:cNvSpPr/>
          <p:nvPr/>
        </p:nvSpPr>
        <p:spPr>
          <a:xfrm>
            <a:off x="3398475" y="600083"/>
            <a:ext cx="2700000" cy="288000"/>
          </a:xfrm>
          <a:prstGeom prst="roundRect">
            <a:avLst/>
          </a:prstGeom>
          <a:solidFill>
            <a:schemeClr val="accent6"/>
          </a:solidFill>
          <a:ln>
            <a:solidFill>
              <a:schemeClr val="accent6"/>
            </a:solidFill>
          </a:ln>
        </p:spPr>
        <p:style>
          <a:lnRef idx="2">
            <a:schemeClr val="accent2"/>
          </a:lnRef>
          <a:fillRef idx="1">
            <a:schemeClr val="lt1"/>
          </a:fillRef>
          <a:effectRef idx="0">
            <a:schemeClr val="accent2"/>
          </a:effectRef>
          <a:fontRef idx="minor">
            <a:schemeClr val="dk1"/>
          </a:fontRef>
        </p:style>
        <p:txBody>
          <a:bodyPr rtlCol="0" anchor="ctr"/>
          <a:lstStyle/>
          <a:p>
            <a:pPr algn="ctr">
              <a:lnSpc>
                <a:spcPct val="150000"/>
              </a:lnSpc>
            </a:pPr>
            <a:r>
              <a:rPr lang="ja-JP" altLang="en-US" sz="1400"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法定計画等との連携の考え方</a:t>
            </a:r>
          </a:p>
        </p:txBody>
      </p:sp>
      <p:sp>
        <p:nvSpPr>
          <p:cNvPr id="7" name="角丸四角形 2">
            <a:extLst>
              <a:ext uri="{FF2B5EF4-FFF2-40B4-BE49-F238E27FC236}">
                <a16:creationId xmlns:a16="http://schemas.microsoft.com/office/drawing/2014/main" id="{E3E54D6D-266D-6B9B-E8B1-352AF19376A9}"/>
              </a:ext>
            </a:extLst>
          </p:cNvPr>
          <p:cNvSpPr/>
          <p:nvPr/>
        </p:nvSpPr>
        <p:spPr>
          <a:xfrm>
            <a:off x="6671585" y="715440"/>
            <a:ext cx="3099694" cy="3361632"/>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9388" indent="-179388"/>
            <a:endParaRPr lang="en-US" altLang="ja-JP" sz="1400" b="1" dirty="0">
              <a:solidFill>
                <a:schemeClr val="tx1"/>
              </a:solidFill>
              <a:latin typeface="Meiryo UI" panose="020B0604030504040204" pitchFamily="50" charset="-128"/>
              <a:ea typeface="Meiryo UI" panose="020B0604030504040204" pitchFamily="50" charset="-128"/>
            </a:endParaRPr>
          </a:p>
          <a:p>
            <a:pPr marL="179388" indent="-179388"/>
            <a:r>
              <a:rPr lang="ja-JP" altLang="en-US" sz="1200" b="1" dirty="0">
                <a:solidFill>
                  <a:schemeClr val="tx1"/>
                </a:solidFill>
                <a:latin typeface="Meiryo UI" panose="020B0604030504040204" pitchFamily="50" charset="-128"/>
                <a:ea typeface="Meiryo UI" panose="020B0604030504040204" pitchFamily="50" charset="-128"/>
              </a:rPr>
              <a:t>１　都道府県による市町村への支援の重要性</a:t>
            </a:r>
            <a:endParaRPr lang="en-US" altLang="ja-JP" sz="12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2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2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200" b="1" dirty="0">
              <a:solidFill>
                <a:schemeClr val="tx1"/>
              </a:solidFill>
              <a:latin typeface="Meiryo UI" panose="020B0604030504040204" pitchFamily="50" charset="-128"/>
              <a:ea typeface="Meiryo UI" panose="020B0604030504040204" pitchFamily="50" charset="-128"/>
            </a:endParaRPr>
          </a:p>
          <a:p>
            <a:pPr marL="179388" indent="-179388"/>
            <a:r>
              <a:rPr lang="ja-JP" altLang="en-US" sz="1200" b="1" dirty="0">
                <a:solidFill>
                  <a:schemeClr val="tx1"/>
                </a:solidFill>
                <a:latin typeface="Meiryo UI" panose="020B0604030504040204" pitchFamily="50" charset="-128"/>
                <a:ea typeface="Meiryo UI" panose="020B0604030504040204" pitchFamily="50" charset="-128"/>
              </a:rPr>
              <a:t>２　都道府県による市町村の</a:t>
            </a:r>
            <a:endParaRPr lang="en-US" altLang="ja-JP" sz="1200" b="1" dirty="0">
              <a:solidFill>
                <a:schemeClr val="tx1"/>
              </a:solidFill>
              <a:latin typeface="Meiryo UI" panose="020B0604030504040204" pitchFamily="50" charset="-128"/>
              <a:ea typeface="Meiryo UI" panose="020B0604030504040204" pitchFamily="50" charset="-128"/>
            </a:endParaRPr>
          </a:p>
          <a:p>
            <a:pPr marL="179388" indent="-179388"/>
            <a:r>
              <a:rPr lang="ja-JP" altLang="en-US" sz="1200" b="1" dirty="0">
                <a:solidFill>
                  <a:schemeClr val="tx1"/>
                </a:solidFill>
                <a:latin typeface="Meiryo UI" panose="020B0604030504040204" pitchFamily="50" charset="-128"/>
                <a:ea typeface="Meiryo UI" panose="020B0604030504040204" pitchFamily="50" charset="-128"/>
              </a:rPr>
              <a:t>　　 計画検討に対する取組支援</a:t>
            </a:r>
            <a:endParaRPr lang="en-US" altLang="ja-JP" sz="12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200" dirty="0">
              <a:solidFill>
                <a:schemeClr val="tx1"/>
              </a:solidFill>
              <a:latin typeface="Meiryo UI" panose="020B0604030504040204" pitchFamily="50" charset="-128"/>
              <a:ea typeface="Meiryo UI" panose="020B0604030504040204" pitchFamily="50" charset="-128"/>
            </a:endParaRPr>
          </a:p>
        </p:txBody>
      </p:sp>
      <p:sp>
        <p:nvSpPr>
          <p:cNvPr id="8" name="角丸四角形 1">
            <a:extLst>
              <a:ext uri="{FF2B5EF4-FFF2-40B4-BE49-F238E27FC236}">
                <a16:creationId xmlns:a16="http://schemas.microsoft.com/office/drawing/2014/main" id="{F50E4EAB-5DA0-EDF0-7CD1-66D03B2B83AB}"/>
              </a:ext>
            </a:extLst>
          </p:cNvPr>
          <p:cNvSpPr/>
          <p:nvPr/>
        </p:nvSpPr>
        <p:spPr>
          <a:xfrm>
            <a:off x="6820223" y="599742"/>
            <a:ext cx="2414573" cy="288000"/>
          </a:xfrm>
          <a:prstGeom prst="roundRect">
            <a:avLst/>
          </a:prstGeom>
          <a:solidFill>
            <a:schemeClr val="accent6"/>
          </a:solidFill>
          <a:ln>
            <a:solidFill>
              <a:schemeClr val="accent6"/>
            </a:solidFill>
          </a:ln>
        </p:spPr>
        <p:style>
          <a:lnRef idx="2">
            <a:schemeClr val="accent2"/>
          </a:lnRef>
          <a:fillRef idx="1">
            <a:schemeClr val="lt1"/>
          </a:fillRef>
          <a:effectRef idx="0">
            <a:schemeClr val="accent2"/>
          </a:effectRef>
          <a:fontRef idx="minor">
            <a:schemeClr val="dk1"/>
          </a:fontRef>
        </p:style>
        <p:txBody>
          <a:bodyPr rtlCol="0" anchor="ctr"/>
          <a:lstStyle/>
          <a:p>
            <a:r>
              <a:rPr lang="ja-JP" altLang="en-US" sz="1400"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都道府県による市町村支援</a:t>
            </a:r>
          </a:p>
        </p:txBody>
      </p:sp>
      <p:sp>
        <p:nvSpPr>
          <p:cNvPr id="10" name="角丸四角形 1">
            <a:extLst>
              <a:ext uri="{FF2B5EF4-FFF2-40B4-BE49-F238E27FC236}">
                <a16:creationId xmlns:a16="http://schemas.microsoft.com/office/drawing/2014/main" id="{DCB3062E-1160-C474-55FB-55696FF8AD46}"/>
              </a:ext>
            </a:extLst>
          </p:cNvPr>
          <p:cNvSpPr/>
          <p:nvPr/>
        </p:nvSpPr>
        <p:spPr>
          <a:xfrm>
            <a:off x="128334" y="4166510"/>
            <a:ext cx="2255416" cy="241656"/>
          </a:xfrm>
          <a:prstGeom prst="roundRect">
            <a:avLst/>
          </a:prstGeom>
          <a:solidFill>
            <a:schemeClr val="accent6"/>
          </a:solidFill>
          <a:ln>
            <a:solidFill>
              <a:schemeClr val="accent6"/>
            </a:solidFill>
          </a:ln>
        </p:spPr>
        <p:style>
          <a:lnRef idx="2">
            <a:schemeClr val="accent2"/>
          </a:lnRef>
          <a:fillRef idx="1">
            <a:schemeClr val="lt1"/>
          </a:fillRef>
          <a:effectRef idx="0">
            <a:schemeClr val="accent2"/>
          </a:effectRef>
          <a:fontRef idx="minor">
            <a:schemeClr val="dk1"/>
          </a:fontRef>
        </p:style>
        <p:txBody>
          <a:bodyPr rtlCol="0" anchor="ctr"/>
          <a:lstStyle/>
          <a:p>
            <a:pPr algn="ctr">
              <a:lnSpc>
                <a:spcPct val="150000"/>
              </a:lnSpc>
            </a:pPr>
            <a:r>
              <a:rPr lang="ja-JP" altLang="en-US" sz="1400"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国による支援</a:t>
            </a:r>
          </a:p>
        </p:txBody>
      </p:sp>
      <p:sp>
        <p:nvSpPr>
          <p:cNvPr id="11" name="角丸四角形 2">
            <a:extLst>
              <a:ext uri="{FF2B5EF4-FFF2-40B4-BE49-F238E27FC236}">
                <a16:creationId xmlns:a16="http://schemas.microsoft.com/office/drawing/2014/main" id="{70309489-4559-E4B8-E199-06FCFBDBC5B2}"/>
              </a:ext>
            </a:extLst>
          </p:cNvPr>
          <p:cNvSpPr/>
          <p:nvPr/>
        </p:nvSpPr>
        <p:spPr>
          <a:xfrm>
            <a:off x="3295300" y="913563"/>
            <a:ext cx="3114184" cy="920516"/>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9388" indent="-179388">
              <a:buFont typeface="Arial" panose="020B0604020202020204" pitchFamily="34" charset="0"/>
              <a:buChar char="•"/>
            </a:pPr>
            <a:r>
              <a:rPr kumimoji="1" lang="ja-JP" altLang="en-US" sz="1050" dirty="0">
                <a:solidFill>
                  <a:schemeClr val="tx1"/>
                </a:solidFill>
                <a:latin typeface="Meiryo UI" panose="020B0604030504040204" pitchFamily="50" charset="-128"/>
                <a:ea typeface="Meiryo UI" panose="020B0604030504040204" pitchFamily="50" charset="-128"/>
              </a:rPr>
              <a:t>事前復興まちづくり計画の検討にあたっては、法定計画等に位置づけられている内容を参考にすることが考えられる。</a:t>
            </a:r>
            <a:endParaRPr kumimoji="1" lang="en-US" altLang="ja-JP" sz="1050" dirty="0">
              <a:solidFill>
                <a:schemeClr val="tx1"/>
              </a:solidFill>
              <a:latin typeface="Meiryo UI" panose="020B0604030504040204" pitchFamily="50" charset="-128"/>
              <a:ea typeface="Meiryo UI" panose="020B0604030504040204" pitchFamily="50" charset="-128"/>
            </a:endParaRPr>
          </a:p>
          <a:p>
            <a:pPr marL="179388" indent="-179388">
              <a:buFont typeface="Arial" panose="020B0604020202020204" pitchFamily="34" charset="0"/>
              <a:buChar char="•"/>
            </a:pPr>
            <a:r>
              <a:rPr kumimoji="1" lang="ja-JP" altLang="en-US" sz="1050" dirty="0">
                <a:solidFill>
                  <a:schemeClr val="tx1"/>
                </a:solidFill>
                <a:latin typeface="Meiryo UI" panose="020B0604030504040204" pitchFamily="50" charset="-128"/>
                <a:ea typeface="Meiryo UI" panose="020B0604030504040204" pitchFamily="50" charset="-128"/>
              </a:rPr>
              <a:t>法定計画等と連携して施策を推進することが望ましいものは、法定計画等と整合を図る。</a:t>
            </a:r>
          </a:p>
        </p:txBody>
      </p:sp>
      <p:sp>
        <p:nvSpPr>
          <p:cNvPr id="12" name="角丸四角形 2">
            <a:extLst>
              <a:ext uri="{FF2B5EF4-FFF2-40B4-BE49-F238E27FC236}">
                <a16:creationId xmlns:a16="http://schemas.microsoft.com/office/drawing/2014/main" id="{AECC7D09-ED9A-9374-D1A8-D62E0A8E7478}"/>
              </a:ext>
            </a:extLst>
          </p:cNvPr>
          <p:cNvSpPr/>
          <p:nvPr/>
        </p:nvSpPr>
        <p:spPr>
          <a:xfrm>
            <a:off x="6950533" y="1190718"/>
            <a:ext cx="2820746" cy="391998"/>
          </a:xfrm>
          <a:prstGeom prst="roundRect">
            <a:avLst>
              <a:gd name="adj" fmla="val 4254"/>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9388" indent="-179388">
              <a:buFont typeface="Arial" panose="020B0604020202020204" pitchFamily="34" charset="0"/>
              <a:buChar char="•"/>
            </a:pPr>
            <a:r>
              <a:rPr kumimoji="1" lang="ja-JP" altLang="en-US" sz="1050" dirty="0">
                <a:solidFill>
                  <a:schemeClr val="tx1"/>
                </a:solidFill>
                <a:latin typeface="Meiryo UI" panose="020B0604030504040204" pitchFamily="50" charset="-128"/>
                <a:ea typeface="Meiryo UI" panose="020B0604030504040204" pitchFamily="50" charset="-128"/>
              </a:rPr>
              <a:t>復興の基本方針の策定、市町村の復興のサポート</a:t>
            </a:r>
            <a:r>
              <a:rPr lang="ja-JP" altLang="en-US" sz="1050" dirty="0">
                <a:solidFill>
                  <a:schemeClr val="tx1"/>
                </a:solidFill>
                <a:latin typeface="Meiryo UI" panose="020B0604030504040204" pitchFamily="50" charset="-128"/>
                <a:ea typeface="Meiryo UI" panose="020B0604030504040204" pitchFamily="50" charset="-128"/>
              </a:rPr>
              <a:t>等の</a:t>
            </a:r>
            <a:r>
              <a:rPr kumimoji="1" lang="ja-JP" altLang="en-US" sz="1050" dirty="0">
                <a:solidFill>
                  <a:schemeClr val="tx1"/>
                </a:solidFill>
                <a:latin typeface="Meiryo UI" panose="020B0604030504040204" pitchFamily="50" charset="-128"/>
                <a:ea typeface="Meiryo UI" panose="020B0604030504040204" pitchFamily="50" charset="-128"/>
              </a:rPr>
              <a:t>役割を担う。</a:t>
            </a:r>
            <a:endParaRPr kumimoji="1" lang="en-US" altLang="ja-JP" sz="1050" dirty="0">
              <a:solidFill>
                <a:schemeClr val="tx1"/>
              </a:solidFill>
              <a:latin typeface="Meiryo UI" panose="020B0604030504040204" pitchFamily="50" charset="-128"/>
              <a:ea typeface="Meiryo UI" panose="020B0604030504040204" pitchFamily="50" charset="-128"/>
            </a:endParaRPr>
          </a:p>
        </p:txBody>
      </p:sp>
      <p:sp>
        <p:nvSpPr>
          <p:cNvPr id="13" name="角丸四角形 2">
            <a:extLst>
              <a:ext uri="{FF2B5EF4-FFF2-40B4-BE49-F238E27FC236}">
                <a16:creationId xmlns:a16="http://schemas.microsoft.com/office/drawing/2014/main" id="{144C15A8-2D83-74E0-4719-25837A770C7D}"/>
              </a:ext>
            </a:extLst>
          </p:cNvPr>
          <p:cNvSpPr/>
          <p:nvPr/>
        </p:nvSpPr>
        <p:spPr>
          <a:xfrm>
            <a:off x="6950532" y="2102277"/>
            <a:ext cx="2820745" cy="415515"/>
          </a:xfrm>
          <a:prstGeom prst="roundRect">
            <a:avLst>
              <a:gd name="adj" fmla="val 4254"/>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9388" indent="-179388">
              <a:buFont typeface="Arial" panose="020B0604020202020204" pitchFamily="34" charset="0"/>
              <a:buChar char="•"/>
            </a:pPr>
            <a:r>
              <a:rPr kumimoji="1" lang="ja-JP" altLang="en-US" sz="1050" dirty="0">
                <a:solidFill>
                  <a:schemeClr val="tx1"/>
                </a:solidFill>
                <a:latin typeface="Meiryo UI" panose="020B0604030504040204" pitchFamily="50" charset="-128"/>
                <a:ea typeface="Meiryo UI" panose="020B0604030504040204" pitchFamily="50" charset="-128"/>
              </a:rPr>
              <a:t>市町村の事前復興まちづくり計画の検討を主体的に支援することが望ましい</a:t>
            </a:r>
            <a:r>
              <a:rPr lang="ja-JP" altLang="en-US" sz="1050" dirty="0">
                <a:solidFill>
                  <a:schemeClr val="tx1"/>
                </a:solidFill>
                <a:latin typeface="Meiryo UI" panose="020B0604030504040204" pitchFamily="50" charset="-128"/>
                <a:ea typeface="Meiryo UI" panose="020B0604030504040204" pitchFamily="50" charset="-128"/>
              </a:rPr>
              <a:t>。</a:t>
            </a:r>
            <a:endParaRPr lang="en-US" altLang="ja-JP" sz="1050" dirty="0">
              <a:solidFill>
                <a:schemeClr val="tx1"/>
              </a:solidFill>
              <a:latin typeface="Meiryo UI" panose="020B0604030504040204" pitchFamily="50" charset="-128"/>
              <a:ea typeface="Meiryo UI" panose="020B0604030504040204" pitchFamily="50" charset="-128"/>
            </a:endParaRPr>
          </a:p>
        </p:txBody>
      </p:sp>
      <p:sp>
        <p:nvSpPr>
          <p:cNvPr id="14" name="角丸四角形 2">
            <a:extLst>
              <a:ext uri="{FF2B5EF4-FFF2-40B4-BE49-F238E27FC236}">
                <a16:creationId xmlns:a16="http://schemas.microsoft.com/office/drawing/2014/main" id="{878F86E1-3E7D-DF23-7A4E-194271DECFC1}"/>
              </a:ext>
            </a:extLst>
          </p:cNvPr>
          <p:cNvSpPr/>
          <p:nvPr/>
        </p:nvSpPr>
        <p:spPr>
          <a:xfrm>
            <a:off x="117369" y="4653135"/>
            <a:ext cx="3264423" cy="1214673"/>
          </a:xfrm>
          <a:prstGeom prst="roundRect">
            <a:avLst>
              <a:gd name="adj" fmla="val 4254"/>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1450" indent="-171450">
              <a:buFont typeface="Arial" panose="020B0604020202020204" pitchFamily="34" charset="0"/>
              <a:buChar char="•"/>
            </a:pPr>
            <a:r>
              <a:rPr kumimoji="1" lang="ja-JP" altLang="en-US" sz="1050" dirty="0">
                <a:solidFill>
                  <a:schemeClr val="tx1"/>
                </a:solidFill>
                <a:latin typeface="Meiryo UI" panose="020B0604030504040204" pitchFamily="50" charset="-128"/>
                <a:ea typeface="Meiryo UI" panose="020B0604030504040204" pitchFamily="50" charset="-128"/>
              </a:rPr>
              <a:t>復興まちづくりに関する経験を有する「復旧・復興まちづくりサポーター制度」による支援を受けることが可能。</a:t>
            </a:r>
            <a:endParaRPr kumimoji="1" lang="en-US" altLang="ja-JP" sz="1050" dirty="0">
              <a:solidFill>
                <a:schemeClr val="tx1"/>
              </a:solidFill>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kumimoji="1" lang="ja-JP" altLang="en-US" sz="1050" dirty="0">
                <a:solidFill>
                  <a:schemeClr val="tx1"/>
                </a:solidFill>
                <a:latin typeface="Meiryo UI" panose="020B0604030504040204" pitchFamily="50" charset="-128"/>
                <a:ea typeface="Meiryo UI" panose="020B0604030504040204" pitchFamily="50" charset="-128"/>
              </a:rPr>
              <a:t>令和５年度より「事前復興まちづくり計画検討ワーキンググループ」を設置し、計画策定にあたっての課題の共有や議論等を実施。</a:t>
            </a:r>
            <a:endParaRPr kumimoji="1" lang="en-US" altLang="ja-JP" sz="1050" dirty="0">
              <a:solidFill>
                <a:schemeClr val="tx1"/>
              </a:solidFill>
              <a:latin typeface="Meiryo UI" panose="020B0604030504040204" pitchFamily="50" charset="-128"/>
              <a:ea typeface="Meiryo UI" panose="020B0604030504040204" pitchFamily="50" charset="-128"/>
            </a:endParaRPr>
          </a:p>
        </p:txBody>
      </p:sp>
      <p:sp>
        <p:nvSpPr>
          <p:cNvPr id="16" name="角丸四角形 2">
            <a:extLst>
              <a:ext uri="{FF2B5EF4-FFF2-40B4-BE49-F238E27FC236}">
                <a16:creationId xmlns:a16="http://schemas.microsoft.com/office/drawing/2014/main" id="{16BC9C67-F190-E03D-65DB-2BA103031319}"/>
              </a:ext>
            </a:extLst>
          </p:cNvPr>
          <p:cNvSpPr/>
          <p:nvPr/>
        </p:nvSpPr>
        <p:spPr>
          <a:xfrm>
            <a:off x="3368824" y="4365104"/>
            <a:ext cx="3157874" cy="313135"/>
          </a:xfrm>
          <a:prstGeom prst="roundRect">
            <a:avLst>
              <a:gd name="adj" fmla="val 4254"/>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9388" indent="-179388"/>
            <a:r>
              <a:rPr lang="ja-JP" altLang="en-US" sz="1200" b="1" dirty="0">
                <a:solidFill>
                  <a:schemeClr val="tx1"/>
                </a:solidFill>
                <a:latin typeface="Meiryo UI" panose="020B0604030504040204" pitchFamily="50" charset="-128"/>
                <a:ea typeface="Meiryo UI" panose="020B0604030504040204" pitchFamily="50" charset="-128"/>
              </a:rPr>
              <a:t>２　計画策定に関する財政的支援</a:t>
            </a:r>
            <a:endParaRPr lang="en-US" altLang="ja-JP" sz="12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2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2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2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2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2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2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2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2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2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2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200" dirty="0">
              <a:solidFill>
                <a:schemeClr val="tx1"/>
              </a:solidFill>
              <a:latin typeface="Meiryo UI" panose="020B0604030504040204" pitchFamily="50" charset="-128"/>
              <a:ea typeface="Meiryo UI" panose="020B0604030504040204" pitchFamily="50" charset="-128"/>
            </a:endParaRPr>
          </a:p>
        </p:txBody>
      </p:sp>
      <p:sp>
        <p:nvSpPr>
          <p:cNvPr id="20" name="テキスト ボックス 19">
            <a:extLst>
              <a:ext uri="{FF2B5EF4-FFF2-40B4-BE49-F238E27FC236}">
                <a16:creationId xmlns:a16="http://schemas.microsoft.com/office/drawing/2014/main" id="{9E1E6980-6A24-E775-704F-CF10007C0246}"/>
              </a:ext>
            </a:extLst>
          </p:cNvPr>
          <p:cNvSpPr txBox="1"/>
          <p:nvPr/>
        </p:nvSpPr>
        <p:spPr>
          <a:xfrm>
            <a:off x="3426722" y="4603288"/>
            <a:ext cx="6128530" cy="738664"/>
          </a:xfrm>
          <a:prstGeom prst="rect">
            <a:avLst/>
          </a:prstGeom>
          <a:noFill/>
        </p:spPr>
        <p:txBody>
          <a:bodyPr wrap="square" rtlCol="0">
            <a:spAutoFit/>
          </a:bodyPr>
          <a:lstStyle/>
          <a:p>
            <a:pPr marL="171450" indent="-171450">
              <a:buFont typeface="Arial" panose="020B0604020202020204" pitchFamily="34" charset="0"/>
              <a:buChar char="•"/>
            </a:pPr>
            <a:r>
              <a:rPr kumimoji="1" lang="ja-JP" altLang="en-US" sz="1050" dirty="0">
                <a:latin typeface="Meiryo UI" panose="020B0604030504040204" pitchFamily="50" charset="-128"/>
                <a:ea typeface="Meiryo UI" panose="020B0604030504040204" pitchFamily="50" charset="-128"/>
              </a:rPr>
              <a:t>都道府県や市町村は、事前復興まちづくり計画の検討にあたり、都市防災総合推進事業（防災・安全交付金）による計画策定に対する財政的支援を受けることが可能</a:t>
            </a:r>
            <a:r>
              <a:rPr lang="ja-JP" altLang="en-US" sz="1050" dirty="0">
                <a:latin typeface="Meiryo UI" panose="020B0604030504040204" pitchFamily="50" charset="-128"/>
                <a:ea typeface="Meiryo UI" panose="020B0604030504040204" pitchFamily="50" charset="-128"/>
              </a:rPr>
              <a:t>。また、都市再生整備計画事業（防災・安全交付金）において、事前復興まちづくり計画等に位置付けられた防災拠点形成への支援を行っている。</a:t>
            </a:r>
          </a:p>
          <a:p>
            <a:pPr marL="171450" indent="-171450">
              <a:buFont typeface="Arial" panose="020B0604020202020204" pitchFamily="34" charset="0"/>
              <a:buChar char="•"/>
            </a:pPr>
            <a:endParaRPr kumimoji="1" lang="ja-JP" altLang="en-US" sz="1050" dirty="0">
              <a:latin typeface="Meiryo UI" panose="020B0604030504040204" pitchFamily="50" charset="-128"/>
              <a:ea typeface="Meiryo UI" panose="020B0604030504040204" pitchFamily="50" charset="-128"/>
            </a:endParaRPr>
          </a:p>
        </p:txBody>
      </p:sp>
      <p:sp>
        <p:nvSpPr>
          <p:cNvPr id="25" name="角丸四角形 2">
            <a:extLst>
              <a:ext uri="{FF2B5EF4-FFF2-40B4-BE49-F238E27FC236}">
                <a16:creationId xmlns:a16="http://schemas.microsoft.com/office/drawing/2014/main" id="{4207DB4B-00D0-F7A0-2962-612E86F8EA42}"/>
              </a:ext>
            </a:extLst>
          </p:cNvPr>
          <p:cNvSpPr/>
          <p:nvPr/>
        </p:nvSpPr>
        <p:spPr>
          <a:xfrm>
            <a:off x="108398" y="672365"/>
            <a:ext cx="2975833" cy="340188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9388" indent="-179388"/>
            <a:r>
              <a:rPr lang="ja-JP" altLang="en-US" sz="1200" b="1" dirty="0">
                <a:solidFill>
                  <a:schemeClr val="tx1"/>
                </a:solidFill>
                <a:latin typeface="Meiryo UI" panose="020B0604030504040204" pitchFamily="50" charset="-128"/>
                <a:ea typeface="Meiryo UI" panose="020B0604030504040204" pitchFamily="50" charset="-128"/>
              </a:rPr>
              <a:t>３　計画策定後</a:t>
            </a:r>
            <a:endParaRPr lang="en-US" altLang="ja-JP" sz="1200" b="1" dirty="0">
              <a:solidFill>
                <a:schemeClr val="tx1"/>
              </a:solidFill>
              <a:latin typeface="Meiryo UI" panose="020B0604030504040204" pitchFamily="50" charset="-128"/>
              <a:ea typeface="Meiryo UI" panose="020B0604030504040204" pitchFamily="50" charset="-128"/>
            </a:endParaRPr>
          </a:p>
          <a:p>
            <a:pPr marL="179388" indent="-179388"/>
            <a:r>
              <a:rPr lang="ja-JP" altLang="en-US" sz="1200" b="1" dirty="0">
                <a:solidFill>
                  <a:schemeClr val="tx1"/>
                </a:solidFill>
                <a:latin typeface="Meiryo UI" panose="020B0604030504040204" pitchFamily="50" charset="-128"/>
                <a:ea typeface="Meiryo UI" panose="020B0604030504040204" pitchFamily="50" charset="-128"/>
              </a:rPr>
              <a:t>－１　復興訓練の実施</a:t>
            </a:r>
            <a:endParaRPr lang="en-US" altLang="ja-JP" sz="12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2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2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200" b="1" dirty="0">
              <a:solidFill>
                <a:schemeClr val="tx1"/>
              </a:solidFill>
              <a:latin typeface="Meiryo UI" panose="020B0604030504040204" pitchFamily="50" charset="-128"/>
              <a:ea typeface="Meiryo UI" panose="020B0604030504040204" pitchFamily="50" charset="-128"/>
            </a:endParaRPr>
          </a:p>
          <a:p>
            <a:pPr marL="179388" indent="-179388"/>
            <a:r>
              <a:rPr lang="ja-JP" altLang="en-US" sz="1200" b="1" dirty="0">
                <a:solidFill>
                  <a:schemeClr val="tx1"/>
                </a:solidFill>
                <a:latin typeface="Meiryo UI" panose="020B0604030504040204" pitchFamily="50" charset="-128"/>
                <a:ea typeface="Meiryo UI" panose="020B0604030504040204" pitchFamily="50" charset="-128"/>
              </a:rPr>
              <a:t>ー２　地区別の復興まちづくりの方針</a:t>
            </a:r>
            <a:endParaRPr lang="en-US" altLang="ja-JP" sz="12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2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2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2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2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2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2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2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2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2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200" b="1" dirty="0">
              <a:solidFill>
                <a:schemeClr val="tx1"/>
              </a:solidFill>
              <a:latin typeface="Meiryo UI" panose="020B0604030504040204" pitchFamily="50" charset="-128"/>
              <a:ea typeface="Meiryo UI" panose="020B0604030504040204" pitchFamily="50" charset="-128"/>
            </a:endParaRPr>
          </a:p>
          <a:p>
            <a:pPr marL="179388" indent="-179388"/>
            <a:r>
              <a:rPr lang="ja-JP" altLang="en-US" sz="1200" b="1" dirty="0" err="1">
                <a:solidFill>
                  <a:schemeClr val="tx1"/>
                </a:solidFill>
                <a:latin typeface="Meiryo UI" panose="020B0604030504040204" pitchFamily="50" charset="-128"/>
                <a:ea typeface="Meiryo UI" panose="020B0604030504040204" pitchFamily="50" charset="-128"/>
              </a:rPr>
              <a:t>ー</a:t>
            </a:r>
            <a:r>
              <a:rPr lang="ja-JP" altLang="en-US" sz="1200" b="1" dirty="0">
                <a:solidFill>
                  <a:schemeClr val="tx1"/>
                </a:solidFill>
                <a:latin typeface="Meiryo UI" panose="020B0604030504040204" pitchFamily="50" charset="-128"/>
                <a:ea typeface="Meiryo UI" panose="020B0604030504040204" pitchFamily="50" charset="-128"/>
              </a:rPr>
              <a:t>３　計画の点検・見直し</a:t>
            </a:r>
            <a:endParaRPr lang="en-US" altLang="ja-JP" sz="12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05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200" dirty="0">
              <a:solidFill>
                <a:schemeClr val="tx1"/>
              </a:solidFill>
              <a:latin typeface="Meiryo UI" panose="020B0604030504040204" pitchFamily="50" charset="-128"/>
              <a:ea typeface="Meiryo UI" panose="020B0604030504040204" pitchFamily="50" charset="-128"/>
            </a:endParaRPr>
          </a:p>
        </p:txBody>
      </p:sp>
      <p:sp>
        <p:nvSpPr>
          <p:cNvPr id="26" name="角丸四角形 2">
            <a:extLst>
              <a:ext uri="{FF2B5EF4-FFF2-40B4-BE49-F238E27FC236}">
                <a16:creationId xmlns:a16="http://schemas.microsoft.com/office/drawing/2014/main" id="{CFC57731-0A3D-98D9-629C-E0BFDA4D6B88}"/>
              </a:ext>
            </a:extLst>
          </p:cNvPr>
          <p:cNvSpPr/>
          <p:nvPr/>
        </p:nvSpPr>
        <p:spPr>
          <a:xfrm>
            <a:off x="117370" y="1106466"/>
            <a:ext cx="2993166" cy="476250"/>
          </a:xfrm>
          <a:prstGeom prst="roundRect">
            <a:avLst>
              <a:gd name="adj" fmla="val 4254"/>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9388" indent="-179388">
              <a:buFont typeface="Arial" panose="020B0604020202020204" pitchFamily="34" charset="0"/>
              <a:buChar char="•"/>
            </a:pPr>
            <a:r>
              <a:rPr lang="ja-JP" altLang="en-US" sz="1050" dirty="0">
                <a:solidFill>
                  <a:schemeClr val="tx1"/>
                </a:solidFill>
                <a:latin typeface="Meiryo UI" panose="020B0604030504040204" pitchFamily="50" charset="-128"/>
                <a:ea typeface="Meiryo UI" panose="020B0604030504040204" pitchFamily="50" charset="-128"/>
              </a:rPr>
              <a:t>具体の地区が被災した場合の復興訓練を実施。住民を含めたワークショップ等を開催。</a:t>
            </a:r>
            <a:endParaRPr kumimoji="1" lang="en-US" altLang="ja-JP" sz="1050" dirty="0">
              <a:solidFill>
                <a:schemeClr val="tx1"/>
              </a:solidFill>
              <a:latin typeface="Meiryo UI" panose="020B0604030504040204" pitchFamily="50" charset="-128"/>
              <a:ea typeface="Meiryo UI" panose="020B0604030504040204" pitchFamily="50" charset="-128"/>
            </a:endParaRPr>
          </a:p>
        </p:txBody>
      </p:sp>
      <p:sp>
        <p:nvSpPr>
          <p:cNvPr id="27" name="角丸四角形 2">
            <a:extLst>
              <a:ext uri="{FF2B5EF4-FFF2-40B4-BE49-F238E27FC236}">
                <a16:creationId xmlns:a16="http://schemas.microsoft.com/office/drawing/2014/main" id="{55E4D74A-6B61-77F0-96C9-956A3C6D6584}"/>
              </a:ext>
            </a:extLst>
          </p:cNvPr>
          <p:cNvSpPr/>
          <p:nvPr/>
        </p:nvSpPr>
        <p:spPr>
          <a:xfrm>
            <a:off x="98774" y="1794387"/>
            <a:ext cx="3020735" cy="405381"/>
          </a:xfrm>
          <a:prstGeom prst="roundRect">
            <a:avLst>
              <a:gd name="adj" fmla="val 4254"/>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9388" indent="-179388">
              <a:buFont typeface="Arial" panose="020B0604020202020204" pitchFamily="34" charset="0"/>
              <a:buChar char="•"/>
            </a:pPr>
            <a:r>
              <a:rPr lang="ja-JP" altLang="en-US" sz="1050" dirty="0">
                <a:solidFill>
                  <a:schemeClr val="tx1"/>
                </a:solidFill>
                <a:latin typeface="Meiryo UI" panose="020B0604030504040204" pitchFamily="50" charset="-128"/>
                <a:ea typeface="Meiryo UI" panose="020B0604030504040204" pitchFamily="50" charset="-128"/>
              </a:rPr>
              <a:t>住民と議論し地区別の実施方針をとりまとめ。</a:t>
            </a:r>
            <a:endParaRPr lang="en-US" altLang="ja-JP" sz="1050" dirty="0">
              <a:solidFill>
                <a:schemeClr val="tx1"/>
              </a:solidFill>
              <a:latin typeface="Meiryo UI" panose="020B0604030504040204" pitchFamily="50" charset="-128"/>
              <a:ea typeface="Meiryo UI" panose="020B0604030504040204" pitchFamily="50" charset="-128"/>
            </a:endParaRPr>
          </a:p>
          <a:p>
            <a:endParaRPr kumimoji="1" lang="en-US" altLang="ja-JP" sz="1050" dirty="0">
              <a:solidFill>
                <a:schemeClr val="tx1"/>
              </a:solidFill>
              <a:latin typeface="Meiryo UI" panose="020B0604030504040204" pitchFamily="50" charset="-128"/>
              <a:ea typeface="Meiryo UI" panose="020B0604030504040204" pitchFamily="50" charset="-128"/>
            </a:endParaRPr>
          </a:p>
        </p:txBody>
      </p:sp>
      <p:sp>
        <p:nvSpPr>
          <p:cNvPr id="28" name="角丸四角形 2">
            <a:extLst>
              <a:ext uri="{FF2B5EF4-FFF2-40B4-BE49-F238E27FC236}">
                <a16:creationId xmlns:a16="http://schemas.microsoft.com/office/drawing/2014/main" id="{C0F2488A-E155-1E7B-A75C-B0AB9B7C7445}"/>
              </a:ext>
            </a:extLst>
          </p:cNvPr>
          <p:cNvSpPr/>
          <p:nvPr/>
        </p:nvSpPr>
        <p:spPr>
          <a:xfrm>
            <a:off x="266909" y="3789040"/>
            <a:ext cx="2925818" cy="324698"/>
          </a:xfrm>
          <a:prstGeom prst="roundRect">
            <a:avLst>
              <a:gd name="adj" fmla="val 4254"/>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9388" indent="-179388">
              <a:buFont typeface="Arial" panose="020B0604020202020204" pitchFamily="34" charset="0"/>
              <a:buChar char="•"/>
            </a:pPr>
            <a:r>
              <a:rPr kumimoji="1" lang="ja-JP" altLang="en-US" sz="1050" dirty="0">
                <a:solidFill>
                  <a:schemeClr val="tx1"/>
                </a:solidFill>
                <a:latin typeface="Meiryo UI" panose="020B0604030504040204" pitchFamily="50" charset="-128"/>
                <a:ea typeface="Meiryo UI" panose="020B0604030504040204" pitchFamily="50" charset="-128"/>
              </a:rPr>
              <a:t>継続的に計画を点検・見直し</a:t>
            </a:r>
            <a:endParaRPr kumimoji="1" lang="en-US" altLang="ja-JP" sz="1050" dirty="0">
              <a:solidFill>
                <a:schemeClr val="tx1"/>
              </a:solidFill>
              <a:latin typeface="Meiryo UI" panose="020B0604030504040204" pitchFamily="50" charset="-128"/>
              <a:ea typeface="Meiryo UI" panose="020B0604030504040204" pitchFamily="50" charset="-128"/>
            </a:endParaRPr>
          </a:p>
        </p:txBody>
      </p:sp>
      <p:pic>
        <p:nvPicPr>
          <p:cNvPr id="29" name="図 28" descr="マップ&#10;&#10;自動的に生成された説明">
            <a:extLst>
              <a:ext uri="{FF2B5EF4-FFF2-40B4-BE49-F238E27FC236}">
                <a16:creationId xmlns:a16="http://schemas.microsoft.com/office/drawing/2014/main" id="{C5C79415-F783-AA39-CDD8-70B418ACC2D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6448" y="2102276"/>
            <a:ext cx="1884198" cy="1328361"/>
          </a:xfrm>
          <a:prstGeom prst="rect">
            <a:avLst/>
          </a:prstGeom>
        </p:spPr>
      </p:pic>
      <p:sp>
        <p:nvSpPr>
          <p:cNvPr id="30" name="テキスト ボックス 29">
            <a:extLst>
              <a:ext uri="{FF2B5EF4-FFF2-40B4-BE49-F238E27FC236}">
                <a16:creationId xmlns:a16="http://schemas.microsoft.com/office/drawing/2014/main" id="{80C47CCE-3813-9A1A-EBA9-C5E14D3755E0}"/>
              </a:ext>
            </a:extLst>
          </p:cNvPr>
          <p:cNvSpPr txBox="1"/>
          <p:nvPr/>
        </p:nvSpPr>
        <p:spPr>
          <a:xfrm>
            <a:off x="632520" y="3448805"/>
            <a:ext cx="2408239" cy="215444"/>
          </a:xfrm>
          <a:prstGeom prst="rect">
            <a:avLst/>
          </a:prstGeom>
          <a:solidFill>
            <a:schemeClr val="bg1">
              <a:alpha val="50000"/>
            </a:schemeClr>
          </a:solidFill>
        </p:spPr>
        <p:txBody>
          <a:bodyPr wrap="square">
            <a:spAutoFit/>
          </a:bodyPr>
          <a:lstStyle/>
          <a:p>
            <a:pPr algn="r"/>
            <a:r>
              <a:rPr lang="ja-JP" altLang="en-US" sz="800" dirty="0">
                <a:latin typeface="Meiryo UI" panose="020B0604030504040204" pitchFamily="50" charset="-128"/>
                <a:ea typeface="Meiryo UI" panose="020B0604030504040204" pitchFamily="50" charset="-128"/>
              </a:rPr>
              <a:t>地区レベルの計画の例　出典：西予市事前復興計画</a:t>
            </a:r>
          </a:p>
        </p:txBody>
      </p:sp>
      <p:sp>
        <p:nvSpPr>
          <p:cNvPr id="32" name="テキスト ボックス 1144">
            <a:extLst>
              <a:ext uri="{FF2B5EF4-FFF2-40B4-BE49-F238E27FC236}">
                <a16:creationId xmlns:a16="http://schemas.microsoft.com/office/drawing/2014/main" id="{2C5D89E0-917E-500D-172D-6E95155353B3}"/>
              </a:ext>
            </a:extLst>
          </p:cNvPr>
          <p:cNvSpPr txBox="1"/>
          <p:nvPr/>
        </p:nvSpPr>
        <p:spPr>
          <a:xfrm>
            <a:off x="6950533" y="2729588"/>
            <a:ext cx="2750134" cy="1266927"/>
          </a:xfrm>
          <a:prstGeom prst="rect">
            <a:avLst/>
          </a:prstGeom>
          <a:solidFill>
            <a:schemeClr val="lt1"/>
          </a:solidFill>
          <a:ln w="12700">
            <a:solidFill>
              <a:prstClr val="black"/>
            </a:solidFill>
            <a:prstDash val="dash"/>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r>
              <a:rPr lang="ja-JP" sz="1050" b="1" kern="100" dirty="0">
                <a:effectLst/>
                <a:latin typeface="Meiryo UI" panose="020B0604030504040204" pitchFamily="50" charset="-128"/>
                <a:ea typeface="Meiryo UI" panose="020B0604030504040204" pitchFamily="50" charset="-128"/>
                <a:cs typeface="Arial" panose="020B0604020202020204" pitchFamily="34" charset="0"/>
              </a:rPr>
              <a:t>参考事例：市町村への支援例</a:t>
            </a:r>
            <a:endParaRPr lang="en-US" altLang="ja-JP" sz="1050" b="1" kern="100" dirty="0">
              <a:effectLst/>
              <a:latin typeface="Meiryo UI" panose="020B0604030504040204" pitchFamily="50" charset="-128"/>
              <a:ea typeface="Meiryo UI" panose="020B0604030504040204" pitchFamily="50" charset="-128"/>
              <a:cs typeface="Arial" panose="020B0604020202020204" pitchFamily="34" charset="0"/>
            </a:endParaRPr>
          </a:p>
          <a:p>
            <a:pPr marL="88900" indent="-88900" algn="just"/>
            <a:r>
              <a:rPr lang="ja-JP" altLang="en-US" sz="1050" kern="100" dirty="0">
                <a:effectLst/>
                <a:latin typeface="Meiryo UI" panose="020B0604030504040204" pitchFamily="50" charset="-128"/>
                <a:ea typeface="Meiryo UI" panose="020B0604030504040204" pitchFamily="50" charset="-128"/>
                <a:cs typeface="Arial" panose="020B0604020202020204" pitchFamily="34" charset="0"/>
              </a:rPr>
              <a:t>・</a:t>
            </a:r>
            <a:r>
              <a:rPr lang="ja-JP" sz="1050" kern="100" dirty="0">
                <a:effectLst/>
                <a:latin typeface="Meiryo UI" panose="020B0604030504040204" pitchFamily="50" charset="-128"/>
                <a:ea typeface="Meiryo UI" panose="020B0604030504040204" pitchFamily="50" charset="-128"/>
                <a:cs typeface="Arial" panose="020B0604020202020204" pitchFamily="34" charset="0"/>
              </a:rPr>
              <a:t>ガイドラインの策定による技術的支援</a:t>
            </a:r>
            <a:endParaRPr lang="en-US" altLang="ja-JP" sz="1050" kern="100" dirty="0">
              <a:effectLst/>
              <a:latin typeface="Meiryo UI" panose="020B0604030504040204" pitchFamily="50" charset="-128"/>
              <a:ea typeface="Meiryo UI" panose="020B0604030504040204" pitchFamily="50" charset="-128"/>
              <a:cs typeface="Arial" panose="020B0604020202020204" pitchFamily="34" charset="0"/>
            </a:endParaRPr>
          </a:p>
          <a:p>
            <a:pPr marL="88900" indent="-88900" algn="just"/>
            <a:r>
              <a:rPr lang="ja-JP" altLang="en-US" sz="1050" kern="100" dirty="0">
                <a:effectLst/>
                <a:latin typeface="Meiryo UI" panose="020B0604030504040204" pitchFamily="50" charset="-128"/>
                <a:ea typeface="Meiryo UI" panose="020B0604030504040204" pitchFamily="50" charset="-128"/>
                <a:cs typeface="Arial" panose="020B0604020202020204" pitchFamily="34" charset="0"/>
              </a:rPr>
              <a:t>・</a:t>
            </a:r>
            <a:r>
              <a:rPr lang="ja-JP" sz="1050" kern="100" dirty="0">
                <a:effectLst/>
                <a:latin typeface="Meiryo UI" panose="020B0604030504040204" pitchFamily="50" charset="-128"/>
                <a:ea typeface="Meiryo UI" panose="020B0604030504040204" pitchFamily="50" charset="-128"/>
                <a:cs typeface="Arial" panose="020B0604020202020204" pitchFamily="34" charset="0"/>
              </a:rPr>
              <a:t>災害発生時に策定する復興計画の指針となる都道府県の復興基本方針や復興計画の事前作成</a:t>
            </a:r>
          </a:p>
          <a:p>
            <a:pPr marL="88900" indent="-88900" algn="just"/>
            <a:r>
              <a:rPr lang="ja-JP" altLang="en-US" sz="1050" kern="100" dirty="0">
                <a:effectLst/>
                <a:latin typeface="Meiryo UI" panose="020B0604030504040204" pitchFamily="50" charset="-128"/>
                <a:ea typeface="Meiryo UI" panose="020B0604030504040204" pitchFamily="50" charset="-128"/>
                <a:cs typeface="Arial" panose="020B0604020202020204" pitchFamily="34" charset="0"/>
              </a:rPr>
              <a:t>・</a:t>
            </a:r>
            <a:r>
              <a:rPr lang="ja-JP" sz="1050" kern="100" dirty="0">
                <a:effectLst/>
                <a:latin typeface="Meiryo UI" panose="020B0604030504040204" pitchFamily="50" charset="-128"/>
                <a:ea typeface="Meiryo UI" panose="020B0604030504040204" pitchFamily="50" charset="-128"/>
                <a:cs typeface="Arial" panose="020B0604020202020204" pitchFamily="34" charset="0"/>
              </a:rPr>
              <a:t>市町村職員向け復興訓練の機会提供等による人材育成に関する支援</a:t>
            </a:r>
            <a:r>
              <a:rPr lang="ja-JP" altLang="en-US" sz="1050" kern="100" dirty="0">
                <a:effectLst/>
                <a:latin typeface="Meiryo UI" panose="020B0604030504040204" pitchFamily="50" charset="-128"/>
                <a:ea typeface="Meiryo UI" panose="020B0604030504040204" pitchFamily="50" charset="-128"/>
                <a:cs typeface="Arial" panose="020B0604020202020204" pitchFamily="34" charset="0"/>
              </a:rPr>
              <a:t>　等</a:t>
            </a:r>
            <a:endParaRPr lang="ja-JP" sz="1050" kern="100" dirty="0">
              <a:effectLst/>
              <a:latin typeface="Meiryo UI" panose="020B0604030504040204" pitchFamily="50" charset="-128"/>
              <a:ea typeface="Meiryo UI" panose="020B0604030504040204" pitchFamily="50" charset="-128"/>
              <a:cs typeface="Arial" panose="020B0604020202020204" pitchFamily="34" charset="0"/>
            </a:endParaRPr>
          </a:p>
        </p:txBody>
      </p:sp>
      <p:sp>
        <p:nvSpPr>
          <p:cNvPr id="35" name="テキスト ボックス 34">
            <a:extLst>
              <a:ext uri="{FF2B5EF4-FFF2-40B4-BE49-F238E27FC236}">
                <a16:creationId xmlns:a16="http://schemas.microsoft.com/office/drawing/2014/main" id="{6688CA77-248A-46EC-0FF0-F2FDC733EBA3}"/>
              </a:ext>
            </a:extLst>
          </p:cNvPr>
          <p:cNvSpPr txBox="1"/>
          <p:nvPr/>
        </p:nvSpPr>
        <p:spPr>
          <a:xfrm>
            <a:off x="3628378" y="5140779"/>
            <a:ext cx="3312368" cy="253916"/>
          </a:xfrm>
          <a:prstGeom prst="rect">
            <a:avLst/>
          </a:prstGeom>
          <a:noFill/>
        </p:spPr>
        <p:txBody>
          <a:bodyPr wrap="square" rtlCol="0">
            <a:spAutoFit/>
          </a:bodyPr>
          <a:lstStyle/>
          <a:p>
            <a:r>
              <a:rPr kumimoji="1" lang="ja-JP" altLang="en-US" sz="1050" b="1" dirty="0">
                <a:latin typeface="Meiryo UI" panose="020B0604030504040204" pitchFamily="50" charset="-128"/>
                <a:ea typeface="Meiryo UI" panose="020B0604030504040204" pitchFamily="50" charset="-128"/>
              </a:rPr>
              <a:t>〇都市防災総合推進事業</a:t>
            </a:r>
            <a:r>
              <a:rPr kumimoji="1" lang="ja-JP" altLang="en-US" sz="900" b="1" dirty="0">
                <a:latin typeface="Meiryo UI" panose="020B0604030504040204" pitchFamily="50" charset="-128"/>
                <a:ea typeface="Meiryo UI" panose="020B0604030504040204" pitchFamily="50" charset="-128"/>
              </a:rPr>
              <a:t>（防災・安全交付金）</a:t>
            </a:r>
          </a:p>
        </p:txBody>
      </p:sp>
      <p:sp>
        <p:nvSpPr>
          <p:cNvPr id="36" name="テキスト ボックス 35">
            <a:extLst>
              <a:ext uri="{FF2B5EF4-FFF2-40B4-BE49-F238E27FC236}">
                <a16:creationId xmlns:a16="http://schemas.microsoft.com/office/drawing/2014/main" id="{23E54734-2F7B-A595-5382-14CDEC861840}"/>
              </a:ext>
            </a:extLst>
          </p:cNvPr>
          <p:cNvSpPr txBox="1"/>
          <p:nvPr/>
        </p:nvSpPr>
        <p:spPr>
          <a:xfrm>
            <a:off x="6950644" y="5176636"/>
            <a:ext cx="2750023" cy="1061829"/>
          </a:xfrm>
          <a:prstGeom prst="rect">
            <a:avLst/>
          </a:prstGeom>
          <a:noFill/>
        </p:spPr>
        <p:txBody>
          <a:bodyPr wrap="square" rtlCol="0">
            <a:spAutoFit/>
          </a:bodyPr>
          <a:lstStyle/>
          <a:p>
            <a:r>
              <a:rPr kumimoji="1" lang="ja-JP" altLang="en-US" sz="1050" b="1" dirty="0">
                <a:latin typeface="Meiryo UI" panose="020B0604030504040204" pitchFamily="50" charset="-128"/>
                <a:ea typeface="Meiryo UI" panose="020B0604030504040204" pitchFamily="50" charset="-128"/>
              </a:rPr>
              <a:t>〇都市再生整備計画事業</a:t>
            </a:r>
            <a:r>
              <a:rPr lang="ja-JP" altLang="en-US" sz="900" b="1" dirty="0">
                <a:latin typeface="Meiryo UI" panose="020B0604030504040204" pitchFamily="50" charset="-128"/>
                <a:ea typeface="Meiryo UI" panose="020B0604030504040204" pitchFamily="50" charset="-128"/>
              </a:rPr>
              <a:t>（防災・安全交付金）</a:t>
            </a:r>
            <a:endParaRPr lang="en-US" altLang="ja-JP" sz="900" b="1" dirty="0">
              <a:latin typeface="Meiryo UI" panose="020B0604030504040204" pitchFamily="50" charset="-128"/>
              <a:ea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rPr>
              <a:t>　</a:t>
            </a:r>
            <a:endParaRPr lang="en-US" altLang="ja-JP" sz="1050" dirty="0">
              <a:latin typeface="Meiryo UI" panose="020B0604030504040204" pitchFamily="50" charset="-128"/>
              <a:ea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rPr>
              <a:t>・災害の発生が想定される地域において、事前　</a:t>
            </a:r>
            <a:endParaRPr lang="en-US" altLang="ja-JP" sz="1050" dirty="0">
              <a:latin typeface="Meiryo UI" panose="020B0604030504040204" pitchFamily="50" charset="-128"/>
              <a:ea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rPr>
              <a:t>　復興まちづくり計画等に基づき市町村等が行う　</a:t>
            </a:r>
            <a:endParaRPr lang="en-US" altLang="ja-JP" sz="1050" dirty="0">
              <a:latin typeface="Meiryo UI" panose="020B0604030504040204" pitchFamily="50" charset="-128"/>
              <a:ea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rPr>
              <a:t>　防災拠点の形成を総合的に支援し、地域の防</a:t>
            </a:r>
            <a:endParaRPr lang="en-US" altLang="ja-JP" sz="1050" dirty="0">
              <a:latin typeface="Meiryo UI" panose="020B0604030504040204" pitchFamily="50" charset="-128"/>
              <a:ea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rPr>
              <a:t>　災性の向上を図ることを目的とする事業。</a:t>
            </a:r>
            <a:endParaRPr lang="en-US" altLang="ja-JP" sz="1050" dirty="0">
              <a:latin typeface="Meiryo UI" panose="020B0604030504040204" pitchFamily="50" charset="-128"/>
              <a:ea typeface="Meiryo UI" panose="020B0604030504040204" pitchFamily="50" charset="-128"/>
            </a:endParaRPr>
          </a:p>
        </p:txBody>
      </p:sp>
      <p:sp>
        <p:nvSpPr>
          <p:cNvPr id="39" name="角丸四角形 2">
            <a:extLst>
              <a:ext uri="{FF2B5EF4-FFF2-40B4-BE49-F238E27FC236}">
                <a16:creationId xmlns:a16="http://schemas.microsoft.com/office/drawing/2014/main" id="{16BC9C67-F190-E03D-65DB-2BA103031319}"/>
              </a:ext>
            </a:extLst>
          </p:cNvPr>
          <p:cNvSpPr/>
          <p:nvPr/>
        </p:nvSpPr>
        <p:spPr>
          <a:xfrm>
            <a:off x="114084" y="4401883"/>
            <a:ext cx="3157874" cy="313135"/>
          </a:xfrm>
          <a:prstGeom prst="roundRect">
            <a:avLst>
              <a:gd name="adj" fmla="val 4254"/>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9388" indent="-179388"/>
            <a:r>
              <a:rPr lang="ja-JP" altLang="en-US" sz="1200" b="1" dirty="0">
                <a:solidFill>
                  <a:schemeClr val="tx1"/>
                </a:solidFill>
                <a:latin typeface="Meiryo UI" panose="020B0604030504040204" pitchFamily="50" charset="-128"/>
                <a:ea typeface="Meiryo UI" panose="020B0604030504040204" pitchFamily="50" charset="-128"/>
              </a:rPr>
              <a:t>１　計画策定に対する技術的支援</a:t>
            </a:r>
            <a:endParaRPr lang="en-US" altLang="ja-JP" sz="12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2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2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2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2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2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2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2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2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2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200" b="1" dirty="0">
              <a:solidFill>
                <a:schemeClr val="tx1"/>
              </a:solidFill>
              <a:latin typeface="Meiryo UI" panose="020B0604030504040204" pitchFamily="50" charset="-128"/>
              <a:ea typeface="Meiryo UI" panose="020B0604030504040204" pitchFamily="50" charset="-128"/>
            </a:endParaRPr>
          </a:p>
          <a:p>
            <a:pPr marL="179388" indent="-179388"/>
            <a:endParaRPr lang="en-US" altLang="ja-JP" sz="1200" dirty="0">
              <a:solidFill>
                <a:schemeClr val="tx1"/>
              </a:solidFill>
              <a:latin typeface="Meiryo UI" panose="020B0604030504040204" pitchFamily="50" charset="-128"/>
              <a:ea typeface="Meiryo UI" panose="020B0604030504040204" pitchFamily="50" charset="-128"/>
            </a:endParaRPr>
          </a:p>
        </p:txBody>
      </p:sp>
      <p:pic>
        <p:nvPicPr>
          <p:cNvPr id="69" name="図 68">
            <a:extLst>
              <a:ext uri="{FF2B5EF4-FFF2-40B4-BE49-F238E27FC236}">
                <a16:creationId xmlns:a16="http://schemas.microsoft.com/office/drawing/2014/main" id="{7FE424E7-FE45-5F5D-1043-DD85B8BFC09D}"/>
              </a:ext>
            </a:extLst>
          </p:cNvPr>
          <p:cNvPicPr>
            <a:picLocks noChangeAspect="1"/>
          </p:cNvPicPr>
          <p:nvPr/>
        </p:nvPicPr>
        <p:blipFill>
          <a:blip r:embed="rId4"/>
          <a:stretch>
            <a:fillRect/>
          </a:stretch>
        </p:blipFill>
        <p:spPr>
          <a:xfrm>
            <a:off x="3642746" y="1785332"/>
            <a:ext cx="2593875" cy="2230624"/>
          </a:xfrm>
          <a:prstGeom prst="rect">
            <a:avLst/>
          </a:prstGeom>
        </p:spPr>
      </p:pic>
      <p:pic>
        <p:nvPicPr>
          <p:cNvPr id="47" name="図 46"/>
          <p:cNvPicPr>
            <a:picLocks/>
          </p:cNvPicPr>
          <p:nvPr/>
        </p:nvPicPr>
        <p:blipFill>
          <a:blip r:embed="rId5"/>
          <a:stretch>
            <a:fillRect/>
          </a:stretch>
        </p:blipFill>
        <p:spPr>
          <a:xfrm>
            <a:off x="235167" y="5566627"/>
            <a:ext cx="3204000" cy="1044000"/>
          </a:xfrm>
          <a:prstGeom prst="rect">
            <a:avLst/>
          </a:prstGeom>
        </p:spPr>
      </p:pic>
      <p:graphicFrame>
        <p:nvGraphicFramePr>
          <p:cNvPr id="9" name="表 42">
            <a:extLst>
              <a:ext uri="{FF2B5EF4-FFF2-40B4-BE49-F238E27FC236}">
                <a16:creationId xmlns:a16="http://schemas.microsoft.com/office/drawing/2014/main" id="{981E9B7F-07B3-04C9-95DD-0F76E2A602A1}"/>
              </a:ext>
            </a:extLst>
          </p:cNvPr>
          <p:cNvGraphicFramePr>
            <a:graphicFrameLocks noGrp="1"/>
          </p:cNvGraphicFramePr>
          <p:nvPr>
            <p:extLst>
              <p:ext uri="{D42A27DB-BD31-4B8C-83A1-F6EECF244321}">
                <p14:modId xmlns:p14="http://schemas.microsoft.com/office/powerpoint/2010/main" val="2380201058"/>
              </p:ext>
            </p:extLst>
          </p:nvPr>
        </p:nvGraphicFramePr>
        <p:xfrm>
          <a:off x="3715750" y="5356933"/>
          <a:ext cx="3104474" cy="1309931"/>
        </p:xfrm>
        <a:graphic>
          <a:graphicData uri="http://schemas.openxmlformats.org/drawingml/2006/table">
            <a:tbl>
              <a:tblPr firstRow="1" bandRow="1">
                <a:tableStyleId>{5C22544A-7EE6-4342-B048-85BDC9FD1C3A}</a:tableStyleId>
              </a:tblPr>
              <a:tblGrid>
                <a:gridCol w="1072571">
                  <a:extLst>
                    <a:ext uri="{9D8B030D-6E8A-4147-A177-3AD203B41FA5}">
                      <a16:colId xmlns:a16="http://schemas.microsoft.com/office/drawing/2014/main" val="20000"/>
                    </a:ext>
                  </a:extLst>
                </a:gridCol>
                <a:gridCol w="1532831">
                  <a:extLst>
                    <a:ext uri="{9D8B030D-6E8A-4147-A177-3AD203B41FA5}">
                      <a16:colId xmlns:a16="http://schemas.microsoft.com/office/drawing/2014/main" val="20001"/>
                    </a:ext>
                  </a:extLst>
                </a:gridCol>
                <a:gridCol w="499072">
                  <a:extLst>
                    <a:ext uri="{9D8B030D-6E8A-4147-A177-3AD203B41FA5}">
                      <a16:colId xmlns:a16="http://schemas.microsoft.com/office/drawing/2014/main" val="20002"/>
                    </a:ext>
                  </a:extLst>
                </a:gridCol>
              </a:tblGrid>
              <a:tr h="95859">
                <a:tc>
                  <a:txBody>
                    <a:bodyPr/>
                    <a:lstStyle/>
                    <a:p>
                      <a:pPr algn="ctr"/>
                      <a:r>
                        <a:rPr kumimoji="1" lang="ja-JP" altLang="en-US" sz="600" b="0" dirty="0">
                          <a:solidFill>
                            <a:schemeClr val="tx1"/>
                          </a:solidFill>
                          <a:latin typeface="Meiryo UI" panose="020B0604030504040204" pitchFamily="50" charset="-128"/>
                          <a:ea typeface="Meiryo UI" panose="020B0604030504040204" pitchFamily="50" charset="-128"/>
                        </a:rPr>
                        <a:t>事業メニュー</a:t>
                      </a:r>
                    </a:p>
                  </a:txBody>
                  <a:tcPr marL="57918" marR="57918" marT="28959" marB="2895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kumimoji="1" lang="ja-JP" altLang="en-US" sz="600" b="0" dirty="0">
                          <a:solidFill>
                            <a:schemeClr val="tx1"/>
                          </a:solidFill>
                          <a:latin typeface="Meiryo UI" panose="020B0604030504040204" pitchFamily="50" charset="-128"/>
                          <a:ea typeface="Meiryo UI" panose="020B0604030504040204" pitchFamily="50" charset="-128"/>
                        </a:rPr>
                        <a:t>主な交付対象施設等</a:t>
                      </a:r>
                    </a:p>
                  </a:txBody>
                  <a:tcPr marL="57918" marR="57918" marT="28959" marB="2895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600" b="0" dirty="0">
                          <a:solidFill>
                            <a:schemeClr val="tx1"/>
                          </a:solidFill>
                          <a:latin typeface="Meiryo UI" panose="020B0604030504040204" pitchFamily="50" charset="-128"/>
                          <a:ea typeface="Meiryo UI" panose="020B0604030504040204" pitchFamily="50" charset="-128"/>
                        </a:rPr>
                        <a:t>国費率</a:t>
                      </a:r>
                      <a:endParaRPr kumimoji="1" lang="ja-JP" altLang="en-US" sz="600" b="0" baseline="30000" dirty="0">
                        <a:solidFill>
                          <a:schemeClr val="tx1"/>
                        </a:solidFill>
                        <a:latin typeface="Meiryo UI" panose="020B0604030504040204" pitchFamily="50" charset="-128"/>
                        <a:ea typeface="Meiryo UI" panose="020B0604030504040204" pitchFamily="50" charset="-128"/>
                      </a:endParaRPr>
                    </a:p>
                  </a:txBody>
                  <a:tcPr marL="57918" marR="57918" marT="28959" marB="2895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790308040"/>
                  </a:ext>
                </a:extLst>
              </a:tr>
              <a:tr h="161129">
                <a:tc>
                  <a:txBody>
                    <a:bodyPr/>
                    <a:lstStyle/>
                    <a:p>
                      <a:pPr marL="177800" indent="-177800"/>
                      <a:r>
                        <a:rPr kumimoji="1" lang="ja-JP" altLang="en-US" sz="600" b="0" dirty="0">
                          <a:solidFill>
                            <a:schemeClr val="tx1"/>
                          </a:solidFill>
                          <a:latin typeface="Meiryo UI" panose="020B0604030504040204" pitchFamily="50" charset="-128"/>
                          <a:ea typeface="Meiryo UI" panose="020B0604030504040204" pitchFamily="50" charset="-128"/>
                        </a:rPr>
                        <a:t>①災害危険度判定調査</a:t>
                      </a:r>
                    </a:p>
                  </a:txBody>
                  <a:tcPr marL="57918" marR="57918" marT="28959" marB="2895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88900" indent="-88900" algn="l"/>
                      <a:r>
                        <a:rPr kumimoji="1" lang="ja-JP" altLang="en-US" sz="600" b="0" dirty="0">
                          <a:solidFill>
                            <a:schemeClr val="tx1"/>
                          </a:solidFill>
                          <a:latin typeface="Meiryo UI" panose="020B0604030504040204" pitchFamily="50" charset="-128"/>
                          <a:ea typeface="Meiryo UI" panose="020B0604030504040204" pitchFamily="50" charset="-128"/>
                        </a:rPr>
                        <a:t>・各種災害に対する危険度判定調査</a:t>
                      </a:r>
                    </a:p>
                  </a:txBody>
                  <a:tcPr marL="57918" marR="57918" marT="28959" marB="2895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600" b="0" dirty="0">
                          <a:solidFill>
                            <a:schemeClr val="tx1"/>
                          </a:solidFill>
                          <a:latin typeface="Meiryo UI" panose="020B0604030504040204" pitchFamily="50" charset="-128"/>
                          <a:ea typeface="Meiryo UI" panose="020B0604030504040204" pitchFamily="50" charset="-128"/>
                        </a:rPr>
                        <a:t>１／３</a:t>
                      </a:r>
                      <a:endParaRPr kumimoji="1" lang="en-US" altLang="ja-JP" sz="600" b="0" dirty="0">
                        <a:solidFill>
                          <a:schemeClr val="tx1"/>
                        </a:solidFill>
                        <a:latin typeface="Meiryo UI" panose="020B0604030504040204" pitchFamily="50" charset="-128"/>
                        <a:ea typeface="Meiryo UI" panose="020B0604030504040204" pitchFamily="50" charset="-128"/>
                      </a:endParaRPr>
                    </a:p>
                  </a:txBody>
                  <a:tcPr marL="57918" marR="57918" marT="28959" marB="2895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367552">
                <a:tc>
                  <a:txBody>
                    <a:bodyPr/>
                    <a:lstStyle/>
                    <a:p>
                      <a:pPr marL="177800" indent="-177800"/>
                      <a:r>
                        <a:rPr kumimoji="1" lang="ja-JP" altLang="en-US" sz="600" b="0" dirty="0">
                          <a:solidFill>
                            <a:schemeClr val="tx1"/>
                          </a:solidFill>
                          <a:latin typeface="Meiryo UI" panose="020B0604030504040204" pitchFamily="50" charset="-128"/>
                          <a:ea typeface="Meiryo UI" panose="020B0604030504040204" pitchFamily="50" charset="-128"/>
                        </a:rPr>
                        <a:t>②盛土による災害</a:t>
                      </a:r>
                      <a:endParaRPr kumimoji="1" lang="en-US" altLang="ja-JP" sz="600" b="0" dirty="0">
                        <a:solidFill>
                          <a:schemeClr val="tx1"/>
                        </a:solidFill>
                        <a:latin typeface="Meiryo UI" panose="020B0604030504040204" pitchFamily="50" charset="-128"/>
                        <a:ea typeface="Meiryo UI" panose="020B0604030504040204" pitchFamily="50" charset="-128"/>
                      </a:endParaRPr>
                    </a:p>
                    <a:p>
                      <a:pPr marL="177800" indent="-177800"/>
                      <a:r>
                        <a:rPr kumimoji="1" lang="ja-JP" altLang="en-US" sz="600" b="0" dirty="0">
                          <a:solidFill>
                            <a:schemeClr val="tx1"/>
                          </a:solidFill>
                          <a:latin typeface="Meiryo UI" panose="020B0604030504040204" pitchFamily="50" charset="-128"/>
                          <a:ea typeface="Meiryo UI" panose="020B0604030504040204" pitchFamily="50" charset="-128"/>
                        </a:rPr>
                        <a:t>　防止のための調査</a:t>
                      </a:r>
                    </a:p>
                  </a:txBody>
                  <a:tcPr marL="57918" marR="57918" marT="28959" marB="2895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88900" algn="l"/>
                      <a:r>
                        <a:rPr kumimoji="1" lang="ja-JP" altLang="en-US" sz="600" b="0" dirty="0">
                          <a:solidFill>
                            <a:schemeClr val="tx1"/>
                          </a:solidFill>
                          <a:latin typeface="Meiryo UI" panose="020B0604030504040204" pitchFamily="50" charset="-128"/>
                          <a:ea typeface="Meiryo UI" panose="020B0604030504040204" pitchFamily="50" charset="-128"/>
                        </a:rPr>
                        <a:t>・盛土等に伴う災害の発生の恐れがある区域　</a:t>
                      </a:r>
                      <a:endParaRPr kumimoji="1" lang="en-US" altLang="ja-JP" sz="600" b="0" dirty="0">
                        <a:solidFill>
                          <a:schemeClr val="tx1"/>
                        </a:solidFill>
                        <a:latin typeface="Meiryo UI" panose="020B0604030504040204" pitchFamily="50" charset="-128"/>
                        <a:ea typeface="Meiryo UI" panose="020B0604030504040204" pitchFamily="50" charset="-128"/>
                      </a:endParaRPr>
                    </a:p>
                    <a:p>
                      <a:pPr marL="0" indent="-88900" algn="l"/>
                      <a:r>
                        <a:rPr kumimoji="1" lang="ja-JP" altLang="en-US" sz="600" b="0" dirty="0">
                          <a:solidFill>
                            <a:schemeClr val="tx1"/>
                          </a:solidFill>
                          <a:latin typeface="Meiryo UI" panose="020B0604030504040204" pitchFamily="50" charset="-128"/>
                          <a:ea typeface="Meiryo UI" panose="020B0604030504040204" pitchFamily="50" charset="-128"/>
                        </a:rPr>
                        <a:t>　の把握及び既存の危険な盛土の把握のため</a:t>
                      </a:r>
                      <a:endParaRPr kumimoji="1" lang="en-US" altLang="ja-JP" sz="600" b="0" dirty="0">
                        <a:solidFill>
                          <a:schemeClr val="tx1"/>
                        </a:solidFill>
                        <a:latin typeface="Meiryo UI" panose="020B0604030504040204" pitchFamily="50" charset="-128"/>
                        <a:ea typeface="Meiryo UI" panose="020B0604030504040204" pitchFamily="50" charset="-128"/>
                      </a:endParaRPr>
                    </a:p>
                    <a:p>
                      <a:pPr marL="0" indent="-88900" algn="l"/>
                      <a:r>
                        <a:rPr kumimoji="1" lang="ja-JP" altLang="en-US" sz="600" b="0" dirty="0">
                          <a:solidFill>
                            <a:schemeClr val="tx1"/>
                          </a:solidFill>
                          <a:latin typeface="Meiryo UI" panose="020B0604030504040204" pitchFamily="50" charset="-128"/>
                          <a:ea typeface="Meiryo UI" panose="020B0604030504040204" pitchFamily="50" charset="-128"/>
                        </a:rPr>
                        <a:t>　に必要な調査</a:t>
                      </a:r>
                    </a:p>
                  </a:txBody>
                  <a:tcPr marL="57918" marR="57918" marT="28959" marB="2895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600" b="0" dirty="0">
                          <a:solidFill>
                            <a:schemeClr val="tx1"/>
                          </a:solidFill>
                          <a:latin typeface="Meiryo UI" panose="020B0604030504040204" pitchFamily="50" charset="-128"/>
                          <a:ea typeface="Meiryo UI" panose="020B0604030504040204" pitchFamily="50" charset="-128"/>
                        </a:rPr>
                        <a:t>１／３</a:t>
                      </a:r>
                      <a:endParaRPr kumimoji="1" lang="en-US" altLang="ja-JP" sz="600" b="0" dirty="0">
                        <a:solidFill>
                          <a:schemeClr val="tx1"/>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400" b="0" dirty="0">
                          <a:solidFill>
                            <a:schemeClr val="tx1"/>
                          </a:solidFill>
                          <a:latin typeface="Meiryo UI" panose="020B0604030504040204" pitchFamily="50" charset="-128"/>
                          <a:ea typeface="Meiryo UI" panose="020B0604030504040204" pitchFamily="50" charset="-128"/>
                        </a:rPr>
                        <a:t>(R6</a:t>
                      </a:r>
                      <a:r>
                        <a:rPr kumimoji="1" lang="ja-JP" altLang="en-US" sz="400" b="0" dirty="0">
                          <a:solidFill>
                            <a:schemeClr val="tx1"/>
                          </a:solidFill>
                          <a:latin typeface="Meiryo UI" panose="020B0604030504040204" pitchFamily="50" charset="-128"/>
                          <a:ea typeface="Meiryo UI" panose="020B0604030504040204" pitchFamily="50" charset="-128"/>
                        </a:rPr>
                        <a:t>年度まで</a:t>
                      </a:r>
                      <a:endParaRPr kumimoji="1" lang="en-US" altLang="ja-JP" sz="400" b="0" dirty="0">
                        <a:solidFill>
                          <a:schemeClr val="tx1"/>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400" b="0" dirty="0">
                          <a:solidFill>
                            <a:schemeClr val="tx1"/>
                          </a:solidFill>
                          <a:latin typeface="Meiryo UI" panose="020B0604030504040204" pitchFamily="50" charset="-128"/>
                          <a:ea typeface="Meiryo UI" panose="020B0604030504040204" pitchFamily="50" charset="-128"/>
                        </a:rPr>
                        <a:t>１／２</a:t>
                      </a:r>
                      <a:r>
                        <a:rPr kumimoji="1" lang="en-US" altLang="ja-JP" sz="400" b="0" dirty="0">
                          <a:solidFill>
                            <a:schemeClr val="tx1"/>
                          </a:solidFill>
                          <a:latin typeface="Meiryo UI" panose="020B0604030504040204" pitchFamily="50" charset="-128"/>
                          <a:ea typeface="Meiryo UI" panose="020B0604030504040204" pitchFamily="50" charset="-128"/>
                        </a:rPr>
                        <a:t>)</a:t>
                      </a:r>
                      <a:endParaRPr kumimoji="1" lang="ja-JP" altLang="en-US" sz="400" b="0" dirty="0">
                        <a:solidFill>
                          <a:schemeClr val="tx1"/>
                        </a:solidFill>
                        <a:latin typeface="Meiryo UI" panose="020B0604030504040204" pitchFamily="50" charset="-128"/>
                        <a:ea typeface="Meiryo UI" panose="020B0604030504040204" pitchFamily="50" charset="-128"/>
                      </a:endParaRPr>
                    </a:p>
                  </a:txBody>
                  <a:tcPr marL="57918" marR="57918" marT="28959" marB="2895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55149267"/>
                  </a:ext>
                </a:extLst>
              </a:tr>
              <a:tr h="264340">
                <a:tc>
                  <a:txBody>
                    <a:bodyPr/>
                    <a:lstStyle/>
                    <a:p>
                      <a:pPr marL="177800" indent="-177800" algn="l" defTabSz="926470" rtl="0" eaLnBrk="1" latinLnBrk="0" hangingPunct="1"/>
                      <a:r>
                        <a:rPr kumimoji="1" lang="ja-JP" altLang="en-US" sz="600" b="0" kern="1200" dirty="0">
                          <a:solidFill>
                            <a:schemeClr val="tx1"/>
                          </a:solidFill>
                          <a:latin typeface="Meiryo UI" panose="020B0604030504040204" pitchFamily="50" charset="-128"/>
                          <a:ea typeface="Meiryo UI" panose="020B0604030504040204" pitchFamily="50" charset="-128"/>
                          <a:cs typeface="+mn-cs"/>
                        </a:rPr>
                        <a:t>③住民等のまちづくり活動支援</a:t>
                      </a:r>
                    </a:p>
                  </a:txBody>
                  <a:tcPr marL="57918" marR="57918" marT="28959" marB="2895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600" b="0" dirty="0">
                          <a:solidFill>
                            <a:schemeClr val="tx1"/>
                          </a:solidFill>
                          <a:latin typeface="Meiryo UI" panose="020B0604030504040204" pitchFamily="50" charset="-128"/>
                          <a:ea typeface="Meiryo UI" panose="020B0604030504040204" pitchFamily="50" charset="-128"/>
                        </a:rPr>
                        <a:t>・住民等に対する啓発活動</a:t>
                      </a:r>
                      <a:endParaRPr kumimoji="1" lang="en-US" altLang="ja-JP" sz="600" b="0" dirty="0">
                        <a:solidFill>
                          <a:schemeClr val="tx1"/>
                        </a:solidFill>
                        <a:latin typeface="Meiryo UI" panose="020B0604030504040204" pitchFamily="50" charset="-128"/>
                        <a:ea typeface="Meiryo UI" panose="020B0604030504040204" pitchFamily="50" charset="-128"/>
                      </a:endParaRPr>
                    </a:p>
                    <a:p>
                      <a:r>
                        <a:rPr kumimoji="1" lang="ja-JP" altLang="en-US" sz="600" b="0" dirty="0">
                          <a:solidFill>
                            <a:schemeClr val="tx1"/>
                          </a:solidFill>
                          <a:latin typeface="Meiryo UI" panose="020B0604030504040204" pitchFamily="50" charset="-128"/>
                          <a:ea typeface="Meiryo UI" panose="020B0604030504040204" pitchFamily="50" charset="-128"/>
                        </a:rPr>
                        <a:t>・まちづくり協議会活動助成</a:t>
                      </a:r>
                    </a:p>
                  </a:txBody>
                  <a:tcPr marL="57918" marR="57918" marT="28959" marB="2895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600" b="0" dirty="0">
                          <a:solidFill>
                            <a:schemeClr val="tx1"/>
                          </a:solidFill>
                          <a:latin typeface="Meiryo UI" panose="020B0604030504040204" pitchFamily="50" charset="-128"/>
                          <a:ea typeface="Meiryo UI" panose="020B0604030504040204" pitchFamily="50" charset="-128"/>
                        </a:rPr>
                        <a:t>１／３</a:t>
                      </a:r>
                      <a:endParaRPr kumimoji="1" lang="en-US" altLang="ja-JP" sz="600" b="0" dirty="0">
                        <a:solidFill>
                          <a:schemeClr val="tx1"/>
                        </a:solidFill>
                        <a:latin typeface="Meiryo UI" panose="020B0604030504040204" pitchFamily="50" charset="-128"/>
                        <a:ea typeface="Meiryo UI" panose="020B0604030504040204" pitchFamily="50" charset="-128"/>
                      </a:endParaRPr>
                    </a:p>
                  </a:txBody>
                  <a:tcPr marL="57918" marR="57918" marT="28959" marB="2895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367552">
                <a:tc>
                  <a:txBody>
                    <a:bodyPr/>
                    <a:lstStyle/>
                    <a:p>
                      <a:pPr marL="177800" indent="-177800" algn="l" defTabSz="926470" rtl="0" eaLnBrk="1" latinLnBrk="0" hangingPunct="1"/>
                      <a:r>
                        <a:rPr kumimoji="1" lang="ja-JP" altLang="en-US" sz="600" b="0" kern="1200" dirty="0">
                          <a:solidFill>
                            <a:schemeClr val="tx1"/>
                          </a:solidFill>
                          <a:latin typeface="Meiryo UI" panose="020B0604030504040204" pitchFamily="50" charset="-128"/>
                          <a:ea typeface="Meiryo UI" panose="020B0604030504040204" pitchFamily="50" charset="-128"/>
                          <a:cs typeface="+mn-cs"/>
                        </a:rPr>
                        <a:t>④事前復興まちづくり</a:t>
                      </a:r>
                      <a:endParaRPr kumimoji="1" lang="en-US" altLang="ja-JP" sz="600" b="0" kern="1200" dirty="0">
                        <a:solidFill>
                          <a:schemeClr val="tx1"/>
                        </a:solidFill>
                        <a:latin typeface="Meiryo UI" panose="020B0604030504040204" pitchFamily="50" charset="-128"/>
                        <a:ea typeface="Meiryo UI" panose="020B0604030504040204" pitchFamily="50" charset="-128"/>
                        <a:cs typeface="+mn-cs"/>
                      </a:endParaRPr>
                    </a:p>
                    <a:p>
                      <a:pPr marL="177800" indent="-177800" algn="l" defTabSz="926470" rtl="0" eaLnBrk="1" latinLnBrk="0" hangingPunct="1"/>
                      <a:r>
                        <a:rPr kumimoji="1" lang="ja-JP" altLang="en-US" sz="600" b="0" kern="1200" dirty="0">
                          <a:solidFill>
                            <a:schemeClr val="tx1"/>
                          </a:solidFill>
                          <a:latin typeface="Meiryo UI" panose="020B0604030504040204" pitchFamily="50" charset="-128"/>
                          <a:ea typeface="Meiryo UI" panose="020B0604030504040204" pitchFamily="50" charset="-128"/>
                          <a:cs typeface="+mn-cs"/>
                        </a:rPr>
                        <a:t>　計画策定支援</a:t>
                      </a:r>
                    </a:p>
                  </a:txBody>
                  <a:tcPr marL="57918" marR="57918" marT="28959" marB="2895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600" b="0" dirty="0">
                          <a:solidFill>
                            <a:schemeClr val="tx1"/>
                          </a:solidFill>
                          <a:latin typeface="Meiryo UI" panose="020B0604030504040204" pitchFamily="50" charset="-128"/>
                          <a:ea typeface="Meiryo UI" panose="020B0604030504040204" pitchFamily="50" charset="-128"/>
                        </a:rPr>
                        <a:t>・事前復興まちづくり計画策定</a:t>
                      </a:r>
                      <a:endParaRPr kumimoji="1" lang="en-US" altLang="ja-JP" sz="600" b="0" dirty="0">
                        <a:solidFill>
                          <a:schemeClr val="tx1"/>
                        </a:solidFill>
                        <a:latin typeface="Meiryo UI" panose="020B0604030504040204" pitchFamily="50" charset="-128"/>
                        <a:ea typeface="Meiryo UI" panose="020B0604030504040204" pitchFamily="50" charset="-128"/>
                      </a:endParaRPr>
                    </a:p>
                    <a:p>
                      <a:r>
                        <a:rPr kumimoji="1" lang="ja-JP" altLang="en-US" sz="600" b="0" dirty="0">
                          <a:solidFill>
                            <a:schemeClr val="tx1"/>
                          </a:solidFill>
                          <a:latin typeface="Meiryo UI" panose="020B0604030504040204" pitchFamily="50" charset="-128"/>
                          <a:ea typeface="Meiryo UI" panose="020B0604030504040204" pitchFamily="50" charset="-128"/>
                        </a:rPr>
                        <a:t>・都道府県による市区町村の</a:t>
                      </a:r>
                      <a:endParaRPr kumimoji="1" lang="en-US" altLang="ja-JP" sz="600" b="0" dirty="0">
                        <a:solidFill>
                          <a:schemeClr val="tx1"/>
                        </a:solidFill>
                        <a:latin typeface="Meiryo UI" panose="020B0604030504040204" pitchFamily="50" charset="-128"/>
                        <a:ea typeface="Meiryo UI" panose="020B0604030504040204" pitchFamily="50" charset="-128"/>
                      </a:endParaRPr>
                    </a:p>
                    <a:p>
                      <a:r>
                        <a:rPr kumimoji="1" lang="ja-JP" altLang="en-US" sz="600" b="0" dirty="0">
                          <a:solidFill>
                            <a:schemeClr val="tx1"/>
                          </a:solidFill>
                          <a:latin typeface="Meiryo UI" panose="020B0604030504040204" pitchFamily="50" charset="-128"/>
                          <a:ea typeface="Meiryo UI" panose="020B0604030504040204" pitchFamily="50" charset="-128"/>
                        </a:rPr>
                        <a:t>  事前復興まちづくり計画策定を支援する取組</a:t>
                      </a:r>
                    </a:p>
                  </a:txBody>
                  <a:tcPr marL="57918" marR="57918" marT="28959" marB="2895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600" b="0" dirty="0">
                          <a:solidFill>
                            <a:schemeClr val="tx1"/>
                          </a:solidFill>
                          <a:latin typeface="Meiryo UI" panose="020B0604030504040204" pitchFamily="50" charset="-128"/>
                          <a:ea typeface="Meiryo UI" panose="020B0604030504040204" pitchFamily="50" charset="-128"/>
                        </a:rPr>
                        <a:t>１／３</a:t>
                      </a:r>
                    </a:p>
                  </a:txBody>
                  <a:tcPr marL="57918" marR="57918" marT="28959" marB="2895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06595059"/>
                  </a:ext>
                </a:extLst>
              </a:tr>
            </a:tbl>
          </a:graphicData>
        </a:graphic>
      </p:graphicFrame>
      <p:sp>
        <p:nvSpPr>
          <p:cNvPr id="37" name="正方形/長方形 36">
            <a:extLst>
              <a:ext uri="{FF2B5EF4-FFF2-40B4-BE49-F238E27FC236}">
                <a16:creationId xmlns:a16="http://schemas.microsoft.com/office/drawing/2014/main" id="{CB795590-3970-DA8A-CED9-BF44DDB89053}"/>
              </a:ext>
            </a:extLst>
          </p:cNvPr>
          <p:cNvSpPr/>
          <p:nvPr/>
        </p:nvSpPr>
        <p:spPr>
          <a:xfrm>
            <a:off x="3715750" y="6303392"/>
            <a:ext cx="3104473" cy="363472"/>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860033514"/>
      </p:ext>
    </p:extLst>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テーマ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solidFill>
        <a:ln w="12700" cap="flat" cmpd="sng" algn="ctr">
          <a:solidFill>
            <a:schemeClr val="tx1"/>
          </a:solidFill>
          <a:prstDash val="solid"/>
          <a:round/>
          <a:headEnd type="none" w="med" len="med"/>
          <a:tailEnd type="none" w="med" len="med"/>
        </a:ln>
        <a:effectLst/>
      </a:spPr>
      <a:bodyPr vert="horz" wrap="square" lIns="91440" tIns="45720" rIns="91440" bIns="45720" numCol="1" rtlCol="0"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1" sz="1200" b="0" i="0" u="none" strike="noStrike" cap="none" normalizeH="0" baseline="0" smtClean="0">
            <a:ln>
              <a:noFill/>
            </a:ln>
            <a:solidFill>
              <a:schemeClr val="tx1"/>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1" lang="ja-JP" sz="1200" b="0" i="0" u="none" strike="noStrike" cap="none" normalizeH="0" baseline="0" smtClean="0">
            <a:ln>
              <a:noFill/>
            </a:ln>
            <a:solidFill>
              <a:schemeClr val="tx1"/>
            </a:solidFill>
            <a:effectLst/>
            <a:latin typeface="Arial" charset="0"/>
            <a:ea typeface="ＭＳ Ｐゴシック" charset="-128"/>
          </a:defRPr>
        </a:defPPr>
      </a:lstStyle>
    </a:lnDef>
    <a:txDef>
      <a:spPr>
        <a:solidFill>
          <a:srgbClr val="9BDFF7"/>
        </a:solidFill>
      </a:spPr>
      <a:bodyPr wrap="square" rtlCol="0">
        <a:spAutoFit/>
      </a:bodyPr>
      <a:lstStyle>
        <a:defPPr>
          <a:defRPr kumimoji="1" dirty="0"/>
        </a:defPPr>
      </a:lstStyle>
    </a:tx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Words>2481</Words>
  <PresentationFormat>A4 210 x 297 mm</PresentationFormat>
  <Paragraphs>352</Paragraphs>
  <Slides>5</Slides>
  <Notes>2</Notes>
  <HiddenSlides>0</HiddenSlides>
  <MMClips>0</MMClips>
  <ScaleCrop>false</ScaleCrop>
  <HeadingPairs>
    <vt:vector size="6" baseType="variant">
      <vt:variant>
        <vt:lpstr>使用されているフォント</vt:lpstr>
      </vt:variant>
      <vt:variant>
        <vt:i4>8</vt:i4>
      </vt:variant>
      <vt:variant>
        <vt:lpstr>テーマ</vt:lpstr>
      </vt:variant>
      <vt:variant>
        <vt:i4>2</vt:i4>
      </vt:variant>
      <vt:variant>
        <vt:lpstr>スライド タイトル</vt:lpstr>
      </vt:variant>
      <vt:variant>
        <vt:i4>5</vt:i4>
      </vt:variant>
    </vt:vector>
  </HeadingPairs>
  <TitlesOfParts>
    <vt:vector size="15" baseType="lpstr">
      <vt:lpstr>HGP創英角ｺﾞｼｯｸUB</vt:lpstr>
      <vt:lpstr>Meiryo UI</vt:lpstr>
      <vt:lpstr>ＭＳ ゴシック</vt:lpstr>
      <vt:lpstr>メイリオ</vt:lpstr>
      <vt:lpstr>Arial</vt:lpstr>
      <vt:lpstr>Calibri</vt:lpstr>
      <vt:lpstr>Times New Roman</vt:lpstr>
      <vt:lpstr>Wingdings</vt:lpstr>
      <vt:lpstr>標準デザイン</vt:lpstr>
      <vt:lpstr>テーマ1</vt:lpstr>
      <vt:lpstr>事前復興まちづくり計画検討のためのガイドライン</vt:lpstr>
      <vt:lpstr>事前復興まちづくり計画検討のためのガイドライン【概要】①</vt:lpstr>
      <vt:lpstr>事前復興まちづくり計画検討のためのガイドライン【概要】②</vt:lpstr>
      <vt:lpstr>事前復興まちづくり計画検討のためのガイドライン【概要】③</vt:lpstr>
      <vt:lpstr>事前復興まちづくり計画検討のためのガイドライン【概要】④</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